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898" r:id="rId4"/>
  </p:sldMasterIdLst>
  <p:notesMasterIdLst>
    <p:notesMasterId r:id="rId53"/>
  </p:notesMasterIdLst>
  <p:sldIdLst>
    <p:sldId id="427" r:id="rId5"/>
    <p:sldId id="1065" r:id="rId6"/>
    <p:sldId id="920" r:id="rId7"/>
    <p:sldId id="1061" r:id="rId8"/>
    <p:sldId id="1057" r:id="rId9"/>
    <p:sldId id="429" r:id="rId10"/>
    <p:sldId id="1066" r:id="rId11"/>
    <p:sldId id="265" r:id="rId12"/>
    <p:sldId id="1067" r:id="rId13"/>
    <p:sldId id="273" r:id="rId14"/>
    <p:sldId id="448" r:id="rId15"/>
    <p:sldId id="433" r:id="rId16"/>
    <p:sldId id="1062" r:id="rId17"/>
    <p:sldId id="419" r:id="rId18"/>
    <p:sldId id="449" r:id="rId19"/>
    <p:sldId id="440" r:id="rId20"/>
    <p:sldId id="363" r:id="rId21"/>
    <p:sldId id="364" r:id="rId22"/>
    <p:sldId id="365" r:id="rId23"/>
    <p:sldId id="387" r:id="rId24"/>
    <p:sldId id="958" r:id="rId25"/>
    <p:sldId id="1064" r:id="rId26"/>
    <p:sldId id="1068" r:id="rId27"/>
    <p:sldId id="937" r:id="rId28"/>
    <p:sldId id="368" r:id="rId29"/>
    <p:sldId id="369" r:id="rId30"/>
    <p:sldId id="367" r:id="rId31"/>
    <p:sldId id="422" r:id="rId32"/>
    <p:sldId id="960" r:id="rId33"/>
    <p:sldId id="961" r:id="rId34"/>
    <p:sldId id="1069" r:id="rId35"/>
    <p:sldId id="964" r:id="rId36"/>
    <p:sldId id="966" r:id="rId37"/>
    <p:sldId id="967" r:id="rId38"/>
    <p:sldId id="968" r:id="rId39"/>
    <p:sldId id="1070" r:id="rId40"/>
    <p:sldId id="936" r:id="rId41"/>
    <p:sldId id="922" r:id="rId42"/>
    <p:sldId id="944" r:id="rId43"/>
    <p:sldId id="955" r:id="rId44"/>
    <p:sldId id="957" r:id="rId45"/>
    <p:sldId id="1071" r:id="rId46"/>
    <p:sldId id="934" r:id="rId47"/>
    <p:sldId id="928" r:id="rId48"/>
    <p:sldId id="930" r:id="rId49"/>
    <p:sldId id="929" r:id="rId50"/>
    <p:sldId id="941" r:id="rId51"/>
    <p:sldId id="424" r:id="rId52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E8A11E-5144-6EB6-8270-5673C5AF671D}" name="Paulina Pijacka" initials="PP" userId="S::ppijacka@economicsandpeace.org::6264b7e4-5da4-4962-98ed-6b4a862a710f" providerId="AD"/>
  <p188:author id="{AF8FFEC7-9267-F64A-1ECA-E16BC6C8090E}" name="Briahna Tandoh" initials="BT" userId="S::btandoh@economicsandpeace.org::f51b44e8-49c1-4938-8e83-a3aedc0b9c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a Adams" initials="OA" lastIdx="6" clrIdx="0">
    <p:extLst>
      <p:ext uri="{19B8F6BF-5375-455C-9EA6-DF929625EA0E}">
        <p15:presenceInfo xmlns:p15="http://schemas.microsoft.com/office/powerpoint/2012/main" userId="S-1-5-21-1553274971-2453297018-3422895145-4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81C"/>
    <a:srgbClr val="4FBFE8"/>
    <a:srgbClr val="800000"/>
    <a:srgbClr val="4CACDE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1AFD9-0D17-4D45-8AE4-959A88E9A35F}" v="420" dt="2025-03-02T03:01:40.167"/>
    <p1510:client id="{E40BD6C5-190A-4231-8F62-44E7D437FBA4}" v="18" dt="2025-03-02T22:59:17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1"/>
    <p:restoredTop sz="94678"/>
  </p:normalViewPr>
  <p:slideViewPr>
    <p:cSldViewPr snapToGrid="0">
      <p:cViewPr varScale="1">
        <p:scale>
          <a:sx n="138" d="100"/>
          <a:sy n="138" d="100"/>
        </p:scale>
        <p:origin x="10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DC38962-79D3-4EDD-9805-B4E41F9C94CB}" type="datetimeFigureOut">
              <a:rPr lang="en-AU" smtClean="0"/>
              <a:pPr/>
              <a:t>5/03/2025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0A38159-926A-455C-9239-9FEF4788738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99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e4d4614df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6" name="Google Shape;896;ge4d4614df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ge4d4614dfa_0_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763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ED74BC45-845D-0226-1D61-B25271D7A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>
            <a:extLst>
              <a:ext uri="{FF2B5EF4-FFF2-40B4-BE49-F238E27FC236}">
                <a16:creationId xmlns:a16="http://schemas.microsoft.com/office/drawing/2014/main" id="{BD523FDE-4ECA-4B79-8455-38983CA00D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>
            <a:extLst>
              <a:ext uri="{FF2B5EF4-FFF2-40B4-BE49-F238E27FC236}">
                <a16:creationId xmlns:a16="http://schemas.microsoft.com/office/drawing/2014/main" id="{104C63D4-41EC-B570-F075-2561441230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203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237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753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027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746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167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167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19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0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59E0B7E8-D99D-80C3-0010-A97534C81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>
            <a:extLst>
              <a:ext uri="{FF2B5EF4-FFF2-40B4-BE49-F238E27FC236}">
                <a16:creationId xmlns:a16="http://schemas.microsoft.com/office/drawing/2014/main" id="{A38AC3C1-DF70-2A30-313C-FB5C3CF034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>
            <a:extLst>
              <a:ext uri="{FF2B5EF4-FFF2-40B4-BE49-F238E27FC236}">
                <a16:creationId xmlns:a16="http://schemas.microsoft.com/office/drawing/2014/main" id="{3A9B3EEE-F64C-1412-C0CE-7F6D456CE7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12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>
          <a:extLst>
            <a:ext uri="{FF2B5EF4-FFF2-40B4-BE49-F238E27FC236}">
              <a16:creationId xmlns:a16="http://schemas.microsoft.com/office/drawing/2014/main" id="{720DFFCE-4B05-BEEE-99BE-08148AD8D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b86f16f673_0_0:notes">
            <a:extLst>
              <a:ext uri="{FF2B5EF4-FFF2-40B4-BE49-F238E27FC236}">
                <a16:creationId xmlns:a16="http://schemas.microsoft.com/office/drawing/2014/main" id="{DD67BCAF-EF37-2E38-DF96-50F6017FD7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b86f16f673_0_0:notes">
            <a:extLst>
              <a:ext uri="{FF2B5EF4-FFF2-40B4-BE49-F238E27FC236}">
                <a16:creationId xmlns:a16="http://schemas.microsoft.com/office/drawing/2014/main" id="{22A131D7-F6F0-4F90-F274-AF080C6927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445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942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451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baseline="0"/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956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999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072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702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CC62E584-20B4-0000-2AF3-F7D1A7C42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>
            <a:extLst>
              <a:ext uri="{FF2B5EF4-FFF2-40B4-BE49-F238E27FC236}">
                <a16:creationId xmlns:a16="http://schemas.microsoft.com/office/drawing/2014/main" id="{CE699487-6E6F-1961-D859-B7F486F42E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>
            <a:extLst>
              <a:ext uri="{FF2B5EF4-FFF2-40B4-BE49-F238E27FC236}">
                <a16:creationId xmlns:a16="http://schemas.microsoft.com/office/drawing/2014/main" id="{10036DB6-B416-9B6A-9817-9D5DD34844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49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A581B1FC-C680-6C6B-CF50-6969BEB55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>
            <a:extLst>
              <a:ext uri="{FF2B5EF4-FFF2-40B4-BE49-F238E27FC236}">
                <a16:creationId xmlns:a16="http://schemas.microsoft.com/office/drawing/2014/main" id="{FC02CD9C-7148-710D-3147-CCF5053385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>
            <a:extLst>
              <a:ext uri="{FF2B5EF4-FFF2-40B4-BE49-F238E27FC236}">
                <a16:creationId xmlns:a16="http://schemas.microsoft.com/office/drawing/2014/main" id="{859CA416-EAC4-54DC-619E-49C1A9367E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135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4561BE24-90D8-74AC-8C06-3876F0121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>
            <a:extLst>
              <a:ext uri="{FF2B5EF4-FFF2-40B4-BE49-F238E27FC236}">
                <a16:creationId xmlns:a16="http://schemas.microsoft.com/office/drawing/2014/main" id="{27EB1D5B-8083-7FD3-9266-490BF61999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>
            <a:extLst>
              <a:ext uri="{FF2B5EF4-FFF2-40B4-BE49-F238E27FC236}">
                <a16:creationId xmlns:a16="http://schemas.microsoft.com/office/drawing/2014/main" id="{3464B786-8F86-BF11-F33A-EFF3014E83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998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E340974B-D8E7-7084-7C3E-FD0D0EA79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>
            <a:extLst>
              <a:ext uri="{FF2B5EF4-FFF2-40B4-BE49-F238E27FC236}">
                <a16:creationId xmlns:a16="http://schemas.microsoft.com/office/drawing/2014/main" id="{08DF2E10-26A2-3F90-56A0-8B860B67B5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>
            <a:extLst>
              <a:ext uri="{FF2B5EF4-FFF2-40B4-BE49-F238E27FC236}">
                <a16:creationId xmlns:a16="http://schemas.microsoft.com/office/drawing/2014/main" id="{3507952F-EACE-8A61-F30A-89B8060DB9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14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90e2d1f501_0_5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g90e2d1f501_0_5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164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0B0CB14D-C010-02BB-2D59-AE1F09348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>
            <a:extLst>
              <a:ext uri="{FF2B5EF4-FFF2-40B4-BE49-F238E27FC236}">
                <a16:creationId xmlns:a16="http://schemas.microsoft.com/office/drawing/2014/main" id="{FCE43174-32AB-9BA6-5E63-C1CD442669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>
            <a:extLst>
              <a:ext uri="{FF2B5EF4-FFF2-40B4-BE49-F238E27FC236}">
                <a16:creationId xmlns:a16="http://schemas.microsoft.com/office/drawing/2014/main" id="{E160CF50-FE4C-2C17-A9B9-0DCB145FF9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262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90e2d1f501_0_4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g90e2d1f501_0_4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2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CEF919D7-58AF-5652-4185-C6A47D605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>
            <a:extLst>
              <a:ext uri="{FF2B5EF4-FFF2-40B4-BE49-F238E27FC236}">
                <a16:creationId xmlns:a16="http://schemas.microsoft.com/office/drawing/2014/main" id="{935E273E-A82F-7484-5F60-35E5FF9E12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>
            <a:extLst>
              <a:ext uri="{FF2B5EF4-FFF2-40B4-BE49-F238E27FC236}">
                <a16:creationId xmlns:a16="http://schemas.microsoft.com/office/drawing/2014/main" id="{C4C66408-9B6A-A436-708F-B0652467F3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37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e75b839f92_0_4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8" name="Google Shape;938;ge75b839f92_0_4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52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4215" y="4686340"/>
            <a:ext cx="5387335" cy="443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9" tIns="45875" rIns="91749" bIns="45875"/>
          <a:lstStyle/>
          <a:p>
            <a:pPr marL="172030" indent="-172030">
              <a:buFont typeface="Wingdings" pitchFamily="2" charset="2"/>
              <a:buChar char="§"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2400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Needs</a:t>
            </a:r>
            <a:r>
              <a:rPr lang="en-AU" baseline="0"/>
              <a:t> map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2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38159-926A-455C-9239-9FEF47887380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357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49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g Image Placeholder">
  <p:cSld name="1_Big Image Placehol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9494E5-C113-06BD-C619-7BA076D7E01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circular object with colorful lines&#10;&#10;AI-generated content may be incorrect.">
            <a:extLst>
              <a:ext uri="{FF2B5EF4-FFF2-40B4-BE49-F238E27FC236}">
                <a16:creationId xmlns:a16="http://schemas.microsoft.com/office/drawing/2014/main" id="{FEAA7CE1-00E9-56EA-4459-3C9ED9BCD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41" y="856962"/>
            <a:ext cx="3743556" cy="3744712"/>
          </a:xfrm>
          <a:prstGeom prst="rect">
            <a:avLst/>
          </a:prstGeom>
        </p:spPr>
      </p:pic>
      <p:pic>
        <p:nvPicPr>
          <p:cNvPr id="5" name="Google Shape;177;p75">
            <a:extLst>
              <a:ext uri="{FF2B5EF4-FFF2-40B4-BE49-F238E27FC236}">
                <a16:creationId xmlns:a16="http://schemas.microsoft.com/office/drawing/2014/main" id="{87436E18-91FD-C992-D784-225F7A46CD7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443857" y="184006"/>
            <a:ext cx="530175" cy="404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44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7">
            <a:extLst>
              <a:ext uri="{FF2B5EF4-FFF2-40B4-BE49-F238E27FC236}">
                <a16:creationId xmlns:a16="http://schemas.microsoft.com/office/drawing/2014/main" id="{6229818A-5C83-7A5C-04F6-AAF0BD1F67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5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Google Shape;561;g253fa14b5a6_0_26">
            <a:extLst>
              <a:ext uri="{FF2B5EF4-FFF2-40B4-BE49-F238E27FC236}">
                <a16:creationId xmlns:a16="http://schemas.microsoft.com/office/drawing/2014/main" id="{3A63EE59-0C6F-4498-1EF4-6289DF6C57DE}"/>
              </a:ext>
            </a:extLst>
          </p:cNvPr>
          <p:cNvSpPr/>
          <p:nvPr userDrawn="1"/>
        </p:nvSpPr>
        <p:spPr>
          <a:xfrm>
            <a:off x="0" y="0"/>
            <a:ext cx="4572000" cy="5145000"/>
          </a:xfrm>
          <a:prstGeom prst="rect">
            <a:avLst/>
          </a:prstGeom>
          <a:solidFill>
            <a:srgbClr val="00081C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Google Shape;177;p75">
            <a:extLst>
              <a:ext uri="{FF2B5EF4-FFF2-40B4-BE49-F238E27FC236}">
                <a16:creationId xmlns:a16="http://schemas.microsoft.com/office/drawing/2014/main" id="{D16692B3-2997-70AE-9625-CB1FB1DDB62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43857" y="184006"/>
            <a:ext cx="530175" cy="4049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0">
            <a:extLst>
              <a:ext uri="{FF2B5EF4-FFF2-40B4-BE49-F238E27FC236}">
                <a16:creationId xmlns:a16="http://schemas.microsoft.com/office/drawing/2014/main" id="{4AA02F63-C9FD-4EBC-59DE-7DDF6162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038249"/>
            <a:ext cx="3520538" cy="1221077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slide title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265BC9A-D12F-D197-6431-B542965759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1" y="1447945"/>
            <a:ext cx="3706282" cy="4378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number</a:t>
            </a:r>
          </a:p>
        </p:txBody>
      </p:sp>
    </p:spTree>
    <p:extLst>
      <p:ext uri="{BB962C8B-B14F-4D97-AF65-F5344CB8AC3E}">
        <p14:creationId xmlns:p14="http://schemas.microsoft.com/office/powerpoint/2010/main" val="16905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91">
            <a:extLst>
              <a:ext uri="{FF2B5EF4-FFF2-40B4-BE49-F238E27FC236}">
                <a16:creationId xmlns:a16="http://schemas.microsoft.com/office/drawing/2014/main" id="{154989B8-2400-E4D3-D3D5-EF286D7EC1E1}"/>
              </a:ext>
            </a:extLst>
          </p:cNvPr>
          <p:cNvSpPr/>
          <p:nvPr userDrawn="1"/>
        </p:nvSpPr>
        <p:spPr>
          <a:xfrm>
            <a:off x="1" y="4928066"/>
            <a:ext cx="9143999" cy="219633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13"/>
              <a:buFont typeface="Calibri"/>
              <a:buNone/>
            </a:pPr>
            <a:endParaRPr sz="1013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634;g253ae4fee85_3_785">
            <a:extLst>
              <a:ext uri="{FF2B5EF4-FFF2-40B4-BE49-F238E27FC236}">
                <a16:creationId xmlns:a16="http://schemas.microsoft.com/office/drawing/2014/main" id="{7369AF09-A36D-852A-B1DE-565D17B78BB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43557" y="184533"/>
            <a:ext cx="530175" cy="4048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0;p91">
            <a:extLst>
              <a:ext uri="{FF2B5EF4-FFF2-40B4-BE49-F238E27FC236}">
                <a16:creationId xmlns:a16="http://schemas.microsoft.com/office/drawing/2014/main" id="{B9182738-4F60-12AF-2793-A22A12A38CC1}"/>
              </a:ext>
            </a:extLst>
          </p:cNvPr>
          <p:cNvSpPr txBox="1"/>
          <p:nvPr userDrawn="1"/>
        </p:nvSpPr>
        <p:spPr>
          <a:xfrm>
            <a:off x="43312" y="4928065"/>
            <a:ext cx="167479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Arial"/>
              <a:buNone/>
            </a:pPr>
            <a:r>
              <a:rPr lang="en-US" sz="750" b="0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Institute for Economics and Peace</a:t>
            </a:r>
            <a:endParaRPr sz="1400" b="0" i="0" u="none" strike="noStrike" cap="none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9;p14">
            <a:extLst>
              <a:ext uri="{FF2B5EF4-FFF2-40B4-BE49-F238E27FC236}">
                <a16:creationId xmlns:a16="http://schemas.microsoft.com/office/drawing/2014/main" id="{4F9939EA-6321-8F35-E619-61606D8DC1DF}"/>
              </a:ext>
            </a:extLst>
          </p:cNvPr>
          <p:cNvSpPr txBox="1"/>
          <p:nvPr userDrawn="1"/>
        </p:nvSpPr>
        <p:spPr>
          <a:xfrm>
            <a:off x="6598201" y="4937339"/>
            <a:ext cx="167479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 dirty="0">
                <a:solidFill>
                  <a:schemeClr val="bg1">
                    <a:lumMod val="95000"/>
                  </a:schemeClr>
                </a:solidFill>
              </a:rPr>
              <a:t>Research  |  Consulting  |  Training</a:t>
            </a:r>
            <a:endParaRPr sz="75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14" descr="A circular object with colorful lines&#10;&#10;AI-generated content may be incorrect.">
            <a:extLst>
              <a:ext uri="{FF2B5EF4-FFF2-40B4-BE49-F238E27FC236}">
                <a16:creationId xmlns:a16="http://schemas.microsoft.com/office/drawing/2014/main" id="{7E934E22-0A46-F35F-FB2A-42EBAC5CD2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8"/>
          <a:stretch/>
        </p:blipFill>
        <p:spPr>
          <a:xfrm>
            <a:off x="8374947" y="4682090"/>
            <a:ext cx="743092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91">
            <a:extLst>
              <a:ext uri="{FF2B5EF4-FFF2-40B4-BE49-F238E27FC236}">
                <a16:creationId xmlns:a16="http://schemas.microsoft.com/office/drawing/2014/main" id="{154989B8-2400-E4D3-D3D5-EF286D7EC1E1}"/>
              </a:ext>
            </a:extLst>
          </p:cNvPr>
          <p:cNvSpPr/>
          <p:nvPr userDrawn="1"/>
        </p:nvSpPr>
        <p:spPr>
          <a:xfrm>
            <a:off x="1" y="4928066"/>
            <a:ext cx="9143999" cy="219633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13"/>
              <a:buFont typeface="Calibri"/>
              <a:buNone/>
            </a:pPr>
            <a:endParaRPr sz="1013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634;g253ae4fee85_3_785">
            <a:extLst>
              <a:ext uri="{FF2B5EF4-FFF2-40B4-BE49-F238E27FC236}">
                <a16:creationId xmlns:a16="http://schemas.microsoft.com/office/drawing/2014/main" id="{7369AF09-A36D-852A-B1DE-565D17B78BB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43557" y="184533"/>
            <a:ext cx="530175" cy="4048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0;p91">
            <a:extLst>
              <a:ext uri="{FF2B5EF4-FFF2-40B4-BE49-F238E27FC236}">
                <a16:creationId xmlns:a16="http://schemas.microsoft.com/office/drawing/2014/main" id="{B9182738-4F60-12AF-2793-A22A12A38CC1}"/>
              </a:ext>
            </a:extLst>
          </p:cNvPr>
          <p:cNvSpPr txBox="1"/>
          <p:nvPr userDrawn="1"/>
        </p:nvSpPr>
        <p:spPr>
          <a:xfrm>
            <a:off x="43312" y="4928065"/>
            <a:ext cx="167479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Arial"/>
              <a:buNone/>
            </a:pPr>
            <a:r>
              <a:rPr lang="en-US" sz="750" b="0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Institute for Economics and Peace</a:t>
            </a:r>
            <a:endParaRPr sz="1400" b="0" i="0" u="none" strike="noStrike" cap="none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9;p14">
            <a:extLst>
              <a:ext uri="{FF2B5EF4-FFF2-40B4-BE49-F238E27FC236}">
                <a16:creationId xmlns:a16="http://schemas.microsoft.com/office/drawing/2014/main" id="{4F9939EA-6321-8F35-E619-61606D8DC1DF}"/>
              </a:ext>
            </a:extLst>
          </p:cNvPr>
          <p:cNvSpPr txBox="1"/>
          <p:nvPr userDrawn="1"/>
        </p:nvSpPr>
        <p:spPr>
          <a:xfrm>
            <a:off x="6598201" y="4937339"/>
            <a:ext cx="167479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 dirty="0">
                <a:solidFill>
                  <a:schemeClr val="bg1">
                    <a:lumMod val="95000"/>
                  </a:schemeClr>
                </a:solidFill>
              </a:rPr>
              <a:t>Research  |  Consulting  |  Training</a:t>
            </a:r>
            <a:endParaRPr sz="75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14" descr="A circular object with colorful lines&#10;&#10;AI-generated content may be incorrect.">
            <a:extLst>
              <a:ext uri="{FF2B5EF4-FFF2-40B4-BE49-F238E27FC236}">
                <a16:creationId xmlns:a16="http://schemas.microsoft.com/office/drawing/2014/main" id="{7E934E22-0A46-F35F-FB2A-42EBAC5CD2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8"/>
          <a:stretch/>
        </p:blipFill>
        <p:spPr>
          <a:xfrm>
            <a:off x="8374947" y="4682090"/>
            <a:ext cx="743092" cy="461402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9243D3BB-89C5-7868-993E-1F42B4770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2590" y="1051560"/>
            <a:ext cx="6184190" cy="3373206"/>
          </a:xfrm>
        </p:spPr>
        <p:txBody>
          <a:bodyPr lIns="0" tIns="0" rIns="0" bIns="0">
            <a:noAutofit/>
          </a:bodyPr>
          <a:lstStyle>
            <a:lvl1pPr marL="381000" indent="-285750">
              <a:lnSpc>
                <a:spcPct val="100000"/>
              </a:lnSpc>
              <a:buSzPct val="101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SzPct val="101000"/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323850">
              <a:buSzPct val="101000"/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314325">
              <a:buSzPct val="101000"/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314325">
              <a:buSzPct val="101000"/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  <a:p>
            <a:pPr marL="381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1000"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</a:t>
            </a:r>
          </a:p>
          <a:p>
            <a:pPr marL="381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1000"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</a:t>
            </a:r>
          </a:p>
          <a:p>
            <a:pPr marL="381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1000"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381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1000"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2D9AEEB-AA7F-8491-CCBD-CB678D796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90" y="0"/>
            <a:ext cx="4169410" cy="900000"/>
          </a:xfrm>
        </p:spPr>
        <p:txBody>
          <a:bodyPr wrap="square" lIns="90000" tIns="0" rIns="0" bIns="0" anchor="ctr" anchorCtr="0">
            <a:noAutofit/>
          </a:bodyPr>
          <a:lstStyle>
            <a:lvl1pPr marL="95250" indent="0">
              <a:lnSpc>
                <a:spcPct val="100000"/>
              </a:lnSpc>
              <a:buSzPct val="101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SzPct val="101000"/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323850">
              <a:buSzPct val="101000"/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314325">
              <a:buSzPct val="101000"/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314325">
              <a:buSzPct val="101000"/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AU" dirty="0"/>
              <a:t>Title</a:t>
            </a:r>
            <a:endParaRPr lang="en-GB" dirty="0"/>
          </a:p>
        </p:txBody>
      </p:sp>
      <p:sp>
        <p:nvSpPr>
          <p:cNvPr id="9" name="Picture Placeholder 24">
            <a:extLst>
              <a:ext uri="{FF2B5EF4-FFF2-40B4-BE49-F238E27FC236}">
                <a16:creationId xmlns:a16="http://schemas.microsoft.com/office/drawing/2014/main" id="{057C0F6D-6FB1-7723-C939-527A15A4C5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44372" y="2116541"/>
            <a:ext cx="1697038" cy="2308225"/>
          </a:xfrm>
        </p:spPr>
        <p:txBody>
          <a:bodyPr/>
          <a:lstStyle/>
          <a:p>
            <a:endParaRPr lang="en-US"/>
          </a:p>
        </p:txBody>
      </p:sp>
      <p:cxnSp>
        <p:nvCxnSpPr>
          <p:cNvPr id="10" name="Google Shape;666;g253ae4fee85_3_1354">
            <a:extLst>
              <a:ext uri="{FF2B5EF4-FFF2-40B4-BE49-F238E27FC236}">
                <a16:creationId xmlns:a16="http://schemas.microsoft.com/office/drawing/2014/main" id="{6CFD9E4D-8558-260D-DE20-74B864224AE6}"/>
              </a:ext>
            </a:extLst>
          </p:cNvPr>
          <p:cNvCxnSpPr/>
          <p:nvPr userDrawn="1"/>
        </p:nvCxnSpPr>
        <p:spPr>
          <a:xfrm rot="10800000">
            <a:off x="-10" y="470161"/>
            <a:ext cx="40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8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91">
            <a:extLst>
              <a:ext uri="{FF2B5EF4-FFF2-40B4-BE49-F238E27FC236}">
                <a16:creationId xmlns:a16="http://schemas.microsoft.com/office/drawing/2014/main" id="{154989B8-2400-E4D3-D3D5-EF286D7EC1E1}"/>
              </a:ext>
            </a:extLst>
          </p:cNvPr>
          <p:cNvSpPr/>
          <p:nvPr userDrawn="1"/>
        </p:nvSpPr>
        <p:spPr>
          <a:xfrm>
            <a:off x="1" y="4928066"/>
            <a:ext cx="9143999" cy="219633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13"/>
              <a:buFont typeface="Calibri"/>
              <a:buNone/>
            </a:pPr>
            <a:endParaRPr sz="1013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60;p91">
            <a:extLst>
              <a:ext uri="{FF2B5EF4-FFF2-40B4-BE49-F238E27FC236}">
                <a16:creationId xmlns:a16="http://schemas.microsoft.com/office/drawing/2014/main" id="{B9182738-4F60-12AF-2793-A22A12A38CC1}"/>
              </a:ext>
            </a:extLst>
          </p:cNvPr>
          <p:cNvSpPr txBox="1"/>
          <p:nvPr userDrawn="1"/>
        </p:nvSpPr>
        <p:spPr>
          <a:xfrm>
            <a:off x="43312" y="4928065"/>
            <a:ext cx="167479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Arial"/>
              <a:buNone/>
            </a:pPr>
            <a:r>
              <a:rPr lang="en-US" sz="750" b="0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Institute for Economics and Peace</a:t>
            </a:r>
            <a:endParaRPr sz="1400" b="0" i="0" u="none" strike="noStrike" cap="none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9;p14">
            <a:extLst>
              <a:ext uri="{FF2B5EF4-FFF2-40B4-BE49-F238E27FC236}">
                <a16:creationId xmlns:a16="http://schemas.microsoft.com/office/drawing/2014/main" id="{4F9939EA-6321-8F35-E619-61606D8DC1DF}"/>
              </a:ext>
            </a:extLst>
          </p:cNvPr>
          <p:cNvSpPr txBox="1"/>
          <p:nvPr userDrawn="1"/>
        </p:nvSpPr>
        <p:spPr>
          <a:xfrm>
            <a:off x="6598201" y="4937339"/>
            <a:ext cx="167479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 dirty="0">
                <a:solidFill>
                  <a:schemeClr val="bg1">
                    <a:lumMod val="95000"/>
                  </a:schemeClr>
                </a:solidFill>
              </a:rPr>
              <a:t>Research  |  Consulting  |  Training</a:t>
            </a:r>
            <a:endParaRPr sz="75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14" descr="A circular object with colorful lines&#10;&#10;AI-generated content may be incorrect.">
            <a:extLst>
              <a:ext uri="{FF2B5EF4-FFF2-40B4-BE49-F238E27FC236}">
                <a16:creationId xmlns:a16="http://schemas.microsoft.com/office/drawing/2014/main" id="{7E934E22-0A46-F35F-FB2A-42EBAC5CD2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8"/>
          <a:stretch/>
        </p:blipFill>
        <p:spPr>
          <a:xfrm>
            <a:off x="8374947" y="4682090"/>
            <a:ext cx="743092" cy="461402"/>
          </a:xfrm>
          <a:prstGeom prst="rect">
            <a:avLst/>
          </a:prstGeom>
        </p:spPr>
      </p:pic>
      <p:pic>
        <p:nvPicPr>
          <p:cNvPr id="3" name="Google Shape;634;g253ae4fee85_3_785">
            <a:extLst>
              <a:ext uri="{FF2B5EF4-FFF2-40B4-BE49-F238E27FC236}">
                <a16:creationId xmlns:a16="http://schemas.microsoft.com/office/drawing/2014/main" id="{C51FF185-B73D-79CF-25A2-95B4D63B59B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443557" y="184533"/>
            <a:ext cx="530175" cy="4048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135687A-394E-2A41-20E2-340A19248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590" y="915988"/>
            <a:ext cx="4169410" cy="558083"/>
          </a:xfrm>
        </p:spPr>
        <p:txBody>
          <a:bodyPr lIns="0" tIns="0" rIns="0" bIns="0">
            <a:noAutofit/>
          </a:bodyPr>
          <a:lstStyle>
            <a:lvl1pPr marL="26670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32BF5DB-5972-5756-1806-BFD92656B6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590" y="0"/>
            <a:ext cx="4169410" cy="900000"/>
          </a:xfrm>
        </p:spPr>
        <p:txBody>
          <a:bodyPr wrap="square" lIns="90000" tIns="0" rIns="0" bIns="0" anchor="ctr" anchorCtr="0">
            <a:noAutofit/>
          </a:bodyPr>
          <a:lstStyle>
            <a:lvl1pPr marL="95250" indent="0">
              <a:lnSpc>
                <a:spcPct val="100000"/>
              </a:lnSpc>
              <a:buSzPct val="101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SzPct val="101000"/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323850">
              <a:buSzPct val="101000"/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314325">
              <a:buSzPct val="101000"/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314325">
              <a:buSzPct val="101000"/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AU" dirty="0"/>
              <a:t>Title</a:t>
            </a:r>
            <a:endParaRPr lang="en-GB" dirty="0"/>
          </a:p>
        </p:txBody>
      </p:sp>
      <p:cxnSp>
        <p:nvCxnSpPr>
          <p:cNvPr id="13" name="Google Shape;666;g253ae4fee85_3_1354">
            <a:extLst>
              <a:ext uri="{FF2B5EF4-FFF2-40B4-BE49-F238E27FC236}">
                <a16:creationId xmlns:a16="http://schemas.microsoft.com/office/drawing/2014/main" id="{BDF44C8E-F593-FDDC-71F1-81E66E455B56}"/>
              </a:ext>
            </a:extLst>
          </p:cNvPr>
          <p:cNvCxnSpPr/>
          <p:nvPr userDrawn="1"/>
        </p:nvCxnSpPr>
        <p:spPr>
          <a:xfrm rot="10800000">
            <a:off x="-10" y="470161"/>
            <a:ext cx="40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9444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91">
            <a:extLst>
              <a:ext uri="{FF2B5EF4-FFF2-40B4-BE49-F238E27FC236}">
                <a16:creationId xmlns:a16="http://schemas.microsoft.com/office/drawing/2014/main" id="{154989B8-2400-E4D3-D3D5-EF286D7EC1E1}"/>
              </a:ext>
            </a:extLst>
          </p:cNvPr>
          <p:cNvSpPr/>
          <p:nvPr userDrawn="1"/>
        </p:nvSpPr>
        <p:spPr>
          <a:xfrm>
            <a:off x="1" y="4928066"/>
            <a:ext cx="9143999" cy="219633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13"/>
              <a:buFont typeface="Calibri"/>
              <a:buNone/>
            </a:pPr>
            <a:endParaRPr sz="1013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634;g253ae4fee85_3_785">
            <a:extLst>
              <a:ext uri="{FF2B5EF4-FFF2-40B4-BE49-F238E27FC236}">
                <a16:creationId xmlns:a16="http://schemas.microsoft.com/office/drawing/2014/main" id="{7369AF09-A36D-852A-B1DE-565D17B78BB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43557" y="184533"/>
            <a:ext cx="530175" cy="4048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0;p91">
            <a:extLst>
              <a:ext uri="{FF2B5EF4-FFF2-40B4-BE49-F238E27FC236}">
                <a16:creationId xmlns:a16="http://schemas.microsoft.com/office/drawing/2014/main" id="{B9182738-4F60-12AF-2793-A22A12A38CC1}"/>
              </a:ext>
            </a:extLst>
          </p:cNvPr>
          <p:cNvSpPr txBox="1"/>
          <p:nvPr userDrawn="1"/>
        </p:nvSpPr>
        <p:spPr>
          <a:xfrm>
            <a:off x="43312" y="4928065"/>
            <a:ext cx="167479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Arial"/>
              <a:buNone/>
            </a:pPr>
            <a:r>
              <a:rPr lang="en-US" sz="750" b="0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Institute for Economics and Peace</a:t>
            </a:r>
            <a:endParaRPr sz="1400" b="0" i="0" u="none" strike="noStrike" cap="none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9;p14">
            <a:extLst>
              <a:ext uri="{FF2B5EF4-FFF2-40B4-BE49-F238E27FC236}">
                <a16:creationId xmlns:a16="http://schemas.microsoft.com/office/drawing/2014/main" id="{4F9939EA-6321-8F35-E619-61606D8DC1DF}"/>
              </a:ext>
            </a:extLst>
          </p:cNvPr>
          <p:cNvSpPr txBox="1"/>
          <p:nvPr userDrawn="1"/>
        </p:nvSpPr>
        <p:spPr>
          <a:xfrm>
            <a:off x="6598201" y="4937339"/>
            <a:ext cx="167479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 dirty="0">
                <a:solidFill>
                  <a:schemeClr val="bg1">
                    <a:lumMod val="95000"/>
                  </a:schemeClr>
                </a:solidFill>
              </a:rPr>
              <a:t>Research  |  Consulting  |  Training</a:t>
            </a:r>
            <a:endParaRPr sz="75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14" descr="A circular object with colorful lines&#10;&#10;AI-generated content may be incorrect.">
            <a:extLst>
              <a:ext uri="{FF2B5EF4-FFF2-40B4-BE49-F238E27FC236}">
                <a16:creationId xmlns:a16="http://schemas.microsoft.com/office/drawing/2014/main" id="{7E934E22-0A46-F35F-FB2A-42EBAC5CD2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8"/>
          <a:stretch/>
        </p:blipFill>
        <p:spPr>
          <a:xfrm>
            <a:off x="8374947" y="4682090"/>
            <a:ext cx="743092" cy="461402"/>
          </a:xfrm>
          <a:prstGeom prst="rect">
            <a:avLst/>
          </a:prstGeom>
        </p:spPr>
      </p:pic>
      <p:cxnSp>
        <p:nvCxnSpPr>
          <p:cNvPr id="10" name="Google Shape;666;g253ae4fee85_3_1354">
            <a:extLst>
              <a:ext uri="{FF2B5EF4-FFF2-40B4-BE49-F238E27FC236}">
                <a16:creationId xmlns:a16="http://schemas.microsoft.com/office/drawing/2014/main" id="{6CFD9E4D-8558-260D-DE20-74B864224AE6}"/>
              </a:ext>
            </a:extLst>
          </p:cNvPr>
          <p:cNvCxnSpPr/>
          <p:nvPr userDrawn="1"/>
        </p:nvCxnSpPr>
        <p:spPr>
          <a:xfrm rot="10800000">
            <a:off x="-10" y="470161"/>
            <a:ext cx="40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691;g253ae4fee85_3_0">
            <a:extLst>
              <a:ext uri="{FF2B5EF4-FFF2-40B4-BE49-F238E27FC236}">
                <a16:creationId xmlns:a16="http://schemas.microsoft.com/office/drawing/2014/main" id="{3EE32B16-E7F5-C2B4-2CEB-3C9224BD806D}"/>
              </a:ext>
            </a:extLst>
          </p:cNvPr>
          <p:cNvSpPr/>
          <p:nvPr userDrawn="1"/>
        </p:nvSpPr>
        <p:spPr>
          <a:xfrm>
            <a:off x="2038717" y="1070577"/>
            <a:ext cx="460800" cy="460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92;g253ae4fee85_3_0">
            <a:extLst>
              <a:ext uri="{FF2B5EF4-FFF2-40B4-BE49-F238E27FC236}">
                <a16:creationId xmlns:a16="http://schemas.microsoft.com/office/drawing/2014/main" id="{8454CE2A-2146-D192-1CDD-8205753B11BD}"/>
              </a:ext>
            </a:extLst>
          </p:cNvPr>
          <p:cNvSpPr txBox="1"/>
          <p:nvPr userDrawn="1"/>
        </p:nvSpPr>
        <p:spPr>
          <a:xfrm>
            <a:off x="2075325" y="1090968"/>
            <a:ext cx="38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696;g253ae4fee85_3_0">
            <a:extLst>
              <a:ext uri="{FF2B5EF4-FFF2-40B4-BE49-F238E27FC236}">
                <a16:creationId xmlns:a16="http://schemas.microsoft.com/office/drawing/2014/main" id="{E1349421-BD6F-D39D-6B15-1262D9969728}"/>
              </a:ext>
            </a:extLst>
          </p:cNvPr>
          <p:cNvSpPr/>
          <p:nvPr userDrawn="1"/>
        </p:nvSpPr>
        <p:spPr>
          <a:xfrm>
            <a:off x="4648147" y="3589976"/>
            <a:ext cx="460800" cy="460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697;g253ae4fee85_3_0">
            <a:extLst>
              <a:ext uri="{FF2B5EF4-FFF2-40B4-BE49-F238E27FC236}">
                <a16:creationId xmlns:a16="http://schemas.microsoft.com/office/drawing/2014/main" id="{2E55AA7B-953B-376C-8A88-C632D17FBF6E}"/>
              </a:ext>
            </a:extLst>
          </p:cNvPr>
          <p:cNvSpPr txBox="1"/>
          <p:nvPr userDrawn="1"/>
        </p:nvSpPr>
        <p:spPr>
          <a:xfrm>
            <a:off x="4640369" y="3610373"/>
            <a:ext cx="6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701;g253ae4fee85_3_0">
            <a:extLst>
              <a:ext uri="{FF2B5EF4-FFF2-40B4-BE49-F238E27FC236}">
                <a16:creationId xmlns:a16="http://schemas.microsoft.com/office/drawing/2014/main" id="{7E893BF4-E6BD-91CF-AC66-992C6CDD43A6}"/>
              </a:ext>
            </a:extLst>
          </p:cNvPr>
          <p:cNvSpPr/>
          <p:nvPr userDrawn="1"/>
        </p:nvSpPr>
        <p:spPr>
          <a:xfrm>
            <a:off x="2038717" y="1693611"/>
            <a:ext cx="460800" cy="460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702;g253ae4fee85_3_0">
            <a:extLst>
              <a:ext uri="{FF2B5EF4-FFF2-40B4-BE49-F238E27FC236}">
                <a16:creationId xmlns:a16="http://schemas.microsoft.com/office/drawing/2014/main" id="{9F7FF784-297C-4A07-F821-ECECD55001A3}"/>
              </a:ext>
            </a:extLst>
          </p:cNvPr>
          <p:cNvSpPr txBox="1"/>
          <p:nvPr userDrawn="1"/>
        </p:nvSpPr>
        <p:spPr>
          <a:xfrm>
            <a:off x="2077794" y="1714690"/>
            <a:ext cx="38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706;g253ae4fee85_3_0">
            <a:extLst>
              <a:ext uri="{FF2B5EF4-FFF2-40B4-BE49-F238E27FC236}">
                <a16:creationId xmlns:a16="http://schemas.microsoft.com/office/drawing/2014/main" id="{B67AA315-D4BC-CF7C-6D89-6B8AFC233207}"/>
              </a:ext>
            </a:extLst>
          </p:cNvPr>
          <p:cNvSpPr/>
          <p:nvPr userDrawn="1"/>
        </p:nvSpPr>
        <p:spPr>
          <a:xfrm>
            <a:off x="2038717" y="2334802"/>
            <a:ext cx="460800" cy="460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707;g253ae4fee85_3_0">
            <a:extLst>
              <a:ext uri="{FF2B5EF4-FFF2-40B4-BE49-F238E27FC236}">
                <a16:creationId xmlns:a16="http://schemas.microsoft.com/office/drawing/2014/main" id="{298A1A05-EEA3-CD2D-56A5-D5895A7C128B}"/>
              </a:ext>
            </a:extLst>
          </p:cNvPr>
          <p:cNvSpPr txBox="1"/>
          <p:nvPr userDrawn="1"/>
        </p:nvSpPr>
        <p:spPr>
          <a:xfrm>
            <a:off x="2077794" y="2355193"/>
            <a:ext cx="38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11;g253ae4fee85_3_0">
            <a:extLst>
              <a:ext uri="{FF2B5EF4-FFF2-40B4-BE49-F238E27FC236}">
                <a16:creationId xmlns:a16="http://schemas.microsoft.com/office/drawing/2014/main" id="{7569A61E-7502-7769-5F52-24B6218F7966}"/>
              </a:ext>
            </a:extLst>
          </p:cNvPr>
          <p:cNvSpPr/>
          <p:nvPr userDrawn="1"/>
        </p:nvSpPr>
        <p:spPr>
          <a:xfrm>
            <a:off x="2038717" y="2961023"/>
            <a:ext cx="460800" cy="460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12;g253ae4fee85_3_0">
            <a:extLst>
              <a:ext uri="{FF2B5EF4-FFF2-40B4-BE49-F238E27FC236}">
                <a16:creationId xmlns:a16="http://schemas.microsoft.com/office/drawing/2014/main" id="{9FCDCFC1-C0C3-1EE9-8C66-394C603890F7}"/>
              </a:ext>
            </a:extLst>
          </p:cNvPr>
          <p:cNvSpPr txBox="1"/>
          <p:nvPr userDrawn="1"/>
        </p:nvSpPr>
        <p:spPr>
          <a:xfrm>
            <a:off x="2077794" y="2982102"/>
            <a:ext cx="38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716;g253ae4fee85_3_0">
            <a:extLst>
              <a:ext uri="{FF2B5EF4-FFF2-40B4-BE49-F238E27FC236}">
                <a16:creationId xmlns:a16="http://schemas.microsoft.com/office/drawing/2014/main" id="{C32D68E7-89F6-35A6-77E9-F0B1CFA32231}"/>
              </a:ext>
            </a:extLst>
          </p:cNvPr>
          <p:cNvSpPr/>
          <p:nvPr userDrawn="1"/>
        </p:nvSpPr>
        <p:spPr>
          <a:xfrm>
            <a:off x="2038717" y="3605358"/>
            <a:ext cx="460800" cy="460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717;g253ae4fee85_3_0">
            <a:extLst>
              <a:ext uri="{FF2B5EF4-FFF2-40B4-BE49-F238E27FC236}">
                <a16:creationId xmlns:a16="http://schemas.microsoft.com/office/drawing/2014/main" id="{BA6BDBB5-187E-4C19-76C2-463FB6A79908}"/>
              </a:ext>
            </a:extLst>
          </p:cNvPr>
          <p:cNvSpPr txBox="1"/>
          <p:nvPr userDrawn="1"/>
        </p:nvSpPr>
        <p:spPr>
          <a:xfrm>
            <a:off x="2077794" y="3625748"/>
            <a:ext cx="38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721;g253ae4fee85_3_0">
            <a:extLst>
              <a:ext uri="{FF2B5EF4-FFF2-40B4-BE49-F238E27FC236}">
                <a16:creationId xmlns:a16="http://schemas.microsoft.com/office/drawing/2014/main" id="{58215166-C0D1-E72E-74F8-F6217D02F100}"/>
              </a:ext>
            </a:extLst>
          </p:cNvPr>
          <p:cNvSpPr/>
          <p:nvPr userDrawn="1"/>
        </p:nvSpPr>
        <p:spPr>
          <a:xfrm>
            <a:off x="4648147" y="1070577"/>
            <a:ext cx="460800" cy="460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722;g253ae4fee85_3_0">
            <a:extLst>
              <a:ext uri="{FF2B5EF4-FFF2-40B4-BE49-F238E27FC236}">
                <a16:creationId xmlns:a16="http://schemas.microsoft.com/office/drawing/2014/main" id="{DC622217-991D-5A1D-CF83-43AA467000E6}"/>
              </a:ext>
            </a:extLst>
          </p:cNvPr>
          <p:cNvSpPr txBox="1"/>
          <p:nvPr userDrawn="1"/>
        </p:nvSpPr>
        <p:spPr>
          <a:xfrm>
            <a:off x="4672045" y="1091656"/>
            <a:ext cx="38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726;g253ae4fee85_3_0">
            <a:extLst>
              <a:ext uri="{FF2B5EF4-FFF2-40B4-BE49-F238E27FC236}">
                <a16:creationId xmlns:a16="http://schemas.microsoft.com/office/drawing/2014/main" id="{17F53933-6ADF-3E48-9504-9D29F98B3164}"/>
              </a:ext>
            </a:extLst>
          </p:cNvPr>
          <p:cNvSpPr/>
          <p:nvPr userDrawn="1"/>
        </p:nvSpPr>
        <p:spPr>
          <a:xfrm>
            <a:off x="4648147" y="1709486"/>
            <a:ext cx="460800" cy="460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727;g253ae4fee85_3_0">
            <a:extLst>
              <a:ext uri="{FF2B5EF4-FFF2-40B4-BE49-F238E27FC236}">
                <a16:creationId xmlns:a16="http://schemas.microsoft.com/office/drawing/2014/main" id="{1A01CBCD-0629-9FA9-4EE7-A509326AFBB0}"/>
              </a:ext>
            </a:extLst>
          </p:cNvPr>
          <p:cNvSpPr txBox="1"/>
          <p:nvPr userDrawn="1"/>
        </p:nvSpPr>
        <p:spPr>
          <a:xfrm>
            <a:off x="4672045" y="1730565"/>
            <a:ext cx="38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731;g253ae4fee85_3_0">
            <a:extLst>
              <a:ext uri="{FF2B5EF4-FFF2-40B4-BE49-F238E27FC236}">
                <a16:creationId xmlns:a16="http://schemas.microsoft.com/office/drawing/2014/main" id="{EA46FBFA-CD42-9AC1-3496-1561CC354BA0}"/>
              </a:ext>
            </a:extLst>
          </p:cNvPr>
          <p:cNvSpPr/>
          <p:nvPr userDrawn="1"/>
        </p:nvSpPr>
        <p:spPr>
          <a:xfrm>
            <a:off x="4648147" y="2348395"/>
            <a:ext cx="460800" cy="460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732;g253ae4fee85_3_0">
            <a:extLst>
              <a:ext uri="{FF2B5EF4-FFF2-40B4-BE49-F238E27FC236}">
                <a16:creationId xmlns:a16="http://schemas.microsoft.com/office/drawing/2014/main" id="{3B08D752-5F04-6A26-8431-252B9BA30872}"/>
              </a:ext>
            </a:extLst>
          </p:cNvPr>
          <p:cNvSpPr txBox="1"/>
          <p:nvPr userDrawn="1"/>
        </p:nvSpPr>
        <p:spPr>
          <a:xfrm>
            <a:off x="4672045" y="2368786"/>
            <a:ext cx="38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736;g253ae4fee85_3_0">
            <a:extLst>
              <a:ext uri="{FF2B5EF4-FFF2-40B4-BE49-F238E27FC236}">
                <a16:creationId xmlns:a16="http://schemas.microsoft.com/office/drawing/2014/main" id="{F1B3C0D8-94BC-5851-C2ED-D7329EFFD287}"/>
              </a:ext>
            </a:extLst>
          </p:cNvPr>
          <p:cNvSpPr/>
          <p:nvPr userDrawn="1"/>
        </p:nvSpPr>
        <p:spPr>
          <a:xfrm>
            <a:off x="4648147" y="2969187"/>
            <a:ext cx="460800" cy="460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737;g253ae4fee85_3_0">
            <a:extLst>
              <a:ext uri="{FF2B5EF4-FFF2-40B4-BE49-F238E27FC236}">
                <a16:creationId xmlns:a16="http://schemas.microsoft.com/office/drawing/2014/main" id="{BBF762EA-C0A5-DF98-21B7-50B8C00D064B}"/>
              </a:ext>
            </a:extLst>
          </p:cNvPr>
          <p:cNvSpPr txBox="1"/>
          <p:nvPr userDrawn="1"/>
        </p:nvSpPr>
        <p:spPr>
          <a:xfrm>
            <a:off x="4672045" y="2989578"/>
            <a:ext cx="38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1453B154-1948-C192-FABD-63425004DC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3341" y="1048328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COUNTRY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440DEB83-795A-BEC2-9143-44A5CDFA89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341" y="1249806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Rank change: 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26BDA97C-01FA-5419-9266-3228AB5F9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341" y="1699257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COUNTRY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568D35B-7772-764E-BABF-029F111F0A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3341" y="1900735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Rank change: 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1EA5E01F-2190-45EA-3F1E-0BA6283B43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3341" y="2303691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COUNTRY NAME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8270FA35-3A62-9EA6-9773-F45897249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3341" y="2505169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Rank change: 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17CCAD8A-7CB4-89B7-3972-3C0EA2F5B3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3341" y="2946871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COUNTRY NAME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4BF8D49E-A6C6-C191-D24B-3DEA09BD18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3341" y="3148349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Rank change: 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F65F7571-47AC-994C-9C9C-2D1D7EEA2D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83341" y="3582302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COUNTRY NAME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8E9D1B9E-7BAA-4495-9003-21A2F7FA27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3341" y="3783780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Rank change: 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795C31F6-BB3E-3D95-CE9A-026081472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05661" y="1048328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COUNTRY NAME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02C6F06F-3EAD-A7A4-16F0-194011E84D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05661" y="1249806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Rank change: 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A9D028CC-9557-4BE1-960C-FD1E2EC4BD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05661" y="1699257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COUNTRY NAME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BD838EC0-9AAB-C1BD-F466-9670FB0856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05661" y="1900735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Rank change: 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AADFB448-0C77-5F7B-96AC-1A6A56961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05661" y="2303691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COUNTRY 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14B70823-2670-395F-FAB9-CC82AB210C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05661" y="2505169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Rank change: </a:t>
            </a:r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381812C4-6A45-1F99-4687-EDC7B6B814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05661" y="2946871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COUNTRY NAME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A5B81D30-19AA-1B30-40D0-F18D0A8A1C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05661" y="3148349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Rank change: 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B3E5F39B-15FA-992F-3E84-A261C9A95C5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05661" y="3582302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COUNTRY NAME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33228B62-CD3F-0CBC-8829-E6D0717E315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05661" y="3783780"/>
            <a:ext cx="1478830" cy="310602"/>
          </a:xfrm>
        </p:spPr>
        <p:txBody>
          <a:bodyPr lIns="0" tIns="0" rIns="0" bIns="0">
            <a:noAutofit/>
          </a:bodyPr>
          <a:lstStyle>
            <a:lvl1pPr marL="95250" indent="0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775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Rank change: </a:t>
            </a:r>
          </a:p>
        </p:txBody>
      </p:sp>
      <p:cxnSp>
        <p:nvCxnSpPr>
          <p:cNvPr id="53" name="Google Shape;666;g253ae4fee85_3_1354">
            <a:extLst>
              <a:ext uri="{FF2B5EF4-FFF2-40B4-BE49-F238E27FC236}">
                <a16:creationId xmlns:a16="http://schemas.microsoft.com/office/drawing/2014/main" id="{47214A71-8AA9-2F1F-F869-26D2E605F37B}"/>
              </a:ext>
            </a:extLst>
          </p:cNvPr>
          <p:cNvCxnSpPr/>
          <p:nvPr userDrawn="1"/>
        </p:nvCxnSpPr>
        <p:spPr>
          <a:xfrm rot="10800000">
            <a:off x="-10" y="470161"/>
            <a:ext cx="40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739;g253ae4fee85_3_0">
            <a:extLst>
              <a:ext uri="{FF2B5EF4-FFF2-40B4-BE49-F238E27FC236}">
                <a16:creationId xmlns:a16="http://schemas.microsoft.com/office/drawing/2014/main" id="{1CFEAC0C-09C0-591F-7FE1-FE82E5AF1739}"/>
              </a:ext>
            </a:extLst>
          </p:cNvPr>
          <p:cNvSpPr txBox="1"/>
          <p:nvPr userDrawn="1"/>
        </p:nvSpPr>
        <p:spPr>
          <a:xfrm>
            <a:off x="516125" y="3350"/>
            <a:ext cx="4055875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Least Peaceful Countries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7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94659D-0463-EF4B-871B-BF333D88B9BF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669D78-70A9-AA49-93D8-05835BB7B9A8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Institute for Economics &amp; Peace</a:t>
            </a:r>
          </a:p>
        </p:txBody>
      </p:sp>
      <p:pic>
        <p:nvPicPr>
          <p:cNvPr id="2" name="Google Shape;177;p75">
            <a:extLst>
              <a:ext uri="{FF2B5EF4-FFF2-40B4-BE49-F238E27FC236}">
                <a16:creationId xmlns:a16="http://schemas.microsoft.com/office/drawing/2014/main" id="{ADB2E280-85AF-2225-2B71-84678399B5F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43857" y="184006"/>
            <a:ext cx="530175" cy="404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157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2_Title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C13ECF1-55FF-C6E7-538B-0A993D9CFAC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oogle Shape;177;p75">
            <a:extLst>
              <a:ext uri="{FF2B5EF4-FFF2-40B4-BE49-F238E27FC236}">
                <a16:creationId xmlns:a16="http://schemas.microsoft.com/office/drawing/2014/main" id="{DC859F2B-1179-D1DA-D36C-CEC4C39FE1F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43857" y="184006"/>
            <a:ext cx="530175" cy="4049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01;g90e2d1f501_0_4865">
            <a:extLst>
              <a:ext uri="{FF2B5EF4-FFF2-40B4-BE49-F238E27FC236}">
                <a16:creationId xmlns:a16="http://schemas.microsoft.com/office/drawing/2014/main" id="{DB376460-8BA0-135A-66D6-1BF3158E0BA5}"/>
              </a:ext>
            </a:extLst>
          </p:cNvPr>
          <p:cNvSpPr txBox="1"/>
          <p:nvPr userDrawn="1"/>
        </p:nvSpPr>
        <p:spPr>
          <a:xfrm>
            <a:off x="736260" y="871283"/>
            <a:ext cx="4120553" cy="4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609402">
              <a:lnSpc>
                <a:spcPct val="90000"/>
              </a:lnSpc>
              <a:buClr>
                <a:prstClr val="black"/>
              </a:buClr>
              <a:buSzPts val="2700"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training and educational programs focused on peace, development, and resilience.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ABE868-EA2A-EE99-BEE1-AACB7D2D973B}"/>
              </a:ext>
            </a:extLst>
          </p:cNvPr>
          <p:cNvGrpSpPr/>
          <p:nvPr userDrawn="1"/>
        </p:nvGrpSpPr>
        <p:grpSpPr>
          <a:xfrm>
            <a:off x="713775" y="3187737"/>
            <a:ext cx="2016176" cy="1275819"/>
            <a:chOff x="317304" y="3073740"/>
            <a:chExt cx="2016176" cy="1275819"/>
          </a:xfrm>
        </p:grpSpPr>
        <p:sp>
          <p:nvSpPr>
            <p:cNvPr id="6" name="Google Shape;706;g90e2d1f501_0_4865">
              <a:extLst>
                <a:ext uri="{FF2B5EF4-FFF2-40B4-BE49-F238E27FC236}">
                  <a16:creationId xmlns:a16="http://schemas.microsoft.com/office/drawing/2014/main" id="{008DA620-3013-D331-5FE3-413C274BE2C8}"/>
                </a:ext>
              </a:extLst>
            </p:cNvPr>
            <p:cNvSpPr txBox="1"/>
            <p:nvPr/>
          </p:nvSpPr>
          <p:spPr>
            <a:xfrm>
              <a:off x="317304" y="4136798"/>
              <a:ext cx="2015176" cy="212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 algn="ctr" defTabSz="609402">
                <a:buClr>
                  <a:srgbClr val="44546A"/>
                </a:buClr>
                <a:buSzPts val="300"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Positive Peace Workshops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C9EE7A-9908-8DCC-D13A-DF207B7165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85"/>
            <a:stretch/>
          </p:blipFill>
          <p:spPr>
            <a:xfrm>
              <a:off x="324799" y="3073740"/>
              <a:ext cx="2008681" cy="101660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0367A7-128E-0766-8BEA-E8E52968B85E}"/>
              </a:ext>
            </a:extLst>
          </p:cNvPr>
          <p:cNvGrpSpPr/>
          <p:nvPr userDrawn="1"/>
        </p:nvGrpSpPr>
        <p:grpSpPr>
          <a:xfrm>
            <a:off x="3073727" y="3187736"/>
            <a:ext cx="2021466" cy="1256944"/>
            <a:chOff x="2555875" y="3073739"/>
            <a:chExt cx="2021466" cy="1256944"/>
          </a:xfrm>
        </p:grpSpPr>
        <p:sp>
          <p:nvSpPr>
            <p:cNvPr id="9" name="Google Shape;710;g90e2d1f501_0_4865">
              <a:extLst>
                <a:ext uri="{FF2B5EF4-FFF2-40B4-BE49-F238E27FC236}">
                  <a16:creationId xmlns:a16="http://schemas.microsoft.com/office/drawing/2014/main" id="{92C17F21-B699-0157-581D-5118FC55A2C1}"/>
                </a:ext>
              </a:extLst>
            </p:cNvPr>
            <p:cNvSpPr txBox="1"/>
            <p:nvPr/>
          </p:nvSpPr>
          <p:spPr>
            <a:xfrm>
              <a:off x="2563318" y="4136798"/>
              <a:ext cx="2008681" cy="193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 algn="ctr" defTabSz="609402">
                <a:buClr>
                  <a:srgbClr val="44546A"/>
                </a:buClr>
                <a:buSzPts val="300"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IEP Peace Academy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E238CD-2EDB-F67B-F987-7B05506E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10"/>
            <a:stretch/>
          </p:blipFill>
          <p:spPr>
            <a:xfrm>
              <a:off x="2555875" y="3073739"/>
              <a:ext cx="2021466" cy="1021945"/>
            </a:xfrm>
            <a:prstGeom prst="rect">
              <a:avLst/>
            </a:prstGeom>
          </p:spPr>
        </p:pic>
      </p:grpSp>
      <p:sp>
        <p:nvSpPr>
          <p:cNvPr id="11" name="Google Shape;701;g90e2d1f501_0_4865">
            <a:extLst>
              <a:ext uri="{FF2B5EF4-FFF2-40B4-BE49-F238E27FC236}">
                <a16:creationId xmlns:a16="http://schemas.microsoft.com/office/drawing/2014/main" id="{FB773AEE-608A-26E4-97E2-81A107756E65}"/>
              </a:ext>
            </a:extLst>
          </p:cNvPr>
          <p:cNvSpPr txBox="1"/>
          <p:nvPr userDrawn="1"/>
        </p:nvSpPr>
        <p:spPr>
          <a:xfrm>
            <a:off x="5878410" y="1825069"/>
            <a:ext cx="738498" cy="24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609402">
              <a:buClr>
                <a:prstClr val="black"/>
              </a:buClr>
              <a:buSzPts val="2700"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lang="en-US" sz="2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C32954-1E73-864C-01AA-6EA3492DE9EF}"/>
              </a:ext>
            </a:extLst>
          </p:cNvPr>
          <p:cNvGrpSpPr/>
          <p:nvPr userDrawn="1"/>
        </p:nvGrpSpPr>
        <p:grpSpPr>
          <a:xfrm>
            <a:off x="5930884" y="2224602"/>
            <a:ext cx="1685123" cy="216000"/>
            <a:chOff x="4808212" y="2342443"/>
            <a:chExt cx="1685123" cy="2160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8BBE93-822E-9A0F-B8EA-8985A0FF4E40}"/>
                </a:ext>
              </a:extLst>
            </p:cNvPr>
            <p:cNvSpPr txBox="1"/>
            <p:nvPr/>
          </p:nvSpPr>
          <p:spPr>
            <a:xfrm>
              <a:off x="5124987" y="2349302"/>
              <a:ext cx="1368348" cy="1692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609402"/>
              <a:r>
                <a:rPr lang="en-AU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@</a:t>
              </a:r>
              <a:r>
                <a:rPr lang="en-AU" altLang="en-US" sz="1100" dirty="0" err="1">
                  <a:solidFill>
                    <a:prstClr val="white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GlobalPeaceIndex</a:t>
              </a:r>
              <a:endParaRPr lang="id-ID" altLang="en-US" sz="11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7278C3-9D8D-B6CB-6E0B-207B4F0BC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212" y="2342443"/>
              <a:ext cx="216000" cy="216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469DFE-8045-18F1-B3D9-C363D260A526}"/>
              </a:ext>
            </a:extLst>
          </p:cNvPr>
          <p:cNvGrpSpPr/>
          <p:nvPr userDrawn="1"/>
        </p:nvGrpSpPr>
        <p:grpSpPr>
          <a:xfrm>
            <a:off x="5954584" y="2901871"/>
            <a:ext cx="1486937" cy="180000"/>
            <a:chOff x="4831912" y="2793581"/>
            <a:chExt cx="1486937" cy="1800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8CD785-7220-92F0-A870-91B90916856F}"/>
                </a:ext>
              </a:extLst>
            </p:cNvPr>
            <p:cNvSpPr txBox="1"/>
            <p:nvPr/>
          </p:nvSpPr>
          <p:spPr>
            <a:xfrm>
              <a:off x="5124987" y="2801345"/>
              <a:ext cx="1193862" cy="1692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609402"/>
              <a:r>
                <a:rPr lang="en-AU" altLang="en-US" sz="1100" dirty="0" err="1">
                  <a:solidFill>
                    <a:prstClr val="white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GlobPeaceIndex</a:t>
              </a:r>
              <a:endParaRPr lang="id-ID" altLang="en-US" sz="11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7EBC4CE-C3A9-386B-3E74-247EC0665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912" y="2793581"/>
              <a:ext cx="176183" cy="180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F426D2-95A9-F7D0-A118-185B185FC684}"/>
              </a:ext>
            </a:extLst>
          </p:cNvPr>
          <p:cNvGrpSpPr/>
          <p:nvPr userDrawn="1"/>
        </p:nvGrpSpPr>
        <p:grpSpPr>
          <a:xfrm>
            <a:off x="5930884" y="2554751"/>
            <a:ext cx="1618050" cy="216000"/>
            <a:chOff x="6442871" y="2342443"/>
            <a:chExt cx="1618050" cy="216000"/>
          </a:xfrm>
        </p:grpSpPr>
        <p:sp>
          <p:nvSpPr>
            <p:cNvPr id="21" name="TextBox 119">
              <a:extLst>
                <a:ext uri="{FF2B5EF4-FFF2-40B4-BE49-F238E27FC236}">
                  <a16:creationId xmlns:a16="http://schemas.microsoft.com/office/drawing/2014/main" id="{B567D70F-E75A-0EAE-720E-F464F33B1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9646" y="2363933"/>
              <a:ext cx="1301275" cy="138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lIns="0" tIns="0" rIns="0" bIns="0" anchor="t" anchorCtr="0">
              <a:noAutofit/>
            </a:bodyPr>
            <a:lstStyle/>
            <a:p>
              <a:pPr defTabSz="609402"/>
              <a:r>
                <a:rPr lang="en-AU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@</a:t>
              </a:r>
              <a:r>
                <a:rPr lang="en-AU" altLang="en-US" sz="1100" dirty="0" err="1">
                  <a:solidFill>
                    <a:prstClr val="white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globalpeaceindex</a:t>
              </a:r>
              <a:endParaRPr lang="id-ID" altLang="en-US" sz="11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2DD76D7-3FAA-5869-E308-304FACBC2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871" y="2342443"/>
              <a:ext cx="216000" cy="216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6EBD47-993C-A8A6-1AFF-9DCDB3989EFF}"/>
              </a:ext>
            </a:extLst>
          </p:cNvPr>
          <p:cNvGrpSpPr/>
          <p:nvPr userDrawn="1"/>
        </p:nvGrpSpPr>
        <p:grpSpPr>
          <a:xfrm>
            <a:off x="5930884" y="3222718"/>
            <a:ext cx="2325880" cy="216000"/>
            <a:chOff x="6442871" y="2794012"/>
            <a:chExt cx="2325880" cy="216000"/>
          </a:xfrm>
        </p:grpSpPr>
        <p:sp>
          <p:nvSpPr>
            <p:cNvPr id="24" name="TextBox 119">
              <a:extLst>
                <a:ext uri="{FF2B5EF4-FFF2-40B4-BE49-F238E27FC236}">
                  <a16:creationId xmlns:a16="http://schemas.microsoft.com/office/drawing/2014/main" id="{5BF93F9E-AA27-D8F7-5F3D-217DCDA5B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9646" y="2816949"/>
              <a:ext cx="2009105" cy="138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lIns="0" tIns="0" rIns="0" bIns="0" anchor="t" anchorCtr="0">
              <a:noAutofit/>
            </a:bodyPr>
            <a:lstStyle/>
            <a:p>
              <a:pPr defTabSz="609402"/>
              <a:r>
                <a:rPr lang="en-AU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Institute for Economics &amp; Peace</a:t>
              </a:r>
              <a:endParaRPr lang="id-ID" altLang="en-US" sz="11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D7E4EE6-582D-3198-9A6F-DD39B56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871" y="2794012"/>
              <a:ext cx="254001" cy="216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9538BE-3476-5E7B-3B02-EF282124D57E}"/>
              </a:ext>
            </a:extLst>
          </p:cNvPr>
          <p:cNvGrpSpPr/>
          <p:nvPr userDrawn="1"/>
        </p:nvGrpSpPr>
        <p:grpSpPr>
          <a:xfrm>
            <a:off x="5882384" y="3801751"/>
            <a:ext cx="1937160" cy="336619"/>
            <a:chOff x="4759712" y="3204524"/>
            <a:chExt cx="1937160" cy="336619"/>
          </a:xfrm>
        </p:grpSpPr>
        <p:sp>
          <p:nvSpPr>
            <p:cNvPr id="27" name="TextBox 119">
              <a:extLst>
                <a:ext uri="{FF2B5EF4-FFF2-40B4-BE49-F238E27FC236}">
                  <a16:creationId xmlns:a16="http://schemas.microsoft.com/office/drawing/2014/main" id="{488A9D3D-998B-2C40-2E63-A713806AD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987" y="3204524"/>
              <a:ext cx="1571885" cy="336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lIns="0" tIns="0" rIns="0" bIns="0" anchor="t" anchorCtr="0">
              <a:noAutofit/>
            </a:bodyPr>
            <a:lstStyle/>
            <a:p>
              <a:pPr defTabSz="609402"/>
              <a:r>
                <a:rPr lang="en-AU" altLang="en-US" sz="1100" dirty="0" err="1">
                  <a:solidFill>
                    <a:prstClr val="white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visionofhumanity.org</a:t>
              </a:r>
              <a:r>
                <a:rPr lang="en-AU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   </a:t>
              </a:r>
            </a:p>
            <a:p>
              <a:pPr defTabSz="609402"/>
              <a:r>
                <a:rPr lang="en-AU" altLang="en-US" sz="1100" dirty="0" err="1">
                  <a:solidFill>
                    <a:prstClr val="white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economicsandpeace.org</a:t>
              </a:r>
              <a:endParaRPr lang="id-ID" altLang="en-US" sz="11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defTabSz="609402"/>
              <a:endParaRPr lang="id-ID" altLang="en-US" sz="14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7A2DBAA-D605-517D-1424-A0670FAE2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712" y="3206082"/>
              <a:ext cx="285983" cy="216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330149-54DF-4839-E04C-7033ADDF3122}"/>
              </a:ext>
            </a:extLst>
          </p:cNvPr>
          <p:cNvGrpSpPr/>
          <p:nvPr userDrawn="1"/>
        </p:nvGrpSpPr>
        <p:grpSpPr>
          <a:xfrm>
            <a:off x="3081170" y="1641921"/>
            <a:ext cx="2016125" cy="1312783"/>
            <a:chOff x="2563318" y="1527924"/>
            <a:chExt cx="2016125" cy="1312783"/>
          </a:xfrm>
        </p:grpSpPr>
        <p:sp>
          <p:nvSpPr>
            <p:cNvPr id="30" name="Google Shape;710;g90e2d1f501_0_4865">
              <a:extLst>
                <a:ext uri="{FF2B5EF4-FFF2-40B4-BE49-F238E27FC236}">
                  <a16:creationId xmlns:a16="http://schemas.microsoft.com/office/drawing/2014/main" id="{80CBA25B-CB3F-EF8C-9332-354E665C51C3}"/>
                </a:ext>
              </a:extLst>
            </p:cNvPr>
            <p:cNvSpPr txBox="1"/>
            <p:nvPr/>
          </p:nvSpPr>
          <p:spPr>
            <a:xfrm>
              <a:off x="2570762" y="2618445"/>
              <a:ext cx="2008681" cy="222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 algn="ctr" defTabSz="609402">
                <a:buClr>
                  <a:srgbClr val="44546A"/>
                </a:buClr>
                <a:buSzPts val="300"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Partnerships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BD8B022-853C-1545-8D8C-27032052C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1" b="14186"/>
            <a:stretch/>
          </p:blipFill>
          <p:spPr>
            <a:xfrm>
              <a:off x="2563318" y="1527924"/>
              <a:ext cx="2016125" cy="10442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873BF72-868A-D220-769B-82C1CB107F44}"/>
              </a:ext>
            </a:extLst>
          </p:cNvPr>
          <p:cNvGrpSpPr/>
          <p:nvPr userDrawn="1"/>
        </p:nvGrpSpPr>
        <p:grpSpPr>
          <a:xfrm>
            <a:off x="719249" y="1641921"/>
            <a:ext cx="2017197" cy="1308033"/>
            <a:chOff x="322778" y="1527924"/>
            <a:chExt cx="2017197" cy="1308033"/>
          </a:xfrm>
        </p:grpSpPr>
        <p:sp>
          <p:nvSpPr>
            <p:cNvPr id="33" name="Google Shape;706;g90e2d1f501_0_4865">
              <a:extLst>
                <a:ext uri="{FF2B5EF4-FFF2-40B4-BE49-F238E27FC236}">
                  <a16:creationId xmlns:a16="http://schemas.microsoft.com/office/drawing/2014/main" id="{EA35DBCF-53B3-8E47-60BF-C6DC7FF8DA48}"/>
                </a:ext>
              </a:extLst>
            </p:cNvPr>
            <p:cNvSpPr txBox="1"/>
            <p:nvPr/>
          </p:nvSpPr>
          <p:spPr>
            <a:xfrm>
              <a:off x="324799" y="2623196"/>
              <a:ext cx="2015176" cy="212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5" tIns="22853" rIns="45705" bIns="22853" anchor="t" anchorCtr="0">
              <a:noAutofit/>
            </a:bodyPr>
            <a:lstStyle/>
            <a:p>
              <a:pPr algn="ctr" defTabSz="609402">
                <a:buClr>
                  <a:srgbClr val="44546A"/>
                </a:buClr>
                <a:buSzPts val="300"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Ambassador Program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 descr="A group of people looking at a computer&#10;&#10;Description automatically generated">
              <a:extLst>
                <a:ext uri="{FF2B5EF4-FFF2-40B4-BE49-F238E27FC236}">
                  <a16:creationId xmlns:a16="http://schemas.microsoft.com/office/drawing/2014/main" id="{094A07CF-FA86-029D-A841-54EE0E1E3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17"/>
            <a:stretch/>
          </p:blipFill>
          <p:spPr>
            <a:xfrm>
              <a:off x="322778" y="1527924"/>
              <a:ext cx="2001184" cy="1044200"/>
            </a:xfrm>
            <a:prstGeom prst="rect">
              <a:avLst/>
            </a:prstGeom>
          </p:spPr>
        </p:pic>
      </p:grpSp>
      <p:sp>
        <p:nvSpPr>
          <p:cNvPr id="36" name="Google Shape;701;g90e2d1f501_0_4865">
            <a:extLst>
              <a:ext uri="{FF2B5EF4-FFF2-40B4-BE49-F238E27FC236}">
                <a16:creationId xmlns:a16="http://schemas.microsoft.com/office/drawing/2014/main" id="{02D6FEC2-B2F5-5639-5270-7A869E9AE83B}"/>
              </a:ext>
            </a:extLst>
          </p:cNvPr>
          <p:cNvSpPr txBox="1"/>
          <p:nvPr userDrawn="1"/>
        </p:nvSpPr>
        <p:spPr>
          <a:xfrm>
            <a:off x="736260" y="-774"/>
            <a:ext cx="515714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0000" bIns="0" anchor="ctr" anchorCtr="0">
            <a:noAutofit/>
          </a:bodyPr>
          <a:lstStyle/>
          <a:p>
            <a:pPr defTabSz="609402">
              <a:lnSpc>
                <a:spcPct val="90000"/>
              </a:lnSpc>
              <a:buClr>
                <a:prstClr val="black"/>
              </a:buClr>
              <a:buSzPts val="2700"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involved with IEP</a:t>
            </a:r>
            <a:endParaRPr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992D-88F9-4C18-B55F-F231C81051A6}" type="datetimeFigureOut">
              <a:rPr lang="en-AU" smtClean="0"/>
              <a:pPr/>
              <a:t>5/03/2025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8A32-9731-4B32-A3EB-37A09A4DE0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86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3" r:id="rId2"/>
    <p:sldLayoutId id="2147483911" r:id="rId3"/>
    <p:sldLayoutId id="2147483914" r:id="rId4"/>
    <p:sldLayoutId id="2147483916" r:id="rId5"/>
    <p:sldLayoutId id="2147483915" r:id="rId6"/>
    <p:sldLayoutId id="2147483881" r:id="rId7"/>
    <p:sldLayoutId id="2147483912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jpe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jpe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23" Type="http://schemas.openxmlformats.org/officeDocument/2006/relationships/image" Target="../media/image35.jpeg"/><Relationship Id="rId28" Type="http://schemas.openxmlformats.org/officeDocument/2006/relationships/image" Target="../media/image40.jpe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51"/>
          <p:cNvSpPr txBox="1"/>
          <p:nvPr/>
        </p:nvSpPr>
        <p:spPr>
          <a:xfrm>
            <a:off x="431800" y="3425993"/>
            <a:ext cx="42750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300">
                <a:solidFill>
                  <a:srgbClr val="D8D8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the impact of terrorism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2" name="Google Shape;902;p151"/>
          <p:cNvCxnSpPr/>
          <p:nvPr/>
        </p:nvCxnSpPr>
        <p:spPr>
          <a:xfrm>
            <a:off x="431800" y="3357563"/>
            <a:ext cx="4192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3" name="Google Shape;903;p151"/>
          <p:cNvCxnSpPr/>
          <p:nvPr/>
        </p:nvCxnSpPr>
        <p:spPr>
          <a:xfrm>
            <a:off x="431800" y="3687245"/>
            <a:ext cx="4192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E995BC90-AE4E-A793-D6A3-A39367A6E69A}"/>
              </a:ext>
            </a:extLst>
          </p:cNvPr>
          <p:cNvSpPr txBox="1"/>
          <p:nvPr/>
        </p:nvSpPr>
        <p:spPr>
          <a:xfrm>
            <a:off x="432000" y="1239838"/>
            <a:ext cx="4320000" cy="196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66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Terrorism Index 2025</a:t>
            </a:r>
            <a:endParaRPr sz="6600" cap="none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2133" y="793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latin typeface="Arial" panose="020B0604020202020204" pitchFamily="34" charset="0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5F950207-E600-5243-B80B-60985A0A77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2236" y="199306"/>
            <a:ext cx="604217" cy="461260"/>
          </a:xfrm>
          <a:prstGeom prst="rect">
            <a:avLst/>
          </a:prstGeom>
        </p:spPr>
      </p:pic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99DD2478-F28B-1831-5536-75DC142419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3" y="1035185"/>
            <a:ext cx="8700706" cy="34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:wheel spokes="1"/>
      </p:transition>
    </mc:Choice>
    <mc:Fallback xmlns="">
      <p:transition spd="slow" advClick="0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FBDA96-0208-EC0A-D632-2C444B19C9B0}"/>
              </a:ext>
            </a:extLst>
          </p:cNvPr>
          <p:cNvSpPr txBox="1"/>
          <p:nvPr/>
        </p:nvSpPr>
        <p:spPr>
          <a:xfrm>
            <a:off x="371819" y="670070"/>
            <a:ext cx="627282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Deaths from terrorism constant at 7,555 in 2024, after deducting Hamas Oct 7th attack.</a:t>
            </a:r>
            <a:br>
              <a:rPr lang="en-US" sz="15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Attacks decreased to 3,492, a 3% fall.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number of countries with a recorded terrorist incident increased from 58 to 66 countries in 2024.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500" kern="100" dirty="0">
                <a:solidFill>
                  <a:srgbClr val="3A3A3A"/>
                </a:solidFill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Forty-five countries deteriorated, while 34 improved when compared to 2023.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500" kern="100" dirty="0">
              <a:solidFill>
                <a:srgbClr val="3A3A3A"/>
              </a:solidFill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500" kern="100" dirty="0">
                <a:solidFill>
                  <a:srgbClr val="3A3A3A"/>
                </a:solidFill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98% of terrorist deaths occur in a conflict one.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500" kern="100" dirty="0">
              <a:solidFill>
                <a:srgbClr val="3A3A3A"/>
              </a:solidFill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500" kern="100" dirty="0">
                <a:solidFill>
                  <a:srgbClr val="3A3A3A"/>
                </a:solidFill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More conflicts than at any time since the end of WWII – 69.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800" dirty="0"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4" name="Google Shape;2296;p333">
            <a:extLst>
              <a:ext uri="{FF2B5EF4-FFF2-40B4-BE49-F238E27FC236}">
                <a16:creationId xmlns:a16="http://schemas.microsoft.com/office/drawing/2014/main" id="{CF13FA61-DB36-4783-6F38-271D5997152C}"/>
              </a:ext>
            </a:extLst>
          </p:cNvPr>
          <p:cNvSpPr txBox="1"/>
          <p:nvPr/>
        </p:nvSpPr>
        <p:spPr>
          <a:xfrm>
            <a:off x="310911" y="230799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2025</a:t>
            </a:r>
            <a:endParaRPr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8526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279867" y="205258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2025…con’t</a:t>
            </a:r>
            <a:endParaRPr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172981" y="720439"/>
            <a:ext cx="6798038" cy="156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1800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1800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800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US" sz="1800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199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AU" sz="1199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96661-7982-E14A-906B-D628FDB8B6A0}"/>
              </a:ext>
            </a:extLst>
          </p:cNvPr>
          <p:cNvSpPr txBox="1"/>
          <p:nvPr/>
        </p:nvSpPr>
        <p:spPr>
          <a:xfrm>
            <a:off x="604704" y="720440"/>
            <a:ext cx="59789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AU" sz="15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The four deadliest terrorist groups killed 11% more people in 2024.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AU" sz="1500" dirty="0">
              <a:solidFill>
                <a:prstClr val="black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500" kern="100" dirty="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TTP in Pakistan fastest growing terrorist organisation – deaths up by 90% to 558 deaths.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AU" sz="15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Seven Western countries in worst 50 countries.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AU" sz="1500" dirty="0">
              <a:solidFill>
                <a:prstClr val="black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AU" sz="15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93% of all deaths in the west caused by lone actors.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AU" sz="1500" dirty="0">
              <a:solidFill>
                <a:prstClr val="black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AU" sz="15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Lone actors 3 times more likely to be successful than group.</a:t>
            </a:r>
          </a:p>
          <a:p>
            <a:pPr>
              <a:defRPr/>
            </a:pPr>
            <a:endParaRPr lang="en-AU" sz="1500" dirty="0">
              <a:solidFill>
                <a:prstClr val="black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Islamic State and its affiliates remained the world’s deadliest terrorist group in 2024, and is active in 22 countries, one more than in 2023. </a:t>
            </a:r>
          </a:p>
          <a:p>
            <a:pPr lvl="0"/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3302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51E5EFCC-88C7-A84D-6D71-CC38112D8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371DEC9A-A4BB-85E2-B08F-73CF98F355B3}"/>
              </a:ext>
            </a:extLst>
          </p:cNvPr>
          <p:cNvSpPr txBox="1"/>
          <p:nvPr/>
        </p:nvSpPr>
        <p:spPr>
          <a:xfrm>
            <a:off x="279867" y="205258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2025…con’t</a:t>
            </a:r>
            <a:endParaRPr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8AAB3-BC3A-2CA9-423F-A201026E85C0}"/>
              </a:ext>
            </a:extLst>
          </p:cNvPr>
          <p:cNvSpPr txBox="1"/>
          <p:nvPr/>
        </p:nvSpPr>
        <p:spPr>
          <a:xfrm>
            <a:off x="580790" y="720440"/>
            <a:ext cx="6057077" cy="350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Sahel is the most affected region globally, accounting for over half of all deaths from terrorism.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and African influence waning.</a:t>
            </a:r>
            <a:endParaRPr lang="en-A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AU" sz="1500" kern="100" dirty="0">
              <a:solidFill>
                <a:srgbClr val="3A3A3A"/>
              </a:solidFill>
              <a:latin typeface="Aptos" panose="020B00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A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Burkina Faso remains the most impacted country despite a 57% drop in attacks and 21% in deaths.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A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A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fifth of all terrorism deaths globally were in Burkina Faso, followed by Pakistan and Syria.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A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A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 and Pakistan had the largest increases in deaths from terrorism, with increases of 94% and 45% respectively.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A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AU" sz="1199" dirty="0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5243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168833" y="192195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Terrorist Attacks in 2024</a:t>
            </a:r>
            <a:endParaRPr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E84508DB-9F0A-F0B2-E345-EE3EE696C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4" y="683161"/>
            <a:ext cx="8183075" cy="4090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45E4BC-3367-DFF7-7F1A-0E5BC3D1B8D6}"/>
              </a:ext>
            </a:extLst>
          </p:cNvPr>
          <p:cNvSpPr txBox="1"/>
          <p:nvPr/>
        </p:nvSpPr>
        <p:spPr>
          <a:xfrm>
            <a:off x="274320" y="455515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AU" sz="900" err="1">
                <a:latin typeface="Arial" panose="020B0604020202020204" pitchFamily="34" charset="0"/>
                <a:cs typeface="Arial" panose="020B0604020202020204" pitchFamily="34" charset="0"/>
              </a:rPr>
              <a:t>TerrorismTracker</a:t>
            </a:r>
            <a:r>
              <a:rPr lang="en-AU" sz="900">
                <a:latin typeface="Arial" panose="020B0604020202020204" pitchFamily="34" charset="0"/>
                <a:cs typeface="Arial" panose="020B0604020202020204" pitchFamily="34" charset="0"/>
              </a:rPr>
              <a:t>, IEP Calculations</a:t>
            </a:r>
          </a:p>
        </p:txBody>
      </p:sp>
    </p:spTree>
    <p:extLst>
      <p:ext uri="{BB962C8B-B14F-4D97-AF65-F5344CB8AC3E}">
        <p14:creationId xmlns:p14="http://schemas.microsoft.com/office/powerpoint/2010/main" val="242962322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85C586-F8B7-3A90-8991-1A958CF3CE14}"/>
              </a:ext>
            </a:extLst>
          </p:cNvPr>
          <p:cNvSpPr txBox="1"/>
          <p:nvPr/>
        </p:nvSpPr>
        <p:spPr>
          <a:xfrm>
            <a:off x="430092" y="754009"/>
            <a:ext cx="27173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en-AU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considerations:</a:t>
            </a:r>
          </a:p>
          <a:p>
            <a:pPr marL="257175" indent="-257175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AU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AU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Taliban no longer classified as terrorist organisation, leading to large drop in deaths in Afghanistan</a:t>
            </a:r>
          </a:p>
          <a:p>
            <a:pPr marL="685800" lvl="1" indent="-3429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AU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AU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in the number of active groups and an increase in unattributed attacks.</a:t>
            </a:r>
          </a:p>
          <a:p>
            <a:pPr marL="685800" lvl="1" indent="-3429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AU" sz="1200">
              <a:solidFill>
                <a:prstClr val="black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AU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Machine Learning, unattributed deaths can be attributed to existing groups.</a:t>
            </a:r>
          </a:p>
          <a:p>
            <a:pPr marL="685800" lvl="1" indent="-3429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AU" sz="1200">
              <a:solidFill>
                <a:prstClr val="black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AU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period 2007-2024, IS deaths would have been 58% higher (26,000 deaths attributed -&gt; 41,000 deaths estimated)</a:t>
            </a:r>
          </a:p>
        </p:txBody>
      </p:sp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699B434F-72AE-2C4E-F0A4-75EFE11681D9}"/>
              </a:ext>
            </a:extLst>
          </p:cNvPr>
          <p:cNvSpPr txBox="1"/>
          <p:nvPr/>
        </p:nvSpPr>
        <p:spPr>
          <a:xfrm>
            <a:off x="430091" y="285251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 Issues</a:t>
            </a:r>
            <a:endParaRPr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9B6FFEE0-AD9F-DC50-C122-5EAE270B8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4" y="905767"/>
            <a:ext cx="4999979" cy="35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175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168833" y="199306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Countries Most Impacted by Terrorism, 2025 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68833" y="488317"/>
            <a:ext cx="679803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Burkina Faso recorded the highest impact of terrorism for the second consecutive year.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41836" y="2527474"/>
            <a:ext cx="1921061" cy="486940"/>
            <a:chOff x="2722447" y="3368904"/>
            <a:chExt cx="2561415" cy="64925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58CF1CF-CD5F-2A4E-A30B-DA2533BF2746}"/>
                </a:ext>
              </a:extLst>
            </p:cNvPr>
            <p:cNvSpPr txBox="1"/>
            <p:nvPr/>
          </p:nvSpPr>
          <p:spPr>
            <a:xfrm>
              <a:off x="3574730" y="3433745"/>
              <a:ext cx="1709132" cy="584411"/>
            </a:xfrm>
            <a:prstGeom prst="rect">
              <a:avLst/>
            </a:prstGeom>
            <a:noFill/>
          </p:spPr>
          <p:txBody>
            <a:bodyPr wrap="square" lIns="68562" tIns="34282" rIns="68562" bIns="34282" rtlCol="0">
              <a:spAutoFit/>
            </a:bodyPr>
            <a:lstStyle/>
            <a:p>
              <a:r>
                <a:rPr lang="en-US" sz="1199" b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SYRIA</a:t>
              </a:r>
            </a:p>
            <a:p>
              <a:r>
                <a:rPr lang="en-US" sz="1199" i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2</a:t>
              </a:r>
              <a:endParaRPr lang="en-US" sz="1199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0BA2228-C6F5-294B-B63A-2833C31DD733}"/>
                </a:ext>
              </a:extLst>
            </p:cNvPr>
            <p:cNvGrpSpPr/>
            <p:nvPr/>
          </p:nvGrpSpPr>
          <p:grpSpPr>
            <a:xfrm>
              <a:off x="2722447" y="3368904"/>
              <a:ext cx="822526" cy="614246"/>
              <a:chOff x="550901" y="1468990"/>
              <a:chExt cx="723816" cy="54053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AD79811-0700-0342-B27C-B14DFAF62AAB}"/>
                  </a:ext>
                </a:extLst>
              </p:cNvPr>
              <p:cNvSpPr/>
              <p:nvPr/>
            </p:nvSpPr>
            <p:spPr>
              <a:xfrm>
                <a:off x="648586" y="1468990"/>
                <a:ext cx="540532" cy="54053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0AAB6F-7FAF-8144-9AAF-903B7E128762}"/>
                  </a:ext>
                </a:extLst>
              </p:cNvPr>
              <p:cNvSpPr txBox="1"/>
              <p:nvPr/>
            </p:nvSpPr>
            <p:spPr>
              <a:xfrm>
                <a:off x="550901" y="1505841"/>
                <a:ext cx="723816" cy="469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spc="-15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38287" y="3261097"/>
            <a:ext cx="2113568" cy="468829"/>
            <a:chOff x="5517715" y="4347067"/>
            <a:chExt cx="2818091" cy="62510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96F293C-A344-F746-830C-AD6B6C469524}"/>
                </a:ext>
              </a:extLst>
            </p:cNvPr>
            <p:cNvSpPr txBox="1"/>
            <p:nvPr/>
          </p:nvSpPr>
          <p:spPr>
            <a:xfrm>
              <a:off x="6482624" y="4387760"/>
              <a:ext cx="1853182" cy="584411"/>
            </a:xfrm>
            <a:prstGeom prst="rect">
              <a:avLst/>
            </a:prstGeom>
            <a:noFill/>
          </p:spPr>
          <p:txBody>
            <a:bodyPr wrap="square" lIns="68562" tIns="34282" rIns="68562" bIns="34282" rtlCol="0">
              <a:spAutoFit/>
            </a:bodyPr>
            <a:lstStyle/>
            <a:p>
              <a:r>
                <a:rPr lang="en-US" sz="1199" b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AFGHANISTAN</a:t>
              </a:r>
            </a:p>
            <a:p>
              <a:r>
                <a:rPr lang="en-US" sz="1199" i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3</a:t>
              </a:r>
              <a:endParaRPr lang="en-US" sz="1199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17D3D45-CF55-0D47-8B08-9CDC32CA7070}"/>
                </a:ext>
              </a:extLst>
            </p:cNvPr>
            <p:cNvSpPr/>
            <p:nvPr/>
          </p:nvSpPr>
          <p:spPr>
            <a:xfrm>
              <a:off x="5681993" y="4347067"/>
              <a:ext cx="663306" cy="6142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6E0EF04-65FA-3042-919F-02FC99C386E5}"/>
                </a:ext>
              </a:extLst>
            </p:cNvPr>
            <p:cNvSpPr txBox="1"/>
            <p:nvPr/>
          </p:nvSpPr>
          <p:spPr>
            <a:xfrm>
              <a:off x="5517715" y="4393807"/>
              <a:ext cx="941337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15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23115" y="1140726"/>
            <a:ext cx="1963786" cy="468828"/>
            <a:chOff x="2695559" y="1529574"/>
            <a:chExt cx="2618381" cy="62510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E86086C-4E80-5D40-9EB2-80013E78D8E9}"/>
                </a:ext>
              </a:extLst>
            </p:cNvPr>
            <p:cNvGrpSpPr/>
            <p:nvPr/>
          </p:nvGrpSpPr>
          <p:grpSpPr>
            <a:xfrm>
              <a:off x="2695559" y="1529574"/>
              <a:ext cx="2618381" cy="625103"/>
              <a:chOff x="2061226" y="1168400"/>
              <a:chExt cx="1964392" cy="46897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D77D5B-0608-AE48-9BB6-E879F9352466}"/>
                  </a:ext>
                </a:extLst>
              </p:cNvPr>
              <p:cNvSpPr txBox="1"/>
              <p:nvPr/>
            </p:nvSpPr>
            <p:spPr>
              <a:xfrm>
                <a:off x="2711932" y="1198928"/>
                <a:ext cx="1313686" cy="438444"/>
              </a:xfrm>
              <a:prstGeom prst="rect">
                <a:avLst/>
              </a:prstGeom>
              <a:noFill/>
            </p:spPr>
            <p:txBody>
              <a:bodyPr wrap="square" lIns="68562" tIns="34282" rIns="68562" bIns="34282" rtlCol="0">
                <a:spAutoFit/>
              </a:bodyPr>
              <a:lstStyle/>
              <a:p>
                <a:r>
                  <a:rPr lang="en-US" sz="1199" b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BURKINA FASO</a:t>
                </a:r>
              </a:p>
              <a:p>
                <a:r>
                  <a:rPr lang="en-US" sz="1199" i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</a:t>
                </a:r>
                <a:endParaRPr lang="en-US" sz="1199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D162DAD-CDC2-7D46-86DE-5629EAC018B2}"/>
                  </a:ext>
                </a:extLst>
              </p:cNvPr>
              <p:cNvSpPr/>
              <p:nvPr/>
            </p:nvSpPr>
            <p:spPr>
              <a:xfrm>
                <a:off x="2155802" y="1168400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B54E10-AFD7-0448-A39E-A9B9A6B53AC4}"/>
                  </a:ext>
                </a:extLst>
              </p:cNvPr>
              <p:cNvSpPr txBox="1"/>
              <p:nvPr/>
            </p:nvSpPr>
            <p:spPr>
              <a:xfrm>
                <a:off x="2061226" y="1197531"/>
                <a:ext cx="614933" cy="400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spc="-15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62" name="Left-Right Arrow 61">
              <a:extLst>
                <a:ext uri="{FF2B5EF4-FFF2-40B4-BE49-F238E27FC236}">
                  <a16:creationId xmlns:a16="http://schemas.microsoft.com/office/drawing/2014/main" id="{0FF96D53-1C08-D349-B228-F2564D470AB2}"/>
                </a:ext>
              </a:extLst>
            </p:cNvPr>
            <p:cNvSpPr/>
            <p:nvPr/>
          </p:nvSpPr>
          <p:spPr>
            <a:xfrm>
              <a:off x="5031090" y="1919624"/>
              <a:ext cx="272785" cy="139641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3AEC82-052E-FB40-B31E-450026DB6B44}"/>
              </a:ext>
            </a:extLst>
          </p:cNvPr>
          <p:cNvGrpSpPr/>
          <p:nvPr/>
        </p:nvGrpSpPr>
        <p:grpSpPr>
          <a:xfrm>
            <a:off x="1979132" y="1813134"/>
            <a:ext cx="2474154" cy="668334"/>
            <a:chOff x="2020882" y="1762167"/>
            <a:chExt cx="2474918" cy="66854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412B3A-1DE2-DB4F-B687-5940A9F1A7B9}"/>
                </a:ext>
              </a:extLst>
            </p:cNvPr>
            <p:cNvSpPr txBox="1"/>
            <p:nvPr/>
          </p:nvSpPr>
          <p:spPr>
            <a:xfrm>
              <a:off x="2711931" y="1807668"/>
              <a:ext cx="1783869" cy="623040"/>
            </a:xfrm>
            <a:prstGeom prst="rect">
              <a:avLst/>
            </a:prstGeom>
            <a:noFill/>
          </p:spPr>
          <p:txBody>
            <a:bodyPr wrap="square" lIns="68562" tIns="34282" rIns="68562" bIns="34282" rtlCol="0">
              <a:spAutoFit/>
            </a:bodyPr>
            <a:lstStyle/>
            <a:p>
              <a:r>
                <a:rPr lang="en-US" sz="1199" b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PAKISTAN</a:t>
              </a:r>
            </a:p>
            <a:p>
              <a:r>
                <a:rPr lang="en-US" sz="1199" i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2</a:t>
              </a:r>
              <a:endParaRPr lang="en-US" sz="1199">
                <a:solidFill>
                  <a:srgbClr val="C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endParaRPr lang="en-US" sz="1199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37CE6F9-8DE2-8749-94BE-D707DA238690}"/>
                </a:ext>
              </a:extLst>
            </p:cNvPr>
            <p:cNvSpPr/>
            <p:nvPr/>
          </p:nvSpPr>
          <p:spPr>
            <a:xfrm>
              <a:off x="2155802" y="1762167"/>
              <a:ext cx="460827" cy="46082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92124B-B9CF-0544-AAAC-D54202C2D44F}"/>
                </a:ext>
              </a:extLst>
            </p:cNvPr>
            <p:cNvSpPr txBox="1"/>
            <p:nvPr/>
          </p:nvSpPr>
          <p:spPr>
            <a:xfrm>
              <a:off x="2020882" y="1796694"/>
              <a:ext cx="716602" cy="40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15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56806" y="3977012"/>
            <a:ext cx="2081289" cy="667141"/>
            <a:chOff x="5542408" y="5301627"/>
            <a:chExt cx="2775052" cy="889521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066DD24-D048-F240-AD5D-606F2C2AFF8A}"/>
                </a:ext>
              </a:extLst>
            </p:cNvPr>
            <p:cNvSpPr/>
            <p:nvPr/>
          </p:nvSpPr>
          <p:spPr>
            <a:xfrm>
              <a:off x="5669846" y="5301627"/>
              <a:ext cx="614247" cy="6142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E7F3D27-8059-7B45-92C0-42C454431244}"/>
                </a:ext>
              </a:extLst>
            </p:cNvPr>
            <p:cNvSpPr txBox="1"/>
            <p:nvPr/>
          </p:nvSpPr>
          <p:spPr>
            <a:xfrm>
              <a:off x="6411259" y="5360686"/>
              <a:ext cx="1906201" cy="830462"/>
            </a:xfrm>
            <a:prstGeom prst="rect">
              <a:avLst/>
            </a:prstGeom>
            <a:noFill/>
          </p:spPr>
          <p:txBody>
            <a:bodyPr wrap="square" lIns="68562" tIns="34282" rIns="68562" bIns="34282" rtlCol="0">
              <a:spAutoFit/>
            </a:bodyPr>
            <a:lstStyle/>
            <a:p>
              <a:r>
                <a:rPr lang="en-US" sz="1199" b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CAMERON</a:t>
              </a:r>
            </a:p>
            <a:p>
              <a:r>
                <a:rPr lang="en-US" sz="1199" i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2 </a:t>
              </a:r>
              <a:endParaRPr lang="en-US" sz="1199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endParaRPr lang="en-US" sz="1199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748F1CD-3980-634B-8C07-BF3975F61ADA}"/>
                </a:ext>
              </a:extLst>
            </p:cNvPr>
            <p:cNvSpPr txBox="1"/>
            <p:nvPr/>
          </p:nvSpPr>
          <p:spPr>
            <a:xfrm>
              <a:off x="5542408" y="5342630"/>
              <a:ext cx="824039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15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62001" y="3256691"/>
            <a:ext cx="1961787" cy="468829"/>
            <a:chOff x="2749334" y="4341196"/>
            <a:chExt cx="2615716" cy="62510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9EA2EC3-449E-574B-8725-3CF807FDFE60}"/>
                </a:ext>
              </a:extLst>
            </p:cNvPr>
            <p:cNvSpPr txBox="1"/>
            <p:nvPr/>
          </p:nvSpPr>
          <p:spPr>
            <a:xfrm>
              <a:off x="3616674" y="4381889"/>
              <a:ext cx="1748376" cy="584412"/>
            </a:xfrm>
            <a:prstGeom prst="rect">
              <a:avLst/>
            </a:prstGeom>
            <a:noFill/>
          </p:spPr>
          <p:txBody>
            <a:bodyPr wrap="square" lIns="68562" tIns="34282" rIns="68562" bIns="34282" rtlCol="0">
              <a:spAutoFit/>
            </a:bodyPr>
            <a:lstStyle/>
            <a:p>
              <a:r>
                <a:rPr lang="en-US" sz="1199" b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Mali</a:t>
              </a:r>
            </a:p>
            <a:p>
              <a:r>
                <a:rPr lang="en-US" sz="1199" i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1</a:t>
              </a:r>
              <a:endParaRPr lang="en-US" sz="1199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D680B44-D567-B742-9B28-B45C55896CA8}"/>
                </a:ext>
              </a:extLst>
            </p:cNvPr>
            <p:cNvSpPr/>
            <p:nvPr/>
          </p:nvSpPr>
          <p:spPr>
            <a:xfrm>
              <a:off x="2875396" y="4341196"/>
              <a:ext cx="614246" cy="6142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D4D4C5-EA2B-7142-8294-89AE1432BBAB}"/>
                </a:ext>
              </a:extLst>
            </p:cNvPr>
            <p:cNvSpPr txBox="1"/>
            <p:nvPr/>
          </p:nvSpPr>
          <p:spPr>
            <a:xfrm>
              <a:off x="2749334" y="4380025"/>
              <a:ext cx="819657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15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1836" y="3982273"/>
            <a:ext cx="2038687" cy="472559"/>
            <a:chOff x="2722447" y="5308639"/>
            <a:chExt cx="2718249" cy="63007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BF2B51-E608-0241-9226-7AD322067B33}"/>
                </a:ext>
              </a:extLst>
            </p:cNvPr>
            <p:cNvSpPr txBox="1"/>
            <p:nvPr/>
          </p:nvSpPr>
          <p:spPr>
            <a:xfrm>
              <a:off x="3620936" y="5354306"/>
              <a:ext cx="1819760" cy="584411"/>
            </a:xfrm>
            <a:prstGeom prst="rect">
              <a:avLst/>
            </a:prstGeom>
            <a:noFill/>
          </p:spPr>
          <p:txBody>
            <a:bodyPr wrap="square" lIns="68562" tIns="34282" rIns="68562" bIns="34282" rtlCol="0">
              <a:spAutoFit/>
            </a:bodyPr>
            <a:lstStyle/>
            <a:p>
              <a:r>
                <a:rPr lang="en-US" sz="1199" b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Niger</a:t>
              </a:r>
            </a:p>
            <a:p>
              <a:r>
                <a:rPr lang="en-US" sz="1199" i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5  </a:t>
              </a:r>
              <a:r>
                <a:rPr lang="en-AU" sz="1199" b="1">
                  <a:solidFill>
                    <a:srgbClr val="C00000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endParaRPr lang="en-US" sz="1199">
                <a:solidFill>
                  <a:srgbClr val="C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62971CF-8269-184A-98FC-2C34F1F91DE3}"/>
                </a:ext>
              </a:extLst>
            </p:cNvPr>
            <p:cNvSpPr/>
            <p:nvPr/>
          </p:nvSpPr>
          <p:spPr>
            <a:xfrm>
              <a:off x="2875397" y="5308639"/>
              <a:ext cx="614246" cy="6142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B1AFDD8-8D85-B240-92C6-BEC6EEEF2809}"/>
                </a:ext>
              </a:extLst>
            </p:cNvPr>
            <p:cNvSpPr txBox="1"/>
            <p:nvPr/>
          </p:nvSpPr>
          <p:spPr>
            <a:xfrm>
              <a:off x="2722447" y="5357932"/>
              <a:ext cx="868907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15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38286" y="1084558"/>
            <a:ext cx="2564030" cy="649535"/>
            <a:chOff x="5517715" y="1445019"/>
            <a:chExt cx="3418706" cy="8660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7C24A1-DE9B-1D43-9490-990750693E73}"/>
                </a:ext>
              </a:extLst>
            </p:cNvPr>
            <p:cNvSpPr txBox="1"/>
            <p:nvPr/>
          </p:nvSpPr>
          <p:spPr>
            <a:xfrm>
              <a:off x="6406931" y="1480603"/>
              <a:ext cx="2529490" cy="830463"/>
            </a:xfrm>
            <a:prstGeom prst="rect">
              <a:avLst/>
            </a:prstGeom>
            <a:noFill/>
          </p:spPr>
          <p:txBody>
            <a:bodyPr wrap="square" lIns="68562" tIns="34282" rIns="68562" bIns="34282" rtlCol="0">
              <a:spAutoFit/>
            </a:bodyPr>
            <a:lstStyle/>
            <a:p>
              <a:r>
                <a:rPr lang="en-US" sz="1199" b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Nigeria</a:t>
              </a:r>
            </a:p>
            <a:p>
              <a:r>
                <a:rPr lang="en-US" sz="1199" i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2  </a:t>
              </a:r>
              <a:endParaRPr lang="en-US" sz="1199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endParaRPr lang="en-US" sz="1199">
                <a:solidFill>
                  <a:srgbClr val="55C1A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4FE44F9-455C-B045-AF2D-46F5A1DD797F}"/>
                </a:ext>
              </a:extLst>
            </p:cNvPr>
            <p:cNvSpPr/>
            <p:nvPr/>
          </p:nvSpPr>
          <p:spPr>
            <a:xfrm>
              <a:off x="5670665" y="1445019"/>
              <a:ext cx="614246" cy="6142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CC69A8-1808-0C49-9155-F48397AC1486}"/>
                </a:ext>
              </a:extLst>
            </p:cNvPr>
            <p:cNvSpPr txBox="1"/>
            <p:nvPr/>
          </p:nvSpPr>
          <p:spPr>
            <a:xfrm>
              <a:off x="5517715" y="1494312"/>
              <a:ext cx="86890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15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38287" y="1788174"/>
            <a:ext cx="2168863" cy="668334"/>
            <a:chOff x="5517715" y="2383171"/>
            <a:chExt cx="2891817" cy="891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F26F04-5EDF-5B44-9CC3-98ECB6B5796A}"/>
                </a:ext>
              </a:extLst>
            </p:cNvPr>
            <p:cNvSpPr txBox="1"/>
            <p:nvPr/>
          </p:nvSpPr>
          <p:spPr>
            <a:xfrm>
              <a:off x="6390422" y="2443820"/>
              <a:ext cx="2019110" cy="830462"/>
            </a:xfrm>
            <a:prstGeom prst="rect">
              <a:avLst/>
            </a:prstGeom>
            <a:noFill/>
          </p:spPr>
          <p:txBody>
            <a:bodyPr wrap="square" lIns="68562" tIns="34282" rIns="68562" bIns="34282" rtlCol="0">
              <a:spAutoFit/>
            </a:bodyPr>
            <a:lstStyle/>
            <a:p>
              <a:r>
                <a:rPr lang="en-US" sz="1199" b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SOMALIA</a:t>
              </a:r>
            </a:p>
            <a:p>
              <a:r>
                <a:rPr lang="en-US" sz="1199" i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 </a:t>
              </a:r>
              <a:endParaRPr lang="en-US" sz="1199" b="1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endParaRPr lang="en-US" sz="1199">
                <a:solidFill>
                  <a:srgbClr val="C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E487FFB-A76D-694D-B27F-A7E89240E93B}"/>
                </a:ext>
              </a:extLst>
            </p:cNvPr>
            <p:cNvSpPr/>
            <p:nvPr/>
          </p:nvSpPr>
          <p:spPr>
            <a:xfrm>
              <a:off x="5649008" y="2383171"/>
              <a:ext cx="614246" cy="61424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C14CC2-9F00-C844-81A1-A1315E178CA7}"/>
                </a:ext>
              </a:extLst>
            </p:cNvPr>
            <p:cNvSpPr txBox="1"/>
            <p:nvPr/>
          </p:nvSpPr>
          <p:spPr>
            <a:xfrm>
              <a:off x="5517715" y="2425046"/>
              <a:ext cx="872707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15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74266" y="2531196"/>
            <a:ext cx="1934269" cy="486940"/>
            <a:chOff x="5565688" y="3373867"/>
            <a:chExt cx="2579025" cy="64925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A98570-D6E8-994F-8FC7-52401466EF19}"/>
                </a:ext>
              </a:extLst>
            </p:cNvPr>
            <p:cNvSpPr txBox="1"/>
            <p:nvPr/>
          </p:nvSpPr>
          <p:spPr>
            <a:xfrm>
              <a:off x="6432723" y="3438708"/>
              <a:ext cx="1711990" cy="584411"/>
            </a:xfrm>
            <a:prstGeom prst="rect">
              <a:avLst/>
            </a:prstGeom>
            <a:noFill/>
          </p:spPr>
          <p:txBody>
            <a:bodyPr wrap="square" lIns="68562" tIns="34282" rIns="68562" bIns="34282" rtlCol="0">
              <a:spAutoFit/>
            </a:bodyPr>
            <a:lstStyle/>
            <a:p>
              <a:r>
                <a:rPr lang="en-US" sz="1199" b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ISRAEL</a:t>
              </a:r>
            </a:p>
            <a:p>
              <a:r>
                <a:rPr lang="en-US" sz="1199" i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6</a:t>
              </a:r>
              <a:endParaRPr lang="en-US" sz="1199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B5FD0BA-B1A0-7A44-A72C-64C3EE642B5A}"/>
                </a:ext>
              </a:extLst>
            </p:cNvPr>
            <p:cNvSpPr/>
            <p:nvPr/>
          </p:nvSpPr>
          <p:spPr>
            <a:xfrm>
              <a:off x="5687181" y="3373867"/>
              <a:ext cx="614246" cy="61424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FD14741-74F1-3141-AE1D-4C4A64FDD602}"/>
                </a:ext>
              </a:extLst>
            </p:cNvPr>
            <p:cNvSpPr txBox="1"/>
            <p:nvPr/>
          </p:nvSpPr>
          <p:spPr>
            <a:xfrm>
              <a:off x="5565688" y="3414198"/>
              <a:ext cx="823155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15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2" name="Up Arrow 97">
            <a:extLst>
              <a:ext uri="{FF2B5EF4-FFF2-40B4-BE49-F238E27FC236}">
                <a16:creationId xmlns:a16="http://schemas.microsoft.com/office/drawing/2014/main" id="{63595E1C-2CC1-58DE-8723-45A674285C8A}"/>
              </a:ext>
            </a:extLst>
          </p:cNvPr>
          <p:cNvSpPr/>
          <p:nvPr/>
        </p:nvSpPr>
        <p:spPr>
          <a:xfrm rot="10800000" flipV="1">
            <a:off x="3852819" y="2109288"/>
            <a:ext cx="115703" cy="121610"/>
          </a:xfrm>
          <a:prstGeom prst="upArrow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eft-Right Arrow 43">
            <a:extLst>
              <a:ext uri="{FF2B5EF4-FFF2-40B4-BE49-F238E27FC236}">
                <a16:creationId xmlns:a16="http://schemas.microsoft.com/office/drawing/2014/main" id="{7A250E62-6CD5-5FFA-D0B0-B4149321DA37}"/>
              </a:ext>
            </a:extLst>
          </p:cNvPr>
          <p:cNvSpPr/>
          <p:nvPr/>
        </p:nvSpPr>
        <p:spPr>
          <a:xfrm>
            <a:off x="5895534" y="2109149"/>
            <a:ext cx="204589" cy="89624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Up Arrow 67">
            <a:extLst>
              <a:ext uri="{FF2B5EF4-FFF2-40B4-BE49-F238E27FC236}">
                <a16:creationId xmlns:a16="http://schemas.microsoft.com/office/drawing/2014/main" id="{666A3324-927C-7FF9-8E5A-1810E6614D7E}"/>
              </a:ext>
            </a:extLst>
          </p:cNvPr>
          <p:cNvSpPr/>
          <p:nvPr/>
        </p:nvSpPr>
        <p:spPr>
          <a:xfrm flipV="1">
            <a:off x="6026966" y="3564324"/>
            <a:ext cx="115703" cy="12161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p Arrow 68">
            <a:extLst>
              <a:ext uri="{FF2B5EF4-FFF2-40B4-BE49-F238E27FC236}">
                <a16:creationId xmlns:a16="http://schemas.microsoft.com/office/drawing/2014/main" id="{324D4CA8-844D-78ED-B6CA-BEAA92CD4CCF}"/>
              </a:ext>
            </a:extLst>
          </p:cNvPr>
          <p:cNvSpPr/>
          <p:nvPr/>
        </p:nvSpPr>
        <p:spPr>
          <a:xfrm rot="10800000" flipV="1">
            <a:off x="3871198" y="4274563"/>
            <a:ext cx="115703" cy="121610"/>
          </a:xfrm>
          <a:prstGeom prst="upArrow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p Arrow 68">
            <a:extLst>
              <a:ext uri="{FF2B5EF4-FFF2-40B4-BE49-F238E27FC236}">
                <a16:creationId xmlns:a16="http://schemas.microsoft.com/office/drawing/2014/main" id="{19A997E3-8A69-BE97-56E6-6F46BBA4699E}"/>
              </a:ext>
            </a:extLst>
          </p:cNvPr>
          <p:cNvSpPr/>
          <p:nvPr/>
        </p:nvSpPr>
        <p:spPr>
          <a:xfrm rot="10800000" flipV="1">
            <a:off x="5992832" y="1400847"/>
            <a:ext cx="115703" cy="121610"/>
          </a:xfrm>
          <a:prstGeom prst="upArrow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p Arrow 68">
            <a:extLst>
              <a:ext uri="{FF2B5EF4-FFF2-40B4-BE49-F238E27FC236}">
                <a16:creationId xmlns:a16="http://schemas.microsoft.com/office/drawing/2014/main" id="{D260B54F-03ED-1212-A48F-1827D4AD8E25}"/>
              </a:ext>
            </a:extLst>
          </p:cNvPr>
          <p:cNvSpPr/>
          <p:nvPr/>
        </p:nvSpPr>
        <p:spPr>
          <a:xfrm rot="10800000" flipV="1">
            <a:off x="5984419" y="4263087"/>
            <a:ext cx="115703" cy="121610"/>
          </a:xfrm>
          <a:prstGeom prst="upArrow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Up Arrow 67">
            <a:extLst>
              <a:ext uri="{FF2B5EF4-FFF2-40B4-BE49-F238E27FC236}">
                <a16:creationId xmlns:a16="http://schemas.microsoft.com/office/drawing/2014/main" id="{0FA41F51-1E0C-F927-D76F-C51E99897FB1}"/>
              </a:ext>
            </a:extLst>
          </p:cNvPr>
          <p:cNvSpPr/>
          <p:nvPr/>
        </p:nvSpPr>
        <p:spPr>
          <a:xfrm flipV="1">
            <a:off x="5999893" y="2836547"/>
            <a:ext cx="115703" cy="12161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Up Arrow 67">
            <a:extLst>
              <a:ext uri="{FF2B5EF4-FFF2-40B4-BE49-F238E27FC236}">
                <a16:creationId xmlns:a16="http://schemas.microsoft.com/office/drawing/2014/main" id="{FB521B92-4AE7-591C-545E-1085BFF52F9C}"/>
              </a:ext>
            </a:extLst>
          </p:cNvPr>
          <p:cNvSpPr/>
          <p:nvPr/>
        </p:nvSpPr>
        <p:spPr>
          <a:xfrm flipV="1">
            <a:off x="3867211" y="3549283"/>
            <a:ext cx="115703" cy="12161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Up Arrow 68">
            <a:extLst>
              <a:ext uri="{FF2B5EF4-FFF2-40B4-BE49-F238E27FC236}">
                <a16:creationId xmlns:a16="http://schemas.microsoft.com/office/drawing/2014/main" id="{34C89981-E682-332B-B09E-6444A4BEC65E}"/>
              </a:ext>
            </a:extLst>
          </p:cNvPr>
          <p:cNvSpPr/>
          <p:nvPr/>
        </p:nvSpPr>
        <p:spPr>
          <a:xfrm rot="10800000" flipV="1">
            <a:off x="3867212" y="2807728"/>
            <a:ext cx="115703" cy="121610"/>
          </a:xfrm>
          <a:prstGeom prst="upArrow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1702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3" grpId="0" animBg="1"/>
      <p:bldP spid="3" grpId="0" animBg="1"/>
      <p:bldP spid="5" grpId="0" animBg="1"/>
      <p:bldP spid="9" grpId="0" animBg="1"/>
      <p:bldP spid="16" grpId="0" animBg="1"/>
      <p:bldP spid="2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201491" y="221354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Countries Account for Bulk of Terrorism 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350708" y="941928"/>
            <a:ext cx="4031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Deaths in 5 most impacted countries increased by 5%</a:t>
            </a:r>
          </a:p>
          <a:p>
            <a:endParaRPr lang="en-US" sz="18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fall 34% for all other countries</a:t>
            </a:r>
          </a:p>
          <a:p>
            <a:pPr lvl="0"/>
            <a:endParaRPr lang="en-US" sz="1800">
              <a:solidFill>
                <a:prstClr val="black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Terrorism activity remains </a:t>
            </a:r>
          </a:p>
          <a:p>
            <a:pPr lvl="0"/>
            <a:r>
              <a: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highly concentrated</a:t>
            </a:r>
          </a:p>
          <a:p>
            <a:pPr lvl="0"/>
            <a:endParaRPr lang="en-US" sz="1800">
              <a:solidFill>
                <a:prstClr val="black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80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E8BE8811-D2F2-A83F-8830-98AEADEFC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2" y="1266343"/>
            <a:ext cx="5167407" cy="29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0343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175427" y="199306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from Terrorism by Country, 2024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12558" y="474521"/>
            <a:ext cx="679803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countries accounted for 86% of all deaths from terrorism in 2024.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6B8A4BDD-5BCA-7596-E237-6973ABD52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43" y="697308"/>
            <a:ext cx="7245766" cy="41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8935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168833" y="199306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Decreases, Deaths from Terrorism, 2023 - 2024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07848" y="474521"/>
            <a:ext cx="722493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 had the largest decrease in the number of deaths from terrorism since 2023.</a:t>
            </a:r>
            <a:endParaRPr lang="en-AU" sz="1013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8ABEC0F-6174-3FB2-E9E1-89DAA2B6D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7" y="1039928"/>
            <a:ext cx="6228761" cy="35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3892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60BD20A6-88D4-3790-837E-A3FD4312C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173">
            <a:extLst>
              <a:ext uri="{FF2B5EF4-FFF2-40B4-BE49-F238E27FC236}">
                <a16:creationId xmlns:a16="http://schemas.microsoft.com/office/drawing/2014/main" id="{5B81027F-67AD-BE77-9EAA-0D8A2B98FE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2236" y="199307"/>
            <a:ext cx="604032" cy="461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173">
            <a:extLst>
              <a:ext uri="{FF2B5EF4-FFF2-40B4-BE49-F238E27FC236}">
                <a16:creationId xmlns:a16="http://schemas.microsoft.com/office/drawing/2014/main" id="{D00E6BD3-2BBE-9D46-C1D9-6595B8BF8DCC}"/>
              </a:ext>
            </a:extLst>
          </p:cNvPr>
          <p:cNvSpPr txBox="1"/>
          <p:nvPr/>
        </p:nvSpPr>
        <p:spPr>
          <a:xfrm>
            <a:off x="5053061" y="2736083"/>
            <a:ext cx="3683937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4">
              <a:lnSpc>
                <a:spcPct val="120000"/>
              </a:lnSpc>
              <a:buClr>
                <a:schemeClr val="lt1"/>
              </a:buClr>
              <a:buSzPts val="800"/>
            </a:pPr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We are an independent, not-for-profit think tank dedicated to building a greater understanding of the key drivers of peace, as well as identifying the economic benefits that increased peacefulness can deliver.</a:t>
            </a:r>
            <a:endParaRPr sz="13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80" name="Google Shape;1080;p173">
            <a:extLst>
              <a:ext uri="{FF2B5EF4-FFF2-40B4-BE49-F238E27FC236}">
                <a16:creationId xmlns:a16="http://schemas.microsoft.com/office/drawing/2014/main" id="{7B13B01C-C112-19A2-35FC-02C69CA275FE}"/>
              </a:ext>
            </a:extLst>
          </p:cNvPr>
          <p:cNvSpPr/>
          <p:nvPr/>
        </p:nvSpPr>
        <p:spPr>
          <a:xfrm>
            <a:off x="4818669" y="745597"/>
            <a:ext cx="9087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en" sz="7000" b="1" dirty="0">
                <a:solidFill>
                  <a:srgbClr val="00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“</a:t>
            </a:r>
            <a:endParaRPr sz="7000" dirty="0">
              <a:solidFill>
                <a:srgbClr val="000000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81" name="Google Shape;1081;p173">
            <a:extLst>
              <a:ext uri="{FF2B5EF4-FFF2-40B4-BE49-F238E27FC236}">
                <a16:creationId xmlns:a16="http://schemas.microsoft.com/office/drawing/2014/main" id="{237E98AD-4218-2E4A-52A4-D68FA26D969F}"/>
              </a:ext>
            </a:extLst>
          </p:cNvPr>
          <p:cNvSpPr txBox="1"/>
          <p:nvPr/>
        </p:nvSpPr>
        <p:spPr>
          <a:xfrm>
            <a:off x="5053050" y="1490019"/>
            <a:ext cx="37671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27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Institute for Economics &amp; Peace aims to create a paradigm shift in the way the world thinks about peace.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E8457-F248-8142-E674-D916BE7C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&amp; About Us</a:t>
            </a:r>
          </a:p>
        </p:txBody>
      </p:sp>
    </p:spTree>
    <p:extLst>
      <p:ext uri="{BB962C8B-B14F-4D97-AF65-F5344CB8AC3E}">
        <p14:creationId xmlns:p14="http://schemas.microsoft.com/office/powerpoint/2010/main" val="13923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/>
      <p:bldP spid="1080" grpId="0"/>
      <p:bldP spid="10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85005" y="172634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1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Increases, Deaths from Terrorism, 2023 - 2024</a:t>
            </a:r>
            <a:endParaRPr sz="18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47244" y="447848"/>
            <a:ext cx="679803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 had the largest increase in deaths from terrorism between 2023 and 2024.</a:t>
            </a:r>
            <a:endParaRPr lang="en-AU" sz="1013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AD0F23BA-9518-6146-A435-10C906EDE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2" y="666584"/>
            <a:ext cx="7126664" cy="40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4417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85005" y="172634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1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Attributed Deaths by Terrorist Groups, 2007 - 2024</a:t>
            </a:r>
            <a:endParaRPr sz="18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47244" y="447848"/>
            <a:ext cx="67980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Islamic State was the deadliest terrorist group of 2024.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1AC429A9-4576-ACA9-DD8F-8D4EDDE02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29" y="746389"/>
            <a:ext cx="7173005" cy="40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2205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85005" y="172634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1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JNIM Attributed Deaths, 2007 - 2024</a:t>
            </a:r>
            <a:endParaRPr sz="18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47244" y="447848"/>
            <a:ext cx="67980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JNIM was the deadliest terrorist group of 2024.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73768D-8EA9-8910-F70B-5C03ECFB8A13}"/>
              </a:ext>
            </a:extLst>
          </p:cNvPr>
          <p:cNvSpPr/>
          <p:nvPr/>
        </p:nvSpPr>
        <p:spPr>
          <a:xfrm>
            <a:off x="4572000" y="4395813"/>
            <a:ext cx="516194" cy="169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7107B9-23DE-0B31-0794-BD308F33EB3E}"/>
              </a:ext>
            </a:extLst>
          </p:cNvPr>
          <p:cNvGrpSpPr/>
          <p:nvPr/>
        </p:nvGrpSpPr>
        <p:grpSpPr>
          <a:xfrm>
            <a:off x="976677" y="804180"/>
            <a:ext cx="7031697" cy="3996965"/>
            <a:chOff x="1302236" y="963024"/>
            <a:chExt cx="9375596" cy="532928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AD55C27-DBAB-5B52-53C1-59506D67B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02236" y="963024"/>
              <a:ext cx="9375596" cy="532928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D70333-685B-8A0D-3642-F05E4F511468}"/>
                </a:ext>
              </a:extLst>
            </p:cNvPr>
            <p:cNvSpPr/>
            <p:nvPr/>
          </p:nvSpPr>
          <p:spPr>
            <a:xfrm>
              <a:off x="6096000" y="5890409"/>
              <a:ext cx="688258" cy="2261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3"/>
            </a:p>
          </p:txBody>
        </p:sp>
      </p:grpSp>
    </p:spTree>
    <p:extLst>
      <p:ext uri="{BB962C8B-B14F-4D97-AF65-F5344CB8AC3E}">
        <p14:creationId xmlns:p14="http://schemas.microsoft.com/office/powerpoint/2010/main" val="596352126"/>
      </p:ext>
    </p:extLst>
  </p:cSld>
  <p:clrMapOvr>
    <a:masterClrMapping/>
  </p:clrMapOvr>
  <p:transition spd="med" advClick="0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0C2376-90F2-5389-9060-DA9D95D9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Terrorism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23307B-CA42-FBBC-6C51-42B9F08396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03.</a:t>
            </a:r>
          </a:p>
        </p:txBody>
      </p:sp>
      <p:pic>
        <p:nvPicPr>
          <p:cNvPr id="7" name="Picture Placeholder 6" descr="A group of police officers in black&#10;&#10;AI-generated content may be incorrect.">
            <a:extLst>
              <a:ext uri="{FF2B5EF4-FFF2-40B4-BE49-F238E27FC236}">
                <a16:creationId xmlns:a16="http://schemas.microsoft.com/office/drawing/2014/main" id="{E7B5DF9C-98A4-FCFB-A99A-F3E3C5F829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r="27300"/>
          <a:stretch/>
        </p:blipFill>
        <p:spPr>
          <a:xfrm>
            <a:off x="4572000" y="0"/>
            <a:ext cx="4572000" cy="5145088"/>
          </a:xfrm>
        </p:spPr>
      </p:pic>
    </p:spTree>
    <p:extLst>
      <p:ext uri="{BB962C8B-B14F-4D97-AF65-F5344CB8AC3E}">
        <p14:creationId xmlns:p14="http://schemas.microsoft.com/office/powerpoint/2010/main" val="506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BC56103F-F7A8-90C7-F2B7-16366D06F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B79C9A80-3695-3313-8319-71DE2C5BE81E}"/>
              </a:ext>
            </a:extLst>
          </p:cNvPr>
          <p:cNvSpPr txBox="1"/>
          <p:nvPr/>
        </p:nvSpPr>
        <p:spPr>
          <a:xfrm>
            <a:off x="168833" y="192195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Terrorism</a:t>
            </a:r>
            <a:endParaRPr sz="1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1EE741-D1EA-A791-3266-8054BB037E06}"/>
              </a:ext>
            </a:extLst>
          </p:cNvPr>
          <p:cNvSpPr txBox="1"/>
          <p:nvPr/>
        </p:nvSpPr>
        <p:spPr>
          <a:xfrm>
            <a:off x="330507" y="612784"/>
            <a:ext cx="7659476" cy="230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Since 2018, deaths from terrorism have fluctuated in a narrow band, between 6,824 and 7,484. </a:t>
            </a:r>
            <a:endParaRPr lang="en-AU" sz="1013" kern="100"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13">
                <a:latin typeface="Arial" panose="020B0604020202020204" pitchFamily="34" charset="0"/>
                <a:cs typeface="Arial" panose="020B0604020202020204" pitchFamily="34" charset="0"/>
              </a:rPr>
              <a:t>Since 2018 were in Burkina Faso, Niger and Pakistan largest declines.</a:t>
            </a:r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13">
                <a:latin typeface="Arial" panose="020B0604020202020204" pitchFamily="34" charset="0"/>
                <a:cs typeface="Arial" panose="020B0604020202020204" pitchFamily="34" charset="0"/>
              </a:rPr>
              <a:t>Since 2018 the largest improvements were in Afghanistan, Iraq and Somalia. </a:t>
            </a:r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13">
                <a:latin typeface="Arial" panose="020B0604020202020204" pitchFamily="34" charset="0"/>
                <a:cs typeface="Arial" panose="020B0604020202020204" pitchFamily="34" charset="0"/>
              </a:rPr>
              <a:t>In the West, attacks peaked in 2017 and fell every year to 2024 when increased by 40% to 52. </a:t>
            </a:r>
            <a:endParaRPr lang="en-AU" sz="1199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13">
                <a:latin typeface="Arial" panose="020B0604020202020204" pitchFamily="34" charset="0"/>
                <a:cs typeface="Arial" panose="020B0604020202020204" pitchFamily="34" charset="0"/>
              </a:rPr>
              <a:t>Antisemitic and Islamophobic incidents surged since Gaza war in Europe, Australia, and the US.</a:t>
            </a:r>
          </a:p>
          <a:p>
            <a:pPr marL="257175" indent="-257175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In the two months since start of Gaza war in US both antisemitic and Islamophobia incidents up over 270%</a:t>
            </a:r>
            <a:endParaRPr lang="en-AU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6463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228704" y="199306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1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from Terrorism, 2007-2024</a:t>
            </a:r>
            <a:endParaRPr sz="18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52504" y="474521"/>
            <a:ext cx="679803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seven years of improvement deaths are on the increase again.</a:t>
            </a:r>
          </a:p>
        </p:txBody>
      </p:sp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B8016C0-D260-DDE1-36A7-021D3A676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16" y="818797"/>
            <a:ext cx="7123123" cy="40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177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168833" y="199306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1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Deaths from Terrorism, 2007-2024</a:t>
            </a:r>
            <a:endParaRPr sz="18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68833" y="448900"/>
            <a:ext cx="75669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45 countries recorded at least one death from terrorism in 2024.</a:t>
            </a:r>
          </a:p>
        </p:txBody>
      </p:sp>
      <p:pic>
        <p:nvPicPr>
          <p:cNvPr id="3" name="Picture 2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E50F3B08-4085-2033-3D90-7E47CE5A6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5" y="1074939"/>
            <a:ext cx="6696683" cy="38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2737"/>
      </p:ext>
    </p:extLst>
  </p:cSld>
  <p:clrMapOvr>
    <a:masterClrMapping/>
  </p:clrMapOvr>
  <p:transition spd="med" advClick="0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168833" y="199306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1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from Terrorism by Conflict Type, 2007-2024</a:t>
            </a:r>
            <a:endParaRPr sz="18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18826" y="472736"/>
            <a:ext cx="811791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>
                <a:latin typeface="Arial" panose="020B0604020202020204" pitchFamily="34" charset="0"/>
                <a:cs typeface="Arial" panose="020B0604020202020204" pitchFamily="34" charset="0"/>
              </a:rPr>
              <a:t>98% of deaths from terrorism in 2024 occurred in countries currently experiencing conflict.</a:t>
            </a:r>
            <a:endParaRPr lang="en-AU" sz="1013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of a graph of a conflict">
            <a:extLst>
              <a:ext uri="{FF2B5EF4-FFF2-40B4-BE49-F238E27FC236}">
                <a16:creationId xmlns:a16="http://schemas.microsoft.com/office/drawing/2014/main" id="{E794F80A-C80E-A19B-0052-2F06314DE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5"/>
          <a:stretch/>
        </p:blipFill>
        <p:spPr>
          <a:xfrm>
            <a:off x="106533" y="792756"/>
            <a:ext cx="8930934" cy="3280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F2B4D-2043-3B61-06CA-79E1CD78FDB2}"/>
              </a:ext>
            </a:extLst>
          </p:cNvPr>
          <p:cNvSpPr txBox="1"/>
          <p:nvPr/>
        </p:nvSpPr>
        <p:spPr>
          <a:xfrm>
            <a:off x="274320" y="455515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AU" sz="900" err="1">
                <a:latin typeface="Arial" panose="020B0604020202020204" pitchFamily="34" charset="0"/>
                <a:cs typeface="Arial" panose="020B0604020202020204" pitchFamily="34" charset="0"/>
              </a:rPr>
              <a:t>TerrorismTracker</a:t>
            </a:r>
            <a:r>
              <a:rPr lang="en-AU" sz="900">
                <a:latin typeface="Arial" panose="020B0604020202020204" pitchFamily="34" charset="0"/>
                <a:cs typeface="Arial" panose="020B0604020202020204" pitchFamily="34" charset="0"/>
              </a:rPr>
              <a:t>, UCDP, IEP Calculations</a:t>
            </a:r>
          </a:p>
        </p:txBody>
      </p:sp>
    </p:spTree>
    <p:extLst>
      <p:ext uri="{BB962C8B-B14F-4D97-AF65-F5344CB8AC3E}">
        <p14:creationId xmlns:p14="http://schemas.microsoft.com/office/powerpoint/2010/main" val="2604147314"/>
      </p:ext>
    </p:extLst>
  </p:cSld>
  <p:clrMapOvr>
    <a:masterClrMapping/>
  </p:clrMapOvr>
  <p:transition spd="med" advClick="0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168833" y="199306"/>
            <a:ext cx="7876128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-US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 Attacks in the West by Motivation, 2007-2024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68833" y="474520"/>
            <a:ext cx="67980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politically and religiously motivated attacks have fallen since 2017.</a:t>
            </a:r>
            <a:endParaRPr lang="en-AU" sz="1199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E43A6DD-3377-E8DF-B993-AB35472FB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833" y="749734"/>
            <a:ext cx="7654128" cy="43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82700"/>
      </p:ext>
    </p:extLst>
  </p:cSld>
  <p:clrMapOvr>
    <a:masterClrMapping/>
  </p:clrMapOvr>
  <p:transition spd="med" advClick="0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168833" y="199306"/>
            <a:ext cx="7876128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-US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Far-Left and Far-Right Terrorism in the West, 2007-2024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68833" y="495238"/>
            <a:ext cx="79781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While far-left groups have recorded more attacks, far-right groups have recorded more deaths.</a:t>
            </a:r>
            <a:endParaRPr lang="en-AU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A4B0BF75-62E4-B0D9-F6A8-DE39A61147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19" y="911290"/>
            <a:ext cx="6578094" cy="37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7071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0;g90e2d1f501_0_5781">
            <a:extLst>
              <a:ext uri="{FF2B5EF4-FFF2-40B4-BE49-F238E27FC236}">
                <a16:creationId xmlns:a16="http://schemas.microsoft.com/office/drawing/2014/main" id="{B727A03F-51CC-0E73-30F9-6E4B95955CE2}"/>
              </a:ext>
            </a:extLst>
          </p:cNvPr>
          <p:cNvGrpSpPr/>
          <p:nvPr/>
        </p:nvGrpSpPr>
        <p:grpSpPr>
          <a:xfrm>
            <a:off x="1314719" y="1229000"/>
            <a:ext cx="6639503" cy="3458998"/>
            <a:chOff x="3843498" y="3719582"/>
            <a:chExt cx="16665517" cy="8244177"/>
          </a:xfrm>
        </p:grpSpPr>
        <p:sp>
          <p:nvSpPr>
            <p:cNvPr id="3" name="Google Shape;701;g90e2d1f501_0_5781">
              <a:extLst>
                <a:ext uri="{FF2B5EF4-FFF2-40B4-BE49-F238E27FC236}">
                  <a16:creationId xmlns:a16="http://schemas.microsoft.com/office/drawing/2014/main" id="{F3EB71CD-F82D-32FC-B500-35895028CD6D}"/>
                </a:ext>
              </a:extLst>
            </p:cNvPr>
            <p:cNvSpPr/>
            <p:nvPr/>
          </p:nvSpPr>
          <p:spPr>
            <a:xfrm>
              <a:off x="9818027" y="3757808"/>
              <a:ext cx="86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333" y="90000"/>
                  </a:moveTo>
                  <a:cubicBezTo>
                    <a:pt x="53333" y="90000"/>
                    <a:pt x="13333" y="60000"/>
                    <a:pt x="13333" y="60000"/>
                  </a:cubicBezTo>
                  <a:cubicBezTo>
                    <a:pt x="13333" y="60000"/>
                    <a:pt x="53333" y="60000"/>
                    <a:pt x="66666" y="60000"/>
                  </a:cubicBezTo>
                  <a:cubicBezTo>
                    <a:pt x="40000" y="30000"/>
                    <a:pt x="13333" y="60000"/>
                    <a:pt x="0" y="0"/>
                  </a:cubicBezTo>
                  <a:cubicBezTo>
                    <a:pt x="13333" y="30000"/>
                    <a:pt x="106666" y="0"/>
                    <a:pt x="120000" y="60000"/>
                  </a:cubicBezTo>
                  <a:cubicBezTo>
                    <a:pt x="120000" y="60000"/>
                    <a:pt x="80000" y="60000"/>
                    <a:pt x="66666" y="60000"/>
                  </a:cubicBezTo>
                  <a:cubicBezTo>
                    <a:pt x="66666" y="60000"/>
                    <a:pt x="93333" y="120000"/>
                    <a:pt x="53333" y="90000"/>
                  </a:cubicBezTo>
                  <a:cubicBezTo>
                    <a:pt x="40000" y="90000"/>
                    <a:pt x="80000" y="120000"/>
                    <a:pt x="53333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" name="Google Shape;702;g90e2d1f501_0_5781">
              <a:extLst>
                <a:ext uri="{FF2B5EF4-FFF2-40B4-BE49-F238E27FC236}">
                  <a16:creationId xmlns:a16="http://schemas.microsoft.com/office/drawing/2014/main" id="{E9FD4C0E-4147-6590-A7D8-4F8FF85AA28E}"/>
                </a:ext>
              </a:extLst>
            </p:cNvPr>
            <p:cNvSpPr/>
            <p:nvPr/>
          </p:nvSpPr>
          <p:spPr>
            <a:xfrm>
              <a:off x="16859434" y="9558686"/>
              <a:ext cx="1904400" cy="1423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411" y="3157"/>
                  </a:moveTo>
                  <a:cubicBezTo>
                    <a:pt x="58235" y="3157"/>
                    <a:pt x="57647" y="1578"/>
                    <a:pt x="56470" y="1578"/>
                  </a:cubicBezTo>
                  <a:cubicBezTo>
                    <a:pt x="55882" y="789"/>
                    <a:pt x="55882" y="1578"/>
                    <a:pt x="56470" y="2368"/>
                  </a:cubicBezTo>
                  <a:cubicBezTo>
                    <a:pt x="56470" y="3157"/>
                    <a:pt x="57647" y="2368"/>
                    <a:pt x="57647" y="2368"/>
                  </a:cubicBezTo>
                  <a:cubicBezTo>
                    <a:pt x="58235" y="3157"/>
                    <a:pt x="57647" y="4736"/>
                    <a:pt x="58235" y="4736"/>
                  </a:cubicBezTo>
                  <a:cubicBezTo>
                    <a:pt x="58235" y="5526"/>
                    <a:pt x="57647" y="5526"/>
                    <a:pt x="57058" y="5526"/>
                  </a:cubicBezTo>
                  <a:cubicBezTo>
                    <a:pt x="56470" y="6315"/>
                    <a:pt x="55882" y="6315"/>
                    <a:pt x="55294" y="6315"/>
                  </a:cubicBezTo>
                  <a:cubicBezTo>
                    <a:pt x="54117" y="5526"/>
                    <a:pt x="54117" y="6315"/>
                    <a:pt x="52941" y="6315"/>
                  </a:cubicBezTo>
                  <a:cubicBezTo>
                    <a:pt x="51176" y="7105"/>
                    <a:pt x="51764" y="9473"/>
                    <a:pt x="50588" y="10263"/>
                  </a:cubicBezTo>
                  <a:cubicBezTo>
                    <a:pt x="49411" y="11842"/>
                    <a:pt x="48823" y="14210"/>
                    <a:pt x="49411" y="15789"/>
                  </a:cubicBezTo>
                  <a:cubicBezTo>
                    <a:pt x="50588" y="18157"/>
                    <a:pt x="47647" y="16578"/>
                    <a:pt x="47058" y="16578"/>
                  </a:cubicBezTo>
                  <a:cubicBezTo>
                    <a:pt x="46470" y="16578"/>
                    <a:pt x="44705" y="18947"/>
                    <a:pt x="44705" y="18947"/>
                  </a:cubicBezTo>
                  <a:cubicBezTo>
                    <a:pt x="44705" y="18947"/>
                    <a:pt x="44117" y="15000"/>
                    <a:pt x="43529" y="14210"/>
                  </a:cubicBezTo>
                  <a:cubicBezTo>
                    <a:pt x="43529" y="13421"/>
                    <a:pt x="42941" y="13421"/>
                    <a:pt x="42352" y="13421"/>
                  </a:cubicBezTo>
                  <a:cubicBezTo>
                    <a:pt x="41764" y="12631"/>
                    <a:pt x="41764" y="12631"/>
                    <a:pt x="41764" y="11842"/>
                  </a:cubicBezTo>
                  <a:cubicBezTo>
                    <a:pt x="41176" y="11052"/>
                    <a:pt x="41176" y="12631"/>
                    <a:pt x="41176" y="13421"/>
                  </a:cubicBezTo>
                  <a:cubicBezTo>
                    <a:pt x="40588" y="13421"/>
                    <a:pt x="40000" y="13421"/>
                    <a:pt x="40000" y="12631"/>
                  </a:cubicBezTo>
                  <a:cubicBezTo>
                    <a:pt x="38823" y="12631"/>
                    <a:pt x="39411" y="15789"/>
                    <a:pt x="38235" y="15000"/>
                  </a:cubicBezTo>
                  <a:cubicBezTo>
                    <a:pt x="38235" y="15000"/>
                    <a:pt x="37647" y="14210"/>
                    <a:pt x="37647" y="14210"/>
                  </a:cubicBezTo>
                  <a:cubicBezTo>
                    <a:pt x="37058" y="15000"/>
                    <a:pt x="37058" y="15000"/>
                    <a:pt x="37058" y="15000"/>
                  </a:cubicBezTo>
                  <a:cubicBezTo>
                    <a:pt x="35294" y="14210"/>
                    <a:pt x="36470" y="17368"/>
                    <a:pt x="36470" y="17368"/>
                  </a:cubicBezTo>
                  <a:cubicBezTo>
                    <a:pt x="36470" y="17368"/>
                    <a:pt x="35294" y="17368"/>
                    <a:pt x="35294" y="17368"/>
                  </a:cubicBezTo>
                  <a:cubicBezTo>
                    <a:pt x="35294" y="18157"/>
                    <a:pt x="35882" y="18157"/>
                    <a:pt x="35882" y="18157"/>
                  </a:cubicBezTo>
                  <a:cubicBezTo>
                    <a:pt x="35294" y="19736"/>
                    <a:pt x="34705" y="18157"/>
                    <a:pt x="34705" y="20526"/>
                  </a:cubicBezTo>
                  <a:cubicBezTo>
                    <a:pt x="34705" y="21315"/>
                    <a:pt x="35294" y="21315"/>
                    <a:pt x="35294" y="22105"/>
                  </a:cubicBezTo>
                  <a:cubicBezTo>
                    <a:pt x="35294" y="23684"/>
                    <a:pt x="31176" y="20526"/>
                    <a:pt x="31176" y="22894"/>
                  </a:cubicBezTo>
                  <a:cubicBezTo>
                    <a:pt x="31176" y="23684"/>
                    <a:pt x="33529" y="25263"/>
                    <a:pt x="32352" y="26052"/>
                  </a:cubicBezTo>
                  <a:cubicBezTo>
                    <a:pt x="31764" y="26052"/>
                    <a:pt x="31764" y="25263"/>
                    <a:pt x="31764" y="26052"/>
                  </a:cubicBezTo>
                  <a:cubicBezTo>
                    <a:pt x="31176" y="26842"/>
                    <a:pt x="31176" y="26842"/>
                    <a:pt x="30588" y="26052"/>
                  </a:cubicBezTo>
                  <a:cubicBezTo>
                    <a:pt x="30000" y="26052"/>
                    <a:pt x="30588" y="24473"/>
                    <a:pt x="30000" y="23684"/>
                  </a:cubicBezTo>
                  <a:cubicBezTo>
                    <a:pt x="29411" y="22105"/>
                    <a:pt x="28235" y="25263"/>
                    <a:pt x="27647" y="26052"/>
                  </a:cubicBezTo>
                  <a:cubicBezTo>
                    <a:pt x="27647" y="26842"/>
                    <a:pt x="27058" y="27631"/>
                    <a:pt x="27058" y="28421"/>
                  </a:cubicBezTo>
                  <a:cubicBezTo>
                    <a:pt x="27058" y="28421"/>
                    <a:pt x="27647" y="29210"/>
                    <a:pt x="27647" y="30000"/>
                  </a:cubicBezTo>
                  <a:cubicBezTo>
                    <a:pt x="27647" y="30000"/>
                    <a:pt x="26470" y="31578"/>
                    <a:pt x="25882" y="32368"/>
                  </a:cubicBezTo>
                  <a:cubicBezTo>
                    <a:pt x="24117" y="34736"/>
                    <a:pt x="22352" y="36315"/>
                    <a:pt x="20000" y="37105"/>
                  </a:cubicBezTo>
                  <a:cubicBezTo>
                    <a:pt x="18235" y="37105"/>
                    <a:pt x="16470" y="38684"/>
                    <a:pt x="14117" y="39473"/>
                  </a:cubicBezTo>
                  <a:cubicBezTo>
                    <a:pt x="12352" y="40263"/>
                    <a:pt x="10588" y="40263"/>
                    <a:pt x="8823" y="41842"/>
                  </a:cubicBezTo>
                  <a:cubicBezTo>
                    <a:pt x="7647" y="43421"/>
                    <a:pt x="7058" y="43421"/>
                    <a:pt x="5882" y="44210"/>
                  </a:cubicBezTo>
                  <a:cubicBezTo>
                    <a:pt x="5294" y="45000"/>
                    <a:pt x="4117" y="47368"/>
                    <a:pt x="4117" y="47368"/>
                  </a:cubicBezTo>
                  <a:cubicBezTo>
                    <a:pt x="3529" y="47368"/>
                    <a:pt x="4117" y="45000"/>
                    <a:pt x="4117" y="44210"/>
                  </a:cubicBezTo>
                  <a:cubicBezTo>
                    <a:pt x="2941" y="44210"/>
                    <a:pt x="2352" y="48157"/>
                    <a:pt x="2352" y="48157"/>
                  </a:cubicBezTo>
                  <a:cubicBezTo>
                    <a:pt x="2941" y="50526"/>
                    <a:pt x="1764" y="51315"/>
                    <a:pt x="1764" y="53684"/>
                  </a:cubicBezTo>
                  <a:cubicBezTo>
                    <a:pt x="1764" y="54473"/>
                    <a:pt x="4705" y="63157"/>
                    <a:pt x="3529" y="63947"/>
                  </a:cubicBezTo>
                  <a:cubicBezTo>
                    <a:pt x="3529" y="63947"/>
                    <a:pt x="1764" y="60789"/>
                    <a:pt x="1764" y="60789"/>
                  </a:cubicBezTo>
                  <a:cubicBezTo>
                    <a:pt x="1764" y="61578"/>
                    <a:pt x="3529" y="63947"/>
                    <a:pt x="2352" y="64736"/>
                  </a:cubicBezTo>
                  <a:cubicBezTo>
                    <a:pt x="1176" y="64736"/>
                    <a:pt x="1176" y="60789"/>
                    <a:pt x="0" y="60789"/>
                  </a:cubicBezTo>
                  <a:cubicBezTo>
                    <a:pt x="0" y="60789"/>
                    <a:pt x="3529" y="67105"/>
                    <a:pt x="3529" y="67894"/>
                  </a:cubicBezTo>
                  <a:cubicBezTo>
                    <a:pt x="4117" y="68684"/>
                    <a:pt x="3529" y="70263"/>
                    <a:pt x="4117" y="71842"/>
                  </a:cubicBezTo>
                  <a:cubicBezTo>
                    <a:pt x="4705" y="73421"/>
                    <a:pt x="5294" y="74210"/>
                    <a:pt x="5882" y="75789"/>
                  </a:cubicBezTo>
                  <a:cubicBezTo>
                    <a:pt x="6470" y="76578"/>
                    <a:pt x="6470" y="78947"/>
                    <a:pt x="6470" y="79736"/>
                  </a:cubicBezTo>
                  <a:cubicBezTo>
                    <a:pt x="6470" y="81315"/>
                    <a:pt x="7058" y="82894"/>
                    <a:pt x="7647" y="83684"/>
                  </a:cubicBezTo>
                  <a:cubicBezTo>
                    <a:pt x="8235" y="86052"/>
                    <a:pt x="8235" y="86842"/>
                    <a:pt x="8235" y="89210"/>
                  </a:cubicBezTo>
                  <a:cubicBezTo>
                    <a:pt x="8235" y="90000"/>
                    <a:pt x="8235" y="93947"/>
                    <a:pt x="8235" y="93947"/>
                  </a:cubicBezTo>
                  <a:cubicBezTo>
                    <a:pt x="7647" y="94736"/>
                    <a:pt x="7058" y="94736"/>
                    <a:pt x="6470" y="95526"/>
                  </a:cubicBezTo>
                  <a:cubicBezTo>
                    <a:pt x="5882" y="97894"/>
                    <a:pt x="7058" y="97894"/>
                    <a:pt x="7647" y="98684"/>
                  </a:cubicBezTo>
                  <a:cubicBezTo>
                    <a:pt x="10000" y="100263"/>
                    <a:pt x="11764" y="101842"/>
                    <a:pt x="14705" y="101052"/>
                  </a:cubicBezTo>
                  <a:cubicBezTo>
                    <a:pt x="15882" y="100263"/>
                    <a:pt x="17058" y="99473"/>
                    <a:pt x="17647" y="98684"/>
                  </a:cubicBezTo>
                  <a:cubicBezTo>
                    <a:pt x="19411" y="97894"/>
                    <a:pt x="18823" y="98684"/>
                    <a:pt x="19411" y="97105"/>
                  </a:cubicBezTo>
                  <a:cubicBezTo>
                    <a:pt x="20588" y="95526"/>
                    <a:pt x="24705" y="95526"/>
                    <a:pt x="25882" y="96315"/>
                  </a:cubicBezTo>
                  <a:cubicBezTo>
                    <a:pt x="27647" y="96315"/>
                    <a:pt x="30588" y="97894"/>
                    <a:pt x="31764" y="95526"/>
                  </a:cubicBezTo>
                  <a:cubicBezTo>
                    <a:pt x="32352" y="94736"/>
                    <a:pt x="32352" y="93157"/>
                    <a:pt x="33529" y="92368"/>
                  </a:cubicBezTo>
                  <a:cubicBezTo>
                    <a:pt x="34705" y="91578"/>
                    <a:pt x="35882" y="90789"/>
                    <a:pt x="37058" y="90000"/>
                  </a:cubicBezTo>
                  <a:cubicBezTo>
                    <a:pt x="38823" y="88421"/>
                    <a:pt x="41176" y="90000"/>
                    <a:pt x="42941" y="88421"/>
                  </a:cubicBezTo>
                  <a:cubicBezTo>
                    <a:pt x="45882" y="86842"/>
                    <a:pt x="48235" y="86842"/>
                    <a:pt x="51764" y="86052"/>
                  </a:cubicBezTo>
                  <a:cubicBezTo>
                    <a:pt x="52352" y="86052"/>
                    <a:pt x="52941" y="85263"/>
                    <a:pt x="54117" y="85263"/>
                  </a:cubicBezTo>
                  <a:cubicBezTo>
                    <a:pt x="54705" y="86052"/>
                    <a:pt x="55882" y="86842"/>
                    <a:pt x="56470" y="87631"/>
                  </a:cubicBezTo>
                  <a:cubicBezTo>
                    <a:pt x="57058" y="87631"/>
                    <a:pt x="62941" y="89210"/>
                    <a:pt x="62941" y="90000"/>
                  </a:cubicBezTo>
                  <a:cubicBezTo>
                    <a:pt x="62352" y="90789"/>
                    <a:pt x="61764" y="93157"/>
                    <a:pt x="62941" y="92368"/>
                  </a:cubicBezTo>
                  <a:cubicBezTo>
                    <a:pt x="63529" y="92368"/>
                    <a:pt x="64705" y="94736"/>
                    <a:pt x="65294" y="95526"/>
                  </a:cubicBezTo>
                  <a:cubicBezTo>
                    <a:pt x="65882" y="96315"/>
                    <a:pt x="65882" y="97105"/>
                    <a:pt x="65882" y="98684"/>
                  </a:cubicBezTo>
                  <a:cubicBezTo>
                    <a:pt x="66470" y="99473"/>
                    <a:pt x="67647" y="101052"/>
                    <a:pt x="67647" y="101052"/>
                  </a:cubicBezTo>
                  <a:cubicBezTo>
                    <a:pt x="67647" y="100263"/>
                    <a:pt x="67058" y="99473"/>
                    <a:pt x="68235" y="98684"/>
                  </a:cubicBezTo>
                  <a:cubicBezTo>
                    <a:pt x="68823" y="97894"/>
                    <a:pt x="69411" y="97105"/>
                    <a:pt x="70588" y="96315"/>
                  </a:cubicBezTo>
                  <a:cubicBezTo>
                    <a:pt x="71176" y="95526"/>
                    <a:pt x="74117" y="91578"/>
                    <a:pt x="73529" y="90789"/>
                  </a:cubicBezTo>
                  <a:cubicBezTo>
                    <a:pt x="74117" y="92368"/>
                    <a:pt x="73529" y="93157"/>
                    <a:pt x="73529" y="94736"/>
                  </a:cubicBezTo>
                  <a:cubicBezTo>
                    <a:pt x="74117" y="95526"/>
                    <a:pt x="72941" y="96315"/>
                    <a:pt x="72941" y="96315"/>
                  </a:cubicBezTo>
                  <a:cubicBezTo>
                    <a:pt x="72352" y="97894"/>
                    <a:pt x="72352" y="98684"/>
                    <a:pt x="72352" y="99473"/>
                  </a:cubicBezTo>
                  <a:cubicBezTo>
                    <a:pt x="72352" y="101052"/>
                    <a:pt x="70000" y="101842"/>
                    <a:pt x="71764" y="101842"/>
                  </a:cubicBezTo>
                  <a:cubicBezTo>
                    <a:pt x="74117" y="101842"/>
                    <a:pt x="72941" y="98684"/>
                    <a:pt x="73529" y="97105"/>
                  </a:cubicBezTo>
                  <a:cubicBezTo>
                    <a:pt x="73529" y="97105"/>
                    <a:pt x="75882" y="100263"/>
                    <a:pt x="75294" y="101842"/>
                  </a:cubicBezTo>
                  <a:cubicBezTo>
                    <a:pt x="73529" y="105000"/>
                    <a:pt x="75882" y="102631"/>
                    <a:pt x="77058" y="104210"/>
                  </a:cubicBezTo>
                  <a:cubicBezTo>
                    <a:pt x="78823" y="106578"/>
                    <a:pt x="78823" y="107368"/>
                    <a:pt x="78823" y="109736"/>
                  </a:cubicBezTo>
                  <a:cubicBezTo>
                    <a:pt x="78235" y="112105"/>
                    <a:pt x="80588" y="114473"/>
                    <a:pt x="81764" y="114473"/>
                  </a:cubicBezTo>
                  <a:cubicBezTo>
                    <a:pt x="82941" y="115263"/>
                    <a:pt x="84117" y="116052"/>
                    <a:pt x="85294" y="116052"/>
                  </a:cubicBezTo>
                  <a:cubicBezTo>
                    <a:pt x="86470" y="116052"/>
                    <a:pt x="88823" y="120000"/>
                    <a:pt x="90000" y="119210"/>
                  </a:cubicBezTo>
                  <a:cubicBezTo>
                    <a:pt x="91176" y="118421"/>
                    <a:pt x="92352" y="117631"/>
                    <a:pt x="92941" y="116052"/>
                  </a:cubicBezTo>
                  <a:cubicBezTo>
                    <a:pt x="92941" y="116052"/>
                    <a:pt x="94117" y="113684"/>
                    <a:pt x="94705" y="114473"/>
                  </a:cubicBezTo>
                  <a:cubicBezTo>
                    <a:pt x="94705" y="115263"/>
                    <a:pt x="93529" y="116052"/>
                    <a:pt x="94117" y="116842"/>
                  </a:cubicBezTo>
                  <a:cubicBezTo>
                    <a:pt x="94705" y="117631"/>
                    <a:pt x="94705" y="115263"/>
                    <a:pt x="95294" y="115263"/>
                  </a:cubicBezTo>
                  <a:cubicBezTo>
                    <a:pt x="95294" y="115263"/>
                    <a:pt x="96470" y="117631"/>
                    <a:pt x="97058" y="117631"/>
                  </a:cubicBezTo>
                  <a:cubicBezTo>
                    <a:pt x="97058" y="118421"/>
                    <a:pt x="98235" y="120000"/>
                    <a:pt x="98823" y="120000"/>
                  </a:cubicBezTo>
                  <a:cubicBezTo>
                    <a:pt x="98235" y="120000"/>
                    <a:pt x="100000" y="117631"/>
                    <a:pt x="100000" y="117631"/>
                  </a:cubicBezTo>
                  <a:cubicBezTo>
                    <a:pt x="101176" y="116842"/>
                    <a:pt x="101764" y="115263"/>
                    <a:pt x="102352" y="114473"/>
                  </a:cubicBezTo>
                  <a:cubicBezTo>
                    <a:pt x="104117" y="113684"/>
                    <a:pt x="108823" y="115263"/>
                    <a:pt x="108823" y="112105"/>
                  </a:cubicBezTo>
                  <a:cubicBezTo>
                    <a:pt x="109411" y="108157"/>
                    <a:pt x="110000" y="105789"/>
                    <a:pt x="110588" y="102631"/>
                  </a:cubicBezTo>
                  <a:cubicBezTo>
                    <a:pt x="111764" y="99473"/>
                    <a:pt x="112352" y="96315"/>
                    <a:pt x="114117" y="93157"/>
                  </a:cubicBezTo>
                  <a:cubicBezTo>
                    <a:pt x="114705" y="92368"/>
                    <a:pt x="115882" y="91578"/>
                    <a:pt x="116470" y="90000"/>
                  </a:cubicBezTo>
                  <a:cubicBezTo>
                    <a:pt x="116470" y="89210"/>
                    <a:pt x="116470" y="89210"/>
                    <a:pt x="116470" y="88421"/>
                  </a:cubicBezTo>
                  <a:cubicBezTo>
                    <a:pt x="117058" y="87631"/>
                    <a:pt x="117647" y="86842"/>
                    <a:pt x="117647" y="85263"/>
                  </a:cubicBezTo>
                  <a:cubicBezTo>
                    <a:pt x="118235" y="83684"/>
                    <a:pt x="117647" y="82105"/>
                    <a:pt x="118235" y="80526"/>
                  </a:cubicBezTo>
                  <a:cubicBezTo>
                    <a:pt x="118235" y="79736"/>
                    <a:pt x="118823" y="78947"/>
                    <a:pt x="118823" y="78157"/>
                  </a:cubicBezTo>
                  <a:cubicBezTo>
                    <a:pt x="119411" y="77368"/>
                    <a:pt x="118235" y="76578"/>
                    <a:pt x="118823" y="75789"/>
                  </a:cubicBezTo>
                  <a:cubicBezTo>
                    <a:pt x="119411" y="75000"/>
                    <a:pt x="120000" y="72631"/>
                    <a:pt x="119411" y="71842"/>
                  </a:cubicBezTo>
                  <a:cubicBezTo>
                    <a:pt x="119411" y="70263"/>
                    <a:pt x="118823" y="69473"/>
                    <a:pt x="118823" y="68684"/>
                  </a:cubicBezTo>
                  <a:cubicBezTo>
                    <a:pt x="118235" y="67894"/>
                    <a:pt x="118235" y="66315"/>
                    <a:pt x="118235" y="65526"/>
                  </a:cubicBezTo>
                  <a:cubicBezTo>
                    <a:pt x="117647" y="62368"/>
                    <a:pt x="119411" y="60789"/>
                    <a:pt x="118823" y="57631"/>
                  </a:cubicBezTo>
                  <a:cubicBezTo>
                    <a:pt x="118823" y="58421"/>
                    <a:pt x="118235" y="60000"/>
                    <a:pt x="117647" y="60000"/>
                  </a:cubicBezTo>
                  <a:cubicBezTo>
                    <a:pt x="116470" y="60000"/>
                    <a:pt x="115882" y="56842"/>
                    <a:pt x="115294" y="55263"/>
                  </a:cubicBezTo>
                  <a:cubicBezTo>
                    <a:pt x="114117" y="52894"/>
                    <a:pt x="111764" y="52894"/>
                    <a:pt x="111764" y="48947"/>
                  </a:cubicBezTo>
                  <a:cubicBezTo>
                    <a:pt x="111176" y="47368"/>
                    <a:pt x="110588" y="47368"/>
                    <a:pt x="110000" y="46578"/>
                  </a:cubicBezTo>
                  <a:cubicBezTo>
                    <a:pt x="108823" y="45789"/>
                    <a:pt x="108823" y="48157"/>
                    <a:pt x="108235" y="46578"/>
                  </a:cubicBezTo>
                  <a:cubicBezTo>
                    <a:pt x="108235" y="44210"/>
                    <a:pt x="107647" y="43421"/>
                    <a:pt x="106470" y="41842"/>
                  </a:cubicBezTo>
                  <a:cubicBezTo>
                    <a:pt x="106470" y="41842"/>
                    <a:pt x="105882" y="41052"/>
                    <a:pt x="105882" y="40263"/>
                  </a:cubicBezTo>
                  <a:cubicBezTo>
                    <a:pt x="105294" y="40263"/>
                    <a:pt x="105882" y="38684"/>
                    <a:pt x="105882" y="39473"/>
                  </a:cubicBezTo>
                  <a:cubicBezTo>
                    <a:pt x="104705" y="37894"/>
                    <a:pt x="103529" y="37105"/>
                    <a:pt x="102352" y="36315"/>
                  </a:cubicBezTo>
                  <a:cubicBezTo>
                    <a:pt x="101176" y="34736"/>
                    <a:pt x="99411" y="35526"/>
                    <a:pt x="98823" y="33947"/>
                  </a:cubicBezTo>
                  <a:cubicBezTo>
                    <a:pt x="97647" y="32368"/>
                    <a:pt x="98235" y="29210"/>
                    <a:pt x="97647" y="28421"/>
                  </a:cubicBezTo>
                  <a:cubicBezTo>
                    <a:pt x="97647" y="26842"/>
                    <a:pt x="97647" y="25263"/>
                    <a:pt x="97058" y="24473"/>
                  </a:cubicBezTo>
                  <a:cubicBezTo>
                    <a:pt x="96470" y="23684"/>
                    <a:pt x="95882" y="23684"/>
                    <a:pt x="95882" y="22105"/>
                  </a:cubicBezTo>
                  <a:cubicBezTo>
                    <a:pt x="95882" y="20526"/>
                    <a:pt x="95882" y="18157"/>
                    <a:pt x="94705" y="15789"/>
                  </a:cubicBezTo>
                  <a:cubicBezTo>
                    <a:pt x="94117" y="15789"/>
                    <a:pt x="92941" y="13421"/>
                    <a:pt x="92941" y="14210"/>
                  </a:cubicBezTo>
                  <a:cubicBezTo>
                    <a:pt x="91764" y="14210"/>
                    <a:pt x="91764" y="15000"/>
                    <a:pt x="91176" y="13421"/>
                  </a:cubicBezTo>
                  <a:cubicBezTo>
                    <a:pt x="90000" y="11842"/>
                    <a:pt x="90588" y="8684"/>
                    <a:pt x="89411" y="6315"/>
                  </a:cubicBezTo>
                  <a:cubicBezTo>
                    <a:pt x="89411" y="5526"/>
                    <a:pt x="87058" y="0"/>
                    <a:pt x="87058" y="0"/>
                  </a:cubicBezTo>
                  <a:cubicBezTo>
                    <a:pt x="86470" y="0"/>
                    <a:pt x="86470" y="1578"/>
                    <a:pt x="86470" y="2368"/>
                  </a:cubicBezTo>
                  <a:cubicBezTo>
                    <a:pt x="86470" y="3157"/>
                    <a:pt x="85882" y="3947"/>
                    <a:pt x="85294" y="4736"/>
                  </a:cubicBezTo>
                  <a:cubicBezTo>
                    <a:pt x="85294" y="4736"/>
                    <a:pt x="84117" y="6315"/>
                    <a:pt x="84705" y="7105"/>
                  </a:cubicBezTo>
                  <a:cubicBezTo>
                    <a:pt x="84705" y="7105"/>
                    <a:pt x="85882" y="7105"/>
                    <a:pt x="85294" y="7894"/>
                  </a:cubicBezTo>
                  <a:cubicBezTo>
                    <a:pt x="84705" y="7894"/>
                    <a:pt x="84117" y="11842"/>
                    <a:pt x="84117" y="12631"/>
                  </a:cubicBezTo>
                  <a:cubicBezTo>
                    <a:pt x="84705" y="14210"/>
                    <a:pt x="84705" y="15789"/>
                    <a:pt x="84705" y="17368"/>
                  </a:cubicBezTo>
                  <a:cubicBezTo>
                    <a:pt x="84117" y="20526"/>
                    <a:pt x="84117" y="28421"/>
                    <a:pt x="80588" y="28421"/>
                  </a:cubicBezTo>
                  <a:cubicBezTo>
                    <a:pt x="78235" y="28421"/>
                    <a:pt x="78235" y="25263"/>
                    <a:pt x="76470" y="24473"/>
                  </a:cubicBezTo>
                  <a:cubicBezTo>
                    <a:pt x="75294" y="23684"/>
                    <a:pt x="74117" y="23684"/>
                    <a:pt x="72941" y="22105"/>
                  </a:cubicBezTo>
                  <a:cubicBezTo>
                    <a:pt x="72352" y="21315"/>
                    <a:pt x="65882" y="16578"/>
                    <a:pt x="66470" y="15789"/>
                  </a:cubicBezTo>
                  <a:cubicBezTo>
                    <a:pt x="66470" y="15000"/>
                    <a:pt x="67058" y="14210"/>
                    <a:pt x="67647" y="13421"/>
                  </a:cubicBezTo>
                  <a:cubicBezTo>
                    <a:pt x="67647" y="12631"/>
                    <a:pt x="68823" y="12631"/>
                    <a:pt x="68823" y="11842"/>
                  </a:cubicBezTo>
                  <a:cubicBezTo>
                    <a:pt x="68823" y="11842"/>
                    <a:pt x="68235" y="11052"/>
                    <a:pt x="68235" y="10263"/>
                  </a:cubicBezTo>
                  <a:cubicBezTo>
                    <a:pt x="68823" y="9473"/>
                    <a:pt x="68823" y="9473"/>
                    <a:pt x="69411" y="8684"/>
                  </a:cubicBezTo>
                  <a:cubicBezTo>
                    <a:pt x="69411" y="7894"/>
                    <a:pt x="70588" y="7105"/>
                    <a:pt x="71176" y="6315"/>
                  </a:cubicBezTo>
                  <a:cubicBezTo>
                    <a:pt x="71176" y="5526"/>
                    <a:pt x="70000" y="3947"/>
                    <a:pt x="69411" y="4736"/>
                  </a:cubicBezTo>
                  <a:cubicBezTo>
                    <a:pt x="69411" y="4736"/>
                    <a:pt x="68823" y="6315"/>
                    <a:pt x="68823" y="6315"/>
                  </a:cubicBezTo>
                  <a:cubicBezTo>
                    <a:pt x="68235" y="5526"/>
                    <a:pt x="68235" y="5526"/>
                    <a:pt x="67647" y="4736"/>
                  </a:cubicBezTo>
                  <a:cubicBezTo>
                    <a:pt x="67647" y="3947"/>
                    <a:pt x="66470" y="5526"/>
                    <a:pt x="65882" y="5526"/>
                  </a:cubicBezTo>
                  <a:cubicBezTo>
                    <a:pt x="65294" y="6315"/>
                    <a:pt x="64705" y="5526"/>
                    <a:pt x="64117" y="5526"/>
                  </a:cubicBezTo>
                  <a:cubicBezTo>
                    <a:pt x="62941" y="4736"/>
                    <a:pt x="61176" y="3947"/>
                    <a:pt x="59411" y="3157"/>
                  </a:cubicBezTo>
                  <a:cubicBezTo>
                    <a:pt x="58235" y="3157"/>
                    <a:pt x="60588" y="3947"/>
                    <a:pt x="59411" y="31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" name="Google Shape;703;g90e2d1f501_0_5781">
              <a:extLst>
                <a:ext uri="{FF2B5EF4-FFF2-40B4-BE49-F238E27FC236}">
                  <a16:creationId xmlns:a16="http://schemas.microsoft.com/office/drawing/2014/main" id="{2E3C0D32-A997-412D-27B8-D2221C0A87F9}"/>
                </a:ext>
              </a:extLst>
            </p:cNvPr>
            <p:cNvSpPr/>
            <p:nvPr/>
          </p:nvSpPr>
          <p:spPr>
            <a:xfrm>
              <a:off x="11416753" y="5927164"/>
              <a:ext cx="372600" cy="56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0"/>
                  </a:moveTo>
                  <a:cubicBezTo>
                    <a:pt x="36000" y="0"/>
                    <a:pt x="30000" y="2000"/>
                    <a:pt x="21000" y="0"/>
                  </a:cubicBezTo>
                  <a:cubicBezTo>
                    <a:pt x="18000" y="0"/>
                    <a:pt x="15000" y="0"/>
                    <a:pt x="15000" y="2000"/>
                  </a:cubicBezTo>
                  <a:cubicBezTo>
                    <a:pt x="18000" y="6000"/>
                    <a:pt x="15000" y="4000"/>
                    <a:pt x="12000" y="6000"/>
                  </a:cubicBezTo>
                  <a:cubicBezTo>
                    <a:pt x="15000" y="4000"/>
                    <a:pt x="15000" y="8000"/>
                    <a:pt x="15000" y="8000"/>
                  </a:cubicBezTo>
                  <a:cubicBezTo>
                    <a:pt x="12000" y="12000"/>
                    <a:pt x="3000" y="10000"/>
                    <a:pt x="6000" y="16000"/>
                  </a:cubicBezTo>
                  <a:cubicBezTo>
                    <a:pt x="12000" y="20000"/>
                    <a:pt x="9000" y="22000"/>
                    <a:pt x="6000" y="26000"/>
                  </a:cubicBezTo>
                  <a:cubicBezTo>
                    <a:pt x="6000" y="30000"/>
                    <a:pt x="12000" y="30000"/>
                    <a:pt x="15000" y="28000"/>
                  </a:cubicBezTo>
                  <a:cubicBezTo>
                    <a:pt x="12000" y="30000"/>
                    <a:pt x="15000" y="30000"/>
                    <a:pt x="15000" y="32000"/>
                  </a:cubicBezTo>
                  <a:cubicBezTo>
                    <a:pt x="15000" y="30000"/>
                    <a:pt x="9000" y="36000"/>
                    <a:pt x="9000" y="36000"/>
                  </a:cubicBezTo>
                  <a:cubicBezTo>
                    <a:pt x="6000" y="36000"/>
                    <a:pt x="0" y="36000"/>
                    <a:pt x="0" y="40000"/>
                  </a:cubicBezTo>
                  <a:cubicBezTo>
                    <a:pt x="3000" y="40000"/>
                    <a:pt x="6000" y="36000"/>
                    <a:pt x="9000" y="38000"/>
                  </a:cubicBezTo>
                  <a:cubicBezTo>
                    <a:pt x="9000" y="40000"/>
                    <a:pt x="9000" y="42000"/>
                    <a:pt x="9000" y="42000"/>
                  </a:cubicBezTo>
                  <a:cubicBezTo>
                    <a:pt x="6000" y="44000"/>
                    <a:pt x="6000" y="46000"/>
                    <a:pt x="6000" y="46000"/>
                  </a:cubicBezTo>
                  <a:cubicBezTo>
                    <a:pt x="6000" y="48000"/>
                    <a:pt x="9000" y="44000"/>
                    <a:pt x="12000" y="44000"/>
                  </a:cubicBezTo>
                  <a:cubicBezTo>
                    <a:pt x="12000" y="42000"/>
                    <a:pt x="15000" y="46000"/>
                    <a:pt x="15000" y="46000"/>
                  </a:cubicBezTo>
                  <a:cubicBezTo>
                    <a:pt x="18000" y="46000"/>
                    <a:pt x="15000" y="38000"/>
                    <a:pt x="12000" y="38000"/>
                  </a:cubicBezTo>
                  <a:cubicBezTo>
                    <a:pt x="15000" y="38000"/>
                    <a:pt x="21000" y="40000"/>
                    <a:pt x="21000" y="38000"/>
                  </a:cubicBezTo>
                  <a:cubicBezTo>
                    <a:pt x="21000" y="38000"/>
                    <a:pt x="18000" y="40000"/>
                    <a:pt x="18000" y="40000"/>
                  </a:cubicBezTo>
                  <a:cubicBezTo>
                    <a:pt x="18000" y="42000"/>
                    <a:pt x="21000" y="44000"/>
                    <a:pt x="21000" y="46000"/>
                  </a:cubicBezTo>
                  <a:cubicBezTo>
                    <a:pt x="21000" y="48000"/>
                    <a:pt x="12000" y="54000"/>
                    <a:pt x="21000" y="54000"/>
                  </a:cubicBezTo>
                  <a:cubicBezTo>
                    <a:pt x="21000" y="54000"/>
                    <a:pt x="30000" y="54000"/>
                    <a:pt x="33000" y="54000"/>
                  </a:cubicBezTo>
                  <a:cubicBezTo>
                    <a:pt x="36000" y="52000"/>
                    <a:pt x="45000" y="52000"/>
                    <a:pt x="45000" y="52000"/>
                  </a:cubicBezTo>
                  <a:cubicBezTo>
                    <a:pt x="42000" y="56000"/>
                    <a:pt x="39000" y="56000"/>
                    <a:pt x="42000" y="60000"/>
                  </a:cubicBezTo>
                  <a:cubicBezTo>
                    <a:pt x="45000" y="66000"/>
                    <a:pt x="45000" y="62000"/>
                    <a:pt x="48000" y="64000"/>
                  </a:cubicBezTo>
                  <a:cubicBezTo>
                    <a:pt x="48000" y="66000"/>
                    <a:pt x="45000" y="70000"/>
                    <a:pt x="48000" y="72000"/>
                  </a:cubicBezTo>
                  <a:cubicBezTo>
                    <a:pt x="51000" y="76000"/>
                    <a:pt x="42000" y="76000"/>
                    <a:pt x="39000" y="76000"/>
                  </a:cubicBezTo>
                  <a:cubicBezTo>
                    <a:pt x="33000" y="78000"/>
                    <a:pt x="30000" y="74000"/>
                    <a:pt x="24000" y="78000"/>
                  </a:cubicBezTo>
                  <a:cubicBezTo>
                    <a:pt x="21000" y="82000"/>
                    <a:pt x="36000" y="80000"/>
                    <a:pt x="33000" y="82000"/>
                  </a:cubicBezTo>
                  <a:cubicBezTo>
                    <a:pt x="33000" y="82000"/>
                    <a:pt x="27000" y="84000"/>
                    <a:pt x="27000" y="84000"/>
                  </a:cubicBezTo>
                  <a:cubicBezTo>
                    <a:pt x="27000" y="86000"/>
                    <a:pt x="30000" y="86000"/>
                    <a:pt x="27000" y="88000"/>
                  </a:cubicBezTo>
                  <a:cubicBezTo>
                    <a:pt x="24000" y="90000"/>
                    <a:pt x="21000" y="92000"/>
                    <a:pt x="15000" y="94000"/>
                  </a:cubicBezTo>
                  <a:cubicBezTo>
                    <a:pt x="12000" y="96000"/>
                    <a:pt x="18000" y="98000"/>
                    <a:pt x="18000" y="98000"/>
                  </a:cubicBezTo>
                  <a:cubicBezTo>
                    <a:pt x="21000" y="98000"/>
                    <a:pt x="27000" y="96000"/>
                    <a:pt x="27000" y="96000"/>
                  </a:cubicBezTo>
                  <a:cubicBezTo>
                    <a:pt x="27000" y="98000"/>
                    <a:pt x="36000" y="98000"/>
                    <a:pt x="39000" y="100000"/>
                  </a:cubicBezTo>
                  <a:cubicBezTo>
                    <a:pt x="45000" y="100000"/>
                    <a:pt x="51000" y="96000"/>
                    <a:pt x="54000" y="96000"/>
                  </a:cubicBezTo>
                  <a:cubicBezTo>
                    <a:pt x="54000" y="96000"/>
                    <a:pt x="48000" y="106000"/>
                    <a:pt x="39000" y="104000"/>
                  </a:cubicBezTo>
                  <a:cubicBezTo>
                    <a:pt x="36000" y="102000"/>
                    <a:pt x="33000" y="104000"/>
                    <a:pt x="30000" y="104000"/>
                  </a:cubicBezTo>
                  <a:cubicBezTo>
                    <a:pt x="24000" y="104000"/>
                    <a:pt x="27000" y="102000"/>
                    <a:pt x="24000" y="102000"/>
                  </a:cubicBezTo>
                  <a:cubicBezTo>
                    <a:pt x="24000" y="102000"/>
                    <a:pt x="24000" y="108000"/>
                    <a:pt x="21000" y="110000"/>
                  </a:cubicBezTo>
                  <a:cubicBezTo>
                    <a:pt x="21000" y="110000"/>
                    <a:pt x="18000" y="112000"/>
                    <a:pt x="15000" y="114000"/>
                  </a:cubicBezTo>
                  <a:cubicBezTo>
                    <a:pt x="15000" y="114000"/>
                    <a:pt x="9000" y="116000"/>
                    <a:pt x="9000" y="118000"/>
                  </a:cubicBezTo>
                  <a:cubicBezTo>
                    <a:pt x="9000" y="118000"/>
                    <a:pt x="15000" y="118000"/>
                    <a:pt x="15000" y="118000"/>
                  </a:cubicBezTo>
                  <a:cubicBezTo>
                    <a:pt x="15000" y="118000"/>
                    <a:pt x="12000" y="118000"/>
                    <a:pt x="15000" y="120000"/>
                  </a:cubicBezTo>
                  <a:cubicBezTo>
                    <a:pt x="15000" y="120000"/>
                    <a:pt x="21000" y="114000"/>
                    <a:pt x="24000" y="114000"/>
                  </a:cubicBezTo>
                  <a:cubicBezTo>
                    <a:pt x="27000" y="114000"/>
                    <a:pt x="33000" y="116000"/>
                    <a:pt x="36000" y="114000"/>
                  </a:cubicBezTo>
                  <a:cubicBezTo>
                    <a:pt x="42000" y="114000"/>
                    <a:pt x="39000" y="110000"/>
                    <a:pt x="45000" y="110000"/>
                  </a:cubicBezTo>
                  <a:cubicBezTo>
                    <a:pt x="48000" y="108000"/>
                    <a:pt x="51000" y="110000"/>
                    <a:pt x="57000" y="110000"/>
                  </a:cubicBezTo>
                  <a:cubicBezTo>
                    <a:pt x="60000" y="112000"/>
                    <a:pt x="63000" y="108000"/>
                    <a:pt x="69000" y="110000"/>
                  </a:cubicBezTo>
                  <a:cubicBezTo>
                    <a:pt x="72000" y="112000"/>
                    <a:pt x="78000" y="110000"/>
                    <a:pt x="81000" y="108000"/>
                  </a:cubicBezTo>
                  <a:cubicBezTo>
                    <a:pt x="87000" y="108000"/>
                    <a:pt x="96000" y="108000"/>
                    <a:pt x="102000" y="108000"/>
                  </a:cubicBezTo>
                  <a:cubicBezTo>
                    <a:pt x="102000" y="108000"/>
                    <a:pt x="114000" y="102000"/>
                    <a:pt x="114000" y="102000"/>
                  </a:cubicBezTo>
                  <a:cubicBezTo>
                    <a:pt x="111000" y="100000"/>
                    <a:pt x="99000" y="102000"/>
                    <a:pt x="99000" y="100000"/>
                  </a:cubicBezTo>
                  <a:cubicBezTo>
                    <a:pt x="99000" y="98000"/>
                    <a:pt x="111000" y="92000"/>
                    <a:pt x="114000" y="92000"/>
                  </a:cubicBezTo>
                  <a:cubicBezTo>
                    <a:pt x="117000" y="88000"/>
                    <a:pt x="120000" y="80000"/>
                    <a:pt x="108000" y="80000"/>
                  </a:cubicBezTo>
                  <a:cubicBezTo>
                    <a:pt x="105000" y="80000"/>
                    <a:pt x="99000" y="82000"/>
                    <a:pt x="96000" y="82000"/>
                  </a:cubicBezTo>
                  <a:cubicBezTo>
                    <a:pt x="90000" y="80000"/>
                    <a:pt x="96000" y="80000"/>
                    <a:pt x="96000" y="78000"/>
                  </a:cubicBezTo>
                  <a:cubicBezTo>
                    <a:pt x="96000" y="76000"/>
                    <a:pt x="96000" y="74000"/>
                    <a:pt x="93000" y="72000"/>
                  </a:cubicBezTo>
                  <a:cubicBezTo>
                    <a:pt x="93000" y="72000"/>
                    <a:pt x="81000" y="70000"/>
                    <a:pt x="84000" y="68000"/>
                  </a:cubicBezTo>
                  <a:cubicBezTo>
                    <a:pt x="84000" y="68000"/>
                    <a:pt x="90000" y="70000"/>
                    <a:pt x="90000" y="68000"/>
                  </a:cubicBezTo>
                  <a:cubicBezTo>
                    <a:pt x="93000" y="66000"/>
                    <a:pt x="90000" y="64000"/>
                    <a:pt x="87000" y="62000"/>
                  </a:cubicBezTo>
                  <a:cubicBezTo>
                    <a:pt x="78000" y="58000"/>
                    <a:pt x="75000" y="58000"/>
                    <a:pt x="69000" y="50000"/>
                  </a:cubicBezTo>
                  <a:cubicBezTo>
                    <a:pt x="66000" y="46000"/>
                    <a:pt x="63000" y="42000"/>
                    <a:pt x="54000" y="38000"/>
                  </a:cubicBezTo>
                  <a:cubicBezTo>
                    <a:pt x="51000" y="36000"/>
                    <a:pt x="39000" y="40000"/>
                    <a:pt x="36000" y="36000"/>
                  </a:cubicBezTo>
                  <a:cubicBezTo>
                    <a:pt x="36000" y="36000"/>
                    <a:pt x="54000" y="34000"/>
                    <a:pt x="51000" y="32000"/>
                  </a:cubicBezTo>
                  <a:cubicBezTo>
                    <a:pt x="51000" y="32000"/>
                    <a:pt x="45000" y="34000"/>
                    <a:pt x="42000" y="32000"/>
                  </a:cubicBezTo>
                  <a:cubicBezTo>
                    <a:pt x="42000" y="32000"/>
                    <a:pt x="54000" y="30000"/>
                    <a:pt x="54000" y="30000"/>
                  </a:cubicBezTo>
                  <a:cubicBezTo>
                    <a:pt x="57000" y="28000"/>
                    <a:pt x="66000" y="18000"/>
                    <a:pt x="63000" y="16000"/>
                  </a:cubicBezTo>
                  <a:cubicBezTo>
                    <a:pt x="60000" y="12000"/>
                    <a:pt x="51000" y="12000"/>
                    <a:pt x="45000" y="12000"/>
                  </a:cubicBezTo>
                  <a:cubicBezTo>
                    <a:pt x="42000" y="14000"/>
                    <a:pt x="27000" y="14000"/>
                    <a:pt x="27000" y="14000"/>
                  </a:cubicBezTo>
                  <a:cubicBezTo>
                    <a:pt x="27000" y="14000"/>
                    <a:pt x="33000" y="12000"/>
                    <a:pt x="33000" y="12000"/>
                  </a:cubicBezTo>
                  <a:cubicBezTo>
                    <a:pt x="33000" y="12000"/>
                    <a:pt x="27000" y="10000"/>
                    <a:pt x="27000" y="12000"/>
                  </a:cubicBezTo>
                  <a:cubicBezTo>
                    <a:pt x="27000" y="10000"/>
                    <a:pt x="54000" y="2000"/>
                    <a:pt x="45000" y="0"/>
                  </a:cubicBezTo>
                  <a:cubicBezTo>
                    <a:pt x="42000" y="0"/>
                    <a:pt x="51000" y="2000"/>
                    <a:pt x="45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" name="Google Shape;704;g90e2d1f501_0_5781">
              <a:extLst>
                <a:ext uri="{FF2B5EF4-FFF2-40B4-BE49-F238E27FC236}">
                  <a16:creationId xmlns:a16="http://schemas.microsoft.com/office/drawing/2014/main" id="{70785BA0-AFDA-B06D-95F4-EE4AF0173D11}"/>
                </a:ext>
              </a:extLst>
            </p:cNvPr>
            <p:cNvSpPr/>
            <p:nvPr/>
          </p:nvSpPr>
          <p:spPr>
            <a:xfrm>
              <a:off x="10566434" y="5337841"/>
              <a:ext cx="503100" cy="24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46153"/>
                  </a:moveTo>
                  <a:cubicBezTo>
                    <a:pt x="117777" y="46153"/>
                    <a:pt x="108888" y="41538"/>
                    <a:pt x="108888" y="41538"/>
                  </a:cubicBezTo>
                  <a:cubicBezTo>
                    <a:pt x="108888" y="41538"/>
                    <a:pt x="111111" y="36923"/>
                    <a:pt x="111111" y="36923"/>
                  </a:cubicBezTo>
                  <a:cubicBezTo>
                    <a:pt x="108888" y="36923"/>
                    <a:pt x="104444" y="36923"/>
                    <a:pt x="106666" y="32307"/>
                  </a:cubicBezTo>
                  <a:cubicBezTo>
                    <a:pt x="106666" y="32307"/>
                    <a:pt x="108888" y="27692"/>
                    <a:pt x="108888" y="27692"/>
                  </a:cubicBezTo>
                  <a:cubicBezTo>
                    <a:pt x="106666" y="23076"/>
                    <a:pt x="102222" y="23076"/>
                    <a:pt x="102222" y="23076"/>
                  </a:cubicBezTo>
                  <a:cubicBezTo>
                    <a:pt x="102222" y="18461"/>
                    <a:pt x="106666" y="13846"/>
                    <a:pt x="106666" y="13846"/>
                  </a:cubicBezTo>
                  <a:cubicBezTo>
                    <a:pt x="106666" y="13846"/>
                    <a:pt x="97777" y="18461"/>
                    <a:pt x="95555" y="13846"/>
                  </a:cubicBezTo>
                  <a:cubicBezTo>
                    <a:pt x="93333" y="9230"/>
                    <a:pt x="91111" y="4615"/>
                    <a:pt x="86666" y="4615"/>
                  </a:cubicBezTo>
                  <a:cubicBezTo>
                    <a:pt x="84444" y="4615"/>
                    <a:pt x="88888" y="13846"/>
                    <a:pt x="86666" y="18461"/>
                  </a:cubicBezTo>
                  <a:cubicBezTo>
                    <a:pt x="84444" y="23076"/>
                    <a:pt x="82222" y="18461"/>
                    <a:pt x="80000" y="23076"/>
                  </a:cubicBezTo>
                  <a:cubicBezTo>
                    <a:pt x="77777" y="27692"/>
                    <a:pt x="75555" y="23076"/>
                    <a:pt x="71111" y="23076"/>
                  </a:cubicBezTo>
                  <a:cubicBezTo>
                    <a:pt x="66666" y="18461"/>
                    <a:pt x="73333" y="36923"/>
                    <a:pt x="71111" y="41538"/>
                  </a:cubicBezTo>
                  <a:cubicBezTo>
                    <a:pt x="71111" y="41538"/>
                    <a:pt x="62222" y="9230"/>
                    <a:pt x="57777" y="23076"/>
                  </a:cubicBezTo>
                  <a:cubicBezTo>
                    <a:pt x="55555" y="23076"/>
                    <a:pt x="57777" y="32307"/>
                    <a:pt x="55555" y="36923"/>
                  </a:cubicBezTo>
                  <a:cubicBezTo>
                    <a:pt x="55555" y="41538"/>
                    <a:pt x="48888" y="23076"/>
                    <a:pt x="46666" y="23076"/>
                  </a:cubicBezTo>
                  <a:cubicBezTo>
                    <a:pt x="44444" y="23076"/>
                    <a:pt x="51111" y="41538"/>
                    <a:pt x="46666" y="41538"/>
                  </a:cubicBezTo>
                  <a:cubicBezTo>
                    <a:pt x="44444" y="41538"/>
                    <a:pt x="44444" y="41538"/>
                    <a:pt x="42222" y="41538"/>
                  </a:cubicBezTo>
                  <a:cubicBezTo>
                    <a:pt x="40000" y="41538"/>
                    <a:pt x="37777" y="50769"/>
                    <a:pt x="37777" y="55384"/>
                  </a:cubicBezTo>
                  <a:cubicBezTo>
                    <a:pt x="37777" y="50769"/>
                    <a:pt x="31111" y="41538"/>
                    <a:pt x="31111" y="36923"/>
                  </a:cubicBezTo>
                  <a:cubicBezTo>
                    <a:pt x="31111" y="36923"/>
                    <a:pt x="35555" y="36923"/>
                    <a:pt x="35555" y="36923"/>
                  </a:cubicBezTo>
                  <a:cubicBezTo>
                    <a:pt x="35555" y="32307"/>
                    <a:pt x="31111" y="23076"/>
                    <a:pt x="31111" y="23076"/>
                  </a:cubicBezTo>
                  <a:cubicBezTo>
                    <a:pt x="28888" y="23076"/>
                    <a:pt x="17777" y="0"/>
                    <a:pt x="15555" y="9230"/>
                  </a:cubicBezTo>
                  <a:cubicBezTo>
                    <a:pt x="15555" y="13846"/>
                    <a:pt x="22222" y="13846"/>
                    <a:pt x="20000" y="18461"/>
                  </a:cubicBezTo>
                  <a:cubicBezTo>
                    <a:pt x="20000" y="18461"/>
                    <a:pt x="20000" y="18461"/>
                    <a:pt x="17777" y="18461"/>
                  </a:cubicBezTo>
                  <a:cubicBezTo>
                    <a:pt x="22222" y="13846"/>
                    <a:pt x="24444" y="32307"/>
                    <a:pt x="22222" y="36923"/>
                  </a:cubicBezTo>
                  <a:cubicBezTo>
                    <a:pt x="22222" y="36923"/>
                    <a:pt x="4444" y="4615"/>
                    <a:pt x="11111" y="27692"/>
                  </a:cubicBezTo>
                  <a:cubicBezTo>
                    <a:pt x="11111" y="27692"/>
                    <a:pt x="6666" y="27692"/>
                    <a:pt x="6666" y="27692"/>
                  </a:cubicBezTo>
                  <a:cubicBezTo>
                    <a:pt x="6666" y="32307"/>
                    <a:pt x="11111" y="32307"/>
                    <a:pt x="11111" y="32307"/>
                  </a:cubicBezTo>
                  <a:cubicBezTo>
                    <a:pt x="11111" y="27692"/>
                    <a:pt x="11111" y="36923"/>
                    <a:pt x="11111" y="36923"/>
                  </a:cubicBezTo>
                  <a:cubicBezTo>
                    <a:pt x="11111" y="36923"/>
                    <a:pt x="6666" y="32307"/>
                    <a:pt x="4444" y="32307"/>
                  </a:cubicBezTo>
                  <a:cubicBezTo>
                    <a:pt x="6666" y="32307"/>
                    <a:pt x="0" y="46153"/>
                    <a:pt x="2222" y="41538"/>
                  </a:cubicBezTo>
                  <a:cubicBezTo>
                    <a:pt x="0" y="50769"/>
                    <a:pt x="17777" y="46153"/>
                    <a:pt x="17777" y="46153"/>
                  </a:cubicBezTo>
                  <a:cubicBezTo>
                    <a:pt x="20000" y="46153"/>
                    <a:pt x="28888" y="50769"/>
                    <a:pt x="28888" y="50769"/>
                  </a:cubicBezTo>
                  <a:cubicBezTo>
                    <a:pt x="26666" y="50769"/>
                    <a:pt x="24444" y="50769"/>
                    <a:pt x="24444" y="55384"/>
                  </a:cubicBezTo>
                  <a:cubicBezTo>
                    <a:pt x="24444" y="55384"/>
                    <a:pt x="26666" y="60000"/>
                    <a:pt x="26666" y="60000"/>
                  </a:cubicBezTo>
                  <a:cubicBezTo>
                    <a:pt x="24444" y="64615"/>
                    <a:pt x="20000" y="64615"/>
                    <a:pt x="17777" y="64615"/>
                  </a:cubicBezTo>
                  <a:cubicBezTo>
                    <a:pt x="17777" y="64615"/>
                    <a:pt x="4444" y="69230"/>
                    <a:pt x="6666" y="69230"/>
                  </a:cubicBezTo>
                  <a:cubicBezTo>
                    <a:pt x="11111" y="73846"/>
                    <a:pt x="17777" y="69230"/>
                    <a:pt x="22222" y="73846"/>
                  </a:cubicBezTo>
                  <a:cubicBezTo>
                    <a:pt x="24444" y="78461"/>
                    <a:pt x="24444" y="83076"/>
                    <a:pt x="26666" y="83076"/>
                  </a:cubicBezTo>
                  <a:cubicBezTo>
                    <a:pt x="26666" y="83076"/>
                    <a:pt x="31111" y="78461"/>
                    <a:pt x="33333" y="78461"/>
                  </a:cubicBezTo>
                  <a:cubicBezTo>
                    <a:pt x="31111" y="78461"/>
                    <a:pt x="28888" y="83076"/>
                    <a:pt x="28888" y="83076"/>
                  </a:cubicBezTo>
                  <a:cubicBezTo>
                    <a:pt x="28888" y="87692"/>
                    <a:pt x="33333" y="83076"/>
                    <a:pt x="33333" y="83076"/>
                  </a:cubicBezTo>
                  <a:cubicBezTo>
                    <a:pt x="35555" y="87692"/>
                    <a:pt x="17777" y="106153"/>
                    <a:pt x="22222" y="106153"/>
                  </a:cubicBezTo>
                  <a:cubicBezTo>
                    <a:pt x="26666" y="110769"/>
                    <a:pt x="31111" y="106153"/>
                    <a:pt x="33333" y="106153"/>
                  </a:cubicBezTo>
                  <a:cubicBezTo>
                    <a:pt x="37777" y="106153"/>
                    <a:pt x="42222" y="106153"/>
                    <a:pt x="46666" y="110769"/>
                  </a:cubicBezTo>
                  <a:cubicBezTo>
                    <a:pt x="44444" y="106153"/>
                    <a:pt x="44444" y="110769"/>
                    <a:pt x="44444" y="110769"/>
                  </a:cubicBezTo>
                  <a:cubicBezTo>
                    <a:pt x="46666" y="115384"/>
                    <a:pt x="48888" y="115384"/>
                    <a:pt x="48888" y="115384"/>
                  </a:cubicBezTo>
                  <a:cubicBezTo>
                    <a:pt x="53333" y="120000"/>
                    <a:pt x="60000" y="120000"/>
                    <a:pt x="64444" y="120000"/>
                  </a:cubicBezTo>
                  <a:cubicBezTo>
                    <a:pt x="68888" y="120000"/>
                    <a:pt x="68888" y="115384"/>
                    <a:pt x="73333" y="115384"/>
                  </a:cubicBezTo>
                  <a:cubicBezTo>
                    <a:pt x="77777" y="110769"/>
                    <a:pt x="82222" y="110769"/>
                    <a:pt x="86666" y="106153"/>
                  </a:cubicBezTo>
                  <a:cubicBezTo>
                    <a:pt x="93333" y="96923"/>
                    <a:pt x="95555" y="92307"/>
                    <a:pt x="102222" y="87692"/>
                  </a:cubicBezTo>
                  <a:cubicBezTo>
                    <a:pt x="106666" y="87692"/>
                    <a:pt x="108888" y="73846"/>
                    <a:pt x="115555" y="73846"/>
                  </a:cubicBezTo>
                  <a:cubicBezTo>
                    <a:pt x="115555" y="69230"/>
                    <a:pt x="117777" y="69230"/>
                    <a:pt x="115555" y="64615"/>
                  </a:cubicBezTo>
                  <a:cubicBezTo>
                    <a:pt x="113333" y="60000"/>
                    <a:pt x="117777" y="60000"/>
                    <a:pt x="120000" y="60000"/>
                  </a:cubicBezTo>
                  <a:cubicBezTo>
                    <a:pt x="120000" y="60000"/>
                    <a:pt x="115555" y="55384"/>
                    <a:pt x="115555" y="55384"/>
                  </a:cubicBezTo>
                  <a:cubicBezTo>
                    <a:pt x="115555" y="50769"/>
                    <a:pt x="120000" y="46153"/>
                    <a:pt x="117777" y="46153"/>
                  </a:cubicBezTo>
                  <a:cubicBezTo>
                    <a:pt x="113333" y="41538"/>
                    <a:pt x="120000" y="46153"/>
                    <a:pt x="117777" y="4615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" name="Google Shape;705;g90e2d1f501_0_5781">
              <a:extLst>
                <a:ext uri="{FF2B5EF4-FFF2-40B4-BE49-F238E27FC236}">
                  <a16:creationId xmlns:a16="http://schemas.microsoft.com/office/drawing/2014/main" id="{85DBCDBC-6910-02CA-3DED-A0866A1BE083}"/>
                </a:ext>
              </a:extLst>
            </p:cNvPr>
            <p:cNvSpPr/>
            <p:nvPr/>
          </p:nvSpPr>
          <p:spPr>
            <a:xfrm>
              <a:off x="14085545" y="4439516"/>
              <a:ext cx="840900" cy="579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000" y="1935"/>
                  </a:moveTo>
                  <a:cubicBezTo>
                    <a:pt x="108000" y="1935"/>
                    <a:pt x="106666" y="0"/>
                    <a:pt x="102666" y="3870"/>
                  </a:cubicBezTo>
                  <a:cubicBezTo>
                    <a:pt x="101333" y="3870"/>
                    <a:pt x="96000" y="5806"/>
                    <a:pt x="97333" y="7741"/>
                  </a:cubicBezTo>
                  <a:cubicBezTo>
                    <a:pt x="96000" y="7741"/>
                    <a:pt x="90666" y="11612"/>
                    <a:pt x="88000" y="11612"/>
                  </a:cubicBezTo>
                  <a:cubicBezTo>
                    <a:pt x="85333" y="11612"/>
                    <a:pt x="81333" y="13548"/>
                    <a:pt x="78666" y="15483"/>
                  </a:cubicBezTo>
                  <a:cubicBezTo>
                    <a:pt x="74666" y="15483"/>
                    <a:pt x="72000" y="15483"/>
                    <a:pt x="68000" y="15483"/>
                  </a:cubicBezTo>
                  <a:cubicBezTo>
                    <a:pt x="68000" y="15483"/>
                    <a:pt x="60000" y="15483"/>
                    <a:pt x="61333" y="17419"/>
                  </a:cubicBezTo>
                  <a:cubicBezTo>
                    <a:pt x="61333" y="17419"/>
                    <a:pt x="64000" y="17419"/>
                    <a:pt x="64000" y="17419"/>
                  </a:cubicBezTo>
                  <a:cubicBezTo>
                    <a:pt x="62666" y="19354"/>
                    <a:pt x="60000" y="19354"/>
                    <a:pt x="58666" y="21290"/>
                  </a:cubicBezTo>
                  <a:cubicBezTo>
                    <a:pt x="57333" y="21290"/>
                    <a:pt x="54666" y="21290"/>
                    <a:pt x="52000" y="21290"/>
                  </a:cubicBezTo>
                  <a:cubicBezTo>
                    <a:pt x="50666" y="21290"/>
                    <a:pt x="50666" y="21290"/>
                    <a:pt x="48000" y="23225"/>
                  </a:cubicBezTo>
                  <a:cubicBezTo>
                    <a:pt x="46666" y="29032"/>
                    <a:pt x="45333" y="27096"/>
                    <a:pt x="42666" y="27096"/>
                  </a:cubicBezTo>
                  <a:cubicBezTo>
                    <a:pt x="40000" y="29032"/>
                    <a:pt x="41333" y="32903"/>
                    <a:pt x="37333" y="32903"/>
                  </a:cubicBezTo>
                  <a:cubicBezTo>
                    <a:pt x="34666" y="32903"/>
                    <a:pt x="36000" y="36774"/>
                    <a:pt x="34666" y="36774"/>
                  </a:cubicBezTo>
                  <a:cubicBezTo>
                    <a:pt x="33333" y="38709"/>
                    <a:pt x="29333" y="34838"/>
                    <a:pt x="30666" y="36774"/>
                  </a:cubicBezTo>
                  <a:cubicBezTo>
                    <a:pt x="30666" y="38709"/>
                    <a:pt x="34666" y="40645"/>
                    <a:pt x="34666" y="40645"/>
                  </a:cubicBezTo>
                  <a:cubicBezTo>
                    <a:pt x="34666" y="40645"/>
                    <a:pt x="29333" y="42580"/>
                    <a:pt x="29333" y="42580"/>
                  </a:cubicBezTo>
                  <a:cubicBezTo>
                    <a:pt x="29333" y="44516"/>
                    <a:pt x="36000" y="44516"/>
                    <a:pt x="36000" y="44516"/>
                  </a:cubicBezTo>
                  <a:cubicBezTo>
                    <a:pt x="36000" y="46451"/>
                    <a:pt x="26666" y="46451"/>
                    <a:pt x="28000" y="48387"/>
                  </a:cubicBezTo>
                  <a:cubicBezTo>
                    <a:pt x="28000" y="46451"/>
                    <a:pt x="30666" y="48387"/>
                    <a:pt x="30666" y="48387"/>
                  </a:cubicBezTo>
                  <a:cubicBezTo>
                    <a:pt x="28000" y="50322"/>
                    <a:pt x="26666" y="48387"/>
                    <a:pt x="26666" y="50322"/>
                  </a:cubicBezTo>
                  <a:cubicBezTo>
                    <a:pt x="25333" y="52258"/>
                    <a:pt x="28000" y="54193"/>
                    <a:pt x="28000" y="54193"/>
                  </a:cubicBezTo>
                  <a:cubicBezTo>
                    <a:pt x="26666" y="54193"/>
                    <a:pt x="25333" y="54193"/>
                    <a:pt x="24000" y="54193"/>
                  </a:cubicBezTo>
                  <a:cubicBezTo>
                    <a:pt x="24000" y="54193"/>
                    <a:pt x="26666" y="56129"/>
                    <a:pt x="28000" y="56129"/>
                  </a:cubicBezTo>
                  <a:cubicBezTo>
                    <a:pt x="25333" y="56129"/>
                    <a:pt x="24000" y="56129"/>
                    <a:pt x="22666" y="58064"/>
                  </a:cubicBezTo>
                  <a:cubicBezTo>
                    <a:pt x="21333" y="60000"/>
                    <a:pt x="20000" y="60000"/>
                    <a:pt x="18666" y="60000"/>
                  </a:cubicBezTo>
                  <a:cubicBezTo>
                    <a:pt x="16000" y="61935"/>
                    <a:pt x="16000" y="63870"/>
                    <a:pt x="18666" y="63870"/>
                  </a:cubicBezTo>
                  <a:cubicBezTo>
                    <a:pt x="20000" y="63870"/>
                    <a:pt x="24000" y="65806"/>
                    <a:pt x="25333" y="65806"/>
                  </a:cubicBezTo>
                  <a:cubicBezTo>
                    <a:pt x="22666" y="67741"/>
                    <a:pt x="20000" y="63870"/>
                    <a:pt x="20000" y="69677"/>
                  </a:cubicBezTo>
                  <a:cubicBezTo>
                    <a:pt x="20000" y="71612"/>
                    <a:pt x="13333" y="71612"/>
                    <a:pt x="12000" y="73548"/>
                  </a:cubicBezTo>
                  <a:cubicBezTo>
                    <a:pt x="10666" y="75483"/>
                    <a:pt x="12000" y="75483"/>
                    <a:pt x="12000" y="77419"/>
                  </a:cubicBezTo>
                  <a:cubicBezTo>
                    <a:pt x="12000" y="77419"/>
                    <a:pt x="8000" y="79354"/>
                    <a:pt x="8000" y="79354"/>
                  </a:cubicBezTo>
                  <a:cubicBezTo>
                    <a:pt x="2666" y="81290"/>
                    <a:pt x="9333" y="81290"/>
                    <a:pt x="9333" y="83225"/>
                  </a:cubicBezTo>
                  <a:cubicBezTo>
                    <a:pt x="10666" y="85161"/>
                    <a:pt x="6666" y="90967"/>
                    <a:pt x="6666" y="90967"/>
                  </a:cubicBezTo>
                  <a:cubicBezTo>
                    <a:pt x="4000" y="94838"/>
                    <a:pt x="0" y="90967"/>
                    <a:pt x="0" y="98709"/>
                  </a:cubicBezTo>
                  <a:cubicBezTo>
                    <a:pt x="0" y="106451"/>
                    <a:pt x="2666" y="102580"/>
                    <a:pt x="5333" y="102580"/>
                  </a:cubicBezTo>
                  <a:cubicBezTo>
                    <a:pt x="8000" y="104516"/>
                    <a:pt x="9333" y="106451"/>
                    <a:pt x="12000" y="104516"/>
                  </a:cubicBezTo>
                  <a:cubicBezTo>
                    <a:pt x="12000" y="104516"/>
                    <a:pt x="14666" y="108387"/>
                    <a:pt x="16000" y="106451"/>
                  </a:cubicBezTo>
                  <a:cubicBezTo>
                    <a:pt x="16000" y="106451"/>
                    <a:pt x="13333" y="106451"/>
                    <a:pt x="13333" y="108387"/>
                  </a:cubicBezTo>
                  <a:cubicBezTo>
                    <a:pt x="14666" y="108387"/>
                    <a:pt x="16000" y="108387"/>
                    <a:pt x="16000" y="108387"/>
                  </a:cubicBezTo>
                  <a:cubicBezTo>
                    <a:pt x="16000" y="108387"/>
                    <a:pt x="13333" y="116129"/>
                    <a:pt x="13333" y="116129"/>
                  </a:cubicBezTo>
                  <a:cubicBezTo>
                    <a:pt x="16000" y="118064"/>
                    <a:pt x="18666" y="118064"/>
                    <a:pt x="21333" y="120000"/>
                  </a:cubicBezTo>
                  <a:cubicBezTo>
                    <a:pt x="25333" y="120000"/>
                    <a:pt x="26666" y="120000"/>
                    <a:pt x="30666" y="120000"/>
                  </a:cubicBezTo>
                  <a:cubicBezTo>
                    <a:pt x="32000" y="118064"/>
                    <a:pt x="33333" y="118064"/>
                    <a:pt x="34666" y="118064"/>
                  </a:cubicBezTo>
                  <a:cubicBezTo>
                    <a:pt x="36000" y="120000"/>
                    <a:pt x="37333" y="120000"/>
                    <a:pt x="40000" y="120000"/>
                  </a:cubicBezTo>
                  <a:cubicBezTo>
                    <a:pt x="41333" y="120000"/>
                    <a:pt x="36000" y="114193"/>
                    <a:pt x="34666" y="114193"/>
                  </a:cubicBezTo>
                  <a:cubicBezTo>
                    <a:pt x="32000" y="110322"/>
                    <a:pt x="30666" y="106451"/>
                    <a:pt x="29333" y="102580"/>
                  </a:cubicBezTo>
                  <a:cubicBezTo>
                    <a:pt x="26666" y="98709"/>
                    <a:pt x="28000" y="96774"/>
                    <a:pt x="26666" y="92903"/>
                  </a:cubicBezTo>
                  <a:cubicBezTo>
                    <a:pt x="25333" y="87096"/>
                    <a:pt x="24000" y="87096"/>
                    <a:pt x="26666" y="83225"/>
                  </a:cubicBezTo>
                  <a:cubicBezTo>
                    <a:pt x="28000" y="83225"/>
                    <a:pt x="26666" y="83225"/>
                    <a:pt x="26666" y="81290"/>
                  </a:cubicBezTo>
                  <a:cubicBezTo>
                    <a:pt x="28000" y="79354"/>
                    <a:pt x="32000" y="81290"/>
                    <a:pt x="32000" y="79354"/>
                  </a:cubicBezTo>
                  <a:cubicBezTo>
                    <a:pt x="32000" y="79354"/>
                    <a:pt x="29333" y="77419"/>
                    <a:pt x="29333" y="77419"/>
                  </a:cubicBezTo>
                  <a:cubicBezTo>
                    <a:pt x="30666" y="75483"/>
                    <a:pt x="34666" y="77419"/>
                    <a:pt x="34666" y="75483"/>
                  </a:cubicBezTo>
                  <a:cubicBezTo>
                    <a:pt x="34666" y="73548"/>
                    <a:pt x="28000" y="71612"/>
                    <a:pt x="28000" y="69677"/>
                  </a:cubicBezTo>
                  <a:cubicBezTo>
                    <a:pt x="28000" y="69677"/>
                    <a:pt x="38666" y="71612"/>
                    <a:pt x="38666" y="71612"/>
                  </a:cubicBezTo>
                  <a:cubicBezTo>
                    <a:pt x="38666" y="69677"/>
                    <a:pt x="36000" y="67741"/>
                    <a:pt x="36000" y="65806"/>
                  </a:cubicBezTo>
                  <a:cubicBezTo>
                    <a:pt x="36000" y="63870"/>
                    <a:pt x="40000" y="67741"/>
                    <a:pt x="41333" y="65806"/>
                  </a:cubicBezTo>
                  <a:cubicBezTo>
                    <a:pt x="41333" y="63870"/>
                    <a:pt x="36000" y="60000"/>
                    <a:pt x="36000" y="61935"/>
                  </a:cubicBezTo>
                  <a:cubicBezTo>
                    <a:pt x="36000" y="60000"/>
                    <a:pt x="41333" y="63870"/>
                    <a:pt x="42666" y="61935"/>
                  </a:cubicBezTo>
                  <a:cubicBezTo>
                    <a:pt x="42666" y="61935"/>
                    <a:pt x="44000" y="60000"/>
                    <a:pt x="42666" y="60000"/>
                  </a:cubicBezTo>
                  <a:cubicBezTo>
                    <a:pt x="42666" y="60000"/>
                    <a:pt x="40000" y="56129"/>
                    <a:pt x="40000" y="56129"/>
                  </a:cubicBezTo>
                  <a:cubicBezTo>
                    <a:pt x="42666" y="56129"/>
                    <a:pt x="44000" y="58064"/>
                    <a:pt x="46666" y="56129"/>
                  </a:cubicBezTo>
                  <a:cubicBezTo>
                    <a:pt x="46666" y="54193"/>
                    <a:pt x="49333" y="52258"/>
                    <a:pt x="49333" y="52258"/>
                  </a:cubicBezTo>
                  <a:cubicBezTo>
                    <a:pt x="49333" y="50322"/>
                    <a:pt x="46666" y="50322"/>
                    <a:pt x="46666" y="50322"/>
                  </a:cubicBezTo>
                  <a:cubicBezTo>
                    <a:pt x="48000" y="50322"/>
                    <a:pt x="52000" y="50322"/>
                    <a:pt x="52000" y="46451"/>
                  </a:cubicBezTo>
                  <a:cubicBezTo>
                    <a:pt x="52000" y="42580"/>
                    <a:pt x="54666" y="48387"/>
                    <a:pt x="56000" y="46451"/>
                  </a:cubicBezTo>
                  <a:cubicBezTo>
                    <a:pt x="56000" y="46451"/>
                    <a:pt x="54666" y="44516"/>
                    <a:pt x="54666" y="44516"/>
                  </a:cubicBezTo>
                  <a:cubicBezTo>
                    <a:pt x="56000" y="42580"/>
                    <a:pt x="60000" y="44516"/>
                    <a:pt x="60000" y="42580"/>
                  </a:cubicBezTo>
                  <a:cubicBezTo>
                    <a:pt x="61333" y="40645"/>
                    <a:pt x="60000" y="38709"/>
                    <a:pt x="58666" y="38709"/>
                  </a:cubicBezTo>
                  <a:cubicBezTo>
                    <a:pt x="65333" y="34838"/>
                    <a:pt x="70666" y="30967"/>
                    <a:pt x="77333" y="29032"/>
                  </a:cubicBezTo>
                  <a:cubicBezTo>
                    <a:pt x="81333" y="27096"/>
                    <a:pt x="86666" y="25161"/>
                    <a:pt x="90666" y="23225"/>
                  </a:cubicBezTo>
                  <a:cubicBezTo>
                    <a:pt x="97333" y="21290"/>
                    <a:pt x="102666" y="19354"/>
                    <a:pt x="108000" y="15483"/>
                  </a:cubicBezTo>
                  <a:cubicBezTo>
                    <a:pt x="110666" y="15483"/>
                    <a:pt x="114666" y="11612"/>
                    <a:pt x="117333" y="7741"/>
                  </a:cubicBezTo>
                  <a:cubicBezTo>
                    <a:pt x="120000" y="3870"/>
                    <a:pt x="114666" y="1935"/>
                    <a:pt x="112000" y="1935"/>
                  </a:cubicBezTo>
                  <a:cubicBezTo>
                    <a:pt x="109333" y="1935"/>
                    <a:pt x="114666" y="1935"/>
                    <a:pt x="112000" y="193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Google Shape;706;g90e2d1f501_0_5781">
              <a:extLst>
                <a:ext uri="{FF2B5EF4-FFF2-40B4-BE49-F238E27FC236}">
                  <a16:creationId xmlns:a16="http://schemas.microsoft.com/office/drawing/2014/main" id="{61B04AAF-4363-CED3-C429-7CFAFC974FCA}"/>
                </a:ext>
              </a:extLst>
            </p:cNvPr>
            <p:cNvSpPr/>
            <p:nvPr/>
          </p:nvSpPr>
          <p:spPr>
            <a:xfrm>
              <a:off x="16241600" y="4197414"/>
              <a:ext cx="2994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45000"/>
                  </a:moveTo>
                  <a:cubicBezTo>
                    <a:pt x="60000" y="45000"/>
                    <a:pt x="71250" y="15000"/>
                    <a:pt x="71250" y="7500"/>
                  </a:cubicBezTo>
                  <a:cubicBezTo>
                    <a:pt x="67500" y="0"/>
                    <a:pt x="63750" y="0"/>
                    <a:pt x="60000" y="0"/>
                  </a:cubicBezTo>
                  <a:cubicBezTo>
                    <a:pt x="56250" y="0"/>
                    <a:pt x="56250" y="15000"/>
                    <a:pt x="56250" y="15000"/>
                  </a:cubicBezTo>
                  <a:cubicBezTo>
                    <a:pt x="48750" y="15000"/>
                    <a:pt x="45000" y="0"/>
                    <a:pt x="37500" y="15000"/>
                  </a:cubicBezTo>
                  <a:cubicBezTo>
                    <a:pt x="37500" y="15000"/>
                    <a:pt x="30000" y="22500"/>
                    <a:pt x="33750" y="30000"/>
                  </a:cubicBezTo>
                  <a:cubicBezTo>
                    <a:pt x="37500" y="30000"/>
                    <a:pt x="41250" y="37500"/>
                    <a:pt x="45000" y="30000"/>
                  </a:cubicBezTo>
                  <a:cubicBezTo>
                    <a:pt x="37500" y="37500"/>
                    <a:pt x="18750" y="45000"/>
                    <a:pt x="37500" y="60000"/>
                  </a:cubicBezTo>
                  <a:cubicBezTo>
                    <a:pt x="26250" y="52500"/>
                    <a:pt x="22500" y="60000"/>
                    <a:pt x="18750" y="75000"/>
                  </a:cubicBezTo>
                  <a:cubicBezTo>
                    <a:pt x="15000" y="82500"/>
                    <a:pt x="0" y="112500"/>
                    <a:pt x="3750" y="112500"/>
                  </a:cubicBezTo>
                  <a:cubicBezTo>
                    <a:pt x="11250" y="120000"/>
                    <a:pt x="22500" y="120000"/>
                    <a:pt x="30000" y="112500"/>
                  </a:cubicBezTo>
                  <a:cubicBezTo>
                    <a:pt x="41250" y="97500"/>
                    <a:pt x="52500" y="97500"/>
                    <a:pt x="63750" y="105000"/>
                  </a:cubicBezTo>
                  <a:cubicBezTo>
                    <a:pt x="78750" y="105000"/>
                    <a:pt x="90000" y="97500"/>
                    <a:pt x="105000" y="90000"/>
                  </a:cubicBezTo>
                  <a:cubicBezTo>
                    <a:pt x="112500" y="82500"/>
                    <a:pt x="120000" y="60000"/>
                    <a:pt x="108750" y="52500"/>
                  </a:cubicBezTo>
                  <a:cubicBezTo>
                    <a:pt x="101250" y="45000"/>
                    <a:pt x="90000" y="15000"/>
                    <a:pt x="82500" y="22500"/>
                  </a:cubicBezTo>
                  <a:cubicBezTo>
                    <a:pt x="75000" y="22500"/>
                    <a:pt x="67500" y="45000"/>
                    <a:pt x="60000" y="45000"/>
                  </a:cubicBezTo>
                  <a:cubicBezTo>
                    <a:pt x="56250" y="45000"/>
                    <a:pt x="63750" y="45000"/>
                    <a:pt x="60000" y="4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" name="Google Shape;707;g90e2d1f501_0_5781">
              <a:extLst>
                <a:ext uri="{FF2B5EF4-FFF2-40B4-BE49-F238E27FC236}">
                  <a16:creationId xmlns:a16="http://schemas.microsoft.com/office/drawing/2014/main" id="{AFDEBC67-E2D5-5992-ADEC-DFFBBD25A32F}"/>
                </a:ext>
              </a:extLst>
            </p:cNvPr>
            <p:cNvSpPr/>
            <p:nvPr/>
          </p:nvSpPr>
          <p:spPr>
            <a:xfrm>
              <a:off x="15999559" y="4111405"/>
              <a:ext cx="2802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000" y="75000"/>
                  </a:moveTo>
                  <a:cubicBezTo>
                    <a:pt x="116000" y="82500"/>
                    <a:pt x="108000" y="67500"/>
                    <a:pt x="112000" y="52500"/>
                  </a:cubicBezTo>
                  <a:cubicBezTo>
                    <a:pt x="112000" y="45000"/>
                    <a:pt x="116000" y="45000"/>
                    <a:pt x="116000" y="37500"/>
                  </a:cubicBezTo>
                  <a:cubicBezTo>
                    <a:pt x="116000" y="30000"/>
                    <a:pt x="108000" y="22500"/>
                    <a:pt x="104000" y="22500"/>
                  </a:cubicBezTo>
                  <a:cubicBezTo>
                    <a:pt x="100000" y="15000"/>
                    <a:pt x="92000" y="15000"/>
                    <a:pt x="88000" y="22500"/>
                  </a:cubicBezTo>
                  <a:cubicBezTo>
                    <a:pt x="88000" y="22500"/>
                    <a:pt x="68000" y="30000"/>
                    <a:pt x="68000" y="30000"/>
                  </a:cubicBezTo>
                  <a:cubicBezTo>
                    <a:pt x="68000" y="30000"/>
                    <a:pt x="84000" y="15000"/>
                    <a:pt x="72000" y="7500"/>
                  </a:cubicBezTo>
                  <a:cubicBezTo>
                    <a:pt x="64000" y="0"/>
                    <a:pt x="56000" y="7500"/>
                    <a:pt x="48000" y="7500"/>
                  </a:cubicBezTo>
                  <a:cubicBezTo>
                    <a:pt x="44000" y="7500"/>
                    <a:pt x="24000" y="15000"/>
                    <a:pt x="20000" y="30000"/>
                  </a:cubicBezTo>
                  <a:cubicBezTo>
                    <a:pt x="20000" y="30000"/>
                    <a:pt x="28000" y="30000"/>
                    <a:pt x="28000" y="30000"/>
                  </a:cubicBezTo>
                  <a:cubicBezTo>
                    <a:pt x="28000" y="30000"/>
                    <a:pt x="0" y="52500"/>
                    <a:pt x="0" y="60000"/>
                  </a:cubicBezTo>
                  <a:cubicBezTo>
                    <a:pt x="0" y="60000"/>
                    <a:pt x="16000" y="67500"/>
                    <a:pt x="16000" y="67500"/>
                  </a:cubicBezTo>
                  <a:cubicBezTo>
                    <a:pt x="20000" y="67500"/>
                    <a:pt x="24000" y="82500"/>
                    <a:pt x="28000" y="90000"/>
                  </a:cubicBezTo>
                  <a:cubicBezTo>
                    <a:pt x="36000" y="97500"/>
                    <a:pt x="40000" y="97500"/>
                    <a:pt x="48000" y="97500"/>
                  </a:cubicBezTo>
                  <a:cubicBezTo>
                    <a:pt x="56000" y="105000"/>
                    <a:pt x="68000" y="120000"/>
                    <a:pt x="76000" y="120000"/>
                  </a:cubicBezTo>
                  <a:cubicBezTo>
                    <a:pt x="88000" y="120000"/>
                    <a:pt x="100000" y="120000"/>
                    <a:pt x="112000" y="112500"/>
                  </a:cubicBezTo>
                  <a:cubicBezTo>
                    <a:pt x="120000" y="112500"/>
                    <a:pt x="104000" y="75000"/>
                    <a:pt x="104000" y="75000"/>
                  </a:cubicBezTo>
                  <a:cubicBezTo>
                    <a:pt x="108000" y="75000"/>
                    <a:pt x="100000" y="75000"/>
                    <a:pt x="104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" name="Google Shape;708;g90e2d1f501_0_5781">
              <a:extLst>
                <a:ext uri="{FF2B5EF4-FFF2-40B4-BE49-F238E27FC236}">
                  <a16:creationId xmlns:a16="http://schemas.microsoft.com/office/drawing/2014/main" id="{33D52768-B233-64C0-3BB0-FE98C0F5726A}"/>
                </a:ext>
              </a:extLst>
            </p:cNvPr>
            <p:cNvSpPr/>
            <p:nvPr/>
          </p:nvSpPr>
          <p:spPr>
            <a:xfrm>
              <a:off x="15916756" y="4120960"/>
              <a:ext cx="140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24000"/>
                  </a:moveTo>
                  <a:cubicBezTo>
                    <a:pt x="64000" y="24000"/>
                    <a:pt x="48000" y="24000"/>
                    <a:pt x="32000" y="24000"/>
                  </a:cubicBezTo>
                  <a:cubicBezTo>
                    <a:pt x="24000" y="24000"/>
                    <a:pt x="8000" y="0"/>
                    <a:pt x="0" y="24000"/>
                  </a:cubicBezTo>
                  <a:cubicBezTo>
                    <a:pt x="0" y="24000"/>
                    <a:pt x="0" y="72000"/>
                    <a:pt x="8000" y="72000"/>
                  </a:cubicBezTo>
                  <a:cubicBezTo>
                    <a:pt x="24000" y="96000"/>
                    <a:pt x="32000" y="120000"/>
                    <a:pt x="48000" y="120000"/>
                  </a:cubicBezTo>
                  <a:cubicBezTo>
                    <a:pt x="64000" y="120000"/>
                    <a:pt x="120000" y="48000"/>
                    <a:pt x="72000" y="24000"/>
                  </a:cubicBezTo>
                  <a:cubicBezTo>
                    <a:pt x="64000" y="24000"/>
                    <a:pt x="80000" y="48000"/>
                    <a:pt x="72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" name="Google Shape;709;g90e2d1f501_0_5781">
              <a:extLst>
                <a:ext uri="{FF2B5EF4-FFF2-40B4-BE49-F238E27FC236}">
                  <a16:creationId xmlns:a16="http://schemas.microsoft.com/office/drawing/2014/main" id="{BDE000A2-E6B0-642F-AD3D-E2D2759DF488}"/>
                </a:ext>
              </a:extLst>
            </p:cNvPr>
            <p:cNvSpPr/>
            <p:nvPr/>
          </p:nvSpPr>
          <p:spPr>
            <a:xfrm>
              <a:off x="15942234" y="3990355"/>
              <a:ext cx="2358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600" y="112500"/>
                  </a:moveTo>
                  <a:cubicBezTo>
                    <a:pt x="28800" y="105000"/>
                    <a:pt x="19200" y="105000"/>
                    <a:pt x="14400" y="97500"/>
                  </a:cubicBezTo>
                  <a:cubicBezTo>
                    <a:pt x="9600" y="90000"/>
                    <a:pt x="19200" y="90000"/>
                    <a:pt x="19200" y="90000"/>
                  </a:cubicBezTo>
                  <a:cubicBezTo>
                    <a:pt x="19200" y="90000"/>
                    <a:pt x="0" y="97500"/>
                    <a:pt x="0" y="90000"/>
                  </a:cubicBezTo>
                  <a:cubicBezTo>
                    <a:pt x="0" y="75000"/>
                    <a:pt x="14400" y="82500"/>
                    <a:pt x="14400" y="82500"/>
                  </a:cubicBezTo>
                  <a:cubicBezTo>
                    <a:pt x="14400" y="75000"/>
                    <a:pt x="9600" y="75000"/>
                    <a:pt x="9600" y="75000"/>
                  </a:cubicBezTo>
                  <a:cubicBezTo>
                    <a:pt x="9600" y="75000"/>
                    <a:pt x="33600" y="52500"/>
                    <a:pt x="28800" y="45000"/>
                  </a:cubicBezTo>
                  <a:cubicBezTo>
                    <a:pt x="28800" y="45000"/>
                    <a:pt x="24000" y="45000"/>
                    <a:pt x="24000" y="45000"/>
                  </a:cubicBezTo>
                  <a:cubicBezTo>
                    <a:pt x="28800" y="30000"/>
                    <a:pt x="43200" y="30000"/>
                    <a:pt x="52800" y="22500"/>
                  </a:cubicBezTo>
                  <a:cubicBezTo>
                    <a:pt x="62400" y="15000"/>
                    <a:pt x="76800" y="7500"/>
                    <a:pt x="86400" y="0"/>
                  </a:cubicBezTo>
                  <a:cubicBezTo>
                    <a:pt x="86400" y="0"/>
                    <a:pt x="91200" y="22500"/>
                    <a:pt x="96000" y="30000"/>
                  </a:cubicBezTo>
                  <a:cubicBezTo>
                    <a:pt x="96000" y="30000"/>
                    <a:pt x="120000" y="45000"/>
                    <a:pt x="120000" y="52500"/>
                  </a:cubicBezTo>
                  <a:cubicBezTo>
                    <a:pt x="120000" y="60000"/>
                    <a:pt x="96000" y="52500"/>
                    <a:pt x="100800" y="67500"/>
                  </a:cubicBezTo>
                  <a:cubicBezTo>
                    <a:pt x="100800" y="67500"/>
                    <a:pt x="110400" y="75000"/>
                    <a:pt x="110400" y="90000"/>
                  </a:cubicBezTo>
                  <a:cubicBezTo>
                    <a:pt x="105600" y="90000"/>
                    <a:pt x="96000" y="90000"/>
                    <a:pt x="91200" y="97500"/>
                  </a:cubicBezTo>
                  <a:cubicBezTo>
                    <a:pt x="76800" y="105000"/>
                    <a:pt x="48000" y="120000"/>
                    <a:pt x="33600" y="112500"/>
                  </a:cubicBezTo>
                  <a:cubicBezTo>
                    <a:pt x="28800" y="105000"/>
                    <a:pt x="43200" y="120000"/>
                    <a:pt x="33600" y="11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" name="Google Shape;710;g90e2d1f501_0_5781">
              <a:extLst>
                <a:ext uri="{FF2B5EF4-FFF2-40B4-BE49-F238E27FC236}">
                  <a16:creationId xmlns:a16="http://schemas.microsoft.com/office/drawing/2014/main" id="{A7B8CAFC-CCD6-1421-9934-CE2D4BD7A021}"/>
                </a:ext>
              </a:extLst>
            </p:cNvPr>
            <p:cNvSpPr/>
            <p:nvPr/>
          </p:nvSpPr>
          <p:spPr>
            <a:xfrm>
              <a:off x="18426316" y="4579678"/>
              <a:ext cx="2358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000" y="45000"/>
                  </a:moveTo>
                  <a:cubicBezTo>
                    <a:pt x="19200" y="45000"/>
                    <a:pt x="19200" y="15000"/>
                    <a:pt x="14400" y="15000"/>
                  </a:cubicBezTo>
                  <a:cubicBezTo>
                    <a:pt x="14400" y="0"/>
                    <a:pt x="4800" y="30000"/>
                    <a:pt x="4800" y="30000"/>
                  </a:cubicBezTo>
                  <a:cubicBezTo>
                    <a:pt x="0" y="60000"/>
                    <a:pt x="4800" y="60000"/>
                    <a:pt x="9600" y="60000"/>
                  </a:cubicBezTo>
                  <a:cubicBezTo>
                    <a:pt x="14400" y="60000"/>
                    <a:pt x="19200" y="90000"/>
                    <a:pt x="24000" y="90000"/>
                  </a:cubicBezTo>
                  <a:cubicBezTo>
                    <a:pt x="43200" y="105000"/>
                    <a:pt x="57600" y="120000"/>
                    <a:pt x="76800" y="120000"/>
                  </a:cubicBezTo>
                  <a:cubicBezTo>
                    <a:pt x="81600" y="120000"/>
                    <a:pt x="120000" y="105000"/>
                    <a:pt x="115200" y="75000"/>
                  </a:cubicBezTo>
                  <a:cubicBezTo>
                    <a:pt x="110400" y="75000"/>
                    <a:pt x="110400" y="90000"/>
                    <a:pt x="110400" y="90000"/>
                  </a:cubicBezTo>
                  <a:cubicBezTo>
                    <a:pt x="105600" y="90000"/>
                    <a:pt x="100800" y="75000"/>
                    <a:pt x="96000" y="60000"/>
                  </a:cubicBezTo>
                  <a:cubicBezTo>
                    <a:pt x="91200" y="60000"/>
                    <a:pt x="81600" y="45000"/>
                    <a:pt x="72000" y="60000"/>
                  </a:cubicBezTo>
                  <a:cubicBezTo>
                    <a:pt x="67200" y="60000"/>
                    <a:pt x="57600" y="30000"/>
                    <a:pt x="48000" y="30000"/>
                  </a:cubicBezTo>
                  <a:cubicBezTo>
                    <a:pt x="38400" y="30000"/>
                    <a:pt x="33600" y="45000"/>
                    <a:pt x="24000" y="4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" name="Google Shape;711;g90e2d1f501_0_5781">
              <a:extLst>
                <a:ext uri="{FF2B5EF4-FFF2-40B4-BE49-F238E27FC236}">
                  <a16:creationId xmlns:a16="http://schemas.microsoft.com/office/drawing/2014/main" id="{8326748D-2B0F-F73D-F346-9B1C2E5AA438}"/>
                </a:ext>
              </a:extLst>
            </p:cNvPr>
            <p:cNvSpPr/>
            <p:nvPr/>
          </p:nvSpPr>
          <p:spPr>
            <a:xfrm>
              <a:off x="18126952" y="4729398"/>
              <a:ext cx="1974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28" y="90000"/>
                  </a:moveTo>
                  <a:cubicBezTo>
                    <a:pt x="28571" y="90000"/>
                    <a:pt x="34285" y="90000"/>
                    <a:pt x="45714" y="90000"/>
                  </a:cubicBezTo>
                  <a:cubicBezTo>
                    <a:pt x="57142" y="105000"/>
                    <a:pt x="68571" y="105000"/>
                    <a:pt x="80000" y="120000"/>
                  </a:cubicBezTo>
                  <a:cubicBezTo>
                    <a:pt x="91428" y="120000"/>
                    <a:pt x="102857" y="120000"/>
                    <a:pt x="108571" y="105000"/>
                  </a:cubicBezTo>
                  <a:cubicBezTo>
                    <a:pt x="120000" y="90000"/>
                    <a:pt x="102857" y="75000"/>
                    <a:pt x="97142" y="60000"/>
                  </a:cubicBezTo>
                  <a:cubicBezTo>
                    <a:pt x="80000" y="30000"/>
                    <a:pt x="62857" y="0"/>
                    <a:pt x="40000" y="30000"/>
                  </a:cubicBezTo>
                  <a:cubicBezTo>
                    <a:pt x="28571" y="45000"/>
                    <a:pt x="28571" y="60000"/>
                    <a:pt x="22857" y="75000"/>
                  </a:cubicBezTo>
                  <a:cubicBezTo>
                    <a:pt x="17142" y="75000"/>
                    <a:pt x="0" y="90000"/>
                    <a:pt x="11428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" name="Google Shape;712;g90e2d1f501_0_5781">
              <a:extLst>
                <a:ext uri="{FF2B5EF4-FFF2-40B4-BE49-F238E27FC236}">
                  <a16:creationId xmlns:a16="http://schemas.microsoft.com/office/drawing/2014/main" id="{BCC80AA1-0F5F-FDBA-93F0-1D2E4D21BBAF}"/>
                </a:ext>
              </a:extLst>
            </p:cNvPr>
            <p:cNvSpPr/>
            <p:nvPr/>
          </p:nvSpPr>
          <p:spPr>
            <a:xfrm>
              <a:off x="18136506" y="4694360"/>
              <a:ext cx="765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120000"/>
                  </a:moveTo>
                  <a:cubicBezTo>
                    <a:pt x="0" y="120000"/>
                    <a:pt x="15000" y="0"/>
                    <a:pt x="60000" y="24000"/>
                  </a:cubicBezTo>
                  <a:cubicBezTo>
                    <a:pt x="120000" y="48000"/>
                    <a:pt x="90000" y="96000"/>
                    <a:pt x="45000" y="120000"/>
                  </a:cubicBezTo>
                  <a:cubicBezTo>
                    <a:pt x="15000" y="120000"/>
                    <a:pt x="75000" y="120000"/>
                    <a:pt x="45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713;g90e2d1f501_0_5781">
              <a:extLst>
                <a:ext uri="{FF2B5EF4-FFF2-40B4-BE49-F238E27FC236}">
                  <a16:creationId xmlns:a16="http://schemas.microsoft.com/office/drawing/2014/main" id="{F5EEB439-3B4F-3043-DBC2-B8441E7AD76E}"/>
                </a:ext>
              </a:extLst>
            </p:cNvPr>
            <p:cNvSpPr/>
            <p:nvPr/>
          </p:nvSpPr>
          <p:spPr>
            <a:xfrm>
              <a:off x="17932681" y="4560566"/>
              <a:ext cx="288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72000"/>
                  </a:moveTo>
                  <a:cubicBezTo>
                    <a:pt x="0" y="48000"/>
                    <a:pt x="80000" y="0"/>
                    <a:pt x="120000" y="24000"/>
                  </a:cubicBezTo>
                  <a:cubicBezTo>
                    <a:pt x="120000" y="48000"/>
                    <a:pt x="80000" y="120000"/>
                    <a:pt x="40000" y="120000"/>
                  </a:cubicBezTo>
                  <a:cubicBezTo>
                    <a:pt x="40000" y="120000"/>
                    <a:pt x="40000" y="72000"/>
                    <a:pt x="40000" y="72000"/>
                  </a:cubicBezTo>
                  <a:cubicBezTo>
                    <a:pt x="0" y="48000"/>
                    <a:pt x="40000" y="72000"/>
                    <a:pt x="4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" name="Google Shape;714;g90e2d1f501_0_5781">
              <a:extLst>
                <a:ext uri="{FF2B5EF4-FFF2-40B4-BE49-F238E27FC236}">
                  <a16:creationId xmlns:a16="http://schemas.microsoft.com/office/drawing/2014/main" id="{25E5FE32-1431-4A37-9188-D9930AEA1EC6}"/>
                </a:ext>
              </a:extLst>
            </p:cNvPr>
            <p:cNvSpPr/>
            <p:nvPr/>
          </p:nvSpPr>
          <p:spPr>
            <a:xfrm>
              <a:off x="17932681" y="4700728"/>
              <a:ext cx="38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6000"/>
                  </a:moveTo>
                  <a:cubicBezTo>
                    <a:pt x="120000" y="72000"/>
                    <a:pt x="30000" y="0"/>
                    <a:pt x="0" y="24000"/>
                  </a:cubicBezTo>
                  <a:cubicBezTo>
                    <a:pt x="0" y="24000"/>
                    <a:pt x="90000" y="120000"/>
                    <a:pt x="12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" name="Google Shape;715;g90e2d1f501_0_5781">
              <a:extLst>
                <a:ext uri="{FF2B5EF4-FFF2-40B4-BE49-F238E27FC236}">
                  <a16:creationId xmlns:a16="http://schemas.microsoft.com/office/drawing/2014/main" id="{1E79041F-2075-9065-519D-C748D563C8A2}"/>
                </a:ext>
              </a:extLst>
            </p:cNvPr>
            <p:cNvSpPr/>
            <p:nvPr/>
          </p:nvSpPr>
          <p:spPr>
            <a:xfrm>
              <a:off x="17996378" y="4525526"/>
              <a:ext cx="3948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142" y="30000"/>
                  </a:moveTo>
                  <a:cubicBezTo>
                    <a:pt x="91428" y="22500"/>
                    <a:pt x="88571" y="30000"/>
                    <a:pt x="82857" y="22500"/>
                  </a:cubicBezTo>
                  <a:cubicBezTo>
                    <a:pt x="82857" y="22500"/>
                    <a:pt x="68571" y="0"/>
                    <a:pt x="65714" y="0"/>
                  </a:cubicBezTo>
                  <a:cubicBezTo>
                    <a:pt x="65714" y="0"/>
                    <a:pt x="68571" y="7500"/>
                    <a:pt x="62857" y="15000"/>
                  </a:cubicBezTo>
                  <a:cubicBezTo>
                    <a:pt x="57142" y="15000"/>
                    <a:pt x="62857" y="37500"/>
                    <a:pt x="57142" y="45000"/>
                  </a:cubicBezTo>
                  <a:cubicBezTo>
                    <a:pt x="54285" y="45000"/>
                    <a:pt x="34285" y="7500"/>
                    <a:pt x="31428" y="7500"/>
                  </a:cubicBezTo>
                  <a:cubicBezTo>
                    <a:pt x="25714" y="0"/>
                    <a:pt x="11428" y="7500"/>
                    <a:pt x="11428" y="22500"/>
                  </a:cubicBezTo>
                  <a:cubicBezTo>
                    <a:pt x="11428" y="37500"/>
                    <a:pt x="0" y="30000"/>
                    <a:pt x="5714" y="45000"/>
                  </a:cubicBezTo>
                  <a:cubicBezTo>
                    <a:pt x="8571" y="52500"/>
                    <a:pt x="0" y="67500"/>
                    <a:pt x="2857" y="75000"/>
                  </a:cubicBezTo>
                  <a:cubicBezTo>
                    <a:pt x="8571" y="90000"/>
                    <a:pt x="17142" y="97500"/>
                    <a:pt x="25714" y="105000"/>
                  </a:cubicBezTo>
                  <a:cubicBezTo>
                    <a:pt x="28571" y="112500"/>
                    <a:pt x="34285" y="120000"/>
                    <a:pt x="37142" y="112500"/>
                  </a:cubicBezTo>
                  <a:cubicBezTo>
                    <a:pt x="40000" y="112500"/>
                    <a:pt x="40000" y="90000"/>
                    <a:pt x="42857" y="97500"/>
                  </a:cubicBezTo>
                  <a:cubicBezTo>
                    <a:pt x="42857" y="97500"/>
                    <a:pt x="42857" y="105000"/>
                    <a:pt x="45714" y="105000"/>
                  </a:cubicBezTo>
                  <a:cubicBezTo>
                    <a:pt x="48571" y="105000"/>
                    <a:pt x="51428" y="105000"/>
                    <a:pt x="51428" y="105000"/>
                  </a:cubicBezTo>
                  <a:cubicBezTo>
                    <a:pt x="57142" y="97500"/>
                    <a:pt x="62857" y="97500"/>
                    <a:pt x="71428" y="90000"/>
                  </a:cubicBezTo>
                  <a:cubicBezTo>
                    <a:pt x="77142" y="90000"/>
                    <a:pt x="77142" y="105000"/>
                    <a:pt x="80000" y="105000"/>
                  </a:cubicBezTo>
                  <a:cubicBezTo>
                    <a:pt x="82857" y="105000"/>
                    <a:pt x="97142" y="97500"/>
                    <a:pt x="97142" y="97500"/>
                  </a:cubicBezTo>
                  <a:cubicBezTo>
                    <a:pt x="97142" y="97500"/>
                    <a:pt x="94285" y="90000"/>
                    <a:pt x="94285" y="90000"/>
                  </a:cubicBezTo>
                  <a:cubicBezTo>
                    <a:pt x="94285" y="82500"/>
                    <a:pt x="102857" y="90000"/>
                    <a:pt x="105714" y="90000"/>
                  </a:cubicBezTo>
                  <a:cubicBezTo>
                    <a:pt x="105714" y="90000"/>
                    <a:pt x="111428" y="90000"/>
                    <a:pt x="111428" y="82500"/>
                  </a:cubicBezTo>
                  <a:cubicBezTo>
                    <a:pt x="111428" y="75000"/>
                    <a:pt x="114285" y="67500"/>
                    <a:pt x="114285" y="67500"/>
                  </a:cubicBezTo>
                  <a:cubicBezTo>
                    <a:pt x="114285" y="67500"/>
                    <a:pt x="114285" y="67500"/>
                    <a:pt x="111428" y="67500"/>
                  </a:cubicBezTo>
                  <a:cubicBezTo>
                    <a:pt x="111428" y="60000"/>
                    <a:pt x="120000" y="52500"/>
                    <a:pt x="120000" y="45000"/>
                  </a:cubicBezTo>
                  <a:cubicBezTo>
                    <a:pt x="117142" y="37500"/>
                    <a:pt x="102857" y="30000"/>
                    <a:pt x="97142" y="30000"/>
                  </a:cubicBezTo>
                  <a:cubicBezTo>
                    <a:pt x="91428" y="22500"/>
                    <a:pt x="102857" y="30000"/>
                    <a:pt x="97142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" name="Google Shape;716;g90e2d1f501_0_5781">
              <a:extLst>
                <a:ext uri="{FF2B5EF4-FFF2-40B4-BE49-F238E27FC236}">
                  <a16:creationId xmlns:a16="http://schemas.microsoft.com/office/drawing/2014/main" id="{2E0F4597-F722-B5C2-F73B-7E9F635DE14D}"/>
                </a:ext>
              </a:extLst>
            </p:cNvPr>
            <p:cNvSpPr/>
            <p:nvPr/>
          </p:nvSpPr>
          <p:spPr>
            <a:xfrm>
              <a:off x="18222495" y="4570123"/>
              <a:ext cx="732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90000"/>
                  </a:moveTo>
                  <a:cubicBezTo>
                    <a:pt x="90000" y="105000"/>
                    <a:pt x="0" y="15000"/>
                    <a:pt x="60000" y="0"/>
                  </a:cubicBezTo>
                  <a:cubicBezTo>
                    <a:pt x="75000" y="0"/>
                    <a:pt x="120000" y="0"/>
                    <a:pt x="90000" y="30000"/>
                  </a:cubicBezTo>
                  <a:cubicBezTo>
                    <a:pt x="45000" y="60000"/>
                    <a:pt x="105000" y="60000"/>
                    <a:pt x="105000" y="90000"/>
                  </a:cubicBezTo>
                  <a:cubicBezTo>
                    <a:pt x="90000" y="120000"/>
                    <a:pt x="105000" y="75000"/>
                    <a:pt x="105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" name="Google Shape;717;g90e2d1f501_0_5781">
              <a:extLst>
                <a:ext uri="{FF2B5EF4-FFF2-40B4-BE49-F238E27FC236}">
                  <a16:creationId xmlns:a16="http://schemas.microsoft.com/office/drawing/2014/main" id="{59DBF8A8-0C28-6629-3323-97849E8AB209}"/>
                </a:ext>
              </a:extLst>
            </p:cNvPr>
            <p:cNvSpPr/>
            <p:nvPr/>
          </p:nvSpPr>
          <p:spPr>
            <a:xfrm>
              <a:off x="19445425" y="5076623"/>
              <a:ext cx="1020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727" y="80000"/>
                  </a:moveTo>
                  <a:cubicBezTo>
                    <a:pt x="10909" y="60000"/>
                    <a:pt x="0" y="60000"/>
                    <a:pt x="10909" y="20000"/>
                  </a:cubicBezTo>
                  <a:cubicBezTo>
                    <a:pt x="21818" y="0"/>
                    <a:pt x="43636" y="20000"/>
                    <a:pt x="65454" y="20000"/>
                  </a:cubicBezTo>
                  <a:cubicBezTo>
                    <a:pt x="120000" y="40000"/>
                    <a:pt x="65454" y="120000"/>
                    <a:pt x="32727" y="80000"/>
                  </a:cubicBezTo>
                  <a:cubicBezTo>
                    <a:pt x="21818" y="60000"/>
                    <a:pt x="43636" y="100000"/>
                    <a:pt x="32727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" name="Google Shape;718;g90e2d1f501_0_5781">
              <a:extLst>
                <a:ext uri="{FF2B5EF4-FFF2-40B4-BE49-F238E27FC236}">
                  <a16:creationId xmlns:a16="http://schemas.microsoft.com/office/drawing/2014/main" id="{B7FE6E7B-1E5C-B523-80DC-35ED20AB5A82}"/>
                </a:ext>
              </a:extLst>
            </p:cNvPr>
            <p:cNvSpPr/>
            <p:nvPr/>
          </p:nvSpPr>
          <p:spPr>
            <a:xfrm>
              <a:off x="19247970" y="5898496"/>
              <a:ext cx="573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48000"/>
                  </a:moveTo>
                  <a:cubicBezTo>
                    <a:pt x="120000" y="48000"/>
                    <a:pt x="100000" y="24000"/>
                    <a:pt x="100000" y="24000"/>
                  </a:cubicBezTo>
                  <a:cubicBezTo>
                    <a:pt x="80000" y="0"/>
                    <a:pt x="60000" y="24000"/>
                    <a:pt x="40000" y="24000"/>
                  </a:cubicBezTo>
                  <a:cubicBezTo>
                    <a:pt x="20000" y="24000"/>
                    <a:pt x="0" y="48000"/>
                    <a:pt x="20000" y="72000"/>
                  </a:cubicBezTo>
                  <a:cubicBezTo>
                    <a:pt x="20000" y="72000"/>
                    <a:pt x="0" y="120000"/>
                    <a:pt x="0" y="96000"/>
                  </a:cubicBezTo>
                  <a:cubicBezTo>
                    <a:pt x="0" y="96000"/>
                    <a:pt x="100000" y="48000"/>
                    <a:pt x="100000" y="48000"/>
                  </a:cubicBezTo>
                  <a:cubicBezTo>
                    <a:pt x="120000" y="48000"/>
                    <a:pt x="60000" y="72000"/>
                    <a:pt x="100000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" name="Google Shape;719;g90e2d1f501_0_5781">
              <a:extLst>
                <a:ext uri="{FF2B5EF4-FFF2-40B4-BE49-F238E27FC236}">
                  <a16:creationId xmlns:a16="http://schemas.microsoft.com/office/drawing/2014/main" id="{3F1EFF9C-A33C-0914-4E6C-DFB57D6DBDFB}"/>
                </a:ext>
              </a:extLst>
            </p:cNvPr>
            <p:cNvSpPr/>
            <p:nvPr/>
          </p:nvSpPr>
          <p:spPr>
            <a:xfrm>
              <a:off x="18005931" y="6172453"/>
              <a:ext cx="477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cubicBezTo>
                    <a:pt x="24000" y="120000"/>
                    <a:pt x="0" y="40000"/>
                    <a:pt x="72000" y="0"/>
                  </a:cubicBezTo>
                  <a:cubicBezTo>
                    <a:pt x="120000" y="0"/>
                    <a:pt x="96000" y="120000"/>
                    <a:pt x="7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" name="Google Shape;720;g90e2d1f501_0_5781">
              <a:extLst>
                <a:ext uri="{FF2B5EF4-FFF2-40B4-BE49-F238E27FC236}">
                  <a16:creationId xmlns:a16="http://schemas.microsoft.com/office/drawing/2014/main" id="{A8EAD501-9DEC-B5F1-6992-93862F9CF79A}"/>
                </a:ext>
              </a:extLst>
            </p:cNvPr>
            <p:cNvSpPr/>
            <p:nvPr/>
          </p:nvSpPr>
          <p:spPr>
            <a:xfrm>
              <a:off x="18846695" y="6452780"/>
              <a:ext cx="477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000"/>
                  </a:moveTo>
                  <a:cubicBezTo>
                    <a:pt x="120000" y="24000"/>
                    <a:pt x="0" y="120000"/>
                    <a:pt x="24000" y="120000"/>
                  </a:cubicBezTo>
                  <a:cubicBezTo>
                    <a:pt x="48000" y="120000"/>
                    <a:pt x="96000" y="72000"/>
                    <a:pt x="96000" y="72000"/>
                  </a:cubicBezTo>
                  <a:cubicBezTo>
                    <a:pt x="120000" y="48000"/>
                    <a:pt x="120000" y="0"/>
                    <a:pt x="12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" name="Google Shape;721;g90e2d1f501_0_5781">
              <a:extLst>
                <a:ext uri="{FF2B5EF4-FFF2-40B4-BE49-F238E27FC236}">
                  <a16:creationId xmlns:a16="http://schemas.microsoft.com/office/drawing/2014/main" id="{C037E329-9224-F89D-BEE6-6D1793F52697}"/>
                </a:ext>
              </a:extLst>
            </p:cNvPr>
            <p:cNvSpPr/>
            <p:nvPr/>
          </p:nvSpPr>
          <p:spPr>
            <a:xfrm>
              <a:off x="18818034" y="6526046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60000" y="12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" name="Google Shape;722;g90e2d1f501_0_5781">
              <a:extLst>
                <a:ext uri="{FF2B5EF4-FFF2-40B4-BE49-F238E27FC236}">
                  <a16:creationId xmlns:a16="http://schemas.microsoft.com/office/drawing/2014/main" id="{A994C688-AD6D-CB0E-F496-6C17D6457D1C}"/>
                </a:ext>
              </a:extLst>
            </p:cNvPr>
            <p:cNvSpPr/>
            <p:nvPr/>
          </p:nvSpPr>
          <p:spPr>
            <a:xfrm>
              <a:off x="18687463" y="6675767"/>
              <a:ext cx="288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80000" y="0"/>
                    <a:pt x="0" y="120000"/>
                    <a:pt x="40000" y="120000"/>
                  </a:cubicBezTo>
                  <a:cubicBezTo>
                    <a:pt x="40000" y="1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" name="Google Shape;723;g90e2d1f501_0_5781">
              <a:extLst>
                <a:ext uri="{FF2B5EF4-FFF2-40B4-BE49-F238E27FC236}">
                  <a16:creationId xmlns:a16="http://schemas.microsoft.com/office/drawing/2014/main" id="{E664C41D-B5D5-E71E-7EBB-C74429DFC7D2}"/>
                </a:ext>
              </a:extLst>
            </p:cNvPr>
            <p:cNvSpPr/>
            <p:nvPr/>
          </p:nvSpPr>
          <p:spPr>
            <a:xfrm>
              <a:off x="18575995" y="6723550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0"/>
                  </a:moveTo>
                  <a:cubicBezTo>
                    <a:pt x="85714" y="0"/>
                    <a:pt x="0" y="60000"/>
                    <a:pt x="17142" y="90000"/>
                  </a:cubicBezTo>
                  <a:cubicBezTo>
                    <a:pt x="34285" y="120000"/>
                    <a:pt x="119999" y="0"/>
                    <a:pt x="10285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" name="Google Shape;724;g90e2d1f501_0_5781">
              <a:extLst>
                <a:ext uri="{FF2B5EF4-FFF2-40B4-BE49-F238E27FC236}">
                  <a16:creationId xmlns:a16="http://schemas.microsoft.com/office/drawing/2014/main" id="{84F710C0-CC67-E782-6291-380A3B579024}"/>
                </a:ext>
              </a:extLst>
            </p:cNvPr>
            <p:cNvSpPr/>
            <p:nvPr/>
          </p:nvSpPr>
          <p:spPr>
            <a:xfrm>
              <a:off x="18502748" y="6761778"/>
              <a:ext cx="540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100000" y="0"/>
                    <a:pt x="0" y="60000"/>
                    <a:pt x="20000" y="90000"/>
                  </a:cubicBezTo>
                  <a:cubicBezTo>
                    <a:pt x="40000" y="120000"/>
                    <a:pt x="100000" y="0"/>
                    <a:pt x="100000" y="0"/>
                  </a:cubicBezTo>
                  <a:cubicBezTo>
                    <a:pt x="100000" y="0"/>
                    <a:pt x="120000" y="0"/>
                    <a:pt x="10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" name="Google Shape;725;g90e2d1f501_0_5781">
              <a:extLst>
                <a:ext uri="{FF2B5EF4-FFF2-40B4-BE49-F238E27FC236}">
                  <a16:creationId xmlns:a16="http://schemas.microsoft.com/office/drawing/2014/main" id="{2B0FBE50-376D-E275-09C2-BAE3CFCFA66A}"/>
                </a:ext>
              </a:extLst>
            </p:cNvPr>
            <p:cNvSpPr/>
            <p:nvPr/>
          </p:nvSpPr>
          <p:spPr>
            <a:xfrm>
              <a:off x="18454978" y="6790446"/>
              <a:ext cx="477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0"/>
                  </a:moveTo>
                  <a:cubicBezTo>
                    <a:pt x="96000" y="0"/>
                    <a:pt x="0" y="96000"/>
                    <a:pt x="0" y="96000"/>
                  </a:cubicBezTo>
                  <a:cubicBezTo>
                    <a:pt x="48000" y="120000"/>
                    <a:pt x="96000" y="0"/>
                    <a:pt x="96000" y="0"/>
                  </a:cubicBezTo>
                  <a:cubicBezTo>
                    <a:pt x="96000" y="0"/>
                    <a:pt x="120000" y="0"/>
                    <a:pt x="96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" name="Google Shape;726;g90e2d1f501_0_5781">
              <a:extLst>
                <a:ext uri="{FF2B5EF4-FFF2-40B4-BE49-F238E27FC236}">
                  <a16:creationId xmlns:a16="http://schemas.microsoft.com/office/drawing/2014/main" id="{2714B8B7-06D5-1711-B2EA-135E1869BD47}"/>
                </a:ext>
              </a:extLst>
            </p:cNvPr>
            <p:cNvSpPr/>
            <p:nvPr/>
          </p:nvSpPr>
          <p:spPr>
            <a:xfrm>
              <a:off x="18445420" y="6854157"/>
              <a:ext cx="96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" name="Google Shape;727;g90e2d1f501_0_5781">
              <a:extLst>
                <a:ext uri="{FF2B5EF4-FFF2-40B4-BE49-F238E27FC236}">
                  <a16:creationId xmlns:a16="http://schemas.microsoft.com/office/drawing/2014/main" id="{F2D18B2F-A2B6-CD24-0B5E-C85A5F148222}"/>
                </a:ext>
              </a:extLst>
            </p:cNvPr>
            <p:cNvSpPr/>
            <p:nvPr/>
          </p:nvSpPr>
          <p:spPr>
            <a:xfrm>
              <a:off x="18397652" y="6815931"/>
              <a:ext cx="477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30000"/>
                  </a:moveTo>
                  <a:cubicBezTo>
                    <a:pt x="48000" y="60000"/>
                    <a:pt x="0" y="90000"/>
                    <a:pt x="0" y="120000"/>
                  </a:cubicBezTo>
                  <a:cubicBezTo>
                    <a:pt x="0" y="120000"/>
                    <a:pt x="96000" y="30000"/>
                    <a:pt x="96000" y="30000"/>
                  </a:cubicBezTo>
                  <a:cubicBezTo>
                    <a:pt x="72000" y="30000"/>
                    <a:pt x="120000" y="0"/>
                    <a:pt x="96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" name="Google Shape;728;g90e2d1f501_0_5781">
              <a:extLst>
                <a:ext uri="{FF2B5EF4-FFF2-40B4-BE49-F238E27FC236}">
                  <a16:creationId xmlns:a16="http://schemas.microsoft.com/office/drawing/2014/main" id="{67E98FB8-71D9-D778-4E8E-12E2EDEE9806}"/>
                </a:ext>
              </a:extLst>
            </p:cNvPr>
            <p:cNvSpPr/>
            <p:nvPr/>
          </p:nvSpPr>
          <p:spPr>
            <a:xfrm>
              <a:off x="18053702" y="7163156"/>
              <a:ext cx="192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31" name="Google Shape;729;g90e2d1f501_0_5781">
              <a:extLst>
                <a:ext uri="{FF2B5EF4-FFF2-40B4-BE49-F238E27FC236}">
                  <a16:creationId xmlns:a16="http://schemas.microsoft.com/office/drawing/2014/main" id="{5876D07E-12BD-5E07-E44E-865BB1824DFA}"/>
                </a:ext>
              </a:extLst>
            </p:cNvPr>
            <p:cNvGrpSpPr/>
            <p:nvPr/>
          </p:nvGrpSpPr>
          <p:grpSpPr>
            <a:xfrm>
              <a:off x="17709486" y="6761860"/>
              <a:ext cx="697551" cy="662294"/>
              <a:chOff x="5961121" y="2686386"/>
              <a:chExt cx="288280" cy="273630"/>
            </a:xfrm>
          </p:grpSpPr>
          <p:sp>
            <p:nvSpPr>
              <p:cNvPr id="1323" name="Google Shape;730;g90e2d1f501_0_5781">
                <a:extLst>
                  <a:ext uri="{FF2B5EF4-FFF2-40B4-BE49-F238E27FC236}">
                    <a16:creationId xmlns:a16="http://schemas.microsoft.com/office/drawing/2014/main" id="{7E79A22B-D672-76B3-E090-496B15966D8A}"/>
                  </a:ext>
                </a:extLst>
              </p:cNvPr>
              <p:cNvSpPr/>
              <p:nvPr/>
            </p:nvSpPr>
            <p:spPr>
              <a:xfrm>
                <a:off x="6130901" y="2686386"/>
                <a:ext cx="118500" cy="999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387" y="46153"/>
                    </a:moveTo>
                    <a:cubicBezTo>
                      <a:pt x="108387" y="46153"/>
                      <a:pt x="112258" y="36923"/>
                      <a:pt x="112258" y="32307"/>
                    </a:cubicBezTo>
                    <a:cubicBezTo>
                      <a:pt x="112258" y="36923"/>
                      <a:pt x="104516" y="46153"/>
                      <a:pt x="104516" y="46153"/>
                    </a:cubicBezTo>
                    <a:cubicBezTo>
                      <a:pt x="96774" y="46153"/>
                      <a:pt x="81290" y="41538"/>
                      <a:pt x="77419" y="36923"/>
                    </a:cubicBezTo>
                    <a:cubicBezTo>
                      <a:pt x="65806" y="32307"/>
                      <a:pt x="58064" y="9230"/>
                      <a:pt x="42580" y="4615"/>
                    </a:cubicBezTo>
                    <a:cubicBezTo>
                      <a:pt x="34838" y="0"/>
                      <a:pt x="38709" y="18461"/>
                      <a:pt x="42580" y="23076"/>
                    </a:cubicBezTo>
                    <a:cubicBezTo>
                      <a:pt x="42580" y="32307"/>
                      <a:pt x="38709" y="41538"/>
                      <a:pt x="34838" y="50769"/>
                    </a:cubicBezTo>
                    <a:cubicBezTo>
                      <a:pt x="30967" y="55384"/>
                      <a:pt x="38709" y="69230"/>
                      <a:pt x="27096" y="64615"/>
                    </a:cubicBezTo>
                    <a:cubicBezTo>
                      <a:pt x="27096" y="64615"/>
                      <a:pt x="19354" y="60000"/>
                      <a:pt x="15483" y="64615"/>
                    </a:cubicBezTo>
                    <a:cubicBezTo>
                      <a:pt x="15483" y="69230"/>
                      <a:pt x="19354" y="73846"/>
                      <a:pt x="19354" y="73846"/>
                    </a:cubicBezTo>
                    <a:cubicBezTo>
                      <a:pt x="19354" y="73846"/>
                      <a:pt x="7741" y="83076"/>
                      <a:pt x="3870" y="83076"/>
                    </a:cubicBezTo>
                    <a:cubicBezTo>
                      <a:pt x="0" y="92307"/>
                      <a:pt x="11612" y="96923"/>
                      <a:pt x="7741" y="106153"/>
                    </a:cubicBezTo>
                    <a:cubicBezTo>
                      <a:pt x="3870" y="110769"/>
                      <a:pt x="11612" y="120000"/>
                      <a:pt x="15483" y="115384"/>
                    </a:cubicBezTo>
                    <a:cubicBezTo>
                      <a:pt x="19354" y="110769"/>
                      <a:pt x="19354" y="106153"/>
                      <a:pt x="23225" y="106153"/>
                    </a:cubicBezTo>
                    <a:cubicBezTo>
                      <a:pt x="23225" y="106153"/>
                      <a:pt x="27096" y="110769"/>
                      <a:pt x="27096" y="106153"/>
                    </a:cubicBezTo>
                    <a:cubicBezTo>
                      <a:pt x="27096" y="101538"/>
                      <a:pt x="19354" y="96923"/>
                      <a:pt x="15483" y="92307"/>
                    </a:cubicBezTo>
                    <a:cubicBezTo>
                      <a:pt x="11612" y="83076"/>
                      <a:pt x="27096" y="87692"/>
                      <a:pt x="27096" y="87692"/>
                    </a:cubicBezTo>
                    <a:cubicBezTo>
                      <a:pt x="34838" y="87692"/>
                      <a:pt x="38709" y="78461"/>
                      <a:pt x="46451" y="83076"/>
                    </a:cubicBezTo>
                    <a:cubicBezTo>
                      <a:pt x="54193" y="87692"/>
                      <a:pt x="58064" y="92307"/>
                      <a:pt x="65806" y="96923"/>
                    </a:cubicBezTo>
                    <a:cubicBezTo>
                      <a:pt x="77419" y="106153"/>
                      <a:pt x="73548" y="78461"/>
                      <a:pt x="81290" y="73846"/>
                    </a:cubicBezTo>
                    <a:cubicBezTo>
                      <a:pt x="81290" y="73846"/>
                      <a:pt x="120000" y="73846"/>
                      <a:pt x="120000" y="64615"/>
                    </a:cubicBezTo>
                    <a:cubicBezTo>
                      <a:pt x="116129" y="60000"/>
                      <a:pt x="104516" y="69230"/>
                      <a:pt x="112258" y="55384"/>
                    </a:cubicBezTo>
                    <a:cubicBezTo>
                      <a:pt x="116129" y="50769"/>
                      <a:pt x="104516" y="55384"/>
                      <a:pt x="108387" y="46153"/>
                    </a:cubicBezTo>
                    <a:cubicBezTo>
                      <a:pt x="112258" y="32307"/>
                      <a:pt x="108387" y="50769"/>
                      <a:pt x="108387" y="461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691" tIns="22846" rIns="45691" bIns="22846" anchor="t" anchorCtr="0">
                <a:noAutofit/>
              </a:bodyPr>
              <a:lstStyle/>
              <a:p>
                <a:pPr defTabSz="914103">
                  <a:buClr>
                    <a:srgbClr val="000000"/>
                  </a:buClr>
                  <a:buSzPts val="1400"/>
                </a:pPr>
                <a:endParaRPr sz="1866">
                  <a:solidFill>
                    <a:prstClr val="black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24" name="Google Shape;731;g90e2d1f501_0_5781">
                <a:extLst>
                  <a:ext uri="{FF2B5EF4-FFF2-40B4-BE49-F238E27FC236}">
                    <a16:creationId xmlns:a16="http://schemas.microsoft.com/office/drawing/2014/main" id="{1A1A108F-238F-80CF-70AA-39756A802241}"/>
                  </a:ext>
                </a:extLst>
              </p:cNvPr>
              <p:cNvSpPr/>
              <p:nvPr/>
            </p:nvSpPr>
            <p:spPr>
              <a:xfrm>
                <a:off x="5961121" y="2778516"/>
                <a:ext cx="215700" cy="181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1428" y="2553"/>
                    </a:moveTo>
                    <a:cubicBezTo>
                      <a:pt x="109285" y="2553"/>
                      <a:pt x="109285" y="0"/>
                      <a:pt x="109285" y="2553"/>
                    </a:cubicBezTo>
                    <a:cubicBezTo>
                      <a:pt x="104999" y="5106"/>
                      <a:pt x="109285" y="5106"/>
                      <a:pt x="111428" y="7659"/>
                    </a:cubicBezTo>
                    <a:cubicBezTo>
                      <a:pt x="113571" y="10212"/>
                      <a:pt x="107142" y="12765"/>
                      <a:pt x="104999" y="7659"/>
                    </a:cubicBezTo>
                    <a:cubicBezTo>
                      <a:pt x="102857" y="2553"/>
                      <a:pt x="100714" y="10212"/>
                      <a:pt x="100714" y="12765"/>
                    </a:cubicBezTo>
                    <a:cubicBezTo>
                      <a:pt x="98571" y="12765"/>
                      <a:pt x="96428" y="15319"/>
                      <a:pt x="96428" y="15319"/>
                    </a:cubicBezTo>
                    <a:cubicBezTo>
                      <a:pt x="96428" y="20425"/>
                      <a:pt x="98571" y="17872"/>
                      <a:pt x="98571" y="17872"/>
                    </a:cubicBezTo>
                    <a:cubicBezTo>
                      <a:pt x="98571" y="20425"/>
                      <a:pt x="98571" y="22978"/>
                      <a:pt x="98571" y="25531"/>
                    </a:cubicBezTo>
                    <a:cubicBezTo>
                      <a:pt x="98571" y="28085"/>
                      <a:pt x="100714" y="28085"/>
                      <a:pt x="98571" y="33191"/>
                    </a:cubicBezTo>
                    <a:cubicBezTo>
                      <a:pt x="94285" y="40851"/>
                      <a:pt x="92142" y="48510"/>
                      <a:pt x="87857" y="56170"/>
                    </a:cubicBezTo>
                    <a:cubicBezTo>
                      <a:pt x="85714" y="58723"/>
                      <a:pt x="79285" y="68936"/>
                      <a:pt x="77142" y="68936"/>
                    </a:cubicBezTo>
                    <a:cubicBezTo>
                      <a:pt x="72857" y="68936"/>
                      <a:pt x="68571" y="71489"/>
                      <a:pt x="66428" y="68936"/>
                    </a:cubicBezTo>
                    <a:cubicBezTo>
                      <a:pt x="64285" y="66382"/>
                      <a:pt x="68571" y="63829"/>
                      <a:pt x="68571" y="61276"/>
                    </a:cubicBezTo>
                    <a:cubicBezTo>
                      <a:pt x="70714" y="58723"/>
                      <a:pt x="64285" y="63829"/>
                      <a:pt x="64285" y="63829"/>
                    </a:cubicBezTo>
                    <a:cubicBezTo>
                      <a:pt x="62142" y="66382"/>
                      <a:pt x="62142" y="66382"/>
                      <a:pt x="62142" y="68936"/>
                    </a:cubicBezTo>
                    <a:cubicBezTo>
                      <a:pt x="62142" y="76595"/>
                      <a:pt x="55714" y="79148"/>
                      <a:pt x="53571" y="84255"/>
                    </a:cubicBezTo>
                    <a:cubicBezTo>
                      <a:pt x="53571" y="84255"/>
                      <a:pt x="53571" y="86808"/>
                      <a:pt x="53571" y="86808"/>
                    </a:cubicBezTo>
                    <a:cubicBezTo>
                      <a:pt x="53571" y="89361"/>
                      <a:pt x="49285" y="91914"/>
                      <a:pt x="49285" y="91914"/>
                    </a:cubicBezTo>
                    <a:cubicBezTo>
                      <a:pt x="47142" y="91914"/>
                      <a:pt x="49285" y="89361"/>
                      <a:pt x="44999" y="89361"/>
                    </a:cubicBezTo>
                    <a:cubicBezTo>
                      <a:pt x="42857" y="89361"/>
                      <a:pt x="40714" y="89361"/>
                      <a:pt x="36428" y="89361"/>
                    </a:cubicBezTo>
                    <a:cubicBezTo>
                      <a:pt x="29999" y="91914"/>
                      <a:pt x="25714" y="89361"/>
                      <a:pt x="19285" y="91914"/>
                    </a:cubicBezTo>
                    <a:cubicBezTo>
                      <a:pt x="14999" y="97021"/>
                      <a:pt x="8571" y="102127"/>
                      <a:pt x="4285" y="107234"/>
                    </a:cubicBezTo>
                    <a:cubicBezTo>
                      <a:pt x="0" y="107234"/>
                      <a:pt x="0" y="114893"/>
                      <a:pt x="2142" y="112340"/>
                    </a:cubicBezTo>
                    <a:cubicBezTo>
                      <a:pt x="4285" y="112340"/>
                      <a:pt x="4285" y="109787"/>
                      <a:pt x="6428" y="109787"/>
                    </a:cubicBezTo>
                    <a:cubicBezTo>
                      <a:pt x="8571" y="112340"/>
                      <a:pt x="10714" y="114893"/>
                      <a:pt x="10714" y="112340"/>
                    </a:cubicBezTo>
                    <a:cubicBezTo>
                      <a:pt x="21428" y="109787"/>
                      <a:pt x="36428" y="99574"/>
                      <a:pt x="47142" y="102127"/>
                    </a:cubicBezTo>
                    <a:cubicBezTo>
                      <a:pt x="49285" y="104680"/>
                      <a:pt x="44999" y="109787"/>
                      <a:pt x="44999" y="109787"/>
                    </a:cubicBezTo>
                    <a:cubicBezTo>
                      <a:pt x="47142" y="112340"/>
                      <a:pt x="49285" y="120000"/>
                      <a:pt x="51428" y="120000"/>
                    </a:cubicBezTo>
                    <a:cubicBezTo>
                      <a:pt x="53571" y="117446"/>
                      <a:pt x="55714" y="114893"/>
                      <a:pt x="57857" y="112340"/>
                    </a:cubicBezTo>
                    <a:cubicBezTo>
                      <a:pt x="59999" y="107234"/>
                      <a:pt x="59999" y="109787"/>
                      <a:pt x="64285" y="109787"/>
                    </a:cubicBezTo>
                    <a:cubicBezTo>
                      <a:pt x="62142" y="109787"/>
                      <a:pt x="59999" y="89361"/>
                      <a:pt x="66428" y="102127"/>
                    </a:cubicBezTo>
                    <a:cubicBezTo>
                      <a:pt x="68571" y="107234"/>
                      <a:pt x="79285" y="102127"/>
                      <a:pt x="81428" y="99574"/>
                    </a:cubicBezTo>
                    <a:cubicBezTo>
                      <a:pt x="85714" y="91914"/>
                      <a:pt x="85714" y="107234"/>
                      <a:pt x="87857" y="102127"/>
                    </a:cubicBezTo>
                    <a:cubicBezTo>
                      <a:pt x="87857" y="99574"/>
                      <a:pt x="89999" y="94468"/>
                      <a:pt x="92142" y="94468"/>
                    </a:cubicBezTo>
                    <a:cubicBezTo>
                      <a:pt x="94285" y="91914"/>
                      <a:pt x="94285" y="94468"/>
                      <a:pt x="96428" y="89361"/>
                    </a:cubicBezTo>
                    <a:cubicBezTo>
                      <a:pt x="96428" y="89361"/>
                      <a:pt x="96428" y="99574"/>
                      <a:pt x="98571" y="97021"/>
                    </a:cubicBezTo>
                    <a:cubicBezTo>
                      <a:pt x="98571" y="97021"/>
                      <a:pt x="100714" y="97021"/>
                      <a:pt x="102857" y="94468"/>
                    </a:cubicBezTo>
                    <a:cubicBezTo>
                      <a:pt x="104999" y="94468"/>
                      <a:pt x="102857" y="91914"/>
                      <a:pt x="104999" y="89361"/>
                    </a:cubicBezTo>
                    <a:cubicBezTo>
                      <a:pt x="109285" y="86808"/>
                      <a:pt x="109285" y="86808"/>
                      <a:pt x="104999" y="81702"/>
                    </a:cubicBezTo>
                    <a:cubicBezTo>
                      <a:pt x="102857" y="79148"/>
                      <a:pt x="109285" y="71489"/>
                      <a:pt x="109285" y="66382"/>
                    </a:cubicBezTo>
                    <a:cubicBezTo>
                      <a:pt x="111428" y="61276"/>
                      <a:pt x="107142" y="53617"/>
                      <a:pt x="109285" y="48510"/>
                    </a:cubicBezTo>
                    <a:cubicBezTo>
                      <a:pt x="111428" y="45957"/>
                      <a:pt x="111428" y="48510"/>
                      <a:pt x="113571" y="48510"/>
                    </a:cubicBezTo>
                    <a:cubicBezTo>
                      <a:pt x="115714" y="48510"/>
                      <a:pt x="117857" y="43404"/>
                      <a:pt x="117857" y="43404"/>
                    </a:cubicBezTo>
                    <a:cubicBezTo>
                      <a:pt x="119999" y="35744"/>
                      <a:pt x="119999" y="28085"/>
                      <a:pt x="117857" y="22978"/>
                    </a:cubicBezTo>
                    <a:cubicBezTo>
                      <a:pt x="117857" y="20425"/>
                      <a:pt x="111428" y="2553"/>
                      <a:pt x="111428" y="2553"/>
                    </a:cubicBezTo>
                    <a:cubicBezTo>
                      <a:pt x="111428" y="2553"/>
                      <a:pt x="111428" y="2553"/>
                      <a:pt x="111428" y="25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691" tIns="22846" rIns="45691" bIns="22846" anchor="t" anchorCtr="0">
                <a:noAutofit/>
              </a:bodyPr>
              <a:lstStyle/>
              <a:p>
                <a:pPr defTabSz="914103">
                  <a:buClr>
                    <a:srgbClr val="000000"/>
                  </a:buClr>
                  <a:buSzPts val="1400"/>
                </a:pPr>
                <a:endParaRPr sz="1866">
                  <a:solidFill>
                    <a:prstClr val="black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32" name="Google Shape;732;g90e2d1f501_0_5781">
              <a:extLst>
                <a:ext uri="{FF2B5EF4-FFF2-40B4-BE49-F238E27FC236}">
                  <a16:creationId xmlns:a16="http://schemas.microsoft.com/office/drawing/2014/main" id="{6530988B-A0A2-A96C-4A72-E1C6EBA0B028}"/>
                </a:ext>
              </a:extLst>
            </p:cNvPr>
            <p:cNvSpPr/>
            <p:nvPr/>
          </p:nvSpPr>
          <p:spPr>
            <a:xfrm>
              <a:off x="17884909" y="7370215"/>
              <a:ext cx="192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40000"/>
                    <a:pt x="0" y="40000"/>
                  </a:cubicBezTo>
                  <a:cubicBezTo>
                    <a:pt x="60000" y="120000"/>
                    <a:pt x="120000" y="4000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" name="Google Shape;733;g90e2d1f501_0_5781">
              <a:extLst>
                <a:ext uri="{FF2B5EF4-FFF2-40B4-BE49-F238E27FC236}">
                  <a16:creationId xmlns:a16="http://schemas.microsoft.com/office/drawing/2014/main" id="{E999159C-1FF4-CDF5-BD58-D231AB1C1E9A}"/>
                </a:ext>
              </a:extLst>
            </p:cNvPr>
            <p:cNvSpPr/>
            <p:nvPr/>
          </p:nvSpPr>
          <p:spPr>
            <a:xfrm>
              <a:off x="17773445" y="7370215"/>
              <a:ext cx="1209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24000"/>
                  </a:moveTo>
                  <a:cubicBezTo>
                    <a:pt x="83076" y="24000"/>
                    <a:pt x="83076" y="0"/>
                    <a:pt x="64615" y="24000"/>
                  </a:cubicBezTo>
                  <a:cubicBezTo>
                    <a:pt x="55384" y="24000"/>
                    <a:pt x="46153" y="48000"/>
                    <a:pt x="46153" y="36000"/>
                  </a:cubicBezTo>
                  <a:cubicBezTo>
                    <a:pt x="36923" y="24000"/>
                    <a:pt x="27692" y="48000"/>
                    <a:pt x="27692" y="48000"/>
                  </a:cubicBezTo>
                  <a:cubicBezTo>
                    <a:pt x="18461" y="72000"/>
                    <a:pt x="9230" y="60000"/>
                    <a:pt x="0" y="72000"/>
                  </a:cubicBezTo>
                  <a:cubicBezTo>
                    <a:pt x="0" y="60000"/>
                    <a:pt x="18461" y="108000"/>
                    <a:pt x="27692" y="108000"/>
                  </a:cubicBezTo>
                  <a:cubicBezTo>
                    <a:pt x="27692" y="120000"/>
                    <a:pt x="46153" y="72000"/>
                    <a:pt x="55384" y="72000"/>
                  </a:cubicBezTo>
                  <a:cubicBezTo>
                    <a:pt x="64615" y="72000"/>
                    <a:pt x="83076" y="84000"/>
                    <a:pt x="92307" y="72000"/>
                  </a:cubicBezTo>
                  <a:cubicBezTo>
                    <a:pt x="101538" y="72000"/>
                    <a:pt x="120000" y="36000"/>
                    <a:pt x="101538" y="24000"/>
                  </a:cubicBezTo>
                  <a:cubicBezTo>
                    <a:pt x="92307" y="24000"/>
                    <a:pt x="101538" y="24000"/>
                    <a:pt x="101538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" name="Google Shape;734;g90e2d1f501_0_5781">
              <a:extLst>
                <a:ext uri="{FF2B5EF4-FFF2-40B4-BE49-F238E27FC236}">
                  <a16:creationId xmlns:a16="http://schemas.microsoft.com/office/drawing/2014/main" id="{01B2BBBA-8463-69FB-EF14-FE12E5A4FF43}"/>
                </a:ext>
              </a:extLst>
            </p:cNvPr>
            <p:cNvSpPr/>
            <p:nvPr/>
          </p:nvSpPr>
          <p:spPr>
            <a:xfrm>
              <a:off x="17652427" y="7405257"/>
              <a:ext cx="1020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363" y="0"/>
                  </a:moveTo>
                  <a:cubicBezTo>
                    <a:pt x="54545" y="0"/>
                    <a:pt x="32727" y="7500"/>
                    <a:pt x="21818" y="15000"/>
                  </a:cubicBezTo>
                  <a:cubicBezTo>
                    <a:pt x="0" y="22500"/>
                    <a:pt x="0" y="30000"/>
                    <a:pt x="0" y="45000"/>
                  </a:cubicBezTo>
                  <a:cubicBezTo>
                    <a:pt x="0" y="37500"/>
                    <a:pt x="32727" y="37500"/>
                    <a:pt x="21818" y="45000"/>
                  </a:cubicBezTo>
                  <a:cubicBezTo>
                    <a:pt x="32727" y="37500"/>
                    <a:pt x="21818" y="30000"/>
                    <a:pt x="32727" y="30000"/>
                  </a:cubicBezTo>
                  <a:cubicBezTo>
                    <a:pt x="32727" y="30000"/>
                    <a:pt x="43636" y="30000"/>
                    <a:pt x="43636" y="37500"/>
                  </a:cubicBezTo>
                  <a:cubicBezTo>
                    <a:pt x="43636" y="52500"/>
                    <a:pt x="43636" y="60000"/>
                    <a:pt x="32727" y="75000"/>
                  </a:cubicBezTo>
                  <a:cubicBezTo>
                    <a:pt x="21818" y="82500"/>
                    <a:pt x="32727" y="82500"/>
                    <a:pt x="32727" y="82500"/>
                  </a:cubicBezTo>
                  <a:cubicBezTo>
                    <a:pt x="32727" y="90000"/>
                    <a:pt x="32727" y="97500"/>
                    <a:pt x="32727" y="97500"/>
                  </a:cubicBezTo>
                  <a:cubicBezTo>
                    <a:pt x="32727" y="120000"/>
                    <a:pt x="54545" y="90000"/>
                    <a:pt x="54545" y="90000"/>
                  </a:cubicBezTo>
                  <a:cubicBezTo>
                    <a:pt x="54545" y="90000"/>
                    <a:pt x="54545" y="112500"/>
                    <a:pt x="65454" y="112500"/>
                  </a:cubicBezTo>
                  <a:cubicBezTo>
                    <a:pt x="65454" y="120000"/>
                    <a:pt x="87272" y="97500"/>
                    <a:pt x="87272" y="90000"/>
                  </a:cubicBezTo>
                  <a:cubicBezTo>
                    <a:pt x="109090" y="75000"/>
                    <a:pt x="109090" y="60000"/>
                    <a:pt x="120000" y="52500"/>
                  </a:cubicBezTo>
                  <a:cubicBezTo>
                    <a:pt x="120000" y="37500"/>
                    <a:pt x="109090" y="30000"/>
                    <a:pt x="109090" y="15000"/>
                  </a:cubicBezTo>
                  <a:cubicBezTo>
                    <a:pt x="109090" y="0"/>
                    <a:pt x="76363" y="15000"/>
                    <a:pt x="763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" name="Google Shape;735;g90e2d1f501_0_5781">
              <a:extLst>
                <a:ext uri="{FF2B5EF4-FFF2-40B4-BE49-F238E27FC236}">
                  <a16:creationId xmlns:a16="http://schemas.microsoft.com/office/drawing/2014/main" id="{FD04A366-2253-10B6-7DAF-3E4D7367FC1A}"/>
                </a:ext>
              </a:extLst>
            </p:cNvPr>
            <p:cNvSpPr/>
            <p:nvPr/>
          </p:nvSpPr>
          <p:spPr>
            <a:xfrm>
              <a:off x="17550519" y="7771599"/>
              <a:ext cx="351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90000" y="0"/>
                    <a:pt x="0" y="40000"/>
                    <a:pt x="30000" y="120000"/>
                  </a:cubicBezTo>
                  <a:cubicBezTo>
                    <a:pt x="3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" name="Google Shape;736;g90e2d1f501_0_5781">
              <a:extLst>
                <a:ext uri="{FF2B5EF4-FFF2-40B4-BE49-F238E27FC236}">
                  <a16:creationId xmlns:a16="http://schemas.microsoft.com/office/drawing/2014/main" id="{3E83EA44-6163-F7B7-751A-F38E0C57CC3D}"/>
                </a:ext>
              </a:extLst>
            </p:cNvPr>
            <p:cNvSpPr/>
            <p:nvPr/>
          </p:nvSpPr>
          <p:spPr>
            <a:xfrm>
              <a:off x="17633319" y="7679215"/>
              <a:ext cx="19200" cy="1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60000"/>
                    <a:pt x="0" y="60000"/>
                  </a:cubicBezTo>
                  <a:cubicBezTo>
                    <a:pt x="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" name="Google Shape;737;g90e2d1f501_0_5781">
              <a:extLst>
                <a:ext uri="{FF2B5EF4-FFF2-40B4-BE49-F238E27FC236}">
                  <a16:creationId xmlns:a16="http://schemas.microsoft.com/office/drawing/2014/main" id="{6ABC0B1D-9544-A1C6-BF60-83AE5C2B509F}"/>
                </a:ext>
              </a:extLst>
            </p:cNvPr>
            <p:cNvSpPr/>
            <p:nvPr/>
          </p:nvSpPr>
          <p:spPr>
            <a:xfrm>
              <a:off x="17381727" y="7873535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" name="Google Shape;738;g90e2d1f501_0_5781">
              <a:extLst>
                <a:ext uri="{FF2B5EF4-FFF2-40B4-BE49-F238E27FC236}">
                  <a16:creationId xmlns:a16="http://schemas.microsoft.com/office/drawing/2014/main" id="{EC955459-8C6B-86FA-ACA0-BF8012A9C841}"/>
                </a:ext>
              </a:extLst>
            </p:cNvPr>
            <p:cNvSpPr/>
            <p:nvPr/>
          </p:nvSpPr>
          <p:spPr>
            <a:xfrm>
              <a:off x="17203384" y="7838492"/>
              <a:ext cx="111600" cy="15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7058"/>
                  </a:moveTo>
                  <a:cubicBezTo>
                    <a:pt x="50000" y="0"/>
                    <a:pt x="10000" y="42352"/>
                    <a:pt x="0" y="56470"/>
                  </a:cubicBezTo>
                  <a:cubicBezTo>
                    <a:pt x="0" y="70588"/>
                    <a:pt x="0" y="84705"/>
                    <a:pt x="10000" y="98823"/>
                  </a:cubicBezTo>
                  <a:cubicBezTo>
                    <a:pt x="10000" y="98823"/>
                    <a:pt x="30000" y="120000"/>
                    <a:pt x="30000" y="120000"/>
                  </a:cubicBezTo>
                  <a:cubicBezTo>
                    <a:pt x="40000" y="105882"/>
                    <a:pt x="120000" y="14117"/>
                    <a:pt x="80000" y="7058"/>
                  </a:cubicBezTo>
                  <a:cubicBezTo>
                    <a:pt x="70000" y="7058"/>
                    <a:pt x="90000" y="7058"/>
                    <a:pt x="80000" y="705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" name="Google Shape;739;g90e2d1f501_0_5781">
              <a:extLst>
                <a:ext uri="{FF2B5EF4-FFF2-40B4-BE49-F238E27FC236}">
                  <a16:creationId xmlns:a16="http://schemas.microsoft.com/office/drawing/2014/main" id="{9CB7E3C5-2C38-FAAD-73D3-424C112EE1BD}"/>
                </a:ext>
              </a:extLst>
            </p:cNvPr>
            <p:cNvSpPr/>
            <p:nvPr/>
          </p:nvSpPr>
          <p:spPr>
            <a:xfrm>
              <a:off x="16652430" y="8099707"/>
              <a:ext cx="1305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428" y="12000"/>
                  </a:moveTo>
                  <a:cubicBezTo>
                    <a:pt x="102857" y="12000"/>
                    <a:pt x="94285" y="0"/>
                    <a:pt x="77142" y="0"/>
                  </a:cubicBezTo>
                  <a:cubicBezTo>
                    <a:pt x="59999" y="0"/>
                    <a:pt x="51428" y="12000"/>
                    <a:pt x="34285" y="24000"/>
                  </a:cubicBezTo>
                  <a:cubicBezTo>
                    <a:pt x="17142" y="48000"/>
                    <a:pt x="0" y="84000"/>
                    <a:pt x="34285" y="108000"/>
                  </a:cubicBezTo>
                  <a:cubicBezTo>
                    <a:pt x="51428" y="120000"/>
                    <a:pt x="85714" y="96000"/>
                    <a:pt x="94285" y="72000"/>
                  </a:cubicBezTo>
                  <a:cubicBezTo>
                    <a:pt x="94285" y="60000"/>
                    <a:pt x="119999" y="12000"/>
                    <a:pt x="111428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" name="Google Shape;740;g90e2d1f501_0_5781">
              <a:extLst>
                <a:ext uri="{FF2B5EF4-FFF2-40B4-BE49-F238E27FC236}">
                  <a16:creationId xmlns:a16="http://schemas.microsoft.com/office/drawing/2014/main" id="{4F3E02C8-E416-DE6E-14BB-947554074C50}"/>
                </a:ext>
              </a:extLst>
            </p:cNvPr>
            <p:cNvSpPr/>
            <p:nvPr/>
          </p:nvSpPr>
          <p:spPr>
            <a:xfrm>
              <a:off x="17184277" y="8163418"/>
              <a:ext cx="187800" cy="26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8571"/>
                  </a:moveTo>
                  <a:cubicBezTo>
                    <a:pt x="60000" y="4285"/>
                    <a:pt x="66000" y="21428"/>
                    <a:pt x="54000" y="8571"/>
                  </a:cubicBezTo>
                  <a:cubicBezTo>
                    <a:pt x="48000" y="0"/>
                    <a:pt x="24000" y="4285"/>
                    <a:pt x="24000" y="12857"/>
                  </a:cubicBezTo>
                  <a:cubicBezTo>
                    <a:pt x="18000" y="25714"/>
                    <a:pt x="24000" y="34285"/>
                    <a:pt x="18000" y="47142"/>
                  </a:cubicBezTo>
                  <a:cubicBezTo>
                    <a:pt x="18000" y="51428"/>
                    <a:pt x="18000" y="55714"/>
                    <a:pt x="18000" y="55714"/>
                  </a:cubicBezTo>
                  <a:cubicBezTo>
                    <a:pt x="12000" y="59999"/>
                    <a:pt x="0" y="55714"/>
                    <a:pt x="0" y="55714"/>
                  </a:cubicBezTo>
                  <a:cubicBezTo>
                    <a:pt x="0" y="55714"/>
                    <a:pt x="12000" y="94285"/>
                    <a:pt x="18000" y="94285"/>
                  </a:cubicBezTo>
                  <a:cubicBezTo>
                    <a:pt x="18000" y="94285"/>
                    <a:pt x="24000" y="81428"/>
                    <a:pt x="30000" y="85714"/>
                  </a:cubicBezTo>
                  <a:cubicBezTo>
                    <a:pt x="30000" y="85714"/>
                    <a:pt x="42000" y="89999"/>
                    <a:pt x="42000" y="94285"/>
                  </a:cubicBezTo>
                  <a:cubicBezTo>
                    <a:pt x="42000" y="98571"/>
                    <a:pt x="24000" y="89999"/>
                    <a:pt x="24000" y="98571"/>
                  </a:cubicBezTo>
                  <a:cubicBezTo>
                    <a:pt x="24000" y="107142"/>
                    <a:pt x="36000" y="115714"/>
                    <a:pt x="48000" y="111428"/>
                  </a:cubicBezTo>
                  <a:cubicBezTo>
                    <a:pt x="54000" y="111428"/>
                    <a:pt x="60000" y="102857"/>
                    <a:pt x="66000" y="107142"/>
                  </a:cubicBezTo>
                  <a:cubicBezTo>
                    <a:pt x="66000" y="107142"/>
                    <a:pt x="90000" y="119999"/>
                    <a:pt x="90000" y="119999"/>
                  </a:cubicBezTo>
                  <a:cubicBezTo>
                    <a:pt x="96000" y="115714"/>
                    <a:pt x="78000" y="111428"/>
                    <a:pt x="84000" y="107142"/>
                  </a:cubicBezTo>
                  <a:cubicBezTo>
                    <a:pt x="78000" y="111428"/>
                    <a:pt x="120000" y="119999"/>
                    <a:pt x="102000" y="102857"/>
                  </a:cubicBezTo>
                  <a:cubicBezTo>
                    <a:pt x="90000" y="94285"/>
                    <a:pt x="66000" y="107142"/>
                    <a:pt x="60000" y="94285"/>
                  </a:cubicBezTo>
                  <a:cubicBezTo>
                    <a:pt x="54000" y="85714"/>
                    <a:pt x="54000" y="81428"/>
                    <a:pt x="54000" y="68571"/>
                  </a:cubicBezTo>
                  <a:cubicBezTo>
                    <a:pt x="54000" y="59999"/>
                    <a:pt x="66000" y="59999"/>
                    <a:pt x="72000" y="51428"/>
                  </a:cubicBezTo>
                  <a:cubicBezTo>
                    <a:pt x="84000" y="42857"/>
                    <a:pt x="84000" y="38571"/>
                    <a:pt x="78000" y="29999"/>
                  </a:cubicBezTo>
                  <a:cubicBezTo>
                    <a:pt x="78000" y="29999"/>
                    <a:pt x="78000" y="8571"/>
                    <a:pt x="72000" y="8571"/>
                  </a:cubicBezTo>
                  <a:cubicBezTo>
                    <a:pt x="66000" y="8571"/>
                    <a:pt x="78000" y="8571"/>
                    <a:pt x="72000" y="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" name="Google Shape;741;g90e2d1f501_0_5781">
              <a:extLst>
                <a:ext uri="{FF2B5EF4-FFF2-40B4-BE49-F238E27FC236}">
                  <a16:creationId xmlns:a16="http://schemas.microsoft.com/office/drawing/2014/main" id="{82E8CF69-1EB6-BCB7-2F82-A440B43D0763}"/>
                </a:ext>
              </a:extLst>
            </p:cNvPr>
            <p:cNvSpPr/>
            <p:nvPr/>
          </p:nvSpPr>
          <p:spPr>
            <a:xfrm>
              <a:off x="17343513" y="8389592"/>
              <a:ext cx="573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5000"/>
                  </a:moveTo>
                  <a:cubicBezTo>
                    <a:pt x="60000" y="15000"/>
                    <a:pt x="40000" y="0"/>
                    <a:pt x="20000" y="15000"/>
                  </a:cubicBezTo>
                  <a:cubicBezTo>
                    <a:pt x="20000" y="30000"/>
                    <a:pt x="0" y="30000"/>
                    <a:pt x="0" y="45000"/>
                  </a:cubicBezTo>
                  <a:cubicBezTo>
                    <a:pt x="20000" y="60000"/>
                    <a:pt x="0" y="75000"/>
                    <a:pt x="40000" y="90000"/>
                  </a:cubicBezTo>
                  <a:cubicBezTo>
                    <a:pt x="40000" y="90000"/>
                    <a:pt x="120000" y="120000"/>
                    <a:pt x="100000" y="105000"/>
                  </a:cubicBezTo>
                  <a:cubicBezTo>
                    <a:pt x="100000" y="90000"/>
                    <a:pt x="100000" y="75000"/>
                    <a:pt x="80000" y="60000"/>
                  </a:cubicBezTo>
                  <a:cubicBezTo>
                    <a:pt x="40000" y="60000"/>
                    <a:pt x="40000" y="15000"/>
                    <a:pt x="60000" y="15000"/>
                  </a:cubicBezTo>
                  <a:cubicBezTo>
                    <a:pt x="40000" y="15000"/>
                    <a:pt x="80000" y="15000"/>
                    <a:pt x="60000" y="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" name="Google Shape;742;g90e2d1f501_0_5781">
              <a:extLst>
                <a:ext uri="{FF2B5EF4-FFF2-40B4-BE49-F238E27FC236}">
                  <a16:creationId xmlns:a16="http://schemas.microsoft.com/office/drawing/2014/main" id="{7D278FE5-B1E8-5084-D9CA-571199B8248C}"/>
                </a:ext>
              </a:extLst>
            </p:cNvPr>
            <p:cNvSpPr/>
            <p:nvPr/>
          </p:nvSpPr>
          <p:spPr>
            <a:xfrm>
              <a:off x="17381727" y="8453303"/>
              <a:ext cx="92400" cy="12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0"/>
                  </a:moveTo>
                  <a:cubicBezTo>
                    <a:pt x="36000" y="0"/>
                    <a:pt x="48000" y="0"/>
                    <a:pt x="24000" y="9230"/>
                  </a:cubicBezTo>
                  <a:cubicBezTo>
                    <a:pt x="12000" y="18461"/>
                    <a:pt x="36000" y="27692"/>
                    <a:pt x="48000" y="36923"/>
                  </a:cubicBezTo>
                  <a:cubicBezTo>
                    <a:pt x="60000" y="55384"/>
                    <a:pt x="0" y="64615"/>
                    <a:pt x="48000" y="83076"/>
                  </a:cubicBezTo>
                  <a:cubicBezTo>
                    <a:pt x="60000" y="92307"/>
                    <a:pt x="36000" y="110769"/>
                    <a:pt x="60000" y="120000"/>
                  </a:cubicBezTo>
                  <a:cubicBezTo>
                    <a:pt x="72000" y="120000"/>
                    <a:pt x="72000" y="110769"/>
                    <a:pt x="60000" y="101538"/>
                  </a:cubicBezTo>
                  <a:cubicBezTo>
                    <a:pt x="36000" y="46153"/>
                    <a:pt x="108000" y="92307"/>
                    <a:pt x="108000" y="73846"/>
                  </a:cubicBezTo>
                  <a:cubicBezTo>
                    <a:pt x="108000" y="64615"/>
                    <a:pt x="84000" y="55384"/>
                    <a:pt x="96000" y="55384"/>
                  </a:cubicBezTo>
                  <a:cubicBezTo>
                    <a:pt x="96000" y="46153"/>
                    <a:pt x="120000" y="55384"/>
                    <a:pt x="108000" y="46153"/>
                  </a:cubicBezTo>
                  <a:cubicBezTo>
                    <a:pt x="96000" y="36923"/>
                    <a:pt x="72000" y="27692"/>
                    <a:pt x="84000" y="9230"/>
                  </a:cubicBezTo>
                  <a:cubicBezTo>
                    <a:pt x="84000" y="0"/>
                    <a:pt x="60000" y="0"/>
                    <a:pt x="48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" name="Google Shape;743;g90e2d1f501_0_5781">
              <a:extLst>
                <a:ext uri="{FF2B5EF4-FFF2-40B4-BE49-F238E27FC236}">
                  <a16:creationId xmlns:a16="http://schemas.microsoft.com/office/drawing/2014/main" id="{D4C0DE97-9E78-5C4B-0ACE-DF457C45434B}"/>
                </a:ext>
              </a:extLst>
            </p:cNvPr>
            <p:cNvSpPr/>
            <p:nvPr/>
          </p:nvSpPr>
          <p:spPr>
            <a:xfrm>
              <a:off x="17212934" y="8399150"/>
              <a:ext cx="573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5000"/>
                  </a:moveTo>
                  <a:cubicBezTo>
                    <a:pt x="100000" y="60000"/>
                    <a:pt x="60000" y="0"/>
                    <a:pt x="0" y="30000"/>
                  </a:cubicBezTo>
                  <a:cubicBezTo>
                    <a:pt x="0" y="30000"/>
                    <a:pt x="60000" y="75000"/>
                    <a:pt x="60000" y="90000"/>
                  </a:cubicBezTo>
                  <a:cubicBezTo>
                    <a:pt x="60000" y="120000"/>
                    <a:pt x="120000" y="120000"/>
                    <a:pt x="120000" y="75000"/>
                  </a:cubicBezTo>
                  <a:cubicBezTo>
                    <a:pt x="120000" y="75000"/>
                    <a:pt x="120000" y="90000"/>
                    <a:pt x="120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" name="Google Shape;744;g90e2d1f501_0_5781">
              <a:extLst>
                <a:ext uri="{FF2B5EF4-FFF2-40B4-BE49-F238E27FC236}">
                  <a16:creationId xmlns:a16="http://schemas.microsoft.com/office/drawing/2014/main" id="{B601FA44-13FF-DDAB-4E65-171EFFBC799F}"/>
                </a:ext>
              </a:extLst>
            </p:cNvPr>
            <p:cNvSpPr/>
            <p:nvPr/>
          </p:nvSpPr>
          <p:spPr>
            <a:xfrm>
              <a:off x="17279819" y="8472417"/>
              <a:ext cx="828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24000"/>
                  </a:moveTo>
                  <a:cubicBezTo>
                    <a:pt x="26666" y="12000"/>
                    <a:pt x="13333" y="12000"/>
                    <a:pt x="0" y="24000"/>
                  </a:cubicBezTo>
                  <a:cubicBezTo>
                    <a:pt x="0" y="36000"/>
                    <a:pt x="26666" y="36000"/>
                    <a:pt x="26666" y="48000"/>
                  </a:cubicBezTo>
                  <a:cubicBezTo>
                    <a:pt x="40000" y="60000"/>
                    <a:pt x="0" y="96000"/>
                    <a:pt x="13333" y="108000"/>
                  </a:cubicBezTo>
                  <a:cubicBezTo>
                    <a:pt x="13333" y="120000"/>
                    <a:pt x="66666" y="72000"/>
                    <a:pt x="80000" y="72000"/>
                  </a:cubicBezTo>
                  <a:cubicBezTo>
                    <a:pt x="120000" y="72000"/>
                    <a:pt x="40000" y="24000"/>
                    <a:pt x="40000" y="24000"/>
                  </a:cubicBezTo>
                  <a:cubicBezTo>
                    <a:pt x="13333" y="0"/>
                    <a:pt x="40000" y="24000"/>
                    <a:pt x="4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" name="Google Shape;745;g90e2d1f501_0_5781">
              <a:extLst>
                <a:ext uri="{FF2B5EF4-FFF2-40B4-BE49-F238E27FC236}">
                  <a16:creationId xmlns:a16="http://schemas.microsoft.com/office/drawing/2014/main" id="{DD8DFCD2-56AF-0142-E431-5C3F30EB0DF5}"/>
                </a:ext>
              </a:extLst>
            </p:cNvPr>
            <p:cNvSpPr/>
            <p:nvPr/>
          </p:nvSpPr>
          <p:spPr>
            <a:xfrm>
              <a:off x="17298927" y="8529754"/>
              <a:ext cx="636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10909"/>
                  </a:moveTo>
                  <a:cubicBezTo>
                    <a:pt x="51428" y="10909"/>
                    <a:pt x="68571" y="43636"/>
                    <a:pt x="51428" y="54545"/>
                  </a:cubicBezTo>
                  <a:cubicBezTo>
                    <a:pt x="0" y="76363"/>
                    <a:pt x="17142" y="76363"/>
                    <a:pt x="51428" y="98181"/>
                  </a:cubicBezTo>
                  <a:cubicBezTo>
                    <a:pt x="102857" y="120000"/>
                    <a:pt x="68571" y="87272"/>
                    <a:pt x="85714" y="65454"/>
                  </a:cubicBezTo>
                  <a:cubicBezTo>
                    <a:pt x="85714" y="65454"/>
                    <a:pt x="119999" y="0"/>
                    <a:pt x="102857" y="10909"/>
                  </a:cubicBezTo>
                  <a:cubicBezTo>
                    <a:pt x="85714" y="10909"/>
                    <a:pt x="102857" y="0"/>
                    <a:pt x="102857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" name="Google Shape;746;g90e2d1f501_0_5781">
              <a:extLst>
                <a:ext uri="{FF2B5EF4-FFF2-40B4-BE49-F238E27FC236}">
                  <a16:creationId xmlns:a16="http://schemas.microsoft.com/office/drawing/2014/main" id="{10B4CCD5-9E3D-DB4E-1728-B6699EA4FD86}"/>
                </a:ext>
              </a:extLst>
            </p:cNvPr>
            <p:cNvSpPr/>
            <p:nvPr/>
          </p:nvSpPr>
          <p:spPr>
            <a:xfrm>
              <a:off x="17353063" y="8520200"/>
              <a:ext cx="381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5000"/>
                  </a:moveTo>
                  <a:cubicBezTo>
                    <a:pt x="60000" y="15000"/>
                    <a:pt x="0" y="105000"/>
                    <a:pt x="0" y="120000"/>
                  </a:cubicBezTo>
                  <a:cubicBezTo>
                    <a:pt x="0" y="120000"/>
                    <a:pt x="60000" y="90000"/>
                    <a:pt x="90000" y="75000"/>
                  </a:cubicBezTo>
                  <a:cubicBezTo>
                    <a:pt x="90000" y="75000"/>
                    <a:pt x="120000" y="0"/>
                    <a:pt x="90000" y="15000"/>
                  </a:cubicBezTo>
                  <a:cubicBezTo>
                    <a:pt x="60000" y="15000"/>
                    <a:pt x="90000" y="15000"/>
                    <a:pt x="90000" y="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" name="Google Shape;747;g90e2d1f501_0_5781">
              <a:extLst>
                <a:ext uri="{FF2B5EF4-FFF2-40B4-BE49-F238E27FC236}">
                  <a16:creationId xmlns:a16="http://schemas.microsoft.com/office/drawing/2014/main" id="{9C527CA4-F7F5-0B27-23B0-9E979D53F7FE}"/>
                </a:ext>
              </a:extLst>
            </p:cNvPr>
            <p:cNvSpPr/>
            <p:nvPr/>
          </p:nvSpPr>
          <p:spPr>
            <a:xfrm>
              <a:off x="17372173" y="8567982"/>
              <a:ext cx="573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30000"/>
                  </a:moveTo>
                  <a:cubicBezTo>
                    <a:pt x="0" y="90000"/>
                    <a:pt x="20000" y="120000"/>
                    <a:pt x="60000" y="90000"/>
                  </a:cubicBezTo>
                  <a:cubicBezTo>
                    <a:pt x="120000" y="90000"/>
                    <a:pt x="40000" y="0"/>
                    <a:pt x="20000" y="30000"/>
                  </a:cubicBezTo>
                  <a:cubicBezTo>
                    <a:pt x="20000" y="60000"/>
                    <a:pt x="40000" y="30000"/>
                    <a:pt x="20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" name="Google Shape;748;g90e2d1f501_0_5781">
              <a:extLst>
                <a:ext uri="{FF2B5EF4-FFF2-40B4-BE49-F238E27FC236}">
                  <a16:creationId xmlns:a16="http://schemas.microsoft.com/office/drawing/2014/main" id="{C71993D3-DB81-7630-3807-F63F77E5E110}"/>
                </a:ext>
              </a:extLst>
            </p:cNvPr>
            <p:cNvSpPr/>
            <p:nvPr/>
          </p:nvSpPr>
          <p:spPr>
            <a:xfrm>
              <a:off x="17372173" y="8593468"/>
              <a:ext cx="130500" cy="19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77142" y="0"/>
                    <a:pt x="77142" y="5714"/>
                    <a:pt x="77142" y="11428"/>
                  </a:cubicBezTo>
                  <a:cubicBezTo>
                    <a:pt x="77142" y="17142"/>
                    <a:pt x="77142" y="17142"/>
                    <a:pt x="59999" y="22857"/>
                  </a:cubicBezTo>
                  <a:cubicBezTo>
                    <a:pt x="51428" y="22857"/>
                    <a:pt x="34285" y="34285"/>
                    <a:pt x="25714" y="34285"/>
                  </a:cubicBezTo>
                  <a:cubicBezTo>
                    <a:pt x="8571" y="51428"/>
                    <a:pt x="0" y="51428"/>
                    <a:pt x="17142" y="62857"/>
                  </a:cubicBezTo>
                  <a:cubicBezTo>
                    <a:pt x="25714" y="68571"/>
                    <a:pt x="17142" y="74285"/>
                    <a:pt x="17142" y="80000"/>
                  </a:cubicBezTo>
                  <a:cubicBezTo>
                    <a:pt x="8571" y="91428"/>
                    <a:pt x="17142" y="97142"/>
                    <a:pt x="25714" y="102857"/>
                  </a:cubicBezTo>
                  <a:cubicBezTo>
                    <a:pt x="42857" y="108571"/>
                    <a:pt x="59999" y="108571"/>
                    <a:pt x="68571" y="108571"/>
                  </a:cubicBezTo>
                  <a:cubicBezTo>
                    <a:pt x="94285" y="120000"/>
                    <a:pt x="77142" y="102857"/>
                    <a:pt x="68571" y="91428"/>
                  </a:cubicBezTo>
                  <a:cubicBezTo>
                    <a:pt x="68571" y="91428"/>
                    <a:pt x="68571" y="68571"/>
                    <a:pt x="85714" y="68571"/>
                  </a:cubicBezTo>
                  <a:cubicBezTo>
                    <a:pt x="94285" y="68571"/>
                    <a:pt x="94285" y="97142"/>
                    <a:pt x="102857" y="97142"/>
                  </a:cubicBezTo>
                  <a:cubicBezTo>
                    <a:pt x="102857" y="97142"/>
                    <a:pt x="111428" y="80000"/>
                    <a:pt x="111428" y="80000"/>
                  </a:cubicBezTo>
                  <a:cubicBezTo>
                    <a:pt x="119999" y="68571"/>
                    <a:pt x="119999" y="62857"/>
                    <a:pt x="111428" y="57142"/>
                  </a:cubicBezTo>
                  <a:cubicBezTo>
                    <a:pt x="111428" y="40000"/>
                    <a:pt x="111428" y="5714"/>
                    <a:pt x="85714" y="0"/>
                  </a:cubicBezTo>
                  <a:cubicBezTo>
                    <a:pt x="77142" y="0"/>
                    <a:pt x="85714" y="5714"/>
                    <a:pt x="8571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" name="Google Shape;749;g90e2d1f501_0_5781">
              <a:extLst>
                <a:ext uri="{FF2B5EF4-FFF2-40B4-BE49-F238E27FC236}">
                  <a16:creationId xmlns:a16="http://schemas.microsoft.com/office/drawing/2014/main" id="{F3A58C0B-CF3F-D35E-59AD-163E2EF1A3D5}"/>
                </a:ext>
              </a:extLst>
            </p:cNvPr>
            <p:cNvSpPr/>
            <p:nvPr/>
          </p:nvSpPr>
          <p:spPr>
            <a:xfrm>
              <a:off x="17289370" y="8631693"/>
              <a:ext cx="1116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2000"/>
                  </a:moveTo>
                  <a:cubicBezTo>
                    <a:pt x="60000" y="0"/>
                    <a:pt x="50000" y="48000"/>
                    <a:pt x="20000" y="48000"/>
                  </a:cubicBezTo>
                  <a:cubicBezTo>
                    <a:pt x="0" y="60000"/>
                    <a:pt x="0" y="108000"/>
                    <a:pt x="0" y="120000"/>
                  </a:cubicBezTo>
                  <a:cubicBezTo>
                    <a:pt x="10000" y="108000"/>
                    <a:pt x="10000" y="84000"/>
                    <a:pt x="20000" y="72000"/>
                  </a:cubicBezTo>
                  <a:cubicBezTo>
                    <a:pt x="20000" y="72000"/>
                    <a:pt x="40000" y="60000"/>
                    <a:pt x="40000" y="72000"/>
                  </a:cubicBezTo>
                  <a:cubicBezTo>
                    <a:pt x="40000" y="84000"/>
                    <a:pt x="60000" y="84000"/>
                    <a:pt x="60000" y="84000"/>
                  </a:cubicBezTo>
                  <a:cubicBezTo>
                    <a:pt x="70000" y="84000"/>
                    <a:pt x="70000" y="96000"/>
                    <a:pt x="80000" y="84000"/>
                  </a:cubicBezTo>
                  <a:cubicBezTo>
                    <a:pt x="80000" y="84000"/>
                    <a:pt x="80000" y="60000"/>
                    <a:pt x="80000" y="60000"/>
                  </a:cubicBezTo>
                  <a:cubicBezTo>
                    <a:pt x="90000" y="36000"/>
                    <a:pt x="110000" y="24000"/>
                    <a:pt x="80000" y="12000"/>
                  </a:cubicBezTo>
                  <a:cubicBezTo>
                    <a:pt x="70000" y="12000"/>
                    <a:pt x="120000" y="36000"/>
                    <a:pt x="80000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" name="Google Shape;750;g90e2d1f501_0_5781">
              <a:extLst>
                <a:ext uri="{FF2B5EF4-FFF2-40B4-BE49-F238E27FC236}">
                  <a16:creationId xmlns:a16="http://schemas.microsoft.com/office/drawing/2014/main" id="{915184B1-29E0-EEC8-DEBC-65079C855370}"/>
                </a:ext>
              </a:extLst>
            </p:cNvPr>
            <p:cNvSpPr/>
            <p:nvPr/>
          </p:nvSpPr>
          <p:spPr>
            <a:xfrm>
              <a:off x="17063256" y="8539313"/>
              <a:ext cx="1116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000" y="0"/>
                  </a:moveTo>
                  <a:cubicBezTo>
                    <a:pt x="90000" y="10000"/>
                    <a:pt x="70000" y="40000"/>
                    <a:pt x="60000" y="60000"/>
                  </a:cubicBezTo>
                  <a:cubicBezTo>
                    <a:pt x="50000" y="70000"/>
                    <a:pt x="0" y="100000"/>
                    <a:pt x="0" y="120000"/>
                  </a:cubicBezTo>
                  <a:cubicBezTo>
                    <a:pt x="0" y="120000"/>
                    <a:pt x="30000" y="110000"/>
                    <a:pt x="40000" y="100000"/>
                  </a:cubicBezTo>
                  <a:cubicBezTo>
                    <a:pt x="50000" y="100000"/>
                    <a:pt x="70000" y="80000"/>
                    <a:pt x="80000" y="70000"/>
                  </a:cubicBezTo>
                  <a:cubicBezTo>
                    <a:pt x="80000" y="50000"/>
                    <a:pt x="90000" y="40000"/>
                    <a:pt x="100000" y="30000"/>
                  </a:cubicBezTo>
                  <a:cubicBezTo>
                    <a:pt x="110000" y="30000"/>
                    <a:pt x="120000" y="0"/>
                    <a:pt x="11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" name="Google Shape;751;g90e2d1f501_0_5781">
              <a:extLst>
                <a:ext uri="{FF2B5EF4-FFF2-40B4-BE49-F238E27FC236}">
                  <a16:creationId xmlns:a16="http://schemas.microsoft.com/office/drawing/2014/main" id="{303DACEA-5DE2-6469-0613-7827C924761D}"/>
                </a:ext>
              </a:extLst>
            </p:cNvPr>
            <p:cNvSpPr/>
            <p:nvPr/>
          </p:nvSpPr>
          <p:spPr>
            <a:xfrm>
              <a:off x="17391281" y="8399150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60000" y="120000"/>
                    <a:pt x="120000" y="0"/>
                    <a:pt x="60000" y="0"/>
                  </a:cubicBezTo>
                  <a:cubicBezTo>
                    <a:pt x="0" y="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" name="Google Shape;752;g90e2d1f501_0_5781">
              <a:extLst>
                <a:ext uri="{FF2B5EF4-FFF2-40B4-BE49-F238E27FC236}">
                  <a16:creationId xmlns:a16="http://schemas.microsoft.com/office/drawing/2014/main" id="{486F6DAA-4953-63C0-9C84-15512CB7D381}"/>
                </a:ext>
              </a:extLst>
            </p:cNvPr>
            <p:cNvSpPr/>
            <p:nvPr/>
          </p:nvSpPr>
          <p:spPr>
            <a:xfrm>
              <a:off x="16037777" y="8781414"/>
              <a:ext cx="522300" cy="54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714" y="6206"/>
                  </a:moveTo>
                  <a:cubicBezTo>
                    <a:pt x="19285" y="6206"/>
                    <a:pt x="14999" y="6206"/>
                    <a:pt x="8571" y="4137"/>
                  </a:cubicBezTo>
                  <a:cubicBezTo>
                    <a:pt x="4285" y="2068"/>
                    <a:pt x="0" y="0"/>
                    <a:pt x="4285" y="6206"/>
                  </a:cubicBezTo>
                  <a:cubicBezTo>
                    <a:pt x="6428" y="10344"/>
                    <a:pt x="8571" y="16551"/>
                    <a:pt x="12857" y="18620"/>
                  </a:cubicBezTo>
                  <a:cubicBezTo>
                    <a:pt x="17142" y="20689"/>
                    <a:pt x="21428" y="22758"/>
                    <a:pt x="23571" y="26896"/>
                  </a:cubicBezTo>
                  <a:cubicBezTo>
                    <a:pt x="25714" y="28965"/>
                    <a:pt x="25714" y="33103"/>
                    <a:pt x="27857" y="35172"/>
                  </a:cubicBezTo>
                  <a:cubicBezTo>
                    <a:pt x="32142" y="37241"/>
                    <a:pt x="34285" y="37241"/>
                    <a:pt x="36428" y="39310"/>
                  </a:cubicBezTo>
                  <a:cubicBezTo>
                    <a:pt x="40714" y="43448"/>
                    <a:pt x="40714" y="49655"/>
                    <a:pt x="42857" y="53793"/>
                  </a:cubicBezTo>
                  <a:cubicBezTo>
                    <a:pt x="44999" y="55862"/>
                    <a:pt x="47142" y="57931"/>
                    <a:pt x="47142" y="57931"/>
                  </a:cubicBezTo>
                  <a:cubicBezTo>
                    <a:pt x="51428" y="62068"/>
                    <a:pt x="53571" y="64137"/>
                    <a:pt x="55714" y="68275"/>
                  </a:cubicBezTo>
                  <a:cubicBezTo>
                    <a:pt x="59999" y="74482"/>
                    <a:pt x="59999" y="80689"/>
                    <a:pt x="64285" y="86896"/>
                  </a:cubicBezTo>
                  <a:cubicBezTo>
                    <a:pt x="72857" y="93103"/>
                    <a:pt x="79285" y="101379"/>
                    <a:pt x="87857" y="107586"/>
                  </a:cubicBezTo>
                  <a:cubicBezTo>
                    <a:pt x="92142" y="111724"/>
                    <a:pt x="94285" y="113793"/>
                    <a:pt x="98571" y="117931"/>
                  </a:cubicBezTo>
                  <a:cubicBezTo>
                    <a:pt x="100714" y="117931"/>
                    <a:pt x="113571" y="120000"/>
                    <a:pt x="115714" y="117931"/>
                  </a:cubicBezTo>
                  <a:cubicBezTo>
                    <a:pt x="117857" y="115862"/>
                    <a:pt x="113571" y="99310"/>
                    <a:pt x="115714" y="95172"/>
                  </a:cubicBezTo>
                  <a:cubicBezTo>
                    <a:pt x="115714" y="93103"/>
                    <a:pt x="119999" y="93103"/>
                    <a:pt x="117857" y="91034"/>
                  </a:cubicBezTo>
                  <a:cubicBezTo>
                    <a:pt x="115714" y="88965"/>
                    <a:pt x="113571" y="86896"/>
                    <a:pt x="111428" y="84827"/>
                  </a:cubicBezTo>
                  <a:cubicBezTo>
                    <a:pt x="111428" y="84827"/>
                    <a:pt x="109285" y="82758"/>
                    <a:pt x="107142" y="82758"/>
                  </a:cubicBezTo>
                  <a:cubicBezTo>
                    <a:pt x="104999" y="82758"/>
                    <a:pt x="104999" y="86896"/>
                    <a:pt x="102857" y="86896"/>
                  </a:cubicBezTo>
                  <a:cubicBezTo>
                    <a:pt x="104999" y="86896"/>
                    <a:pt x="102857" y="78620"/>
                    <a:pt x="102857" y="78620"/>
                  </a:cubicBezTo>
                  <a:cubicBezTo>
                    <a:pt x="100714" y="76551"/>
                    <a:pt x="100714" y="76551"/>
                    <a:pt x="100714" y="74482"/>
                  </a:cubicBezTo>
                  <a:cubicBezTo>
                    <a:pt x="100714" y="72413"/>
                    <a:pt x="96428" y="70344"/>
                    <a:pt x="94285" y="70344"/>
                  </a:cubicBezTo>
                  <a:cubicBezTo>
                    <a:pt x="92142" y="68275"/>
                    <a:pt x="87857" y="66206"/>
                    <a:pt x="89999" y="62068"/>
                  </a:cubicBezTo>
                  <a:cubicBezTo>
                    <a:pt x="89999" y="62068"/>
                    <a:pt x="87857" y="60000"/>
                    <a:pt x="89999" y="60000"/>
                  </a:cubicBezTo>
                  <a:cubicBezTo>
                    <a:pt x="89999" y="57931"/>
                    <a:pt x="92142" y="60000"/>
                    <a:pt x="92142" y="57931"/>
                  </a:cubicBezTo>
                  <a:cubicBezTo>
                    <a:pt x="94285" y="53793"/>
                    <a:pt x="81428" y="53793"/>
                    <a:pt x="81428" y="55862"/>
                  </a:cubicBezTo>
                  <a:cubicBezTo>
                    <a:pt x="81428" y="53793"/>
                    <a:pt x="89999" y="51724"/>
                    <a:pt x="81428" y="51724"/>
                  </a:cubicBezTo>
                  <a:cubicBezTo>
                    <a:pt x="79285" y="51724"/>
                    <a:pt x="77142" y="49655"/>
                    <a:pt x="77142" y="49655"/>
                  </a:cubicBezTo>
                  <a:cubicBezTo>
                    <a:pt x="77142" y="47586"/>
                    <a:pt x="79285" y="47586"/>
                    <a:pt x="79285" y="47586"/>
                  </a:cubicBezTo>
                  <a:cubicBezTo>
                    <a:pt x="79285" y="45517"/>
                    <a:pt x="75000" y="45517"/>
                    <a:pt x="75000" y="45517"/>
                  </a:cubicBezTo>
                  <a:cubicBezTo>
                    <a:pt x="75000" y="45517"/>
                    <a:pt x="77142" y="43448"/>
                    <a:pt x="72857" y="43448"/>
                  </a:cubicBezTo>
                  <a:cubicBezTo>
                    <a:pt x="70714" y="41379"/>
                    <a:pt x="68571" y="41379"/>
                    <a:pt x="66428" y="39310"/>
                  </a:cubicBezTo>
                  <a:cubicBezTo>
                    <a:pt x="59999" y="31034"/>
                    <a:pt x="64285" y="39310"/>
                    <a:pt x="64285" y="39310"/>
                  </a:cubicBezTo>
                  <a:cubicBezTo>
                    <a:pt x="62142" y="39310"/>
                    <a:pt x="55714" y="33103"/>
                    <a:pt x="53571" y="33103"/>
                  </a:cubicBezTo>
                  <a:cubicBezTo>
                    <a:pt x="51428" y="28965"/>
                    <a:pt x="49285" y="24827"/>
                    <a:pt x="44999" y="22758"/>
                  </a:cubicBezTo>
                  <a:cubicBezTo>
                    <a:pt x="40714" y="20689"/>
                    <a:pt x="38571" y="18620"/>
                    <a:pt x="34285" y="14482"/>
                  </a:cubicBezTo>
                  <a:cubicBezTo>
                    <a:pt x="32142" y="12413"/>
                    <a:pt x="29999" y="6206"/>
                    <a:pt x="25714" y="620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" name="Google Shape;753;g90e2d1f501_0_5781">
              <a:extLst>
                <a:ext uri="{FF2B5EF4-FFF2-40B4-BE49-F238E27FC236}">
                  <a16:creationId xmlns:a16="http://schemas.microsoft.com/office/drawing/2014/main" id="{8467BBA3-E9DC-7262-74E2-24CD0DB9FD5E}"/>
                </a:ext>
              </a:extLst>
            </p:cNvPr>
            <p:cNvSpPr/>
            <p:nvPr/>
          </p:nvSpPr>
          <p:spPr>
            <a:xfrm>
              <a:off x="16130131" y="8978921"/>
              <a:ext cx="477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96000"/>
                  </a:moveTo>
                  <a:cubicBezTo>
                    <a:pt x="120000" y="72000"/>
                    <a:pt x="48000" y="0"/>
                    <a:pt x="24000" y="0"/>
                  </a:cubicBezTo>
                  <a:cubicBezTo>
                    <a:pt x="0" y="24000"/>
                    <a:pt x="72000" y="120000"/>
                    <a:pt x="96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" name="Google Shape;754;g90e2d1f501_0_5781">
              <a:extLst>
                <a:ext uri="{FF2B5EF4-FFF2-40B4-BE49-F238E27FC236}">
                  <a16:creationId xmlns:a16="http://schemas.microsoft.com/office/drawing/2014/main" id="{A1FACF02-00CB-6345-21BA-8942432D5114}"/>
                </a:ext>
              </a:extLst>
            </p:cNvPr>
            <p:cNvSpPr/>
            <p:nvPr/>
          </p:nvSpPr>
          <p:spPr>
            <a:xfrm>
              <a:off x="16197014" y="9090414"/>
              <a:ext cx="447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96000"/>
                  </a:moveTo>
                  <a:cubicBezTo>
                    <a:pt x="120000" y="72000"/>
                    <a:pt x="48000" y="0"/>
                    <a:pt x="24000" y="0"/>
                  </a:cubicBezTo>
                  <a:cubicBezTo>
                    <a:pt x="0" y="24000"/>
                    <a:pt x="72000" y="120000"/>
                    <a:pt x="96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" name="Google Shape;755;g90e2d1f501_0_5781">
              <a:extLst>
                <a:ext uri="{FF2B5EF4-FFF2-40B4-BE49-F238E27FC236}">
                  <a16:creationId xmlns:a16="http://schemas.microsoft.com/office/drawing/2014/main" id="{39084F4B-4F12-FF77-769E-DACEDDC9E35F}"/>
                </a:ext>
              </a:extLst>
            </p:cNvPr>
            <p:cNvSpPr/>
            <p:nvPr/>
          </p:nvSpPr>
          <p:spPr>
            <a:xfrm>
              <a:off x="16512300" y="9119082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119999"/>
                  </a:moveTo>
                  <a:cubicBezTo>
                    <a:pt x="119999" y="85714"/>
                    <a:pt x="85714" y="85714"/>
                    <a:pt x="85714" y="51428"/>
                  </a:cubicBezTo>
                  <a:cubicBezTo>
                    <a:pt x="85714" y="17142"/>
                    <a:pt x="34285" y="0"/>
                    <a:pt x="0" y="17142"/>
                  </a:cubicBezTo>
                  <a:cubicBezTo>
                    <a:pt x="0" y="34285"/>
                    <a:pt x="0" y="51428"/>
                    <a:pt x="17142" y="51428"/>
                  </a:cubicBezTo>
                  <a:cubicBezTo>
                    <a:pt x="51428" y="51428"/>
                    <a:pt x="34285" y="68571"/>
                    <a:pt x="51428" y="85714"/>
                  </a:cubicBezTo>
                  <a:cubicBezTo>
                    <a:pt x="51428" y="102857"/>
                    <a:pt x="119999" y="119999"/>
                    <a:pt x="119999" y="11999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" name="Google Shape;756;g90e2d1f501_0_5781">
              <a:extLst>
                <a:ext uri="{FF2B5EF4-FFF2-40B4-BE49-F238E27FC236}">
                  <a16:creationId xmlns:a16="http://schemas.microsoft.com/office/drawing/2014/main" id="{89BB83F2-6BFB-CB42-8B0B-CF750F91E960}"/>
                </a:ext>
              </a:extLst>
            </p:cNvPr>
            <p:cNvSpPr/>
            <p:nvPr/>
          </p:nvSpPr>
          <p:spPr>
            <a:xfrm>
              <a:off x="16617395" y="9166867"/>
              <a:ext cx="351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90000"/>
                  </a:moveTo>
                  <a:cubicBezTo>
                    <a:pt x="0" y="120000"/>
                    <a:pt x="0" y="30000"/>
                    <a:pt x="60000" y="0"/>
                  </a:cubicBezTo>
                  <a:cubicBezTo>
                    <a:pt x="120000" y="0"/>
                    <a:pt x="120000" y="90000"/>
                    <a:pt x="60000" y="90000"/>
                  </a:cubicBezTo>
                  <a:cubicBezTo>
                    <a:pt x="30000" y="120000"/>
                    <a:pt x="90000" y="90000"/>
                    <a:pt x="6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" name="Google Shape;757;g90e2d1f501_0_5781">
              <a:extLst>
                <a:ext uri="{FF2B5EF4-FFF2-40B4-BE49-F238E27FC236}">
                  <a16:creationId xmlns:a16="http://schemas.microsoft.com/office/drawing/2014/main" id="{D9D00909-F206-E2BB-8BF1-02BE1B2E62B3}"/>
                </a:ext>
              </a:extLst>
            </p:cNvPr>
            <p:cNvSpPr/>
            <p:nvPr/>
          </p:nvSpPr>
          <p:spPr>
            <a:xfrm>
              <a:off x="16521853" y="9326143"/>
              <a:ext cx="429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478" y="0"/>
                  </a:moveTo>
                  <a:cubicBezTo>
                    <a:pt x="18260" y="8000"/>
                    <a:pt x="15652" y="0"/>
                    <a:pt x="7826" y="0"/>
                  </a:cubicBezTo>
                  <a:cubicBezTo>
                    <a:pt x="7826" y="0"/>
                    <a:pt x="0" y="24000"/>
                    <a:pt x="0" y="32000"/>
                  </a:cubicBezTo>
                  <a:cubicBezTo>
                    <a:pt x="0" y="40000"/>
                    <a:pt x="10434" y="32000"/>
                    <a:pt x="13043" y="48000"/>
                  </a:cubicBezTo>
                  <a:cubicBezTo>
                    <a:pt x="15652" y="64000"/>
                    <a:pt x="23478" y="64000"/>
                    <a:pt x="28695" y="72000"/>
                  </a:cubicBezTo>
                  <a:cubicBezTo>
                    <a:pt x="33913" y="72000"/>
                    <a:pt x="36521" y="72000"/>
                    <a:pt x="39130" y="72000"/>
                  </a:cubicBezTo>
                  <a:cubicBezTo>
                    <a:pt x="46956" y="72000"/>
                    <a:pt x="54782" y="80000"/>
                    <a:pt x="62608" y="88000"/>
                  </a:cubicBezTo>
                  <a:cubicBezTo>
                    <a:pt x="75652" y="96000"/>
                    <a:pt x="91304" y="88000"/>
                    <a:pt x="104347" y="104000"/>
                  </a:cubicBezTo>
                  <a:cubicBezTo>
                    <a:pt x="106956" y="104000"/>
                    <a:pt x="114782" y="120000"/>
                    <a:pt x="117391" y="104000"/>
                  </a:cubicBezTo>
                  <a:cubicBezTo>
                    <a:pt x="120000" y="104000"/>
                    <a:pt x="114782" y="72000"/>
                    <a:pt x="112173" y="72000"/>
                  </a:cubicBezTo>
                  <a:cubicBezTo>
                    <a:pt x="109565" y="64000"/>
                    <a:pt x="109565" y="72000"/>
                    <a:pt x="106956" y="72000"/>
                  </a:cubicBezTo>
                  <a:cubicBezTo>
                    <a:pt x="101739" y="80000"/>
                    <a:pt x="99130" y="72000"/>
                    <a:pt x="96521" y="72000"/>
                  </a:cubicBezTo>
                  <a:cubicBezTo>
                    <a:pt x="93913" y="64000"/>
                    <a:pt x="93913" y="56000"/>
                    <a:pt x="91304" y="48000"/>
                  </a:cubicBezTo>
                  <a:cubicBezTo>
                    <a:pt x="91304" y="40000"/>
                    <a:pt x="86086" y="40000"/>
                    <a:pt x="83478" y="32000"/>
                  </a:cubicBezTo>
                  <a:cubicBezTo>
                    <a:pt x="80869" y="32000"/>
                    <a:pt x="73043" y="24000"/>
                    <a:pt x="70434" y="24000"/>
                  </a:cubicBezTo>
                  <a:cubicBezTo>
                    <a:pt x="67826" y="24000"/>
                    <a:pt x="65217" y="32000"/>
                    <a:pt x="65217" y="32000"/>
                  </a:cubicBezTo>
                  <a:cubicBezTo>
                    <a:pt x="62608" y="40000"/>
                    <a:pt x="60000" y="40000"/>
                    <a:pt x="54782" y="40000"/>
                  </a:cubicBezTo>
                  <a:cubicBezTo>
                    <a:pt x="49565" y="40000"/>
                    <a:pt x="44347" y="32000"/>
                    <a:pt x="39130" y="24000"/>
                  </a:cubicBezTo>
                  <a:cubicBezTo>
                    <a:pt x="36521" y="16000"/>
                    <a:pt x="31304" y="16000"/>
                    <a:pt x="28695" y="16000"/>
                  </a:cubicBezTo>
                  <a:cubicBezTo>
                    <a:pt x="28695" y="16000"/>
                    <a:pt x="26086" y="0"/>
                    <a:pt x="23478" y="0"/>
                  </a:cubicBezTo>
                  <a:cubicBezTo>
                    <a:pt x="20869" y="8000"/>
                    <a:pt x="26086" y="0"/>
                    <a:pt x="2347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" name="Google Shape;758;g90e2d1f501_0_5781">
              <a:extLst>
                <a:ext uri="{FF2B5EF4-FFF2-40B4-BE49-F238E27FC236}">
                  <a16:creationId xmlns:a16="http://schemas.microsoft.com/office/drawing/2014/main" id="{C2DEDC81-4C6F-AFA2-2384-C939E59C208B}"/>
                </a:ext>
              </a:extLst>
            </p:cNvPr>
            <p:cNvSpPr/>
            <p:nvPr/>
          </p:nvSpPr>
          <p:spPr>
            <a:xfrm>
              <a:off x="16840327" y="9361182"/>
              <a:ext cx="732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120000"/>
                  </a:moveTo>
                  <a:cubicBezTo>
                    <a:pt x="0" y="80000"/>
                    <a:pt x="105000" y="0"/>
                    <a:pt x="120000" y="40000"/>
                  </a:cubicBezTo>
                  <a:cubicBezTo>
                    <a:pt x="120000" y="80000"/>
                    <a:pt x="60000" y="120000"/>
                    <a:pt x="45000" y="120000"/>
                  </a:cubicBezTo>
                  <a:cubicBezTo>
                    <a:pt x="30000" y="120000"/>
                    <a:pt x="60000" y="120000"/>
                    <a:pt x="45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" name="Google Shape;759;g90e2d1f501_0_5781">
              <a:extLst>
                <a:ext uri="{FF2B5EF4-FFF2-40B4-BE49-F238E27FC236}">
                  <a16:creationId xmlns:a16="http://schemas.microsoft.com/office/drawing/2014/main" id="{B60AED99-2851-9962-95BD-B88BA8B69FE6}"/>
                </a:ext>
              </a:extLst>
            </p:cNvPr>
            <p:cNvSpPr/>
            <p:nvPr/>
          </p:nvSpPr>
          <p:spPr>
            <a:xfrm>
              <a:off x="16942234" y="9428079"/>
              <a:ext cx="573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40000" y="0"/>
                    <a:pt x="0" y="0"/>
                    <a:pt x="20000" y="30000"/>
                  </a:cubicBezTo>
                  <a:cubicBezTo>
                    <a:pt x="20000" y="30000"/>
                    <a:pt x="60000" y="120000"/>
                    <a:pt x="60000" y="120000"/>
                  </a:cubicBezTo>
                  <a:cubicBezTo>
                    <a:pt x="100000" y="12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" name="Google Shape;760;g90e2d1f501_0_5781">
              <a:extLst>
                <a:ext uri="{FF2B5EF4-FFF2-40B4-BE49-F238E27FC236}">
                  <a16:creationId xmlns:a16="http://schemas.microsoft.com/office/drawing/2014/main" id="{AFFC271C-EEA7-C094-08B2-5B2B07A8AFD9}"/>
                </a:ext>
              </a:extLst>
            </p:cNvPr>
            <p:cNvSpPr/>
            <p:nvPr/>
          </p:nvSpPr>
          <p:spPr>
            <a:xfrm>
              <a:off x="16999563" y="9437635"/>
              <a:ext cx="447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40000"/>
                  </a:moveTo>
                  <a:cubicBezTo>
                    <a:pt x="96000" y="40000"/>
                    <a:pt x="72000" y="0"/>
                    <a:pt x="48000" y="0"/>
                  </a:cubicBezTo>
                  <a:cubicBezTo>
                    <a:pt x="48000" y="40000"/>
                    <a:pt x="0" y="80000"/>
                    <a:pt x="24000" y="80000"/>
                  </a:cubicBezTo>
                  <a:cubicBezTo>
                    <a:pt x="24000" y="80000"/>
                    <a:pt x="48000" y="120000"/>
                    <a:pt x="48000" y="80000"/>
                  </a:cubicBezTo>
                  <a:cubicBezTo>
                    <a:pt x="72000" y="80000"/>
                    <a:pt x="120000" y="80000"/>
                    <a:pt x="96000" y="40000"/>
                  </a:cubicBezTo>
                  <a:cubicBezTo>
                    <a:pt x="96000" y="40000"/>
                    <a:pt x="120000" y="80000"/>
                    <a:pt x="96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" name="Google Shape;761;g90e2d1f501_0_5781">
              <a:extLst>
                <a:ext uri="{FF2B5EF4-FFF2-40B4-BE49-F238E27FC236}">
                  <a16:creationId xmlns:a16="http://schemas.microsoft.com/office/drawing/2014/main" id="{8E3B68E1-5BCE-5BF0-9F47-732E1C737D21}"/>
                </a:ext>
              </a:extLst>
            </p:cNvPr>
            <p:cNvSpPr/>
            <p:nvPr/>
          </p:nvSpPr>
          <p:spPr>
            <a:xfrm>
              <a:off x="17034592" y="9437635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285" y="30000"/>
                  </a:moveTo>
                  <a:cubicBezTo>
                    <a:pt x="17142" y="60000"/>
                    <a:pt x="0" y="120000"/>
                    <a:pt x="34285" y="120000"/>
                  </a:cubicBezTo>
                  <a:cubicBezTo>
                    <a:pt x="68571" y="120000"/>
                    <a:pt x="85714" y="120000"/>
                    <a:pt x="102857" y="90000"/>
                  </a:cubicBezTo>
                  <a:cubicBezTo>
                    <a:pt x="119999" y="90000"/>
                    <a:pt x="85714" y="60000"/>
                    <a:pt x="85714" y="30000"/>
                  </a:cubicBezTo>
                  <a:cubicBezTo>
                    <a:pt x="68571" y="0"/>
                    <a:pt x="51428" y="0"/>
                    <a:pt x="34285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762;g90e2d1f501_0_5781">
              <a:extLst>
                <a:ext uri="{FF2B5EF4-FFF2-40B4-BE49-F238E27FC236}">
                  <a16:creationId xmlns:a16="http://schemas.microsoft.com/office/drawing/2014/main" id="{24072A6F-45B0-937C-F623-AB2230DACB00}"/>
                </a:ext>
              </a:extLst>
            </p:cNvPr>
            <p:cNvSpPr/>
            <p:nvPr/>
          </p:nvSpPr>
          <p:spPr>
            <a:xfrm>
              <a:off x="17082363" y="9428079"/>
              <a:ext cx="765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0"/>
                  </a:moveTo>
                  <a:cubicBezTo>
                    <a:pt x="0" y="0"/>
                    <a:pt x="0" y="0"/>
                    <a:pt x="0" y="24000"/>
                  </a:cubicBezTo>
                  <a:cubicBezTo>
                    <a:pt x="0" y="24000"/>
                    <a:pt x="30000" y="24000"/>
                    <a:pt x="30000" y="48000"/>
                  </a:cubicBezTo>
                  <a:cubicBezTo>
                    <a:pt x="30000" y="48000"/>
                    <a:pt x="30000" y="72000"/>
                    <a:pt x="30000" y="72000"/>
                  </a:cubicBezTo>
                  <a:cubicBezTo>
                    <a:pt x="30000" y="96000"/>
                    <a:pt x="90000" y="120000"/>
                    <a:pt x="105000" y="96000"/>
                  </a:cubicBezTo>
                  <a:cubicBezTo>
                    <a:pt x="120000" y="72000"/>
                    <a:pt x="120000" y="48000"/>
                    <a:pt x="105000" y="24000"/>
                  </a:cubicBezTo>
                  <a:cubicBezTo>
                    <a:pt x="75000" y="24000"/>
                    <a:pt x="45000" y="24000"/>
                    <a:pt x="15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763;g90e2d1f501_0_5781">
              <a:extLst>
                <a:ext uri="{FF2B5EF4-FFF2-40B4-BE49-F238E27FC236}">
                  <a16:creationId xmlns:a16="http://schemas.microsoft.com/office/drawing/2014/main" id="{6188E986-9098-BAEA-6816-D08B1C729B13}"/>
                </a:ext>
              </a:extLst>
            </p:cNvPr>
            <p:cNvSpPr/>
            <p:nvPr/>
          </p:nvSpPr>
          <p:spPr>
            <a:xfrm>
              <a:off x="17184277" y="9437635"/>
              <a:ext cx="1146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0"/>
                  </a:moveTo>
                  <a:cubicBezTo>
                    <a:pt x="20000" y="0"/>
                    <a:pt x="0" y="30000"/>
                    <a:pt x="0" y="60000"/>
                  </a:cubicBezTo>
                  <a:cubicBezTo>
                    <a:pt x="0" y="60000"/>
                    <a:pt x="110000" y="120000"/>
                    <a:pt x="120000" y="60000"/>
                  </a:cubicBezTo>
                  <a:cubicBezTo>
                    <a:pt x="120000" y="30000"/>
                    <a:pt x="90000" y="60000"/>
                    <a:pt x="90000" y="60000"/>
                  </a:cubicBezTo>
                  <a:cubicBezTo>
                    <a:pt x="70000" y="60000"/>
                    <a:pt x="40000" y="30000"/>
                    <a:pt x="20000" y="0"/>
                  </a:cubicBezTo>
                  <a:cubicBezTo>
                    <a:pt x="20000" y="0"/>
                    <a:pt x="30000" y="0"/>
                    <a:pt x="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0" name="Google Shape;764;g90e2d1f501_0_5781">
              <a:extLst>
                <a:ext uri="{FF2B5EF4-FFF2-40B4-BE49-F238E27FC236}">
                  <a16:creationId xmlns:a16="http://schemas.microsoft.com/office/drawing/2014/main" id="{FECA755C-A636-709A-F0F5-AD3572FA5F99}"/>
                </a:ext>
              </a:extLst>
            </p:cNvPr>
            <p:cNvSpPr/>
            <p:nvPr/>
          </p:nvSpPr>
          <p:spPr>
            <a:xfrm>
              <a:off x="17149244" y="9491790"/>
              <a:ext cx="1020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0909" y="0"/>
                    <a:pt x="76363" y="120000"/>
                    <a:pt x="87272" y="80000"/>
                  </a:cubicBezTo>
                  <a:cubicBezTo>
                    <a:pt x="120000" y="20000"/>
                    <a:pt x="1090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1" name="Google Shape;765;g90e2d1f501_0_5781">
              <a:extLst>
                <a:ext uri="{FF2B5EF4-FFF2-40B4-BE49-F238E27FC236}">
                  <a16:creationId xmlns:a16="http://schemas.microsoft.com/office/drawing/2014/main" id="{3F7AC2DF-3168-8BF0-F315-DB88C3A77770}"/>
                </a:ext>
              </a:extLst>
            </p:cNvPr>
            <p:cNvSpPr/>
            <p:nvPr/>
          </p:nvSpPr>
          <p:spPr>
            <a:xfrm>
              <a:off x="17474081" y="9192350"/>
              <a:ext cx="573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90000"/>
                  </a:moveTo>
                  <a:cubicBezTo>
                    <a:pt x="0" y="120000"/>
                    <a:pt x="20000" y="0"/>
                    <a:pt x="80000" y="0"/>
                  </a:cubicBezTo>
                  <a:cubicBezTo>
                    <a:pt x="120000" y="0"/>
                    <a:pt x="100000" y="90000"/>
                    <a:pt x="60000" y="90000"/>
                  </a:cubicBezTo>
                  <a:cubicBezTo>
                    <a:pt x="40000" y="120000"/>
                    <a:pt x="100000" y="90000"/>
                    <a:pt x="6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2" name="Google Shape;766;g90e2d1f501_0_5781">
              <a:extLst>
                <a:ext uri="{FF2B5EF4-FFF2-40B4-BE49-F238E27FC236}">
                  <a16:creationId xmlns:a16="http://schemas.microsoft.com/office/drawing/2014/main" id="{30031D3C-94C6-65E9-5D1E-3217A7D32834}"/>
                </a:ext>
              </a:extLst>
            </p:cNvPr>
            <p:cNvSpPr/>
            <p:nvPr/>
          </p:nvSpPr>
          <p:spPr>
            <a:xfrm>
              <a:off x="17569627" y="9185981"/>
              <a:ext cx="1401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72000"/>
                  </a:moveTo>
                  <a:cubicBezTo>
                    <a:pt x="8000" y="72000"/>
                    <a:pt x="0" y="48000"/>
                    <a:pt x="8000" y="24000"/>
                  </a:cubicBezTo>
                  <a:cubicBezTo>
                    <a:pt x="16000" y="0"/>
                    <a:pt x="24000" y="0"/>
                    <a:pt x="40000" y="0"/>
                  </a:cubicBezTo>
                  <a:cubicBezTo>
                    <a:pt x="64000" y="0"/>
                    <a:pt x="80000" y="0"/>
                    <a:pt x="104000" y="48000"/>
                  </a:cubicBezTo>
                  <a:cubicBezTo>
                    <a:pt x="112000" y="72000"/>
                    <a:pt x="120000" y="96000"/>
                    <a:pt x="120000" y="120000"/>
                  </a:cubicBezTo>
                  <a:cubicBezTo>
                    <a:pt x="112000" y="120000"/>
                    <a:pt x="88000" y="72000"/>
                    <a:pt x="88000" y="72000"/>
                  </a:cubicBezTo>
                  <a:cubicBezTo>
                    <a:pt x="64000" y="48000"/>
                    <a:pt x="40000" y="72000"/>
                    <a:pt x="16000" y="72000"/>
                  </a:cubicBezTo>
                  <a:cubicBezTo>
                    <a:pt x="8000" y="72000"/>
                    <a:pt x="24000" y="72000"/>
                    <a:pt x="16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3" name="Google Shape;767;g90e2d1f501_0_5781">
              <a:extLst>
                <a:ext uri="{FF2B5EF4-FFF2-40B4-BE49-F238E27FC236}">
                  <a16:creationId xmlns:a16="http://schemas.microsoft.com/office/drawing/2014/main" id="{3704A7DC-74E4-8DDE-22F5-07020433132F}"/>
                </a:ext>
              </a:extLst>
            </p:cNvPr>
            <p:cNvSpPr/>
            <p:nvPr/>
          </p:nvSpPr>
          <p:spPr>
            <a:xfrm>
              <a:off x="17139689" y="8969360"/>
              <a:ext cx="299400" cy="33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750" y="106666"/>
                  </a:moveTo>
                  <a:cubicBezTo>
                    <a:pt x="48750" y="103333"/>
                    <a:pt x="52500" y="103333"/>
                    <a:pt x="52500" y="100000"/>
                  </a:cubicBezTo>
                  <a:cubicBezTo>
                    <a:pt x="52500" y="96666"/>
                    <a:pt x="45000" y="93333"/>
                    <a:pt x="41250" y="93333"/>
                  </a:cubicBezTo>
                  <a:cubicBezTo>
                    <a:pt x="37500" y="86666"/>
                    <a:pt x="45000" y="83333"/>
                    <a:pt x="45000" y="76666"/>
                  </a:cubicBezTo>
                  <a:cubicBezTo>
                    <a:pt x="45000" y="73333"/>
                    <a:pt x="30000" y="73333"/>
                    <a:pt x="30000" y="76666"/>
                  </a:cubicBezTo>
                  <a:cubicBezTo>
                    <a:pt x="26250" y="83333"/>
                    <a:pt x="30000" y="90000"/>
                    <a:pt x="30000" y="96666"/>
                  </a:cubicBezTo>
                  <a:cubicBezTo>
                    <a:pt x="26250" y="96666"/>
                    <a:pt x="30000" y="100000"/>
                    <a:pt x="30000" y="100000"/>
                  </a:cubicBezTo>
                  <a:cubicBezTo>
                    <a:pt x="30000" y="106666"/>
                    <a:pt x="26250" y="110000"/>
                    <a:pt x="26250" y="113333"/>
                  </a:cubicBezTo>
                  <a:cubicBezTo>
                    <a:pt x="22500" y="120000"/>
                    <a:pt x="26250" y="120000"/>
                    <a:pt x="15000" y="120000"/>
                  </a:cubicBezTo>
                  <a:cubicBezTo>
                    <a:pt x="3750" y="120000"/>
                    <a:pt x="15000" y="106666"/>
                    <a:pt x="15000" y="103333"/>
                  </a:cubicBezTo>
                  <a:cubicBezTo>
                    <a:pt x="18750" y="100000"/>
                    <a:pt x="15000" y="90000"/>
                    <a:pt x="7500" y="86666"/>
                  </a:cubicBezTo>
                  <a:cubicBezTo>
                    <a:pt x="0" y="83333"/>
                    <a:pt x="0" y="76666"/>
                    <a:pt x="3750" y="70000"/>
                  </a:cubicBezTo>
                  <a:cubicBezTo>
                    <a:pt x="7500" y="63333"/>
                    <a:pt x="7500" y="53333"/>
                    <a:pt x="11250" y="46666"/>
                  </a:cubicBezTo>
                  <a:cubicBezTo>
                    <a:pt x="18750" y="36666"/>
                    <a:pt x="15000" y="16666"/>
                    <a:pt x="33750" y="16666"/>
                  </a:cubicBezTo>
                  <a:cubicBezTo>
                    <a:pt x="37500" y="16666"/>
                    <a:pt x="33750" y="6666"/>
                    <a:pt x="41250" y="6666"/>
                  </a:cubicBezTo>
                  <a:cubicBezTo>
                    <a:pt x="52500" y="10000"/>
                    <a:pt x="60000" y="13333"/>
                    <a:pt x="67500" y="13333"/>
                  </a:cubicBezTo>
                  <a:cubicBezTo>
                    <a:pt x="75000" y="13333"/>
                    <a:pt x="86250" y="16666"/>
                    <a:pt x="93750" y="13333"/>
                  </a:cubicBezTo>
                  <a:cubicBezTo>
                    <a:pt x="97500" y="13333"/>
                    <a:pt x="120000" y="0"/>
                    <a:pt x="120000" y="3333"/>
                  </a:cubicBezTo>
                  <a:cubicBezTo>
                    <a:pt x="120000" y="6666"/>
                    <a:pt x="108750" y="16666"/>
                    <a:pt x="108750" y="20000"/>
                  </a:cubicBezTo>
                  <a:cubicBezTo>
                    <a:pt x="101250" y="23333"/>
                    <a:pt x="93750" y="23333"/>
                    <a:pt x="86250" y="23333"/>
                  </a:cubicBezTo>
                  <a:cubicBezTo>
                    <a:pt x="67500" y="20000"/>
                    <a:pt x="52500" y="23333"/>
                    <a:pt x="37500" y="23333"/>
                  </a:cubicBezTo>
                  <a:cubicBezTo>
                    <a:pt x="26250" y="20000"/>
                    <a:pt x="22500" y="23333"/>
                    <a:pt x="22500" y="33333"/>
                  </a:cubicBezTo>
                  <a:cubicBezTo>
                    <a:pt x="22500" y="43333"/>
                    <a:pt x="33750" y="43333"/>
                    <a:pt x="37500" y="50000"/>
                  </a:cubicBezTo>
                  <a:cubicBezTo>
                    <a:pt x="41250" y="56666"/>
                    <a:pt x="45000" y="50000"/>
                    <a:pt x="48750" y="46666"/>
                  </a:cubicBezTo>
                  <a:cubicBezTo>
                    <a:pt x="48750" y="43333"/>
                    <a:pt x="75000" y="40000"/>
                    <a:pt x="75000" y="43333"/>
                  </a:cubicBezTo>
                  <a:cubicBezTo>
                    <a:pt x="78750" y="43333"/>
                    <a:pt x="67500" y="53333"/>
                    <a:pt x="63750" y="53333"/>
                  </a:cubicBezTo>
                  <a:cubicBezTo>
                    <a:pt x="56250" y="60000"/>
                    <a:pt x="56250" y="60000"/>
                    <a:pt x="48750" y="56666"/>
                  </a:cubicBezTo>
                  <a:cubicBezTo>
                    <a:pt x="48750" y="56666"/>
                    <a:pt x="52500" y="66666"/>
                    <a:pt x="52500" y="66666"/>
                  </a:cubicBezTo>
                  <a:cubicBezTo>
                    <a:pt x="56250" y="70000"/>
                    <a:pt x="67500" y="76666"/>
                    <a:pt x="67500" y="83333"/>
                  </a:cubicBezTo>
                  <a:cubicBezTo>
                    <a:pt x="67500" y="86666"/>
                    <a:pt x="67500" y="90000"/>
                    <a:pt x="71250" y="93333"/>
                  </a:cubicBezTo>
                  <a:cubicBezTo>
                    <a:pt x="71250" y="93333"/>
                    <a:pt x="78750" y="100000"/>
                    <a:pt x="82500" y="100000"/>
                  </a:cubicBezTo>
                  <a:cubicBezTo>
                    <a:pt x="75000" y="103333"/>
                    <a:pt x="56250" y="110000"/>
                    <a:pt x="48750" y="106666"/>
                  </a:cubicBezTo>
                  <a:cubicBezTo>
                    <a:pt x="48750" y="103333"/>
                    <a:pt x="52500" y="110000"/>
                    <a:pt x="4875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4" name="Google Shape;768;g90e2d1f501_0_5781">
              <a:extLst>
                <a:ext uri="{FF2B5EF4-FFF2-40B4-BE49-F238E27FC236}">
                  <a16:creationId xmlns:a16="http://schemas.microsoft.com/office/drawing/2014/main" id="{C1F83C0F-9DA8-36BC-6DF2-9BA6A35AF1B6}"/>
                </a:ext>
              </a:extLst>
            </p:cNvPr>
            <p:cNvSpPr/>
            <p:nvPr/>
          </p:nvSpPr>
          <p:spPr>
            <a:xfrm>
              <a:off x="17540963" y="8950246"/>
              <a:ext cx="732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16000"/>
                  </a:moveTo>
                  <a:cubicBezTo>
                    <a:pt x="45000" y="8000"/>
                    <a:pt x="45000" y="8000"/>
                    <a:pt x="45000" y="0"/>
                  </a:cubicBezTo>
                  <a:cubicBezTo>
                    <a:pt x="30000" y="0"/>
                    <a:pt x="0" y="24000"/>
                    <a:pt x="0" y="32000"/>
                  </a:cubicBezTo>
                  <a:cubicBezTo>
                    <a:pt x="0" y="40000"/>
                    <a:pt x="15000" y="48000"/>
                    <a:pt x="15000" y="64000"/>
                  </a:cubicBezTo>
                  <a:cubicBezTo>
                    <a:pt x="15000" y="72000"/>
                    <a:pt x="15000" y="88000"/>
                    <a:pt x="30000" y="96000"/>
                  </a:cubicBezTo>
                  <a:cubicBezTo>
                    <a:pt x="30000" y="96000"/>
                    <a:pt x="75000" y="120000"/>
                    <a:pt x="75000" y="120000"/>
                  </a:cubicBezTo>
                  <a:cubicBezTo>
                    <a:pt x="75000" y="120000"/>
                    <a:pt x="60000" y="104000"/>
                    <a:pt x="60000" y="104000"/>
                  </a:cubicBezTo>
                  <a:cubicBezTo>
                    <a:pt x="45000" y="96000"/>
                    <a:pt x="45000" y="80000"/>
                    <a:pt x="45000" y="72000"/>
                  </a:cubicBezTo>
                  <a:cubicBezTo>
                    <a:pt x="45000" y="64000"/>
                    <a:pt x="105000" y="72000"/>
                    <a:pt x="105000" y="72000"/>
                  </a:cubicBezTo>
                  <a:cubicBezTo>
                    <a:pt x="120000" y="72000"/>
                    <a:pt x="90000" y="64000"/>
                    <a:pt x="75000" y="56000"/>
                  </a:cubicBezTo>
                  <a:cubicBezTo>
                    <a:pt x="75000" y="56000"/>
                    <a:pt x="90000" y="48000"/>
                    <a:pt x="90000" y="40000"/>
                  </a:cubicBezTo>
                  <a:cubicBezTo>
                    <a:pt x="105000" y="8000"/>
                    <a:pt x="45000" y="48000"/>
                    <a:pt x="30000" y="48000"/>
                  </a:cubicBezTo>
                  <a:cubicBezTo>
                    <a:pt x="30000" y="48000"/>
                    <a:pt x="60000" y="24000"/>
                    <a:pt x="45000" y="16000"/>
                  </a:cubicBezTo>
                  <a:cubicBezTo>
                    <a:pt x="45000" y="8000"/>
                    <a:pt x="60000" y="24000"/>
                    <a:pt x="45000" y="1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5" name="Google Shape;769;g90e2d1f501_0_5781">
              <a:extLst>
                <a:ext uri="{FF2B5EF4-FFF2-40B4-BE49-F238E27FC236}">
                  <a16:creationId xmlns:a16="http://schemas.microsoft.com/office/drawing/2014/main" id="{2C6B9DDD-42DA-015E-3715-CD48C4FE143E}"/>
                </a:ext>
              </a:extLst>
            </p:cNvPr>
            <p:cNvSpPr/>
            <p:nvPr/>
          </p:nvSpPr>
          <p:spPr>
            <a:xfrm>
              <a:off x="17579181" y="8931135"/>
              <a:ext cx="255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cubicBezTo>
                    <a:pt x="0" y="120000"/>
                    <a:pt x="40000" y="0"/>
                    <a:pt x="80000" y="0"/>
                  </a:cubicBezTo>
                  <a:cubicBezTo>
                    <a:pt x="120000" y="0"/>
                    <a:pt x="80000" y="120000"/>
                    <a:pt x="4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6" name="Google Shape;770;g90e2d1f501_0_5781">
              <a:extLst>
                <a:ext uri="{FF2B5EF4-FFF2-40B4-BE49-F238E27FC236}">
                  <a16:creationId xmlns:a16="http://schemas.microsoft.com/office/drawing/2014/main" id="{C2765312-7D9A-BB13-B90E-D10BD3D7BE69}"/>
                </a:ext>
              </a:extLst>
            </p:cNvPr>
            <p:cNvSpPr/>
            <p:nvPr/>
          </p:nvSpPr>
          <p:spPr>
            <a:xfrm>
              <a:off x="17681092" y="9052185"/>
              <a:ext cx="447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0"/>
                    <a:pt x="0" y="0"/>
                    <a:pt x="0" y="60000"/>
                  </a:cubicBezTo>
                  <a:cubicBezTo>
                    <a:pt x="0" y="60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7" name="Google Shape;771;g90e2d1f501_0_5781">
              <a:extLst>
                <a:ext uri="{FF2B5EF4-FFF2-40B4-BE49-F238E27FC236}">
                  <a16:creationId xmlns:a16="http://schemas.microsoft.com/office/drawing/2014/main" id="{17B2B929-EA5E-CB53-DB6E-D0B648DCB515}"/>
                </a:ext>
              </a:extLst>
            </p:cNvPr>
            <p:cNvSpPr/>
            <p:nvPr/>
          </p:nvSpPr>
          <p:spPr>
            <a:xfrm>
              <a:off x="17690645" y="9061740"/>
              <a:ext cx="1752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157" y="10909"/>
                  </a:moveTo>
                  <a:cubicBezTo>
                    <a:pt x="56842" y="0"/>
                    <a:pt x="31578" y="21818"/>
                    <a:pt x="25263" y="32727"/>
                  </a:cubicBezTo>
                  <a:cubicBezTo>
                    <a:pt x="18947" y="32727"/>
                    <a:pt x="25263" y="32727"/>
                    <a:pt x="18947" y="43636"/>
                  </a:cubicBezTo>
                  <a:cubicBezTo>
                    <a:pt x="18947" y="54545"/>
                    <a:pt x="12631" y="32727"/>
                    <a:pt x="6315" y="32727"/>
                  </a:cubicBezTo>
                  <a:cubicBezTo>
                    <a:pt x="0" y="32727"/>
                    <a:pt x="12631" y="65454"/>
                    <a:pt x="18947" y="65454"/>
                  </a:cubicBezTo>
                  <a:cubicBezTo>
                    <a:pt x="18947" y="76363"/>
                    <a:pt x="31578" y="76363"/>
                    <a:pt x="37894" y="76363"/>
                  </a:cubicBezTo>
                  <a:cubicBezTo>
                    <a:pt x="50526" y="76363"/>
                    <a:pt x="50526" y="98181"/>
                    <a:pt x="56842" y="109090"/>
                  </a:cubicBezTo>
                  <a:cubicBezTo>
                    <a:pt x="63157" y="120000"/>
                    <a:pt x="82105" y="109090"/>
                    <a:pt x="88421" y="109090"/>
                  </a:cubicBezTo>
                  <a:cubicBezTo>
                    <a:pt x="113684" y="109090"/>
                    <a:pt x="120000" y="87272"/>
                    <a:pt x="113684" y="54545"/>
                  </a:cubicBezTo>
                  <a:cubicBezTo>
                    <a:pt x="113684" y="32727"/>
                    <a:pt x="107368" y="21818"/>
                    <a:pt x="94736" y="21818"/>
                  </a:cubicBezTo>
                  <a:cubicBezTo>
                    <a:pt x="88421" y="21818"/>
                    <a:pt x="75789" y="10909"/>
                    <a:pt x="63157" y="10909"/>
                  </a:cubicBezTo>
                  <a:cubicBezTo>
                    <a:pt x="63157" y="10909"/>
                    <a:pt x="69473" y="10909"/>
                    <a:pt x="63157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8" name="Google Shape;772;g90e2d1f501_0_5781">
              <a:extLst>
                <a:ext uri="{FF2B5EF4-FFF2-40B4-BE49-F238E27FC236}">
                  <a16:creationId xmlns:a16="http://schemas.microsoft.com/office/drawing/2014/main" id="{0749B5C6-F546-9282-3558-67231BF90C53}"/>
                </a:ext>
              </a:extLst>
            </p:cNvPr>
            <p:cNvSpPr/>
            <p:nvPr/>
          </p:nvSpPr>
          <p:spPr>
            <a:xfrm>
              <a:off x="18521856" y="9240134"/>
              <a:ext cx="1944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80000"/>
                  </a:moveTo>
                  <a:cubicBezTo>
                    <a:pt x="5714" y="70000"/>
                    <a:pt x="28571" y="80000"/>
                    <a:pt x="34285" y="80000"/>
                  </a:cubicBezTo>
                  <a:cubicBezTo>
                    <a:pt x="40000" y="80000"/>
                    <a:pt x="45714" y="60000"/>
                    <a:pt x="51428" y="70000"/>
                  </a:cubicBezTo>
                  <a:cubicBezTo>
                    <a:pt x="57142" y="80000"/>
                    <a:pt x="68571" y="80000"/>
                    <a:pt x="74285" y="70000"/>
                  </a:cubicBezTo>
                  <a:cubicBezTo>
                    <a:pt x="74285" y="60000"/>
                    <a:pt x="80000" y="50000"/>
                    <a:pt x="80000" y="50000"/>
                  </a:cubicBezTo>
                  <a:cubicBezTo>
                    <a:pt x="85714" y="50000"/>
                    <a:pt x="97142" y="50000"/>
                    <a:pt x="97142" y="30000"/>
                  </a:cubicBezTo>
                  <a:cubicBezTo>
                    <a:pt x="97142" y="0"/>
                    <a:pt x="120000" y="20000"/>
                    <a:pt x="114285" y="40000"/>
                  </a:cubicBezTo>
                  <a:cubicBezTo>
                    <a:pt x="108571" y="50000"/>
                    <a:pt x="102857" y="70000"/>
                    <a:pt x="102857" y="70000"/>
                  </a:cubicBezTo>
                  <a:cubicBezTo>
                    <a:pt x="85714" y="80000"/>
                    <a:pt x="80000" y="100000"/>
                    <a:pt x="62857" y="110000"/>
                  </a:cubicBezTo>
                  <a:cubicBezTo>
                    <a:pt x="51428" y="120000"/>
                    <a:pt x="0" y="110000"/>
                    <a:pt x="0" y="80000"/>
                  </a:cubicBezTo>
                  <a:cubicBezTo>
                    <a:pt x="0" y="70000"/>
                    <a:pt x="0" y="100000"/>
                    <a:pt x="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9" name="Google Shape;773;g90e2d1f501_0_5781">
              <a:extLst>
                <a:ext uri="{FF2B5EF4-FFF2-40B4-BE49-F238E27FC236}">
                  <a16:creationId xmlns:a16="http://schemas.microsoft.com/office/drawing/2014/main" id="{968C1508-8DAC-3A12-B818-C9838C5D7E6A}"/>
                </a:ext>
              </a:extLst>
            </p:cNvPr>
            <p:cNvSpPr/>
            <p:nvPr/>
          </p:nvSpPr>
          <p:spPr>
            <a:xfrm>
              <a:off x="18802113" y="9297471"/>
              <a:ext cx="828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333" y="0"/>
                  </a:moveTo>
                  <a:cubicBezTo>
                    <a:pt x="0" y="10909"/>
                    <a:pt x="66666" y="120000"/>
                    <a:pt x="106666" y="87272"/>
                  </a:cubicBezTo>
                  <a:cubicBezTo>
                    <a:pt x="120000" y="65454"/>
                    <a:pt x="80000" y="43636"/>
                    <a:pt x="66666" y="43636"/>
                  </a:cubicBezTo>
                  <a:cubicBezTo>
                    <a:pt x="53333" y="32727"/>
                    <a:pt x="13333" y="0"/>
                    <a:pt x="13333" y="0"/>
                  </a:cubicBezTo>
                  <a:cubicBezTo>
                    <a:pt x="0" y="10909"/>
                    <a:pt x="26666" y="0"/>
                    <a:pt x="1333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0" name="Google Shape;774;g90e2d1f501_0_5781">
              <a:extLst>
                <a:ext uri="{FF2B5EF4-FFF2-40B4-BE49-F238E27FC236}">
                  <a16:creationId xmlns:a16="http://schemas.microsoft.com/office/drawing/2014/main" id="{A236C69F-8891-12A8-6872-DDF640DDEB26}"/>
                </a:ext>
              </a:extLst>
            </p:cNvPr>
            <p:cNvSpPr/>
            <p:nvPr/>
          </p:nvSpPr>
          <p:spPr>
            <a:xfrm>
              <a:off x="19044148" y="9485422"/>
              <a:ext cx="540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0000"/>
                  </a:moveTo>
                  <a:cubicBezTo>
                    <a:pt x="120000" y="40000"/>
                    <a:pt x="0" y="0"/>
                    <a:pt x="20000" y="40000"/>
                  </a:cubicBezTo>
                  <a:cubicBezTo>
                    <a:pt x="20000" y="60000"/>
                    <a:pt x="120000" y="100000"/>
                    <a:pt x="120000" y="80000"/>
                  </a:cubicBezTo>
                  <a:cubicBezTo>
                    <a:pt x="120000" y="60000"/>
                    <a:pt x="120000" y="120000"/>
                    <a:pt x="12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1" name="Google Shape;775;g90e2d1f501_0_5781">
              <a:extLst>
                <a:ext uri="{FF2B5EF4-FFF2-40B4-BE49-F238E27FC236}">
                  <a16:creationId xmlns:a16="http://schemas.microsoft.com/office/drawing/2014/main" id="{3784D048-510C-A4CA-E36A-51B930316514}"/>
                </a:ext>
              </a:extLst>
            </p:cNvPr>
            <p:cNvSpPr/>
            <p:nvPr/>
          </p:nvSpPr>
          <p:spPr>
            <a:xfrm>
              <a:off x="18986825" y="9399410"/>
              <a:ext cx="861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666" y="120000"/>
                  </a:moveTo>
                  <a:cubicBezTo>
                    <a:pt x="80000" y="100000"/>
                    <a:pt x="40000" y="0"/>
                    <a:pt x="0" y="20000"/>
                  </a:cubicBezTo>
                  <a:cubicBezTo>
                    <a:pt x="0" y="40000"/>
                    <a:pt x="40000" y="60000"/>
                    <a:pt x="40000" y="80000"/>
                  </a:cubicBezTo>
                  <a:cubicBezTo>
                    <a:pt x="66666" y="80000"/>
                    <a:pt x="80000" y="100000"/>
                    <a:pt x="106666" y="120000"/>
                  </a:cubicBezTo>
                  <a:cubicBezTo>
                    <a:pt x="120000" y="120000"/>
                    <a:pt x="80000" y="100000"/>
                    <a:pt x="106666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2" name="Google Shape;776;g90e2d1f501_0_5781">
              <a:extLst>
                <a:ext uri="{FF2B5EF4-FFF2-40B4-BE49-F238E27FC236}">
                  <a16:creationId xmlns:a16="http://schemas.microsoft.com/office/drawing/2014/main" id="{1A048411-0FA5-6E7E-B87E-D6EE443CE2CC}"/>
                </a:ext>
              </a:extLst>
            </p:cNvPr>
            <p:cNvSpPr/>
            <p:nvPr/>
          </p:nvSpPr>
          <p:spPr>
            <a:xfrm>
              <a:off x="18904020" y="9361182"/>
              <a:ext cx="38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6000"/>
                  </a:moveTo>
                  <a:cubicBezTo>
                    <a:pt x="120000" y="48000"/>
                    <a:pt x="0" y="0"/>
                    <a:pt x="0" y="0"/>
                  </a:cubicBezTo>
                  <a:cubicBezTo>
                    <a:pt x="0" y="24000"/>
                    <a:pt x="120000" y="120000"/>
                    <a:pt x="12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3" name="Google Shape;777;g90e2d1f501_0_5781">
              <a:extLst>
                <a:ext uri="{FF2B5EF4-FFF2-40B4-BE49-F238E27FC236}">
                  <a16:creationId xmlns:a16="http://schemas.microsoft.com/office/drawing/2014/main" id="{A60D1E81-395A-7441-F4AE-3E610FDB7F4D}"/>
                </a:ext>
              </a:extLst>
            </p:cNvPr>
            <p:cNvSpPr/>
            <p:nvPr/>
          </p:nvSpPr>
          <p:spPr>
            <a:xfrm>
              <a:off x="19247970" y="10017406"/>
              <a:ext cx="1497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500" y="110000"/>
                  </a:moveTo>
                  <a:cubicBezTo>
                    <a:pt x="120000" y="120000"/>
                    <a:pt x="22500" y="0"/>
                    <a:pt x="15000" y="0"/>
                  </a:cubicBezTo>
                  <a:cubicBezTo>
                    <a:pt x="0" y="0"/>
                    <a:pt x="52500" y="90000"/>
                    <a:pt x="112500" y="11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4" name="Google Shape;778;g90e2d1f501_0_5781">
              <a:extLst>
                <a:ext uri="{FF2B5EF4-FFF2-40B4-BE49-F238E27FC236}">
                  <a16:creationId xmlns:a16="http://schemas.microsoft.com/office/drawing/2014/main" id="{0ACF5D78-B8DD-5A57-5735-33287BD3C6F7}"/>
                </a:ext>
              </a:extLst>
            </p:cNvPr>
            <p:cNvSpPr/>
            <p:nvPr/>
          </p:nvSpPr>
          <p:spPr>
            <a:xfrm>
              <a:off x="19649244" y="10727782"/>
              <a:ext cx="105000" cy="13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cubicBezTo>
                    <a:pt x="109090" y="102857"/>
                    <a:pt x="120000" y="94285"/>
                    <a:pt x="98181" y="85714"/>
                  </a:cubicBezTo>
                  <a:cubicBezTo>
                    <a:pt x="87272" y="68571"/>
                    <a:pt x="98181" y="68571"/>
                    <a:pt x="98181" y="59999"/>
                  </a:cubicBezTo>
                  <a:cubicBezTo>
                    <a:pt x="87272" y="42857"/>
                    <a:pt x="0" y="8571"/>
                    <a:pt x="0" y="0"/>
                  </a:cubicBezTo>
                  <a:cubicBezTo>
                    <a:pt x="0" y="8571"/>
                    <a:pt x="32727" y="25714"/>
                    <a:pt x="32727" y="34285"/>
                  </a:cubicBezTo>
                  <a:cubicBezTo>
                    <a:pt x="43636" y="51428"/>
                    <a:pt x="43636" y="59999"/>
                    <a:pt x="54545" y="68571"/>
                  </a:cubicBezTo>
                  <a:cubicBezTo>
                    <a:pt x="65454" y="77142"/>
                    <a:pt x="98181" y="85714"/>
                    <a:pt x="87272" y="94285"/>
                  </a:cubicBezTo>
                  <a:cubicBezTo>
                    <a:pt x="87272" y="111428"/>
                    <a:pt x="98181" y="111428"/>
                    <a:pt x="120000" y="11999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5" name="Google Shape;779;g90e2d1f501_0_5781">
              <a:extLst>
                <a:ext uri="{FF2B5EF4-FFF2-40B4-BE49-F238E27FC236}">
                  <a16:creationId xmlns:a16="http://schemas.microsoft.com/office/drawing/2014/main" id="{9241C035-1929-AB61-288F-5676E5C9F1FC}"/>
                </a:ext>
              </a:extLst>
            </p:cNvPr>
            <p:cNvSpPr/>
            <p:nvPr/>
          </p:nvSpPr>
          <p:spPr>
            <a:xfrm>
              <a:off x="19677906" y="10848834"/>
              <a:ext cx="242100" cy="28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923" y="8000"/>
                  </a:moveTo>
                  <a:cubicBezTo>
                    <a:pt x="32307" y="8000"/>
                    <a:pt x="32307" y="36000"/>
                    <a:pt x="32307" y="44000"/>
                  </a:cubicBezTo>
                  <a:cubicBezTo>
                    <a:pt x="27692" y="52000"/>
                    <a:pt x="0" y="64000"/>
                    <a:pt x="23076" y="72000"/>
                  </a:cubicBezTo>
                  <a:cubicBezTo>
                    <a:pt x="36923" y="76000"/>
                    <a:pt x="50769" y="84000"/>
                    <a:pt x="41538" y="100000"/>
                  </a:cubicBezTo>
                  <a:cubicBezTo>
                    <a:pt x="27692" y="120000"/>
                    <a:pt x="50769" y="116000"/>
                    <a:pt x="64615" y="104000"/>
                  </a:cubicBezTo>
                  <a:cubicBezTo>
                    <a:pt x="69230" y="100000"/>
                    <a:pt x="73846" y="92000"/>
                    <a:pt x="78461" y="88000"/>
                  </a:cubicBezTo>
                  <a:cubicBezTo>
                    <a:pt x="87692" y="76000"/>
                    <a:pt x="83076" y="76000"/>
                    <a:pt x="83076" y="64000"/>
                  </a:cubicBezTo>
                  <a:cubicBezTo>
                    <a:pt x="87692" y="56000"/>
                    <a:pt x="96923" y="56000"/>
                    <a:pt x="101538" y="56000"/>
                  </a:cubicBezTo>
                  <a:cubicBezTo>
                    <a:pt x="106153" y="60000"/>
                    <a:pt x="115384" y="44000"/>
                    <a:pt x="120000" y="40000"/>
                  </a:cubicBezTo>
                  <a:cubicBezTo>
                    <a:pt x="120000" y="36000"/>
                    <a:pt x="120000" y="24000"/>
                    <a:pt x="115384" y="24000"/>
                  </a:cubicBezTo>
                  <a:cubicBezTo>
                    <a:pt x="106153" y="24000"/>
                    <a:pt x="96923" y="32000"/>
                    <a:pt x="92307" y="32000"/>
                  </a:cubicBezTo>
                  <a:cubicBezTo>
                    <a:pt x="83076" y="32000"/>
                    <a:pt x="69230" y="28000"/>
                    <a:pt x="64615" y="20000"/>
                  </a:cubicBezTo>
                  <a:cubicBezTo>
                    <a:pt x="60000" y="16000"/>
                    <a:pt x="60000" y="0"/>
                    <a:pt x="50769" y="0"/>
                  </a:cubicBezTo>
                  <a:cubicBezTo>
                    <a:pt x="50769" y="0"/>
                    <a:pt x="50769" y="12000"/>
                    <a:pt x="50769" y="12000"/>
                  </a:cubicBezTo>
                  <a:cubicBezTo>
                    <a:pt x="46153" y="12000"/>
                    <a:pt x="41538" y="4000"/>
                    <a:pt x="36923" y="8000"/>
                  </a:cubicBezTo>
                  <a:cubicBezTo>
                    <a:pt x="32307" y="8000"/>
                    <a:pt x="41538" y="4000"/>
                    <a:pt x="36923" y="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6" name="Google Shape;780;g90e2d1f501_0_5781">
              <a:extLst>
                <a:ext uri="{FF2B5EF4-FFF2-40B4-BE49-F238E27FC236}">
                  <a16:creationId xmlns:a16="http://schemas.microsoft.com/office/drawing/2014/main" id="{779CE770-3270-F668-D61D-409435862F46}"/>
                </a:ext>
              </a:extLst>
            </p:cNvPr>
            <p:cNvSpPr/>
            <p:nvPr/>
          </p:nvSpPr>
          <p:spPr>
            <a:xfrm>
              <a:off x="19359438" y="11055893"/>
              <a:ext cx="366300" cy="35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12631"/>
                  </a:moveTo>
                  <a:cubicBezTo>
                    <a:pt x="101538" y="12631"/>
                    <a:pt x="98461" y="0"/>
                    <a:pt x="92307" y="3157"/>
                  </a:cubicBezTo>
                  <a:cubicBezTo>
                    <a:pt x="83076" y="9473"/>
                    <a:pt x="86153" y="15789"/>
                    <a:pt x="80000" y="25263"/>
                  </a:cubicBezTo>
                  <a:cubicBezTo>
                    <a:pt x="76923" y="28421"/>
                    <a:pt x="73846" y="37894"/>
                    <a:pt x="67692" y="41052"/>
                  </a:cubicBezTo>
                  <a:cubicBezTo>
                    <a:pt x="61538" y="50526"/>
                    <a:pt x="55384" y="53684"/>
                    <a:pt x="46153" y="56842"/>
                  </a:cubicBezTo>
                  <a:cubicBezTo>
                    <a:pt x="40000" y="60000"/>
                    <a:pt x="36923" y="66315"/>
                    <a:pt x="27692" y="69473"/>
                  </a:cubicBezTo>
                  <a:cubicBezTo>
                    <a:pt x="21538" y="72631"/>
                    <a:pt x="21538" y="85263"/>
                    <a:pt x="12307" y="85263"/>
                  </a:cubicBezTo>
                  <a:cubicBezTo>
                    <a:pt x="0" y="88421"/>
                    <a:pt x="12307" y="97894"/>
                    <a:pt x="6153" y="104210"/>
                  </a:cubicBezTo>
                  <a:cubicBezTo>
                    <a:pt x="3076" y="104210"/>
                    <a:pt x="0" y="104210"/>
                    <a:pt x="3076" y="107368"/>
                  </a:cubicBezTo>
                  <a:cubicBezTo>
                    <a:pt x="3076" y="110526"/>
                    <a:pt x="3076" y="110526"/>
                    <a:pt x="9230" y="110526"/>
                  </a:cubicBezTo>
                  <a:cubicBezTo>
                    <a:pt x="15384" y="110526"/>
                    <a:pt x="24615" y="116842"/>
                    <a:pt x="30769" y="116842"/>
                  </a:cubicBezTo>
                  <a:cubicBezTo>
                    <a:pt x="43076" y="120000"/>
                    <a:pt x="49230" y="113684"/>
                    <a:pt x="58461" y="107368"/>
                  </a:cubicBezTo>
                  <a:cubicBezTo>
                    <a:pt x="64615" y="101052"/>
                    <a:pt x="67692" y="94736"/>
                    <a:pt x="67692" y="85263"/>
                  </a:cubicBezTo>
                  <a:cubicBezTo>
                    <a:pt x="70769" y="75789"/>
                    <a:pt x="73846" y="75789"/>
                    <a:pt x="83076" y="69473"/>
                  </a:cubicBezTo>
                  <a:cubicBezTo>
                    <a:pt x="86153" y="69473"/>
                    <a:pt x="86153" y="66315"/>
                    <a:pt x="89230" y="66315"/>
                  </a:cubicBezTo>
                  <a:cubicBezTo>
                    <a:pt x="92307" y="66315"/>
                    <a:pt x="95384" y="66315"/>
                    <a:pt x="101538" y="66315"/>
                  </a:cubicBezTo>
                  <a:cubicBezTo>
                    <a:pt x="104615" y="63157"/>
                    <a:pt x="101538" y="60000"/>
                    <a:pt x="98461" y="60000"/>
                  </a:cubicBezTo>
                  <a:cubicBezTo>
                    <a:pt x="95384" y="56842"/>
                    <a:pt x="95384" y="56842"/>
                    <a:pt x="98461" y="53684"/>
                  </a:cubicBezTo>
                  <a:cubicBezTo>
                    <a:pt x="104615" y="44210"/>
                    <a:pt x="110769" y="37894"/>
                    <a:pt x="116923" y="28421"/>
                  </a:cubicBezTo>
                  <a:cubicBezTo>
                    <a:pt x="116923" y="25263"/>
                    <a:pt x="116923" y="22105"/>
                    <a:pt x="116923" y="18947"/>
                  </a:cubicBezTo>
                  <a:cubicBezTo>
                    <a:pt x="116923" y="15789"/>
                    <a:pt x="116923" y="15789"/>
                    <a:pt x="116923" y="12631"/>
                  </a:cubicBezTo>
                  <a:cubicBezTo>
                    <a:pt x="120000" y="9473"/>
                    <a:pt x="113846" y="12631"/>
                    <a:pt x="113846" y="12631"/>
                  </a:cubicBezTo>
                  <a:cubicBezTo>
                    <a:pt x="113846" y="9473"/>
                    <a:pt x="113846" y="9473"/>
                    <a:pt x="113846" y="6315"/>
                  </a:cubicBezTo>
                  <a:cubicBezTo>
                    <a:pt x="110769" y="9473"/>
                    <a:pt x="107692" y="15789"/>
                    <a:pt x="101538" y="1263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7" name="Google Shape;781;g90e2d1f501_0_5781">
              <a:extLst>
                <a:ext uri="{FF2B5EF4-FFF2-40B4-BE49-F238E27FC236}">
                  <a16:creationId xmlns:a16="http://schemas.microsoft.com/office/drawing/2014/main" id="{458DF80D-6E6D-20AF-3A54-DC200EEDF6FC}"/>
                </a:ext>
              </a:extLst>
            </p:cNvPr>
            <p:cNvSpPr/>
            <p:nvPr/>
          </p:nvSpPr>
          <p:spPr>
            <a:xfrm>
              <a:off x="19416759" y="11412677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20000" y="60000"/>
                    <a:pt x="60000" y="60000"/>
                    <a:pt x="60000" y="0"/>
                  </a:cubicBezTo>
                  <a:cubicBezTo>
                    <a:pt x="0" y="60000"/>
                    <a:pt x="0" y="60000"/>
                    <a:pt x="0" y="120000"/>
                  </a:cubicBezTo>
                  <a:cubicBezTo>
                    <a:pt x="60000" y="12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8" name="Google Shape;782;g90e2d1f501_0_5781">
              <a:extLst>
                <a:ext uri="{FF2B5EF4-FFF2-40B4-BE49-F238E27FC236}">
                  <a16:creationId xmlns:a16="http://schemas.microsoft.com/office/drawing/2014/main" id="{D26C109C-4023-4280-FA30-697618CFFC57}"/>
                </a:ext>
              </a:extLst>
            </p:cNvPr>
            <p:cNvSpPr/>
            <p:nvPr/>
          </p:nvSpPr>
          <p:spPr>
            <a:xfrm>
              <a:off x="18343513" y="11065452"/>
              <a:ext cx="1782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333"/>
                  </a:moveTo>
                  <a:cubicBezTo>
                    <a:pt x="0" y="20000"/>
                    <a:pt x="12631" y="40000"/>
                    <a:pt x="12631" y="46666"/>
                  </a:cubicBezTo>
                  <a:cubicBezTo>
                    <a:pt x="18947" y="53333"/>
                    <a:pt x="25263" y="60000"/>
                    <a:pt x="25263" y="66666"/>
                  </a:cubicBezTo>
                  <a:cubicBezTo>
                    <a:pt x="25263" y="73333"/>
                    <a:pt x="18947" y="73333"/>
                    <a:pt x="18947" y="80000"/>
                  </a:cubicBezTo>
                  <a:cubicBezTo>
                    <a:pt x="25263" y="100000"/>
                    <a:pt x="44210" y="113333"/>
                    <a:pt x="56842" y="120000"/>
                  </a:cubicBezTo>
                  <a:cubicBezTo>
                    <a:pt x="69473" y="120000"/>
                    <a:pt x="69473" y="106666"/>
                    <a:pt x="75789" y="100000"/>
                  </a:cubicBezTo>
                  <a:cubicBezTo>
                    <a:pt x="75789" y="100000"/>
                    <a:pt x="82105" y="113333"/>
                    <a:pt x="82105" y="113333"/>
                  </a:cubicBezTo>
                  <a:cubicBezTo>
                    <a:pt x="82105" y="106666"/>
                    <a:pt x="82105" y="93333"/>
                    <a:pt x="88421" y="93333"/>
                  </a:cubicBezTo>
                  <a:cubicBezTo>
                    <a:pt x="94736" y="86666"/>
                    <a:pt x="94736" y="100000"/>
                    <a:pt x="101052" y="100000"/>
                  </a:cubicBezTo>
                  <a:cubicBezTo>
                    <a:pt x="94736" y="100000"/>
                    <a:pt x="113684" y="53333"/>
                    <a:pt x="113684" y="46666"/>
                  </a:cubicBezTo>
                  <a:cubicBezTo>
                    <a:pt x="113684" y="40000"/>
                    <a:pt x="120000" y="0"/>
                    <a:pt x="101052" y="6666"/>
                  </a:cubicBezTo>
                  <a:cubicBezTo>
                    <a:pt x="82105" y="13333"/>
                    <a:pt x="63157" y="26666"/>
                    <a:pt x="44210" y="20000"/>
                  </a:cubicBezTo>
                  <a:cubicBezTo>
                    <a:pt x="37894" y="20000"/>
                    <a:pt x="6315" y="0"/>
                    <a:pt x="0" y="13333"/>
                  </a:cubicBezTo>
                  <a:cubicBezTo>
                    <a:pt x="0" y="20000"/>
                    <a:pt x="6315" y="0"/>
                    <a:pt x="0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9" name="Google Shape;783;g90e2d1f501_0_5781">
              <a:extLst>
                <a:ext uri="{FF2B5EF4-FFF2-40B4-BE49-F238E27FC236}">
                  <a16:creationId xmlns:a16="http://schemas.microsoft.com/office/drawing/2014/main" id="{1350B32E-4CD5-A8CB-260F-EDC4B3BDE61A}"/>
                </a:ext>
              </a:extLst>
            </p:cNvPr>
            <p:cNvSpPr/>
            <p:nvPr/>
          </p:nvSpPr>
          <p:spPr>
            <a:xfrm>
              <a:off x="18483641" y="11017668"/>
              <a:ext cx="288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6000"/>
                  </a:moveTo>
                  <a:cubicBezTo>
                    <a:pt x="120000" y="120000"/>
                    <a:pt x="0" y="24000"/>
                    <a:pt x="40000" y="0"/>
                  </a:cubicBezTo>
                  <a:cubicBezTo>
                    <a:pt x="80000" y="0"/>
                    <a:pt x="120000" y="24000"/>
                    <a:pt x="12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0" name="Google Shape;784;g90e2d1f501_0_5781">
              <a:extLst>
                <a:ext uri="{FF2B5EF4-FFF2-40B4-BE49-F238E27FC236}">
                  <a16:creationId xmlns:a16="http://schemas.microsoft.com/office/drawing/2014/main" id="{47B20244-7E80-DFDB-32FD-6ECEE654F39F}"/>
                </a:ext>
              </a:extLst>
            </p:cNvPr>
            <p:cNvSpPr/>
            <p:nvPr/>
          </p:nvSpPr>
          <p:spPr>
            <a:xfrm>
              <a:off x="18295742" y="11017668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0" y="0"/>
                    <a:pt x="60000" y="0"/>
                  </a:cubicBezTo>
                  <a:cubicBezTo>
                    <a:pt x="120000" y="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1" name="Google Shape;785;g90e2d1f501_0_5781">
              <a:extLst>
                <a:ext uri="{FF2B5EF4-FFF2-40B4-BE49-F238E27FC236}">
                  <a16:creationId xmlns:a16="http://schemas.microsoft.com/office/drawing/2014/main" id="{ABB1EF32-274F-87F7-96C9-35C779AD1373}"/>
                </a:ext>
              </a:extLst>
            </p:cNvPr>
            <p:cNvSpPr/>
            <p:nvPr/>
          </p:nvSpPr>
          <p:spPr>
            <a:xfrm>
              <a:off x="15384909" y="8593468"/>
              <a:ext cx="1020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8" y="0"/>
                  </a:moveTo>
                  <a:cubicBezTo>
                    <a:pt x="21818" y="0"/>
                    <a:pt x="21818" y="0"/>
                    <a:pt x="10909" y="0"/>
                  </a:cubicBezTo>
                  <a:cubicBezTo>
                    <a:pt x="10909" y="0"/>
                    <a:pt x="10909" y="20000"/>
                    <a:pt x="10909" y="20000"/>
                  </a:cubicBezTo>
                  <a:cubicBezTo>
                    <a:pt x="10909" y="33333"/>
                    <a:pt x="0" y="40000"/>
                    <a:pt x="0" y="53333"/>
                  </a:cubicBezTo>
                  <a:cubicBezTo>
                    <a:pt x="0" y="73333"/>
                    <a:pt x="0" y="120000"/>
                    <a:pt x="43636" y="120000"/>
                  </a:cubicBezTo>
                  <a:cubicBezTo>
                    <a:pt x="65454" y="120000"/>
                    <a:pt x="98181" y="113333"/>
                    <a:pt x="98181" y="100000"/>
                  </a:cubicBezTo>
                  <a:cubicBezTo>
                    <a:pt x="120000" y="86666"/>
                    <a:pt x="98181" y="66666"/>
                    <a:pt x="98181" y="53333"/>
                  </a:cubicBezTo>
                  <a:cubicBezTo>
                    <a:pt x="76363" y="40000"/>
                    <a:pt x="54545" y="0"/>
                    <a:pt x="21818" y="0"/>
                  </a:cubicBezTo>
                  <a:cubicBezTo>
                    <a:pt x="10909" y="0"/>
                    <a:pt x="32727" y="0"/>
                    <a:pt x="2181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2" name="Google Shape;786;g90e2d1f501_0_5781">
              <a:extLst>
                <a:ext uri="{FF2B5EF4-FFF2-40B4-BE49-F238E27FC236}">
                  <a16:creationId xmlns:a16="http://schemas.microsoft.com/office/drawing/2014/main" id="{C5499811-121F-F96D-CE09-AF82474334FA}"/>
                </a:ext>
              </a:extLst>
            </p:cNvPr>
            <p:cNvSpPr/>
            <p:nvPr/>
          </p:nvSpPr>
          <p:spPr>
            <a:xfrm>
              <a:off x="13665166" y="9606472"/>
              <a:ext cx="337500" cy="65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333" y="3428"/>
                  </a:moveTo>
                  <a:cubicBezTo>
                    <a:pt x="103333" y="3428"/>
                    <a:pt x="100000" y="0"/>
                    <a:pt x="96666" y="0"/>
                  </a:cubicBezTo>
                  <a:cubicBezTo>
                    <a:pt x="96666" y="1714"/>
                    <a:pt x="93333" y="3428"/>
                    <a:pt x="93333" y="5142"/>
                  </a:cubicBezTo>
                  <a:cubicBezTo>
                    <a:pt x="90000" y="8571"/>
                    <a:pt x="90000" y="10285"/>
                    <a:pt x="86666" y="13714"/>
                  </a:cubicBezTo>
                  <a:cubicBezTo>
                    <a:pt x="83333" y="15428"/>
                    <a:pt x="80000" y="13714"/>
                    <a:pt x="76666" y="13714"/>
                  </a:cubicBezTo>
                  <a:cubicBezTo>
                    <a:pt x="76666" y="13714"/>
                    <a:pt x="80000" y="15428"/>
                    <a:pt x="76666" y="17142"/>
                  </a:cubicBezTo>
                  <a:cubicBezTo>
                    <a:pt x="76666" y="18857"/>
                    <a:pt x="73333" y="18857"/>
                    <a:pt x="73333" y="20571"/>
                  </a:cubicBezTo>
                  <a:cubicBezTo>
                    <a:pt x="73333" y="20571"/>
                    <a:pt x="76666" y="22285"/>
                    <a:pt x="76666" y="22285"/>
                  </a:cubicBezTo>
                  <a:cubicBezTo>
                    <a:pt x="76666" y="24000"/>
                    <a:pt x="73333" y="22285"/>
                    <a:pt x="70000" y="24000"/>
                  </a:cubicBezTo>
                  <a:cubicBezTo>
                    <a:pt x="66666" y="24000"/>
                    <a:pt x="66666" y="25714"/>
                    <a:pt x="63333" y="27428"/>
                  </a:cubicBezTo>
                  <a:cubicBezTo>
                    <a:pt x="60000" y="29142"/>
                    <a:pt x="56666" y="29142"/>
                    <a:pt x="50000" y="30857"/>
                  </a:cubicBezTo>
                  <a:cubicBezTo>
                    <a:pt x="46666" y="30857"/>
                    <a:pt x="53333" y="32571"/>
                    <a:pt x="50000" y="32571"/>
                  </a:cubicBezTo>
                  <a:cubicBezTo>
                    <a:pt x="50000" y="34285"/>
                    <a:pt x="43333" y="30857"/>
                    <a:pt x="43333" y="32571"/>
                  </a:cubicBezTo>
                  <a:cubicBezTo>
                    <a:pt x="36666" y="34285"/>
                    <a:pt x="33333" y="34285"/>
                    <a:pt x="26666" y="36000"/>
                  </a:cubicBezTo>
                  <a:cubicBezTo>
                    <a:pt x="23333" y="36000"/>
                    <a:pt x="20000" y="34285"/>
                    <a:pt x="20000" y="36000"/>
                  </a:cubicBezTo>
                  <a:cubicBezTo>
                    <a:pt x="16666" y="39428"/>
                    <a:pt x="16666" y="42857"/>
                    <a:pt x="13333" y="46285"/>
                  </a:cubicBezTo>
                  <a:cubicBezTo>
                    <a:pt x="10000" y="54857"/>
                    <a:pt x="26666" y="66857"/>
                    <a:pt x="13333" y="75428"/>
                  </a:cubicBezTo>
                  <a:cubicBezTo>
                    <a:pt x="10000" y="78857"/>
                    <a:pt x="3333" y="82285"/>
                    <a:pt x="0" y="87428"/>
                  </a:cubicBezTo>
                  <a:cubicBezTo>
                    <a:pt x="0" y="89142"/>
                    <a:pt x="0" y="92571"/>
                    <a:pt x="0" y="94285"/>
                  </a:cubicBezTo>
                  <a:cubicBezTo>
                    <a:pt x="3333" y="96000"/>
                    <a:pt x="10000" y="97714"/>
                    <a:pt x="6666" y="101142"/>
                  </a:cubicBezTo>
                  <a:cubicBezTo>
                    <a:pt x="3333" y="106285"/>
                    <a:pt x="6666" y="113142"/>
                    <a:pt x="16666" y="116571"/>
                  </a:cubicBezTo>
                  <a:cubicBezTo>
                    <a:pt x="26666" y="120000"/>
                    <a:pt x="36666" y="120000"/>
                    <a:pt x="53333" y="116571"/>
                  </a:cubicBezTo>
                  <a:cubicBezTo>
                    <a:pt x="70000" y="113142"/>
                    <a:pt x="73333" y="94285"/>
                    <a:pt x="80000" y="85714"/>
                  </a:cubicBezTo>
                  <a:cubicBezTo>
                    <a:pt x="86666" y="73714"/>
                    <a:pt x="96666" y="63428"/>
                    <a:pt x="103333" y="51428"/>
                  </a:cubicBezTo>
                  <a:cubicBezTo>
                    <a:pt x="103333" y="48000"/>
                    <a:pt x="103333" y="42857"/>
                    <a:pt x="106666" y="39428"/>
                  </a:cubicBezTo>
                  <a:cubicBezTo>
                    <a:pt x="110000" y="37714"/>
                    <a:pt x="103333" y="24000"/>
                    <a:pt x="113333" y="32571"/>
                  </a:cubicBezTo>
                  <a:cubicBezTo>
                    <a:pt x="116666" y="34285"/>
                    <a:pt x="116666" y="30857"/>
                    <a:pt x="120000" y="29142"/>
                  </a:cubicBezTo>
                  <a:cubicBezTo>
                    <a:pt x="120000" y="25714"/>
                    <a:pt x="116666" y="22285"/>
                    <a:pt x="116666" y="18857"/>
                  </a:cubicBezTo>
                  <a:cubicBezTo>
                    <a:pt x="113333" y="15428"/>
                    <a:pt x="110000" y="6857"/>
                    <a:pt x="103333" y="3428"/>
                  </a:cubicBezTo>
                  <a:cubicBezTo>
                    <a:pt x="100000" y="1714"/>
                    <a:pt x="106666" y="3428"/>
                    <a:pt x="103333" y="3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3" name="Google Shape;787;g90e2d1f501_0_5781">
              <a:extLst>
                <a:ext uri="{FF2B5EF4-FFF2-40B4-BE49-F238E27FC236}">
                  <a16:creationId xmlns:a16="http://schemas.microsoft.com/office/drawing/2014/main" id="{BC5731EF-466C-B717-5512-A66EBEBC7844}"/>
                </a:ext>
              </a:extLst>
            </p:cNvPr>
            <p:cNvSpPr/>
            <p:nvPr/>
          </p:nvSpPr>
          <p:spPr>
            <a:xfrm>
              <a:off x="14413570" y="5028839"/>
              <a:ext cx="1020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105000"/>
                  </a:moveTo>
                  <a:cubicBezTo>
                    <a:pt x="120000" y="120000"/>
                    <a:pt x="98181" y="75000"/>
                    <a:pt x="87272" y="60000"/>
                  </a:cubicBezTo>
                  <a:cubicBezTo>
                    <a:pt x="76363" y="45000"/>
                    <a:pt x="43636" y="15000"/>
                    <a:pt x="32727" y="0"/>
                  </a:cubicBezTo>
                  <a:cubicBezTo>
                    <a:pt x="21818" y="0"/>
                    <a:pt x="10909" y="15000"/>
                    <a:pt x="10909" y="30000"/>
                  </a:cubicBezTo>
                  <a:cubicBezTo>
                    <a:pt x="0" y="45000"/>
                    <a:pt x="21818" y="60000"/>
                    <a:pt x="32727" y="75000"/>
                  </a:cubicBezTo>
                  <a:cubicBezTo>
                    <a:pt x="54545" y="90000"/>
                    <a:pt x="76363" y="105000"/>
                    <a:pt x="98181" y="105000"/>
                  </a:cubicBezTo>
                  <a:cubicBezTo>
                    <a:pt x="109090" y="105000"/>
                    <a:pt x="76363" y="105000"/>
                    <a:pt x="98181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4" name="Google Shape;788;g90e2d1f501_0_5781">
              <a:extLst>
                <a:ext uri="{FF2B5EF4-FFF2-40B4-BE49-F238E27FC236}">
                  <a16:creationId xmlns:a16="http://schemas.microsoft.com/office/drawing/2014/main" id="{6E76FF07-A2CD-6B18-E4BB-9FB289D566D2}"/>
                </a:ext>
              </a:extLst>
            </p:cNvPr>
            <p:cNvSpPr/>
            <p:nvPr/>
          </p:nvSpPr>
          <p:spPr>
            <a:xfrm>
              <a:off x="13926309" y="5086180"/>
              <a:ext cx="1020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72000"/>
                  </a:moveTo>
                  <a:cubicBezTo>
                    <a:pt x="109090" y="96000"/>
                    <a:pt x="76363" y="108000"/>
                    <a:pt x="65454" y="120000"/>
                  </a:cubicBezTo>
                  <a:cubicBezTo>
                    <a:pt x="43636" y="120000"/>
                    <a:pt x="0" y="108000"/>
                    <a:pt x="0" y="72000"/>
                  </a:cubicBezTo>
                  <a:cubicBezTo>
                    <a:pt x="10909" y="0"/>
                    <a:pt x="120000" y="72000"/>
                    <a:pt x="109090" y="72000"/>
                  </a:cubicBezTo>
                  <a:cubicBezTo>
                    <a:pt x="109090" y="84000"/>
                    <a:pt x="120000" y="60000"/>
                    <a:pt x="10909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5" name="Google Shape;789;g90e2d1f501_0_5781">
              <a:extLst>
                <a:ext uri="{FF2B5EF4-FFF2-40B4-BE49-F238E27FC236}">
                  <a16:creationId xmlns:a16="http://schemas.microsoft.com/office/drawing/2014/main" id="{C7FF8062-1CF0-B0D6-C918-5FA8FA255C0C}"/>
                </a:ext>
              </a:extLst>
            </p:cNvPr>
            <p:cNvSpPr/>
            <p:nvPr/>
          </p:nvSpPr>
          <p:spPr>
            <a:xfrm>
              <a:off x="14945419" y="4767625"/>
              <a:ext cx="828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2000"/>
                  </a:moveTo>
                  <a:cubicBezTo>
                    <a:pt x="93333" y="96000"/>
                    <a:pt x="80000" y="96000"/>
                    <a:pt x="53333" y="120000"/>
                  </a:cubicBezTo>
                  <a:cubicBezTo>
                    <a:pt x="26666" y="120000"/>
                    <a:pt x="0" y="72000"/>
                    <a:pt x="13333" y="24000"/>
                  </a:cubicBezTo>
                  <a:cubicBezTo>
                    <a:pt x="13333" y="0"/>
                    <a:pt x="66666" y="0"/>
                    <a:pt x="80000" y="24000"/>
                  </a:cubicBezTo>
                  <a:cubicBezTo>
                    <a:pt x="93333" y="24000"/>
                    <a:pt x="106666" y="72000"/>
                    <a:pt x="12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6" name="Google Shape;790;g90e2d1f501_0_5781">
              <a:extLst>
                <a:ext uri="{FF2B5EF4-FFF2-40B4-BE49-F238E27FC236}">
                  <a16:creationId xmlns:a16="http://schemas.microsoft.com/office/drawing/2014/main" id="{C0D3E6D8-E8D7-9C86-04A2-86C2D415E586}"/>
                </a:ext>
              </a:extLst>
            </p:cNvPr>
            <p:cNvSpPr/>
            <p:nvPr/>
          </p:nvSpPr>
          <p:spPr>
            <a:xfrm>
              <a:off x="16811663" y="4675244"/>
              <a:ext cx="924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cubicBezTo>
                    <a:pt x="48000" y="120000"/>
                    <a:pt x="24000" y="96000"/>
                    <a:pt x="12000" y="96000"/>
                  </a:cubicBezTo>
                  <a:cubicBezTo>
                    <a:pt x="0" y="72000"/>
                    <a:pt x="36000" y="24000"/>
                    <a:pt x="48000" y="24000"/>
                  </a:cubicBezTo>
                  <a:cubicBezTo>
                    <a:pt x="60000" y="0"/>
                    <a:pt x="96000" y="0"/>
                    <a:pt x="108000" y="24000"/>
                  </a:cubicBezTo>
                  <a:cubicBezTo>
                    <a:pt x="120000" y="48000"/>
                    <a:pt x="84000" y="120000"/>
                    <a:pt x="72000" y="120000"/>
                  </a:cubicBezTo>
                  <a:cubicBezTo>
                    <a:pt x="48000" y="120000"/>
                    <a:pt x="72000" y="120000"/>
                    <a:pt x="7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7" name="Google Shape;791;g90e2d1f501_0_5781">
              <a:extLst>
                <a:ext uri="{FF2B5EF4-FFF2-40B4-BE49-F238E27FC236}">
                  <a16:creationId xmlns:a16="http://schemas.microsoft.com/office/drawing/2014/main" id="{BB6077E0-8398-D44A-144E-4910943C719D}"/>
                </a:ext>
              </a:extLst>
            </p:cNvPr>
            <p:cNvSpPr/>
            <p:nvPr/>
          </p:nvSpPr>
          <p:spPr>
            <a:xfrm>
              <a:off x="15868988" y="3999910"/>
              <a:ext cx="573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120000"/>
                    <a:pt x="0" y="120000"/>
                    <a:pt x="0" y="60000"/>
                  </a:cubicBezTo>
                  <a:cubicBezTo>
                    <a:pt x="0" y="0"/>
                    <a:pt x="120000" y="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8" name="Google Shape;792;g90e2d1f501_0_5781">
              <a:extLst>
                <a:ext uri="{FF2B5EF4-FFF2-40B4-BE49-F238E27FC236}">
                  <a16:creationId xmlns:a16="http://schemas.microsoft.com/office/drawing/2014/main" id="{50A8D3C5-735D-32B4-03C1-C3B10B613492}"/>
                </a:ext>
              </a:extLst>
            </p:cNvPr>
            <p:cNvSpPr/>
            <p:nvPr/>
          </p:nvSpPr>
          <p:spPr>
            <a:xfrm>
              <a:off x="15346695" y="4805855"/>
              <a:ext cx="540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120000"/>
                  </a:moveTo>
                  <a:cubicBezTo>
                    <a:pt x="80000" y="120000"/>
                    <a:pt x="0" y="90000"/>
                    <a:pt x="40000" y="30000"/>
                  </a:cubicBezTo>
                  <a:cubicBezTo>
                    <a:pt x="100000" y="0"/>
                    <a:pt x="120000" y="120000"/>
                    <a:pt x="10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9" name="Google Shape;793;g90e2d1f501_0_5781">
              <a:extLst>
                <a:ext uri="{FF2B5EF4-FFF2-40B4-BE49-F238E27FC236}">
                  <a16:creationId xmlns:a16="http://schemas.microsoft.com/office/drawing/2014/main" id="{C267F11D-CDC5-283A-63BA-5C25770984DD}"/>
                </a:ext>
              </a:extLst>
            </p:cNvPr>
            <p:cNvSpPr/>
            <p:nvPr/>
          </p:nvSpPr>
          <p:spPr>
            <a:xfrm>
              <a:off x="12098282" y="6892385"/>
              <a:ext cx="540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10909"/>
                  </a:moveTo>
                  <a:cubicBezTo>
                    <a:pt x="100000" y="32727"/>
                    <a:pt x="120000" y="54545"/>
                    <a:pt x="100000" y="76363"/>
                  </a:cubicBezTo>
                  <a:cubicBezTo>
                    <a:pt x="80000" y="87272"/>
                    <a:pt x="100000" y="120000"/>
                    <a:pt x="60000" y="109090"/>
                  </a:cubicBezTo>
                  <a:cubicBezTo>
                    <a:pt x="20000" y="87272"/>
                    <a:pt x="0" y="65454"/>
                    <a:pt x="20000" y="43636"/>
                  </a:cubicBezTo>
                  <a:cubicBezTo>
                    <a:pt x="20000" y="32727"/>
                    <a:pt x="100000" y="0"/>
                    <a:pt x="100000" y="10909"/>
                  </a:cubicBezTo>
                  <a:cubicBezTo>
                    <a:pt x="100000" y="21818"/>
                    <a:pt x="100000" y="0"/>
                    <a:pt x="100000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0" name="Google Shape;794;g90e2d1f501_0_5781">
              <a:extLst>
                <a:ext uri="{FF2B5EF4-FFF2-40B4-BE49-F238E27FC236}">
                  <a16:creationId xmlns:a16="http://schemas.microsoft.com/office/drawing/2014/main" id="{00E43CDC-7635-872A-B94A-42849F1CF9EC}"/>
                </a:ext>
              </a:extLst>
            </p:cNvPr>
            <p:cNvSpPr/>
            <p:nvPr/>
          </p:nvSpPr>
          <p:spPr>
            <a:xfrm>
              <a:off x="12079172" y="6984767"/>
              <a:ext cx="828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24000"/>
                  </a:moveTo>
                  <a:cubicBezTo>
                    <a:pt x="80000" y="24000"/>
                    <a:pt x="93333" y="0"/>
                    <a:pt x="66666" y="16000"/>
                  </a:cubicBezTo>
                  <a:cubicBezTo>
                    <a:pt x="26666" y="32000"/>
                    <a:pt x="40000" y="32000"/>
                    <a:pt x="0" y="16000"/>
                  </a:cubicBezTo>
                  <a:cubicBezTo>
                    <a:pt x="0" y="16000"/>
                    <a:pt x="13333" y="64000"/>
                    <a:pt x="13333" y="64000"/>
                  </a:cubicBezTo>
                  <a:cubicBezTo>
                    <a:pt x="26666" y="80000"/>
                    <a:pt x="26666" y="88000"/>
                    <a:pt x="26666" y="104000"/>
                  </a:cubicBezTo>
                  <a:cubicBezTo>
                    <a:pt x="26666" y="112000"/>
                    <a:pt x="26666" y="120000"/>
                    <a:pt x="53333" y="112000"/>
                  </a:cubicBezTo>
                  <a:cubicBezTo>
                    <a:pt x="80000" y="104000"/>
                    <a:pt x="106666" y="104000"/>
                    <a:pt x="106666" y="80000"/>
                  </a:cubicBezTo>
                  <a:cubicBezTo>
                    <a:pt x="106666" y="72000"/>
                    <a:pt x="120000" y="24000"/>
                    <a:pt x="93333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1" name="Google Shape;795;g90e2d1f501_0_5781">
              <a:extLst>
                <a:ext uri="{FF2B5EF4-FFF2-40B4-BE49-F238E27FC236}">
                  <a16:creationId xmlns:a16="http://schemas.microsoft.com/office/drawing/2014/main" id="{A25B87BD-750D-588D-FCBB-82FB8B70001A}"/>
                </a:ext>
              </a:extLst>
            </p:cNvPr>
            <p:cNvSpPr/>
            <p:nvPr/>
          </p:nvSpPr>
          <p:spPr>
            <a:xfrm>
              <a:off x="12273443" y="7153600"/>
              <a:ext cx="1497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500" y="12000"/>
                  </a:moveTo>
                  <a:cubicBezTo>
                    <a:pt x="30000" y="12000"/>
                    <a:pt x="7500" y="12000"/>
                    <a:pt x="0" y="24000"/>
                  </a:cubicBezTo>
                  <a:cubicBezTo>
                    <a:pt x="0" y="36000"/>
                    <a:pt x="15000" y="48000"/>
                    <a:pt x="22500" y="60000"/>
                  </a:cubicBezTo>
                  <a:cubicBezTo>
                    <a:pt x="37500" y="60000"/>
                    <a:pt x="52500" y="72000"/>
                    <a:pt x="60000" y="84000"/>
                  </a:cubicBezTo>
                  <a:cubicBezTo>
                    <a:pt x="75000" y="96000"/>
                    <a:pt x="90000" y="120000"/>
                    <a:pt x="105000" y="96000"/>
                  </a:cubicBezTo>
                  <a:cubicBezTo>
                    <a:pt x="120000" y="84000"/>
                    <a:pt x="90000" y="72000"/>
                    <a:pt x="97500" y="48000"/>
                  </a:cubicBezTo>
                  <a:cubicBezTo>
                    <a:pt x="97500" y="48000"/>
                    <a:pt x="120000" y="24000"/>
                    <a:pt x="112500" y="12000"/>
                  </a:cubicBezTo>
                  <a:cubicBezTo>
                    <a:pt x="112500" y="0"/>
                    <a:pt x="82500" y="12000"/>
                    <a:pt x="82500" y="12000"/>
                  </a:cubicBezTo>
                  <a:cubicBezTo>
                    <a:pt x="67500" y="24000"/>
                    <a:pt x="52500" y="12000"/>
                    <a:pt x="37500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2" name="Google Shape;796;g90e2d1f501_0_5781">
              <a:extLst>
                <a:ext uri="{FF2B5EF4-FFF2-40B4-BE49-F238E27FC236}">
                  <a16:creationId xmlns:a16="http://schemas.microsoft.com/office/drawing/2014/main" id="{CB0A26D9-6D73-022D-71FC-9454AECD3619}"/>
                </a:ext>
              </a:extLst>
            </p:cNvPr>
            <p:cNvSpPr/>
            <p:nvPr/>
          </p:nvSpPr>
          <p:spPr>
            <a:xfrm>
              <a:off x="13161977" y="7284207"/>
              <a:ext cx="120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17142"/>
                  </a:moveTo>
                  <a:cubicBezTo>
                    <a:pt x="110769" y="17142"/>
                    <a:pt x="92307" y="34285"/>
                    <a:pt x="92307" y="34285"/>
                  </a:cubicBezTo>
                  <a:cubicBezTo>
                    <a:pt x="83076" y="51428"/>
                    <a:pt x="92307" y="85714"/>
                    <a:pt x="92307" y="85714"/>
                  </a:cubicBezTo>
                  <a:cubicBezTo>
                    <a:pt x="83076" y="85714"/>
                    <a:pt x="64615" y="85714"/>
                    <a:pt x="55384" y="102857"/>
                  </a:cubicBezTo>
                  <a:cubicBezTo>
                    <a:pt x="36923" y="119999"/>
                    <a:pt x="27692" y="119999"/>
                    <a:pt x="18461" y="102857"/>
                  </a:cubicBezTo>
                  <a:cubicBezTo>
                    <a:pt x="0" y="68571"/>
                    <a:pt x="36923" y="51428"/>
                    <a:pt x="46153" y="51428"/>
                  </a:cubicBezTo>
                  <a:cubicBezTo>
                    <a:pt x="64615" y="51428"/>
                    <a:pt x="92307" y="34285"/>
                    <a:pt x="110769" y="17142"/>
                  </a:cubicBezTo>
                  <a:cubicBezTo>
                    <a:pt x="120000" y="0"/>
                    <a:pt x="101538" y="34285"/>
                    <a:pt x="110769" y="1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3" name="Google Shape;797;g90e2d1f501_0_5781">
              <a:extLst>
                <a:ext uri="{FF2B5EF4-FFF2-40B4-BE49-F238E27FC236}">
                  <a16:creationId xmlns:a16="http://schemas.microsoft.com/office/drawing/2014/main" id="{71466520-7D2C-97BA-707D-689865B28335}"/>
                </a:ext>
              </a:extLst>
            </p:cNvPr>
            <p:cNvSpPr/>
            <p:nvPr/>
          </p:nvSpPr>
          <p:spPr>
            <a:xfrm>
              <a:off x="12760704" y="7293764"/>
              <a:ext cx="140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000" y="120000"/>
                  </a:moveTo>
                  <a:cubicBezTo>
                    <a:pt x="56000" y="120000"/>
                    <a:pt x="0" y="60000"/>
                    <a:pt x="8000" y="30000"/>
                  </a:cubicBezTo>
                  <a:cubicBezTo>
                    <a:pt x="8000" y="0"/>
                    <a:pt x="56000" y="30000"/>
                    <a:pt x="56000" y="30000"/>
                  </a:cubicBezTo>
                  <a:cubicBezTo>
                    <a:pt x="80000" y="60000"/>
                    <a:pt x="96000" y="60000"/>
                    <a:pt x="120000" y="60000"/>
                  </a:cubicBezTo>
                  <a:cubicBezTo>
                    <a:pt x="120000" y="60000"/>
                    <a:pt x="104000" y="90000"/>
                    <a:pt x="104000" y="90000"/>
                  </a:cubicBezTo>
                  <a:cubicBezTo>
                    <a:pt x="96000" y="120000"/>
                    <a:pt x="80000" y="120000"/>
                    <a:pt x="64000" y="120000"/>
                  </a:cubicBezTo>
                  <a:cubicBezTo>
                    <a:pt x="48000" y="120000"/>
                    <a:pt x="72000" y="120000"/>
                    <a:pt x="64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4" name="Google Shape;798;g90e2d1f501_0_5781">
              <a:extLst>
                <a:ext uri="{FF2B5EF4-FFF2-40B4-BE49-F238E27FC236}">
                  <a16:creationId xmlns:a16="http://schemas.microsoft.com/office/drawing/2014/main" id="{A555850C-0EEF-BDE7-E8E4-E206E4C3C3CC}"/>
                </a:ext>
              </a:extLst>
            </p:cNvPr>
            <p:cNvSpPr/>
            <p:nvPr/>
          </p:nvSpPr>
          <p:spPr>
            <a:xfrm>
              <a:off x="12693825" y="5917608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68571"/>
                  </a:moveTo>
                  <a:cubicBezTo>
                    <a:pt x="17142" y="51428"/>
                    <a:pt x="0" y="17142"/>
                    <a:pt x="17142" y="17142"/>
                  </a:cubicBezTo>
                  <a:cubicBezTo>
                    <a:pt x="34285" y="17142"/>
                    <a:pt x="119999" y="0"/>
                    <a:pt x="119999" y="17142"/>
                  </a:cubicBezTo>
                  <a:cubicBezTo>
                    <a:pt x="119999" y="34285"/>
                    <a:pt x="34285" y="102857"/>
                    <a:pt x="17142" y="68571"/>
                  </a:cubicBezTo>
                  <a:cubicBezTo>
                    <a:pt x="17142" y="17142"/>
                    <a:pt x="34285" y="119999"/>
                    <a:pt x="17142" y="6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5" name="Google Shape;799;g90e2d1f501_0_5781">
              <a:extLst>
                <a:ext uri="{FF2B5EF4-FFF2-40B4-BE49-F238E27FC236}">
                  <a16:creationId xmlns:a16="http://schemas.microsoft.com/office/drawing/2014/main" id="{75C9B1DD-2F4C-4A86-41DD-80A40A95D9D5}"/>
                </a:ext>
              </a:extLst>
            </p:cNvPr>
            <p:cNvSpPr/>
            <p:nvPr/>
          </p:nvSpPr>
          <p:spPr>
            <a:xfrm>
              <a:off x="12703379" y="5892125"/>
              <a:ext cx="477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80000"/>
                  </a:moveTo>
                  <a:cubicBezTo>
                    <a:pt x="48000" y="80000"/>
                    <a:pt x="0" y="40000"/>
                    <a:pt x="0" y="40000"/>
                  </a:cubicBezTo>
                  <a:cubicBezTo>
                    <a:pt x="0" y="40000"/>
                    <a:pt x="96000" y="0"/>
                    <a:pt x="96000" y="40000"/>
                  </a:cubicBezTo>
                  <a:cubicBezTo>
                    <a:pt x="120000" y="80000"/>
                    <a:pt x="96000" y="120000"/>
                    <a:pt x="72000" y="80000"/>
                  </a:cubicBezTo>
                  <a:cubicBezTo>
                    <a:pt x="24000" y="80000"/>
                    <a:pt x="120000" y="120000"/>
                    <a:pt x="72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6" name="Google Shape;800;g90e2d1f501_0_5781">
              <a:extLst>
                <a:ext uri="{FF2B5EF4-FFF2-40B4-BE49-F238E27FC236}">
                  <a16:creationId xmlns:a16="http://schemas.microsoft.com/office/drawing/2014/main" id="{BFF1D419-B1CE-A53A-5D95-4E022E37F17D}"/>
                </a:ext>
              </a:extLst>
            </p:cNvPr>
            <p:cNvSpPr/>
            <p:nvPr/>
          </p:nvSpPr>
          <p:spPr>
            <a:xfrm>
              <a:off x="12509110" y="5955833"/>
              <a:ext cx="540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000"/>
                  </a:moveTo>
                  <a:cubicBezTo>
                    <a:pt x="120000" y="0"/>
                    <a:pt x="0" y="120000"/>
                    <a:pt x="60000" y="108000"/>
                  </a:cubicBezTo>
                  <a:cubicBezTo>
                    <a:pt x="80000" y="108000"/>
                    <a:pt x="120000" y="36000"/>
                    <a:pt x="120000" y="24000"/>
                  </a:cubicBezTo>
                  <a:cubicBezTo>
                    <a:pt x="120000" y="12000"/>
                    <a:pt x="120000" y="36000"/>
                    <a:pt x="12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7" name="Google Shape;801;g90e2d1f501_0_5781">
              <a:extLst>
                <a:ext uri="{FF2B5EF4-FFF2-40B4-BE49-F238E27FC236}">
                  <a16:creationId xmlns:a16="http://schemas.microsoft.com/office/drawing/2014/main" id="{EF4E2147-C0E6-4765-8090-FEE4D5F142DB}"/>
                </a:ext>
              </a:extLst>
            </p:cNvPr>
            <p:cNvSpPr/>
            <p:nvPr/>
          </p:nvSpPr>
          <p:spPr>
            <a:xfrm>
              <a:off x="12591917" y="579655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90000"/>
                  </a:moveTo>
                  <a:cubicBezTo>
                    <a:pt x="60000" y="90000"/>
                    <a:pt x="0" y="60000"/>
                    <a:pt x="30000" y="30000"/>
                  </a:cubicBezTo>
                  <a:cubicBezTo>
                    <a:pt x="60000" y="30000"/>
                    <a:pt x="90000" y="0"/>
                    <a:pt x="90000" y="0"/>
                  </a:cubicBezTo>
                  <a:cubicBezTo>
                    <a:pt x="120000" y="0"/>
                    <a:pt x="120000" y="60000"/>
                    <a:pt x="90000" y="90000"/>
                  </a:cubicBezTo>
                  <a:cubicBezTo>
                    <a:pt x="60000" y="120000"/>
                    <a:pt x="120000" y="60000"/>
                    <a:pt x="9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8" name="Google Shape;802;g90e2d1f501_0_5781">
              <a:extLst>
                <a:ext uri="{FF2B5EF4-FFF2-40B4-BE49-F238E27FC236}">
                  <a16:creationId xmlns:a16="http://schemas.microsoft.com/office/drawing/2014/main" id="{9D5FD14E-6D8E-6BF9-E1EA-C4E5F9C4091F}"/>
                </a:ext>
              </a:extLst>
            </p:cNvPr>
            <p:cNvSpPr/>
            <p:nvPr/>
          </p:nvSpPr>
          <p:spPr>
            <a:xfrm>
              <a:off x="12219302" y="6086441"/>
              <a:ext cx="540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6666"/>
                  </a:moveTo>
                  <a:cubicBezTo>
                    <a:pt x="120000" y="13333"/>
                    <a:pt x="120000" y="53333"/>
                    <a:pt x="120000" y="53333"/>
                  </a:cubicBezTo>
                  <a:cubicBezTo>
                    <a:pt x="120000" y="80000"/>
                    <a:pt x="120000" y="106666"/>
                    <a:pt x="100000" y="120000"/>
                  </a:cubicBezTo>
                  <a:cubicBezTo>
                    <a:pt x="100000" y="120000"/>
                    <a:pt x="0" y="66666"/>
                    <a:pt x="0" y="40000"/>
                  </a:cubicBezTo>
                  <a:cubicBezTo>
                    <a:pt x="0" y="40000"/>
                    <a:pt x="40000" y="26666"/>
                    <a:pt x="60000" y="40000"/>
                  </a:cubicBezTo>
                  <a:cubicBezTo>
                    <a:pt x="80000" y="53333"/>
                    <a:pt x="100000" y="53333"/>
                    <a:pt x="120000" y="26666"/>
                  </a:cubicBezTo>
                  <a:cubicBezTo>
                    <a:pt x="120000" y="0"/>
                    <a:pt x="120000" y="40000"/>
                    <a:pt x="120000" y="2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9" name="Google Shape;803;g90e2d1f501_0_5781">
              <a:extLst>
                <a:ext uri="{FF2B5EF4-FFF2-40B4-BE49-F238E27FC236}">
                  <a16:creationId xmlns:a16="http://schemas.microsoft.com/office/drawing/2014/main" id="{E8CB66A0-C52D-AB6F-886A-1E55AACF85EB}"/>
                </a:ext>
              </a:extLst>
            </p:cNvPr>
            <p:cNvSpPr/>
            <p:nvPr/>
          </p:nvSpPr>
          <p:spPr>
            <a:xfrm>
              <a:off x="12152425" y="6105555"/>
              <a:ext cx="765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05000"/>
                  </a:moveTo>
                  <a:cubicBezTo>
                    <a:pt x="75000" y="120000"/>
                    <a:pt x="0" y="75000"/>
                    <a:pt x="15000" y="60000"/>
                  </a:cubicBezTo>
                  <a:cubicBezTo>
                    <a:pt x="45000" y="0"/>
                    <a:pt x="120000" y="75000"/>
                    <a:pt x="90000" y="105000"/>
                  </a:cubicBezTo>
                  <a:cubicBezTo>
                    <a:pt x="75000" y="120000"/>
                    <a:pt x="105000" y="90000"/>
                    <a:pt x="90000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0" name="Google Shape;804;g90e2d1f501_0_5781">
              <a:extLst>
                <a:ext uri="{FF2B5EF4-FFF2-40B4-BE49-F238E27FC236}">
                  <a16:creationId xmlns:a16="http://schemas.microsoft.com/office/drawing/2014/main" id="{5DC5963A-BCFE-9492-8091-93FEA14B9E49}"/>
                </a:ext>
              </a:extLst>
            </p:cNvPr>
            <p:cNvSpPr/>
            <p:nvPr/>
          </p:nvSpPr>
          <p:spPr>
            <a:xfrm>
              <a:off x="11818028" y="7070775"/>
              <a:ext cx="447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60000"/>
                  </a:moveTo>
                  <a:cubicBezTo>
                    <a:pt x="120000" y="30000"/>
                    <a:pt x="96000" y="120000"/>
                    <a:pt x="72000" y="90000"/>
                  </a:cubicBezTo>
                  <a:cubicBezTo>
                    <a:pt x="72000" y="90000"/>
                    <a:pt x="0" y="60000"/>
                    <a:pt x="0" y="60000"/>
                  </a:cubicBezTo>
                  <a:cubicBezTo>
                    <a:pt x="0" y="60000"/>
                    <a:pt x="72000" y="0"/>
                    <a:pt x="96000" y="0"/>
                  </a:cubicBezTo>
                  <a:cubicBezTo>
                    <a:pt x="96000" y="0"/>
                    <a:pt x="72000" y="60000"/>
                    <a:pt x="96000" y="60000"/>
                  </a:cubicBezTo>
                  <a:cubicBezTo>
                    <a:pt x="120000" y="30000"/>
                    <a:pt x="72000" y="60000"/>
                    <a:pt x="96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1" name="Google Shape;805;g90e2d1f501_0_5781">
              <a:extLst>
                <a:ext uri="{FF2B5EF4-FFF2-40B4-BE49-F238E27FC236}">
                  <a16:creationId xmlns:a16="http://schemas.microsoft.com/office/drawing/2014/main" id="{574D2F15-3548-E2BC-81E2-B6A7FE896777}"/>
                </a:ext>
              </a:extLst>
            </p:cNvPr>
            <p:cNvSpPr/>
            <p:nvPr/>
          </p:nvSpPr>
          <p:spPr>
            <a:xfrm>
              <a:off x="11359425" y="5927164"/>
              <a:ext cx="573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20000"/>
                  </a:moveTo>
                  <a:cubicBezTo>
                    <a:pt x="120000" y="40000"/>
                    <a:pt x="80000" y="60000"/>
                    <a:pt x="80000" y="100000"/>
                  </a:cubicBezTo>
                  <a:cubicBezTo>
                    <a:pt x="60000" y="120000"/>
                    <a:pt x="40000" y="120000"/>
                    <a:pt x="20000" y="100000"/>
                  </a:cubicBezTo>
                  <a:cubicBezTo>
                    <a:pt x="0" y="80000"/>
                    <a:pt x="100000" y="0"/>
                    <a:pt x="100000" y="20000"/>
                  </a:cubicBezTo>
                  <a:cubicBezTo>
                    <a:pt x="120000" y="40000"/>
                    <a:pt x="100000" y="0"/>
                    <a:pt x="100000" y="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2" name="Google Shape;806;g90e2d1f501_0_5781">
              <a:extLst>
                <a:ext uri="{FF2B5EF4-FFF2-40B4-BE49-F238E27FC236}">
                  <a16:creationId xmlns:a16="http://schemas.microsoft.com/office/drawing/2014/main" id="{8DE5D82E-82DB-0CAB-E12E-352D43173A35}"/>
                </a:ext>
              </a:extLst>
            </p:cNvPr>
            <p:cNvSpPr/>
            <p:nvPr/>
          </p:nvSpPr>
          <p:spPr>
            <a:xfrm>
              <a:off x="11388092" y="5994060"/>
              <a:ext cx="28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80000" y="40000"/>
                    <a:pt x="0" y="40000"/>
                    <a:pt x="0" y="80000"/>
                  </a:cubicBezTo>
                  <a:cubicBezTo>
                    <a:pt x="0" y="120000"/>
                    <a:pt x="80000" y="120000"/>
                    <a:pt x="80000" y="120000"/>
                  </a:cubicBezTo>
                  <a:cubicBezTo>
                    <a:pt x="120000" y="120000"/>
                    <a:pt x="120000" y="0"/>
                    <a:pt x="120000" y="40000"/>
                  </a:cubicBezTo>
                  <a:cubicBezTo>
                    <a:pt x="80000" y="40000"/>
                    <a:pt x="120000" y="40000"/>
                    <a:pt x="12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3" name="Google Shape;807;g90e2d1f501_0_5781">
              <a:extLst>
                <a:ext uri="{FF2B5EF4-FFF2-40B4-BE49-F238E27FC236}">
                  <a16:creationId xmlns:a16="http://schemas.microsoft.com/office/drawing/2014/main" id="{5CA5268C-82B5-74AE-8284-F323B4046389}"/>
                </a:ext>
              </a:extLst>
            </p:cNvPr>
            <p:cNvSpPr/>
            <p:nvPr/>
          </p:nvSpPr>
          <p:spPr>
            <a:xfrm>
              <a:off x="11416753" y="6022732"/>
              <a:ext cx="159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4" name="Google Shape;808;g90e2d1f501_0_5781">
              <a:extLst>
                <a:ext uri="{FF2B5EF4-FFF2-40B4-BE49-F238E27FC236}">
                  <a16:creationId xmlns:a16="http://schemas.microsoft.com/office/drawing/2014/main" id="{8F134E87-E5A4-B2ED-F83C-24787F499109}"/>
                </a:ext>
              </a:extLst>
            </p:cNvPr>
            <p:cNvSpPr/>
            <p:nvPr/>
          </p:nvSpPr>
          <p:spPr>
            <a:xfrm>
              <a:off x="11416753" y="6048217"/>
              <a:ext cx="96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60000"/>
                    <a:pt x="0" y="120000"/>
                    <a:pt x="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5" name="Google Shape;809;g90e2d1f501_0_5781">
              <a:extLst>
                <a:ext uri="{FF2B5EF4-FFF2-40B4-BE49-F238E27FC236}">
                  <a16:creationId xmlns:a16="http://schemas.microsoft.com/office/drawing/2014/main" id="{835F1A81-260A-7945-D9FE-9F5115B03E6E}"/>
                </a:ext>
              </a:extLst>
            </p:cNvPr>
            <p:cNvSpPr/>
            <p:nvPr/>
          </p:nvSpPr>
          <p:spPr>
            <a:xfrm>
              <a:off x="11416753" y="6067328"/>
              <a:ext cx="159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6" name="Google Shape;810;g90e2d1f501_0_5781">
              <a:extLst>
                <a:ext uri="{FF2B5EF4-FFF2-40B4-BE49-F238E27FC236}">
                  <a16:creationId xmlns:a16="http://schemas.microsoft.com/office/drawing/2014/main" id="{19E2DF8D-5B65-B7AF-ED49-BDEA0D9500D5}"/>
                </a:ext>
              </a:extLst>
            </p:cNvPr>
            <p:cNvSpPr/>
            <p:nvPr/>
          </p:nvSpPr>
          <p:spPr>
            <a:xfrm>
              <a:off x="11490002" y="6207491"/>
              <a:ext cx="96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60000"/>
                    <a:pt x="0" y="120000"/>
                    <a:pt x="0" y="120000"/>
                  </a:cubicBezTo>
                  <a:cubicBezTo>
                    <a:pt x="0" y="12000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7" name="Google Shape;811;g90e2d1f501_0_5781">
              <a:extLst>
                <a:ext uri="{FF2B5EF4-FFF2-40B4-BE49-F238E27FC236}">
                  <a16:creationId xmlns:a16="http://schemas.microsoft.com/office/drawing/2014/main" id="{0F0C47B0-B75C-873D-C3C9-06AC0C230F70}"/>
                </a:ext>
              </a:extLst>
            </p:cNvPr>
            <p:cNvSpPr/>
            <p:nvPr/>
          </p:nvSpPr>
          <p:spPr>
            <a:xfrm>
              <a:off x="11630131" y="5787001"/>
              <a:ext cx="192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90000"/>
                    <a:pt x="0" y="30000"/>
                    <a:pt x="120000" y="30000"/>
                  </a:cubicBezTo>
                  <a:cubicBezTo>
                    <a:pt x="120000" y="0"/>
                    <a:pt x="120000" y="120000"/>
                    <a:pt x="60000" y="120000"/>
                  </a:cubicBezTo>
                  <a:cubicBezTo>
                    <a:pt x="0" y="90000"/>
                    <a:pt x="6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8" name="Google Shape;812;g90e2d1f501_0_5781">
              <a:extLst>
                <a:ext uri="{FF2B5EF4-FFF2-40B4-BE49-F238E27FC236}">
                  <a16:creationId xmlns:a16="http://schemas.microsoft.com/office/drawing/2014/main" id="{904C0A3C-595B-9836-9206-6F4E8FEF6B59}"/>
                </a:ext>
              </a:extLst>
            </p:cNvPr>
            <p:cNvSpPr/>
            <p:nvPr/>
          </p:nvSpPr>
          <p:spPr>
            <a:xfrm>
              <a:off x="8260699" y="11747159"/>
              <a:ext cx="1116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60000"/>
                  </a:moveTo>
                  <a:cubicBezTo>
                    <a:pt x="90000" y="60000"/>
                    <a:pt x="90000" y="40000"/>
                    <a:pt x="80000" y="40000"/>
                  </a:cubicBezTo>
                  <a:cubicBezTo>
                    <a:pt x="70000" y="40000"/>
                    <a:pt x="60000" y="40000"/>
                    <a:pt x="50000" y="40000"/>
                  </a:cubicBezTo>
                  <a:cubicBezTo>
                    <a:pt x="40000" y="40000"/>
                    <a:pt x="40000" y="0"/>
                    <a:pt x="30000" y="20000"/>
                  </a:cubicBezTo>
                  <a:cubicBezTo>
                    <a:pt x="30000" y="20000"/>
                    <a:pt x="0" y="60000"/>
                    <a:pt x="0" y="60000"/>
                  </a:cubicBezTo>
                  <a:cubicBezTo>
                    <a:pt x="0" y="60000"/>
                    <a:pt x="20000" y="100000"/>
                    <a:pt x="20000" y="100000"/>
                  </a:cubicBezTo>
                  <a:cubicBezTo>
                    <a:pt x="30000" y="120000"/>
                    <a:pt x="50000" y="100000"/>
                    <a:pt x="60000" y="100000"/>
                  </a:cubicBezTo>
                  <a:cubicBezTo>
                    <a:pt x="70000" y="100000"/>
                    <a:pt x="110000" y="80000"/>
                    <a:pt x="110000" y="60000"/>
                  </a:cubicBezTo>
                  <a:cubicBezTo>
                    <a:pt x="100000" y="60000"/>
                    <a:pt x="100000" y="60000"/>
                    <a:pt x="100000" y="60000"/>
                  </a:cubicBezTo>
                  <a:cubicBezTo>
                    <a:pt x="90000" y="60000"/>
                    <a:pt x="120000" y="40000"/>
                    <a:pt x="10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9" name="Google Shape;813;g90e2d1f501_0_5781">
              <a:extLst>
                <a:ext uri="{FF2B5EF4-FFF2-40B4-BE49-F238E27FC236}">
                  <a16:creationId xmlns:a16="http://schemas.microsoft.com/office/drawing/2014/main" id="{CF21C77C-07E2-479D-A839-D6786EE6CA1B}"/>
                </a:ext>
              </a:extLst>
            </p:cNvPr>
            <p:cNvSpPr/>
            <p:nvPr/>
          </p:nvSpPr>
          <p:spPr>
            <a:xfrm>
              <a:off x="8251143" y="11804496"/>
              <a:ext cx="828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60000"/>
                  </a:moveTo>
                  <a:cubicBezTo>
                    <a:pt x="93333" y="40000"/>
                    <a:pt x="0" y="0"/>
                    <a:pt x="0" y="20000"/>
                  </a:cubicBezTo>
                  <a:cubicBezTo>
                    <a:pt x="0" y="20000"/>
                    <a:pt x="26666" y="40000"/>
                    <a:pt x="26666" y="40000"/>
                  </a:cubicBezTo>
                  <a:cubicBezTo>
                    <a:pt x="40000" y="60000"/>
                    <a:pt x="13333" y="80000"/>
                    <a:pt x="13333" y="100000"/>
                  </a:cubicBezTo>
                  <a:cubicBezTo>
                    <a:pt x="13333" y="120000"/>
                    <a:pt x="40000" y="100000"/>
                    <a:pt x="40000" y="100000"/>
                  </a:cubicBezTo>
                  <a:cubicBezTo>
                    <a:pt x="53333" y="80000"/>
                    <a:pt x="40000" y="100000"/>
                    <a:pt x="53333" y="100000"/>
                  </a:cubicBezTo>
                  <a:cubicBezTo>
                    <a:pt x="66666" y="120000"/>
                    <a:pt x="120000" y="80000"/>
                    <a:pt x="93333" y="60000"/>
                  </a:cubicBezTo>
                  <a:cubicBezTo>
                    <a:pt x="80000" y="40000"/>
                    <a:pt x="106666" y="60000"/>
                    <a:pt x="93333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0" name="Google Shape;814;g90e2d1f501_0_5781">
              <a:extLst>
                <a:ext uri="{FF2B5EF4-FFF2-40B4-BE49-F238E27FC236}">
                  <a16:creationId xmlns:a16="http://schemas.microsoft.com/office/drawing/2014/main" id="{81947219-8F2F-4CBF-6B31-3062BB93613B}"/>
                </a:ext>
              </a:extLst>
            </p:cNvPr>
            <p:cNvSpPr/>
            <p:nvPr/>
          </p:nvSpPr>
          <p:spPr>
            <a:xfrm>
              <a:off x="8241592" y="11731231"/>
              <a:ext cx="732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0"/>
                  </a:moveTo>
                  <a:cubicBezTo>
                    <a:pt x="75000" y="0"/>
                    <a:pt x="60000" y="24000"/>
                    <a:pt x="45000" y="24000"/>
                  </a:cubicBezTo>
                  <a:cubicBezTo>
                    <a:pt x="30000" y="0"/>
                    <a:pt x="0" y="24000"/>
                    <a:pt x="0" y="24000"/>
                  </a:cubicBezTo>
                  <a:cubicBezTo>
                    <a:pt x="15000" y="0"/>
                    <a:pt x="0" y="96000"/>
                    <a:pt x="0" y="72000"/>
                  </a:cubicBezTo>
                  <a:cubicBezTo>
                    <a:pt x="15000" y="120000"/>
                    <a:pt x="60000" y="72000"/>
                    <a:pt x="75000" y="48000"/>
                  </a:cubicBezTo>
                  <a:cubicBezTo>
                    <a:pt x="90000" y="48000"/>
                    <a:pt x="120000" y="0"/>
                    <a:pt x="90000" y="0"/>
                  </a:cubicBezTo>
                  <a:cubicBezTo>
                    <a:pt x="75000" y="0"/>
                    <a:pt x="120000" y="0"/>
                    <a:pt x="9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1" name="Google Shape;815;g90e2d1f501_0_5781">
              <a:extLst>
                <a:ext uri="{FF2B5EF4-FFF2-40B4-BE49-F238E27FC236}">
                  <a16:creationId xmlns:a16="http://schemas.microsoft.com/office/drawing/2014/main" id="{E229EF1A-2C82-B7FF-9897-5FB4A6FBE59C}"/>
                </a:ext>
              </a:extLst>
            </p:cNvPr>
            <p:cNvSpPr/>
            <p:nvPr/>
          </p:nvSpPr>
          <p:spPr>
            <a:xfrm>
              <a:off x="8203375" y="11766271"/>
              <a:ext cx="765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96000"/>
                  </a:moveTo>
                  <a:cubicBezTo>
                    <a:pt x="90000" y="72000"/>
                    <a:pt x="0" y="0"/>
                    <a:pt x="15000" y="24000"/>
                  </a:cubicBezTo>
                  <a:cubicBezTo>
                    <a:pt x="30000" y="48000"/>
                    <a:pt x="120000" y="120000"/>
                    <a:pt x="105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2" name="Google Shape;816;g90e2d1f501_0_5781">
              <a:extLst>
                <a:ext uri="{FF2B5EF4-FFF2-40B4-BE49-F238E27FC236}">
                  <a16:creationId xmlns:a16="http://schemas.microsoft.com/office/drawing/2014/main" id="{6C584C04-4C87-8B49-B517-F1CA80C86D51}"/>
                </a:ext>
              </a:extLst>
            </p:cNvPr>
            <p:cNvSpPr/>
            <p:nvPr/>
          </p:nvSpPr>
          <p:spPr>
            <a:xfrm>
              <a:off x="8184267" y="11702559"/>
              <a:ext cx="28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80000"/>
                  </a:moveTo>
                  <a:cubicBezTo>
                    <a:pt x="80000" y="120000"/>
                    <a:pt x="40000" y="80000"/>
                    <a:pt x="0" y="40000"/>
                  </a:cubicBezTo>
                  <a:cubicBezTo>
                    <a:pt x="0" y="0"/>
                    <a:pt x="120000" y="0"/>
                    <a:pt x="80000" y="80000"/>
                  </a:cubicBezTo>
                  <a:cubicBezTo>
                    <a:pt x="80000" y="120000"/>
                    <a:pt x="80000" y="40000"/>
                    <a:pt x="8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3" name="Google Shape;817;g90e2d1f501_0_5781">
              <a:extLst>
                <a:ext uri="{FF2B5EF4-FFF2-40B4-BE49-F238E27FC236}">
                  <a16:creationId xmlns:a16="http://schemas.microsoft.com/office/drawing/2014/main" id="{EC28B761-459B-19FE-039F-F3F61459361A}"/>
                </a:ext>
              </a:extLst>
            </p:cNvPr>
            <p:cNvSpPr/>
            <p:nvPr/>
          </p:nvSpPr>
          <p:spPr>
            <a:xfrm>
              <a:off x="8184267" y="11626107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34285"/>
                  </a:moveTo>
                  <a:cubicBezTo>
                    <a:pt x="85714" y="17142"/>
                    <a:pt x="68571" y="17142"/>
                    <a:pt x="68571" y="0"/>
                  </a:cubicBezTo>
                  <a:cubicBezTo>
                    <a:pt x="51428" y="0"/>
                    <a:pt x="17142" y="0"/>
                    <a:pt x="34285" y="17142"/>
                  </a:cubicBezTo>
                  <a:cubicBezTo>
                    <a:pt x="68571" y="51428"/>
                    <a:pt x="17142" y="34285"/>
                    <a:pt x="0" y="17142"/>
                  </a:cubicBezTo>
                  <a:cubicBezTo>
                    <a:pt x="17142" y="51428"/>
                    <a:pt x="34285" y="51428"/>
                    <a:pt x="34285" y="68571"/>
                  </a:cubicBezTo>
                  <a:cubicBezTo>
                    <a:pt x="51428" y="102857"/>
                    <a:pt x="17142" y="85714"/>
                    <a:pt x="0" y="102857"/>
                  </a:cubicBezTo>
                  <a:cubicBezTo>
                    <a:pt x="0" y="119999"/>
                    <a:pt x="68571" y="102857"/>
                    <a:pt x="51428" y="85714"/>
                  </a:cubicBezTo>
                  <a:cubicBezTo>
                    <a:pt x="51428" y="85714"/>
                    <a:pt x="68571" y="51428"/>
                    <a:pt x="68571" y="34285"/>
                  </a:cubicBezTo>
                  <a:cubicBezTo>
                    <a:pt x="68571" y="34285"/>
                    <a:pt x="68571" y="51428"/>
                    <a:pt x="68571" y="68571"/>
                  </a:cubicBezTo>
                  <a:cubicBezTo>
                    <a:pt x="68571" y="51428"/>
                    <a:pt x="102857" y="34285"/>
                    <a:pt x="102857" y="34285"/>
                  </a:cubicBezTo>
                  <a:cubicBezTo>
                    <a:pt x="102857" y="34285"/>
                    <a:pt x="102857" y="34285"/>
                    <a:pt x="85714" y="34285"/>
                  </a:cubicBezTo>
                  <a:cubicBezTo>
                    <a:pt x="85714" y="17142"/>
                    <a:pt x="119999" y="34285"/>
                    <a:pt x="85714" y="3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4" name="Google Shape;818;g90e2d1f501_0_5781">
              <a:extLst>
                <a:ext uri="{FF2B5EF4-FFF2-40B4-BE49-F238E27FC236}">
                  <a16:creationId xmlns:a16="http://schemas.microsoft.com/office/drawing/2014/main" id="{5D36CB04-98D1-0041-9ACD-0C2F7194DBD1}"/>
                </a:ext>
              </a:extLst>
            </p:cNvPr>
            <p:cNvSpPr/>
            <p:nvPr/>
          </p:nvSpPr>
          <p:spPr>
            <a:xfrm>
              <a:off x="8174711" y="11505057"/>
              <a:ext cx="477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6363"/>
                  </a:moveTo>
                  <a:cubicBezTo>
                    <a:pt x="120000" y="65454"/>
                    <a:pt x="96000" y="0"/>
                    <a:pt x="48000" y="21818"/>
                  </a:cubicBezTo>
                  <a:cubicBezTo>
                    <a:pt x="48000" y="32727"/>
                    <a:pt x="72000" y="65454"/>
                    <a:pt x="24000" y="65454"/>
                  </a:cubicBezTo>
                  <a:cubicBezTo>
                    <a:pt x="0" y="65454"/>
                    <a:pt x="0" y="76363"/>
                    <a:pt x="0" y="98181"/>
                  </a:cubicBezTo>
                  <a:cubicBezTo>
                    <a:pt x="24000" y="98181"/>
                    <a:pt x="48000" y="76363"/>
                    <a:pt x="48000" y="76363"/>
                  </a:cubicBezTo>
                  <a:cubicBezTo>
                    <a:pt x="24000" y="76363"/>
                    <a:pt x="120000" y="120000"/>
                    <a:pt x="120000" y="76363"/>
                  </a:cubicBezTo>
                  <a:cubicBezTo>
                    <a:pt x="120000" y="65454"/>
                    <a:pt x="120000" y="87272"/>
                    <a:pt x="120000" y="76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5" name="Google Shape;819;g90e2d1f501_0_5781">
              <a:extLst>
                <a:ext uri="{FF2B5EF4-FFF2-40B4-BE49-F238E27FC236}">
                  <a16:creationId xmlns:a16="http://schemas.microsoft.com/office/drawing/2014/main" id="{DA1112C7-8ED2-0BCC-C395-C23DAAF131EF}"/>
                </a:ext>
              </a:extLst>
            </p:cNvPr>
            <p:cNvSpPr/>
            <p:nvPr/>
          </p:nvSpPr>
          <p:spPr>
            <a:xfrm>
              <a:off x="8165159" y="11587879"/>
              <a:ext cx="288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80000" y="0"/>
                    <a:pt x="0" y="100000"/>
                    <a:pt x="40000" y="120000"/>
                  </a:cubicBezTo>
                  <a:cubicBezTo>
                    <a:pt x="0" y="100000"/>
                    <a:pt x="120000" y="60000"/>
                    <a:pt x="120000" y="40000"/>
                  </a:cubicBezTo>
                  <a:cubicBezTo>
                    <a:pt x="80000" y="20000"/>
                    <a:pt x="120000" y="40000"/>
                    <a:pt x="12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7" name="Google Shape;820;g90e2d1f501_0_5781">
              <a:extLst>
                <a:ext uri="{FF2B5EF4-FFF2-40B4-BE49-F238E27FC236}">
                  <a16:creationId xmlns:a16="http://schemas.microsoft.com/office/drawing/2014/main" id="{161FC3EB-480B-B2ED-F4A2-DCE40C0F7CAA}"/>
                </a:ext>
              </a:extLst>
            </p:cNvPr>
            <p:cNvSpPr/>
            <p:nvPr/>
          </p:nvSpPr>
          <p:spPr>
            <a:xfrm>
              <a:off x="8165159" y="11466829"/>
              <a:ext cx="477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34285"/>
                  </a:moveTo>
                  <a:cubicBezTo>
                    <a:pt x="72000" y="51428"/>
                    <a:pt x="72000" y="0"/>
                    <a:pt x="72000" y="0"/>
                  </a:cubicBezTo>
                  <a:cubicBezTo>
                    <a:pt x="72000" y="0"/>
                    <a:pt x="72000" y="51428"/>
                    <a:pt x="48000" y="51428"/>
                  </a:cubicBezTo>
                  <a:cubicBezTo>
                    <a:pt x="48000" y="51428"/>
                    <a:pt x="48000" y="34285"/>
                    <a:pt x="24000" y="34285"/>
                  </a:cubicBezTo>
                  <a:cubicBezTo>
                    <a:pt x="48000" y="34285"/>
                    <a:pt x="0" y="85714"/>
                    <a:pt x="0" y="85714"/>
                  </a:cubicBezTo>
                  <a:cubicBezTo>
                    <a:pt x="0" y="68571"/>
                    <a:pt x="96000" y="85714"/>
                    <a:pt x="48000" y="119999"/>
                  </a:cubicBezTo>
                  <a:cubicBezTo>
                    <a:pt x="72000" y="102857"/>
                    <a:pt x="120000" y="102857"/>
                    <a:pt x="120000" y="85714"/>
                  </a:cubicBezTo>
                  <a:cubicBezTo>
                    <a:pt x="120000" y="68571"/>
                    <a:pt x="96000" y="17142"/>
                    <a:pt x="96000" y="34285"/>
                  </a:cubicBezTo>
                  <a:cubicBezTo>
                    <a:pt x="72000" y="51428"/>
                    <a:pt x="96000" y="17142"/>
                    <a:pt x="96000" y="3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8" name="Google Shape;821;g90e2d1f501_0_5781">
              <a:extLst>
                <a:ext uri="{FF2B5EF4-FFF2-40B4-BE49-F238E27FC236}">
                  <a16:creationId xmlns:a16="http://schemas.microsoft.com/office/drawing/2014/main" id="{A07DFA3C-531A-7740-D3CF-C49AEA703E12}"/>
                </a:ext>
              </a:extLst>
            </p:cNvPr>
            <p:cNvSpPr/>
            <p:nvPr/>
          </p:nvSpPr>
          <p:spPr>
            <a:xfrm>
              <a:off x="8212931" y="11282067"/>
              <a:ext cx="477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96000"/>
                  </a:moveTo>
                  <a:cubicBezTo>
                    <a:pt x="120000" y="48000"/>
                    <a:pt x="48000" y="48000"/>
                    <a:pt x="72000" y="0"/>
                  </a:cubicBezTo>
                  <a:cubicBezTo>
                    <a:pt x="72000" y="0"/>
                    <a:pt x="24000" y="0"/>
                    <a:pt x="0" y="0"/>
                  </a:cubicBezTo>
                  <a:cubicBezTo>
                    <a:pt x="0" y="0"/>
                    <a:pt x="48000" y="24000"/>
                    <a:pt x="48000" y="24000"/>
                  </a:cubicBezTo>
                  <a:cubicBezTo>
                    <a:pt x="48000" y="48000"/>
                    <a:pt x="72000" y="96000"/>
                    <a:pt x="72000" y="96000"/>
                  </a:cubicBezTo>
                  <a:cubicBezTo>
                    <a:pt x="96000" y="72000"/>
                    <a:pt x="48000" y="120000"/>
                    <a:pt x="72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9" name="Google Shape;822;g90e2d1f501_0_5781">
              <a:extLst>
                <a:ext uri="{FF2B5EF4-FFF2-40B4-BE49-F238E27FC236}">
                  <a16:creationId xmlns:a16="http://schemas.microsoft.com/office/drawing/2014/main" id="{07E7D44C-4E24-815C-92FC-2E93250129BE}"/>
                </a:ext>
              </a:extLst>
            </p:cNvPr>
            <p:cNvSpPr/>
            <p:nvPr/>
          </p:nvSpPr>
          <p:spPr>
            <a:xfrm>
              <a:off x="8222485" y="11113235"/>
              <a:ext cx="573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9090"/>
                  </a:moveTo>
                  <a:cubicBezTo>
                    <a:pt x="20000" y="120000"/>
                    <a:pt x="0" y="120000"/>
                    <a:pt x="0" y="98181"/>
                  </a:cubicBezTo>
                  <a:cubicBezTo>
                    <a:pt x="20000" y="76363"/>
                    <a:pt x="20000" y="43636"/>
                    <a:pt x="20000" y="21818"/>
                  </a:cubicBezTo>
                  <a:cubicBezTo>
                    <a:pt x="20000" y="0"/>
                    <a:pt x="100000" y="0"/>
                    <a:pt x="80000" y="32727"/>
                  </a:cubicBezTo>
                  <a:cubicBezTo>
                    <a:pt x="80000" y="54545"/>
                    <a:pt x="120000" y="87272"/>
                    <a:pt x="60000" y="109090"/>
                  </a:cubicBezTo>
                  <a:cubicBezTo>
                    <a:pt x="40000" y="109090"/>
                    <a:pt x="80000" y="98181"/>
                    <a:pt x="60000" y="10909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6" name="Google Shape;823;g90e2d1f501_0_5781">
              <a:extLst>
                <a:ext uri="{FF2B5EF4-FFF2-40B4-BE49-F238E27FC236}">
                  <a16:creationId xmlns:a16="http://schemas.microsoft.com/office/drawing/2014/main" id="{D75769AF-F7A8-8FED-3494-ABE48AFDE07E}"/>
                </a:ext>
              </a:extLst>
            </p:cNvPr>
            <p:cNvSpPr/>
            <p:nvPr/>
          </p:nvSpPr>
          <p:spPr>
            <a:xfrm>
              <a:off x="8410382" y="8462859"/>
              <a:ext cx="447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90000"/>
                  </a:moveTo>
                  <a:cubicBezTo>
                    <a:pt x="48000" y="120000"/>
                    <a:pt x="0" y="90000"/>
                    <a:pt x="24000" y="30000"/>
                  </a:cubicBezTo>
                  <a:cubicBezTo>
                    <a:pt x="24000" y="0"/>
                    <a:pt x="120000" y="60000"/>
                    <a:pt x="72000" y="90000"/>
                  </a:cubicBezTo>
                  <a:cubicBezTo>
                    <a:pt x="48000" y="120000"/>
                    <a:pt x="120000" y="60000"/>
                    <a:pt x="72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7" name="Google Shape;824;g90e2d1f501_0_5781">
              <a:extLst>
                <a:ext uri="{FF2B5EF4-FFF2-40B4-BE49-F238E27FC236}">
                  <a16:creationId xmlns:a16="http://schemas.microsoft.com/office/drawing/2014/main" id="{B74C05D9-4E06-8A67-CFF1-3B00E0A8E2BE}"/>
                </a:ext>
              </a:extLst>
            </p:cNvPr>
            <p:cNvSpPr/>
            <p:nvPr/>
          </p:nvSpPr>
          <p:spPr>
            <a:xfrm>
              <a:off x="8811656" y="8520200"/>
              <a:ext cx="540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75000"/>
                  </a:moveTo>
                  <a:cubicBezTo>
                    <a:pt x="0" y="60000"/>
                    <a:pt x="40000" y="60000"/>
                    <a:pt x="40000" y="60000"/>
                  </a:cubicBezTo>
                  <a:cubicBezTo>
                    <a:pt x="60000" y="60000"/>
                    <a:pt x="60000" y="0"/>
                    <a:pt x="80000" y="30000"/>
                  </a:cubicBezTo>
                  <a:cubicBezTo>
                    <a:pt x="120000" y="60000"/>
                    <a:pt x="40000" y="120000"/>
                    <a:pt x="20000" y="75000"/>
                  </a:cubicBezTo>
                  <a:cubicBezTo>
                    <a:pt x="0" y="60000"/>
                    <a:pt x="20000" y="90000"/>
                    <a:pt x="20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9" name="Google Shape;825;g90e2d1f501_0_5781">
              <a:extLst>
                <a:ext uri="{FF2B5EF4-FFF2-40B4-BE49-F238E27FC236}">
                  <a16:creationId xmlns:a16="http://schemas.microsoft.com/office/drawing/2014/main" id="{E03C5716-3D99-D352-DFA2-18D56368AA5C}"/>
                </a:ext>
              </a:extLst>
            </p:cNvPr>
            <p:cNvSpPr/>
            <p:nvPr/>
          </p:nvSpPr>
          <p:spPr>
            <a:xfrm>
              <a:off x="9324396" y="9026702"/>
              <a:ext cx="130500" cy="12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36923"/>
                  </a:moveTo>
                  <a:cubicBezTo>
                    <a:pt x="102857" y="27692"/>
                    <a:pt x="94285" y="27692"/>
                    <a:pt x="85714" y="27692"/>
                  </a:cubicBezTo>
                  <a:cubicBezTo>
                    <a:pt x="68571" y="18461"/>
                    <a:pt x="68571" y="9230"/>
                    <a:pt x="51428" y="9230"/>
                  </a:cubicBezTo>
                  <a:cubicBezTo>
                    <a:pt x="42857" y="0"/>
                    <a:pt x="25714" y="0"/>
                    <a:pt x="17142" y="9230"/>
                  </a:cubicBezTo>
                  <a:cubicBezTo>
                    <a:pt x="17142" y="9230"/>
                    <a:pt x="17142" y="18461"/>
                    <a:pt x="8571" y="18461"/>
                  </a:cubicBezTo>
                  <a:cubicBezTo>
                    <a:pt x="0" y="36923"/>
                    <a:pt x="8571" y="27692"/>
                    <a:pt x="17142" y="36923"/>
                  </a:cubicBezTo>
                  <a:cubicBezTo>
                    <a:pt x="17142" y="36923"/>
                    <a:pt x="8571" y="64615"/>
                    <a:pt x="8571" y="64615"/>
                  </a:cubicBezTo>
                  <a:cubicBezTo>
                    <a:pt x="8571" y="83076"/>
                    <a:pt x="8571" y="83076"/>
                    <a:pt x="17142" y="92307"/>
                  </a:cubicBezTo>
                  <a:cubicBezTo>
                    <a:pt x="25714" y="101538"/>
                    <a:pt x="25714" y="92307"/>
                    <a:pt x="34285" y="92307"/>
                  </a:cubicBezTo>
                  <a:cubicBezTo>
                    <a:pt x="51428" y="92307"/>
                    <a:pt x="42857" y="110769"/>
                    <a:pt x="59999" y="110769"/>
                  </a:cubicBezTo>
                  <a:cubicBezTo>
                    <a:pt x="77142" y="120000"/>
                    <a:pt x="68571" y="101538"/>
                    <a:pt x="85714" y="92307"/>
                  </a:cubicBezTo>
                  <a:cubicBezTo>
                    <a:pt x="102857" y="73846"/>
                    <a:pt x="119999" y="64615"/>
                    <a:pt x="102857" y="36923"/>
                  </a:cubicBezTo>
                  <a:cubicBezTo>
                    <a:pt x="102857" y="18461"/>
                    <a:pt x="119999" y="73846"/>
                    <a:pt x="102857" y="369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2" name="Google Shape;826;g90e2d1f501_0_5781">
              <a:extLst>
                <a:ext uri="{FF2B5EF4-FFF2-40B4-BE49-F238E27FC236}">
                  <a16:creationId xmlns:a16="http://schemas.microsoft.com/office/drawing/2014/main" id="{FCB9DA02-DFE9-DE30-56E7-A53B1287A504}"/>
                </a:ext>
              </a:extLst>
            </p:cNvPr>
            <p:cNvSpPr/>
            <p:nvPr/>
          </p:nvSpPr>
          <p:spPr>
            <a:xfrm>
              <a:off x="8560064" y="8163418"/>
              <a:ext cx="924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60000"/>
                  </a:moveTo>
                  <a:cubicBezTo>
                    <a:pt x="84000" y="30000"/>
                    <a:pt x="72000" y="0"/>
                    <a:pt x="48000" y="0"/>
                  </a:cubicBezTo>
                  <a:cubicBezTo>
                    <a:pt x="36000" y="0"/>
                    <a:pt x="0" y="30000"/>
                    <a:pt x="12000" y="90000"/>
                  </a:cubicBezTo>
                  <a:cubicBezTo>
                    <a:pt x="24000" y="120000"/>
                    <a:pt x="108000" y="60000"/>
                    <a:pt x="108000" y="60000"/>
                  </a:cubicBezTo>
                  <a:cubicBezTo>
                    <a:pt x="72000" y="30000"/>
                    <a:pt x="120000" y="90000"/>
                    <a:pt x="108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3" name="Google Shape;827;g90e2d1f501_0_5781">
              <a:extLst>
                <a:ext uri="{FF2B5EF4-FFF2-40B4-BE49-F238E27FC236}">
                  <a16:creationId xmlns:a16="http://schemas.microsoft.com/office/drawing/2014/main" id="{4DF7096B-62BE-C454-B30A-4801AD302F59}"/>
                </a:ext>
              </a:extLst>
            </p:cNvPr>
            <p:cNvSpPr/>
            <p:nvPr/>
          </p:nvSpPr>
          <p:spPr>
            <a:xfrm>
              <a:off x="8034585" y="8153860"/>
              <a:ext cx="1050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96000"/>
                  </a:moveTo>
                  <a:cubicBezTo>
                    <a:pt x="109090" y="24000"/>
                    <a:pt x="21818" y="0"/>
                    <a:pt x="0" y="48000"/>
                  </a:cubicBezTo>
                  <a:cubicBezTo>
                    <a:pt x="0" y="48000"/>
                    <a:pt x="43636" y="120000"/>
                    <a:pt x="54545" y="120000"/>
                  </a:cubicBezTo>
                  <a:cubicBezTo>
                    <a:pt x="65454" y="120000"/>
                    <a:pt x="120000" y="96000"/>
                    <a:pt x="109090" y="96000"/>
                  </a:cubicBezTo>
                  <a:cubicBezTo>
                    <a:pt x="109090" y="72000"/>
                    <a:pt x="120000" y="120000"/>
                    <a:pt x="10909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4" name="Google Shape;828;g90e2d1f501_0_5781">
              <a:extLst>
                <a:ext uri="{FF2B5EF4-FFF2-40B4-BE49-F238E27FC236}">
                  <a16:creationId xmlns:a16="http://schemas.microsoft.com/office/drawing/2014/main" id="{4E1B8C7D-BCB0-D032-40B7-1E0A6A8B01BA}"/>
                </a:ext>
              </a:extLst>
            </p:cNvPr>
            <p:cNvSpPr/>
            <p:nvPr/>
          </p:nvSpPr>
          <p:spPr>
            <a:xfrm>
              <a:off x="7747963" y="7940431"/>
              <a:ext cx="4842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6666"/>
                  </a:moveTo>
                  <a:cubicBezTo>
                    <a:pt x="120000" y="113333"/>
                    <a:pt x="96923" y="113333"/>
                    <a:pt x="94615" y="113333"/>
                  </a:cubicBezTo>
                  <a:cubicBezTo>
                    <a:pt x="90000" y="113333"/>
                    <a:pt x="85384" y="120000"/>
                    <a:pt x="80769" y="113333"/>
                  </a:cubicBezTo>
                  <a:cubicBezTo>
                    <a:pt x="78461" y="106666"/>
                    <a:pt x="94615" y="100000"/>
                    <a:pt x="85384" y="93333"/>
                  </a:cubicBezTo>
                  <a:cubicBezTo>
                    <a:pt x="80769" y="86666"/>
                    <a:pt x="76153" y="86666"/>
                    <a:pt x="73846" y="73333"/>
                  </a:cubicBezTo>
                  <a:cubicBezTo>
                    <a:pt x="69230" y="60000"/>
                    <a:pt x="71538" y="53333"/>
                    <a:pt x="64615" y="53333"/>
                  </a:cubicBezTo>
                  <a:cubicBezTo>
                    <a:pt x="55384" y="60000"/>
                    <a:pt x="53076" y="40000"/>
                    <a:pt x="46153" y="33333"/>
                  </a:cubicBezTo>
                  <a:cubicBezTo>
                    <a:pt x="43846" y="33333"/>
                    <a:pt x="34615" y="40000"/>
                    <a:pt x="32307" y="33333"/>
                  </a:cubicBezTo>
                  <a:cubicBezTo>
                    <a:pt x="32307" y="26666"/>
                    <a:pt x="36923" y="26666"/>
                    <a:pt x="36923" y="20000"/>
                  </a:cubicBezTo>
                  <a:cubicBezTo>
                    <a:pt x="36923" y="13333"/>
                    <a:pt x="20769" y="20000"/>
                    <a:pt x="18461" y="20000"/>
                  </a:cubicBezTo>
                  <a:cubicBezTo>
                    <a:pt x="18461" y="26666"/>
                    <a:pt x="0" y="46666"/>
                    <a:pt x="0" y="40000"/>
                  </a:cubicBezTo>
                  <a:cubicBezTo>
                    <a:pt x="0" y="26666"/>
                    <a:pt x="9230" y="13333"/>
                    <a:pt x="13846" y="13333"/>
                  </a:cubicBezTo>
                  <a:cubicBezTo>
                    <a:pt x="20769" y="0"/>
                    <a:pt x="27692" y="0"/>
                    <a:pt x="36923" y="0"/>
                  </a:cubicBezTo>
                  <a:cubicBezTo>
                    <a:pt x="41538" y="0"/>
                    <a:pt x="50769" y="0"/>
                    <a:pt x="55384" y="6666"/>
                  </a:cubicBezTo>
                  <a:cubicBezTo>
                    <a:pt x="60000" y="13333"/>
                    <a:pt x="64615" y="26666"/>
                    <a:pt x="71538" y="26666"/>
                  </a:cubicBezTo>
                  <a:cubicBezTo>
                    <a:pt x="71538" y="26666"/>
                    <a:pt x="71538" y="20000"/>
                    <a:pt x="73846" y="26666"/>
                  </a:cubicBezTo>
                  <a:cubicBezTo>
                    <a:pt x="76153" y="33333"/>
                    <a:pt x="76153" y="33333"/>
                    <a:pt x="78461" y="33333"/>
                  </a:cubicBezTo>
                  <a:cubicBezTo>
                    <a:pt x="80769" y="40000"/>
                    <a:pt x="85384" y="46666"/>
                    <a:pt x="87692" y="53333"/>
                  </a:cubicBezTo>
                  <a:cubicBezTo>
                    <a:pt x="92307" y="60000"/>
                    <a:pt x="101538" y="60000"/>
                    <a:pt x="103846" y="73333"/>
                  </a:cubicBezTo>
                  <a:cubicBezTo>
                    <a:pt x="108461" y="86666"/>
                    <a:pt x="120000" y="86666"/>
                    <a:pt x="12000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5" name="Google Shape;829;g90e2d1f501_0_5781">
              <a:extLst>
                <a:ext uri="{FF2B5EF4-FFF2-40B4-BE49-F238E27FC236}">
                  <a16:creationId xmlns:a16="http://schemas.microsoft.com/office/drawing/2014/main" id="{AF1F61BE-0952-EE49-31DF-FE8FBCB95174}"/>
                </a:ext>
              </a:extLst>
            </p:cNvPr>
            <p:cNvSpPr/>
            <p:nvPr/>
          </p:nvSpPr>
          <p:spPr>
            <a:xfrm>
              <a:off x="8034585" y="7838492"/>
              <a:ext cx="381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30000" y="30000"/>
                    <a:pt x="30000" y="0"/>
                  </a:cubicBezTo>
                  <a:cubicBezTo>
                    <a:pt x="60000" y="0"/>
                    <a:pt x="120000" y="120000"/>
                    <a:pt x="60000" y="120000"/>
                  </a:cubicBezTo>
                  <a:cubicBezTo>
                    <a:pt x="30000" y="12000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6" name="Google Shape;830;g90e2d1f501_0_5781">
              <a:extLst>
                <a:ext uri="{FF2B5EF4-FFF2-40B4-BE49-F238E27FC236}">
                  <a16:creationId xmlns:a16="http://schemas.microsoft.com/office/drawing/2014/main" id="{8A028B5F-32C5-7B4F-18F0-42B57E9CC61B}"/>
                </a:ext>
              </a:extLst>
            </p:cNvPr>
            <p:cNvSpPr/>
            <p:nvPr/>
          </p:nvSpPr>
          <p:spPr>
            <a:xfrm>
              <a:off x="8270254" y="8032811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0"/>
                    <a:pt x="0" y="0"/>
                    <a:pt x="0" y="60000"/>
                  </a:cubicBezTo>
                  <a:cubicBezTo>
                    <a:pt x="0" y="60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7" name="Google Shape;831;g90e2d1f501_0_5781">
              <a:extLst>
                <a:ext uri="{FF2B5EF4-FFF2-40B4-BE49-F238E27FC236}">
                  <a16:creationId xmlns:a16="http://schemas.microsoft.com/office/drawing/2014/main" id="{E59C7635-8DDD-64D2-CC27-7ABBE8B90E69}"/>
                </a:ext>
              </a:extLst>
            </p:cNvPr>
            <p:cNvSpPr/>
            <p:nvPr/>
          </p:nvSpPr>
          <p:spPr>
            <a:xfrm>
              <a:off x="8830764" y="6656657"/>
              <a:ext cx="540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96000"/>
                  </a:moveTo>
                  <a:cubicBezTo>
                    <a:pt x="40000" y="120000"/>
                    <a:pt x="0" y="108000"/>
                    <a:pt x="0" y="84000"/>
                  </a:cubicBezTo>
                  <a:cubicBezTo>
                    <a:pt x="20000" y="72000"/>
                    <a:pt x="60000" y="36000"/>
                    <a:pt x="80000" y="24000"/>
                  </a:cubicBezTo>
                  <a:cubicBezTo>
                    <a:pt x="120000" y="0"/>
                    <a:pt x="120000" y="36000"/>
                    <a:pt x="120000" y="48000"/>
                  </a:cubicBezTo>
                  <a:cubicBezTo>
                    <a:pt x="120000" y="72000"/>
                    <a:pt x="60000" y="72000"/>
                    <a:pt x="60000" y="96000"/>
                  </a:cubicBezTo>
                  <a:cubicBezTo>
                    <a:pt x="40000" y="120000"/>
                    <a:pt x="60000" y="96000"/>
                    <a:pt x="6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8" name="Google Shape;832;g90e2d1f501_0_5781">
              <a:extLst>
                <a:ext uri="{FF2B5EF4-FFF2-40B4-BE49-F238E27FC236}">
                  <a16:creationId xmlns:a16="http://schemas.microsoft.com/office/drawing/2014/main" id="{FE26A9BA-16DF-6108-ECA5-6EDD13B14342}"/>
                </a:ext>
              </a:extLst>
            </p:cNvPr>
            <p:cNvSpPr/>
            <p:nvPr/>
          </p:nvSpPr>
          <p:spPr>
            <a:xfrm>
              <a:off x="8856242" y="6704439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428" y="120000"/>
                  </a:moveTo>
                  <a:cubicBezTo>
                    <a:pt x="0" y="120000"/>
                    <a:pt x="51428" y="0"/>
                    <a:pt x="85714" y="30000"/>
                  </a:cubicBezTo>
                  <a:cubicBezTo>
                    <a:pt x="119999" y="30000"/>
                    <a:pt x="68571" y="120000"/>
                    <a:pt x="51428" y="120000"/>
                  </a:cubicBezTo>
                  <a:cubicBezTo>
                    <a:pt x="34285" y="120000"/>
                    <a:pt x="68571" y="120000"/>
                    <a:pt x="51428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9" name="Google Shape;833;g90e2d1f501_0_5781">
              <a:extLst>
                <a:ext uri="{FF2B5EF4-FFF2-40B4-BE49-F238E27FC236}">
                  <a16:creationId xmlns:a16="http://schemas.microsoft.com/office/drawing/2014/main" id="{7C755521-45BB-365F-8209-41AE3F8020FA}"/>
                </a:ext>
              </a:extLst>
            </p:cNvPr>
            <p:cNvSpPr/>
            <p:nvPr/>
          </p:nvSpPr>
          <p:spPr>
            <a:xfrm>
              <a:off x="8671525" y="6666211"/>
              <a:ext cx="1401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02857"/>
                  </a:moveTo>
                  <a:cubicBezTo>
                    <a:pt x="80000" y="102857"/>
                    <a:pt x="80000" y="102857"/>
                    <a:pt x="80000" y="85714"/>
                  </a:cubicBezTo>
                  <a:cubicBezTo>
                    <a:pt x="80000" y="85714"/>
                    <a:pt x="64000" y="102857"/>
                    <a:pt x="56000" y="85714"/>
                  </a:cubicBezTo>
                  <a:cubicBezTo>
                    <a:pt x="56000" y="68571"/>
                    <a:pt x="0" y="17142"/>
                    <a:pt x="24000" y="0"/>
                  </a:cubicBezTo>
                  <a:cubicBezTo>
                    <a:pt x="32000" y="0"/>
                    <a:pt x="40000" y="34285"/>
                    <a:pt x="48000" y="34285"/>
                  </a:cubicBezTo>
                  <a:cubicBezTo>
                    <a:pt x="56000" y="51428"/>
                    <a:pt x="56000" y="34285"/>
                    <a:pt x="64000" y="51428"/>
                  </a:cubicBezTo>
                  <a:cubicBezTo>
                    <a:pt x="72000" y="68571"/>
                    <a:pt x="104000" y="34285"/>
                    <a:pt x="120000" y="51428"/>
                  </a:cubicBezTo>
                  <a:cubicBezTo>
                    <a:pt x="112000" y="51428"/>
                    <a:pt x="96000" y="102857"/>
                    <a:pt x="88000" y="102857"/>
                  </a:cubicBezTo>
                  <a:cubicBezTo>
                    <a:pt x="72000" y="119999"/>
                    <a:pt x="96000" y="102857"/>
                    <a:pt x="88000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0" name="Google Shape;834;g90e2d1f501_0_5781">
              <a:extLst>
                <a:ext uri="{FF2B5EF4-FFF2-40B4-BE49-F238E27FC236}">
                  <a16:creationId xmlns:a16="http://schemas.microsoft.com/office/drawing/2014/main" id="{5E85C7D1-B942-B76D-9F63-E2645F40344B}"/>
                </a:ext>
              </a:extLst>
            </p:cNvPr>
            <p:cNvSpPr/>
            <p:nvPr/>
          </p:nvSpPr>
          <p:spPr>
            <a:xfrm>
              <a:off x="8700192" y="6481448"/>
              <a:ext cx="1464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500" y="90000"/>
                  </a:moveTo>
                  <a:cubicBezTo>
                    <a:pt x="82500" y="120000"/>
                    <a:pt x="7500" y="60000"/>
                    <a:pt x="0" y="30000"/>
                  </a:cubicBezTo>
                  <a:cubicBezTo>
                    <a:pt x="0" y="0"/>
                    <a:pt x="120000" y="60000"/>
                    <a:pt x="97500" y="90000"/>
                  </a:cubicBezTo>
                  <a:cubicBezTo>
                    <a:pt x="90000" y="105000"/>
                    <a:pt x="105000" y="75000"/>
                    <a:pt x="975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1" name="Google Shape;835;g90e2d1f501_0_5781">
              <a:extLst>
                <a:ext uri="{FF2B5EF4-FFF2-40B4-BE49-F238E27FC236}">
                  <a16:creationId xmlns:a16="http://schemas.microsoft.com/office/drawing/2014/main" id="{48EB5D9D-0E74-0B1D-A2A9-1805E5B37CA8}"/>
                </a:ext>
              </a:extLst>
            </p:cNvPr>
            <p:cNvSpPr/>
            <p:nvPr/>
          </p:nvSpPr>
          <p:spPr>
            <a:xfrm>
              <a:off x="8932675" y="6385883"/>
              <a:ext cx="2994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250" y="3870"/>
                  </a:moveTo>
                  <a:cubicBezTo>
                    <a:pt x="75000" y="0"/>
                    <a:pt x="63750" y="0"/>
                    <a:pt x="63750" y="0"/>
                  </a:cubicBezTo>
                  <a:cubicBezTo>
                    <a:pt x="60000" y="0"/>
                    <a:pt x="56250" y="3870"/>
                    <a:pt x="52500" y="7741"/>
                  </a:cubicBezTo>
                  <a:cubicBezTo>
                    <a:pt x="48750" y="11612"/>
                    <a:pt x="45000" y="15483"/>
                    <a:pt x="41250" y="19354"/>
                  </a:cubicBezTo>
                  <a:cubicBezTo>
                    <a:pt x="41250" y="23225"/>
                    <a:pt x="37500" y="27096"/>
                    <a:pt x="33750" y="27096"/>
                  </a:cubicBezTo>
                  <a:cubicBezTo>
                    <a:pt x="33750" y="34838"/>
                    <a:pt x="30000" y="42580"/>
                    <a:pt x="26250" y="50322"/>
                  </a:cubicBezTo>
                  <a:cubicBezTo>
                    <a:pt x="26250" y="58064"/>
                    <a:pt x="22500" y="61935"/>
                    <a:pt x="18750" y="65806"/>
                  </a:cubicBezTo>
                  <a:cubicBezTo>
                    <a:pt x="15000" y="69677"/>
                    <a:pt x="7500" y="73548"/>
                    <a:pt x="7500" y="73548"/>
                  </a:cubicBezTo>
                  <a:cubicBezTo>
                    <a:pt x="7500" y="77419"/>
                    <a:pt x="15000" y="77419"/>
                    <a:pt x="15000" y="81290"/>
                  </a:cubicBezTo>
                  <a:cubicBezTo>
                    <a:pt x="15000" y="85161"/>
                    <a:pt x="0" y="92903"/>
                    <a:pt x="0" y="96774"/>
                  </a:cubicBezTo>
                  <a:cubicBezTo>
                    <a:pt x="0" y="104516"/>
                    <a:pt x="11250" y="100645"/>
                    <a:pt x="15000" y="96774"/>
                  </a:cubicBezTo>
                  <a:cubicBezTo>
                    <a:pt x="22500" y="96774"/>
                    <a:pt x="30000" y="100645"/>
                    <a:pt x="37500" y="100645"/>
                  </a:cubicBezTo>
                  <a:cubicBezTo>
                    <a:pt x="48750" y="104516"/>
                    <a:pt x="60000" y="100645"/>
                    <a:pt x="71250" y="104516"/>
                  </a:cubicBezTo>
                  <a:cubicBezTo>
                    <a:pt x="71250" y="104516"/>
                    <a:pt x="82500" y="96774"/>
                    <a:pt x="82500" y="100645"/>
                  </a:cubicBezTo>
                  <a:cubicBezTo>
                    <a:pt x="82500" y="104516"/>
                    <a:pt x="71250" y="116129"/>
                    <a:pt x="71250" y="116129"/>
                  </a:cubicBezTo>
                  <a:cubicBezTo>
                    <a:pt x="75000" y="120000"/>
                    <a:pt x="82500" y="108387"/>
                    <a:pt x="82500" y="108387"/>
                  </a:cubicBezTo>
                  <a:cubicBezTo>
                    <a:pt x="90000" y="104516"/>
                    <a:pt x="97500" y="104516"/>
                    <a:pt x="101250" y="100645"/>
                  </a:cubicBezTo>
                  <a:cubicBezTo>
                    <a:pt x="101250" y="96774"/>
                    <a:pt x="120000" y="77419"/>
                    <a:pt x="120000" y="77419"/>
                  </a:cubicBezTo>
                  <a:cubicBezTo>
                    <a:pt x="116250" y="73548"/>
                    <a:pt x="112500" y="77419"/>
                    <a:pt x="108750" y="77419"/>
                  </a:cubicBezTo>
                  <a:cubicBezTo>
                    <a:pt x="108750" y="77419"/>
                    <a:pt x="97500" y="69677"/>
                    <a:pt x="97500" y="69677"/>
                  </a:cubicBezTo>
                  <a:cubicBezTo>
                    <a:pt x="97500" y="65806"/>
                    <a:pt x="112500" y="61935"/>
                    <a:pt x="108750" y="58064"/>
                  </a:cubicBezTo>
                  <a:cubicBezTo>
                    <a:pt x="108750" y="54193"/>
                    <a:pt x="101250" y="58064"/>
                    <a:pt x="97500" y="58064"/>
                  </a:cubicBezTo>
                  <a:cubicBezTo>
                    <a:pt x="93750" y="58064"/>
                    <a:pt x="93750" y="50322"/>
                    <a:pt x="90000" y="50322"/>
                  </a:cubicBezTo>
                  <a:cubicBezTo>
                    <a:pt x="90000" y="50322"/>
                    <a:pt x="78750" y="61935"/>
                    <a:pt x="78750" y="61935"/>
                  </a:cubicBezTo>
                  <a:cubicBezTo>
                    <a:pt x="75000" y="54193"/>
                    <a:pt x="75000" y="54193"/>
                    <a:pt x="67500" y="50322"/>
                  </a:cubicBezTo>
                  <a:cubicBezTo>
                    <a:pt x="60000" y="46451"/>
                    <a:pt x="71250" y="46451"/>
                    <a:pt x="71250" y="42580"/>
                  </a:cubicBezTo>
                  <a:cubicBezTo>
                    <a:pt x="71250" y="42580"/>
                    <a:pt x="63750" y="34838"/>
                    <a:pt x="60000" y="34838"/>
                  </a:cubicBezTo>
                  <a:cubicBezTo>
                    <a:pt x="60000" y="38709"/>
                    <a:pt x="52500" y="50322"/>
                    <a:pt x="52500" y="46451"/>
                  </a:cubicBezTo>
                  <a:cubicBezTo>
                    <a:pt x="45000" y="42580"/>
                    <a:pt x="56250" y="27096"/>
                    <a:pt x="60000" y="27096"/>
                  </a:cubicBezTo>
                  <a:cubicBezTo>
                    <a:pt x="63750" y="23225"/>
                    <a:pt x="63750" y="19354"/>
                    <a:pt x="67500" y="15483"/>
                  </a:cubicBezTo>
                  <a:cubicBezTo>
                    <a:pt x="67500" y="11612"/>
                    <a:pt x="67500" y="7741"/>
                    <a:pt x="67500" y="7741"/>
                  </a:cubicBezTo>
                  <a:cubicBezTo>
                    <a:pt x="67500" y="7741"/>
                    <a:pt x="71250" y="3870"/>
                    <a:pt x="71250" y="3870"/>
                  </a:cubicBezTo>
                  <a:cubicBezTo>
                    <a:pt x="75000" y="0"/>
                    <a:pt x="71250" y="3870"/>
                    <a:pt x="71250" y="387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2" name="Google Shape;836;g90e2d1f501_0_5781">
              <a:extLst>
                <a:ext uri="{FF2B5EF4-FFF2-40B4-BE49-F238E27FC236}">
                  <a16:creationId xmlns:a16="http://schemas.microsoft.com/office/drawing/2014/main" id="{59EEF42E-0203-B415-2DD2-9F814F9117DE}"/>
                </a:ext>
              </a:extLst>
            </p:cNvPr>
            <p:cNvSpPr/>
            <p:nvPr/>
          </p:nvSpPr>
          <p:spPr>
            <a:xfrm>
              <a:off x="9174714" y="6592942"/>
              <a:ext cx="765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"/>
                  </a:moveTo>
                  <a:cubicBezTo>
                    <a:pt x="75000" y="24000"/>
                    <a:pt x="0" y="72000"/>
                    <a:pt x="15000" y="108000"/>
                  </a:cubicBezTo>
                  <a:cubicBezTo>
                    <a:pt x="15000" y="108000"/>
                    <a:pt x="45000" y="72000"/>
                    <a:pt x="60000" y="84000"/>
                  </a:cubicBezTo>
                  <a:cubicBezTo>
                    <a:pt x="60000" y="84000"/>
                    <a:pt x="45000" y="120000"/>
                    <a:pt x="45000" y="120000"/>
                  </a:cubicBezTo>
                  <a:cubicBezTo>
                    <a:pt x="60000" y="120000"/>
                    <a:pt x="90000" y="108000"/>
                    <a:pt x="90000" y="96000"/>
                  </a:cubicBezTo>
                  <a:cubicBezTo>
                    <a:pt x="90000" y="84000"/>
                    <a:pt x="105000" y="72000"/>
                    <a:pt x="120000" y="48000"/>
                  </a:cubicBezTo>
                  <a:cubicBezTo>
                    <a:pt x="120000" y="24000"/>
                    <a:pt x="90000" y="48000"/>
                    <a:pt x="75000" y="48000"/>
                  </a:cubicBezTo>
                  <a:cubicBezTo>
                    <a:pt x="90000" y="48000"/>
                    <a:pt x="90000" y="0"/>
                    <a:pt x="90000" y="12000"/>
                  </a:cubicBezTo>
                  <a:cubicBezTo>
                    <a:pt x="75000" y="12000"/>
                    <a:pt x="105000" y="0"/>
                    <a:pt x="90000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3" name="Google Shape;837;g90e2d1f501_0_5781">
              <a:extLst>
                <a:ext uri="{FF2B5EF4-FFF2-40B4-BE49-F238E27FC236}">
                  <a16:creationId xmlns:a16="http://schemas.microsoft.com/office/drawing/2014/main" id="{090DDD46-0E86-D5F0-19A9-F6601951BD6E}"/>
                </a:ext>
              </a:extLst>
            </p:cNvPr>
            <p:cNvSpPr/>
            <p:nvPr/>
          </p:nvSpPr>
          <p:spPr>
            <a:xfrm>
              <a:off x="8652422" y="5694619"/>
              <a:ext cx="288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0000"/>
                  </a:moveTo>
                  <a:cubicBezTo>
                    <a:pt x="120000" y="60000"/>
                    <a:pt x="40000" y="0"/>
                    <a:pt x="40000" y="20000"/>
                  </a:cubicBezTo>
                  <a:cubicBezTo>
                    <a:pt x="40000" y="20000"/>
                    <a:pt x="40000" y="20000"/>
                    <a:pt x="40000" y="40000"/>
                  </a:cubicBezTo>
                  <a:cubicBezTo>
                    <a:pt x="40000" y="40000"/>
                    <a:pt x="0" y="40000"/>
                    <a:pt x="0" y="40000"/>
                  </a:cubicBezTo>
                  <a:cubicBezTo>
                    <a:pt x="0" y="40000"/>
                    <a:pt x="120000" y="120000"/>
                    <a:pt x="120000" y="80000"/>
                  </a:cubicBezTo>
                  <a:cubicBezTo>
                    <a:pt x="120000" y="60000"/>
                    <a:pt x="120000" y="120000"/>
                    <a:pt x="12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4" name="Google Shape;838;g90e2d1f501_0_5781">
              <a:extLst>
                <a:ext uri="{FF2B5EF4-FFF2-40B4-BE49-F238E27FC236}">
                  <a16:creationId xmlns:a16="http://schemas.microsoft.com/office/drawing/2014/main" id="{725B7F87-9351-5B6A-3A93-E97E4CE5074A}"/>
                </a:ext>
              </a:extLst>
            </p:cNvPr>
            <p:cNvSpPr/>
            <p:nvPr/>
          </p:nvSpPr>
          <p:spPr>
            <a:xfrm>
              <a:off x="8512296" y="5787001"/>
              <a:ext cx="28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40000"/>
                  </a:moveTo>
                  <a:cubicBezTo>
                    <a:pt x="80000" y="0"/>
                    <a:pt x="0" y="80000"/>
                    <a:pt x="0" y="80000"/>
                  </a:cubicBezTo>
                  <a:cubicBezTo>
                    <a:pt x="40000" y="120000"/>
                    <a:pt x="120000" y="80000"/>
                    <a:pt x="8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5" name="Google Shape;839;g90e2d1f501_0_5781">
              <a:extLst>
                <a:ext uri="{FF2B5EF4-FFF2-40B4-BE49-F238E27FC236}">
                  <a16:creationId xmlns:a16="http://schemas.microsoft.com/office/drawing/2014/main" id="{02D9F461-6C22-493B-647E-69BDBFD0098E}"/>
                </a:ext>
              </a:extLst>
            </p:cNvPr>
            <p:cNvSpPr/>
            <p:nvPr/>
          </p:nvSpPr>
          <p:spPr>
            <a:xfrm>
              <a:off x="7868981" y="6283948"/>
              <a:ext cx="636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90000"/>
                  </a:moveTo>
                  <a:cubicBezTo>
                    <a:pt x="119999" y="0"/>
                    <a:pt x="51428" y="0"/>
                    <a:pt x="17142" y="30000"/>
                  </a:cubicBezTo>
                  <a:cubicBezTo>
                    <a:pt x="0" y="30000"/>
                    <a:pt x="119999" y="120000"/>
                    <a:pt x="119999" y="90000"/>
                  </a:cubicBezTo>
                  <a:cubicBezTo>
                    <a:pt x="119999" y="0"/>
                    <a:pt x="119999" y="120000"/>
                    <a:pt x="119999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6" name="Google Shape;840;g90e2d1f501_0_5781">
              <a:extLst>
                <a:ext uri="{FF2B5EF4-FFF2-40B4-BE49-F238E27FC236}">
                  <a16:creationId xmlns:a16="http://schemas.microsoft.com/office/drawing/2014/main" id="{F48266AB-9BB0-28A0-EC59-5C23847D4CE5}"/>
                </a:ext>
              </a:extLst>
            </p:cNvPr>
            <p:cNvSpPr/>
            <p:nvPr/>
          </p:nvSpPr>
          <p:spPr>
            <a:xfrm>
              <a:off x="7970889" y="6057775"/>
              <a:ext cx="573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0000"/>
                  </a:moveTo>
                  <a:cubicBezTo>
                    <a:pt x="40000" y="80000"/>
                    <a:pt x="20000" y="80000"/>
                    <a:pt x="0" y="60000"/>
                  </a:cubicBezTo>
                  <a:cubicBezTo>
                    <a:pt x="20000" y="60000"/>
                    <a:pt x="60000" y="0"/>
                    <a:pt x="80000" y="40000"/>
                  </a:cubicBezTo>
                  <a:cubicBezTo>
                    <a:pt x="120000" y="60000"/>
                    <a:pt x="100000" y="120000"/>
                    <a:pt x="60000" y="100000"/>
                  </a:cubicBezTo>
                  <a:cubicBezTo>
                    <a:pt x="40000" y="80000"/>
                    <a:pt x="80000" y="120000"/>
                    <a:pt x="60000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7" name="Google Shape;841;g90e2d1f501_0_5781">
              <a:extLst>
                <a:ext uri="{FF2B5EF4-FFF2-40B4-BE49-F238E27FC236}">
                  <a16:creationId xmlns:a16="http://schemas.microsoft.com/office/drawing/2014/main" id="{629A4FF3-CF32-F87F-C75D-AA5E55FFA369}"/>
                </a:ext>
              </a:extLst>
            </p:cNvPr>
            <p:cNvSpPr/>
            <p:nvPr/>
          </p:nvSpPr>
          <p:spPr>
            <a:xfrm>
              <a:off x="7942228" y="5656392"/>
              <a:ext cx="573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2857"/>
                  </a:moveTo>
                  <a:cubicBezTo>
                    <a:pt x="0" y="119999"/>
                    <a:pt x="20000" y="0"/>
                    <a:pt x="80000" y="17142"/>
                  </a:cubicBezTo>
                  <a:cubicBezTo>
                    <a:pt x="120000" y="17142"/>
                    <a:pt x="100000" y="102857"/>
                    <a:pt x="60000" y="102857"/>
                  </a:cubicBezTo>
                  <a:cubicBezTo>
                    <a:pt x="40000" y="102857"/>
                    <a:pt x="120000" y="102857"/>
                    <a:pt x="60000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8" name="Google Shape;842;g90e2d1f501_0_5781">
              <a:extLst>
                <a:ext uri="{FF2B5EF4-FFF2-40B4-BE49-F238E27FC236}">
                  <a16:creationId xmlns:a16="http://schemas.microsoft.com/office/drawing/2014/main" id="{081968BD-8A69-E6B7-0F1D-ABE0F9215AA4}"/>
                </a:ext>
              </a:extLst>
            </p:cNvPr>
            <p:cNvSpPr/>
            <p:nvPr/>
          </p:nvSpPr>
          <p:spPr>
            <a:xfrm>
              <a:off x="7782992" y="5618167"/>
              <a:ext cx="1116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cubicBezTo>
                    <a:pt x="20000" y="120000"/>
                    <a:pt x="0" y="100000"/>
                    <a:pt x="10000" y="60000"/>
                  </a:cubicBezTo>
                  <a:cubicBezTo>
                    <a:pt x="20000" y="20000"/>
                    <a:pt x="50000" y="20000"/>
                    <a:pt x="80000" y="0"/>
                  </a:cubicBezTo>
                  <a:cubicBezTo>
                    <a:pt x="120000" y="0"/>
                    <a:pt x="60000" y="120000"/>
                    <a:pt x="4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9" name="Google Shape;843;g90e2d1f501_0_5781">
              <a:extLst>
                <a:ext uri="{FF2B5EF4-FFF2-40B4-BE49-F238E27FC236}">
                  <a16:creationId xmlns:a16="http://schemas.microsoft.com/office/drawing/2014/main" id="{012E485B-B121-5E06-B1B2-C9A87257CE06}"/>
                </a:ext>
              </a:extLst>
            </p:cNvPr>
            <p:cNvSpPr/>
            <p:nvPr/>
          </p:nvSpPr>
          <p:spPr>
            <a:xfrm>
              <a:off x="8018660" y="5583125"/>
              <a:ext cx="636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120000"/>
                  </a:moveTo>
                  <a:cubicBezTo>
                    <a:pt x="68571" y="120000"/>
                    <a:pt x="0" y="0"/>
                    <a:pt x="51428" y="0"/>
                  </a:cubicBezTo>
                  <a:cubicBezTo>
                    <a:pt x="68571" y="0"/>
                    <a:pt x="102857" y="0"/>
                    <a:pt x="119999" y="40000"/>
                  </a:cubicBezTo>
                  <a:cubicBezTo>
                    <a:pt x="119999" y="40000"/>
                    <a:pt x="102857" y="120000"/>
                    <a:pt x="85714" y="120000"/>
                  </a:cubicBezTo>
                  <a:cubicBezTo>
                    <a:pt x="68571" y="120000"/>
                    <a:pt x="119999" y="120000"/>
                    <a:pt x="85714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0" name="Google Shape;844;g90e2d1f501_0_5781">
              <a:extLst>
                <a:ext uri="{FF2B5EF4-FFF2-40B4-BE49-F238E27FC236}">
                  <a16:creationId xmlns:a16="http://schemas.microsoft.com/office/drawing/2014/main" id="{E935288F-60D6-DDF4-FAAF-1D7089651515}"/>
                </a:ext>
              </a:extLst>
            </p:cNvPr>
            <p:cNvSpPr/>
            <p:nvPr/>
          </p:nvSpPr>
          <p:spPr>
            <a:xfrm>
              <a:off x="7623756" y="5395178"/>
              <a:ext cx="318600" cy="22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411" y="105000"/>
                  </a:moveTo>
                  <a:cubicBezTo>
                    <a:pt x="105882" y="100000"/>
                    <a:pt x="95294" y="95000"/>
                    <a:pt x="88235" y="90000"/>
                  </a:cubicBezTo>
                  <a:cubicBezTo>
                    <a:pt x="84705" y="90000"/>
                    <a:pt x="88235" y="85000"/>
                    <a:pt x="84705" y="80000"/>
                  </a:cubicBezTo>
                  <a:cubicBezTo>
                    <a:pt x="84705" y="80000"/>
                    <a:pt x="77647" y="85000"/>
                    <a:pt x="77647" y="85000"/>
                  </a:cubicBezTo>
                  <a:cubicBezTo>
                    <a:pt x="70588" y="85000"/>
                    <a:pt x="70588" y="75000"/>
                    <a:pt x="63529" y="80000"/>
                  </a:cubicBezTo>
                  <a:cubicBezTo>
                    <a:pt x="63529" y="85000"/>
                    <a:pt x="60000" y="90000"/>
                    <a:pt x="56470" y="95000"/>
                  </a:cubicBezTo>
                  <a:cubicBezTo>
                    <a:pt x="49411" y="100000"/>
                    <a:pt x="45882" y="110000"/>
                    <a:pt x="38823" y="115000"/>
                  </a:cubicBezTo>
                  <a:cubicBezTo>
                    <a:pt x="28235" y="120000"/>
                    <a:pt x="35294" y="100000"/>
                    <a:pt x="28235" y="95000"/>
                  </a:cubicBezTo>
                  <a:cubicBezTo>
                    <a:pt x="28235" y="90000"/>
                    <a:pt x="10588" y="95000"/>
                    <a:pt x="7058" y="95000"/>
                  </a:cubicBezTo>
                  <a:cubicBezTo>
                    <a:pt x="0" y="95000"/>
                    <a:pt x="14117" y="80000"/>
                    <a:pt x="14117" y="80000"/>
                  </a:cubicBezTo>
                  <a:cubicBezTo>
                    <a:pt x="21176" y="70000"/>
                    <a:pt x="17647" y="60000"/>
                    <a:pt x="17647" y="50000"/>
                  </a:cubicBezTo>
                  <a:cubicBezTo>
                    <a:pt x="17647" y="40000"/>
                    <a:pt x="17647" y="25000"/>
                    <a:pt x="21176" y="15000"/>
                  </a:cubicBezTo>
                  <a:cubicBezTo>
                    <a:pt x="24705" y="0"/>
                    <a:pt x="35294" y="0"/>
                    <a:pt x="38823" y="15000"/>
                  </a:cubicBezTo>
                  <a:cubicBezTo>
                    <a:pt x="38823" y="20000"/>
                    <a:pt x="38823" y="30000"/>
                    <a:pt x="42352" y="25000"/>
                  </a:cubicBezTo>
                  <a:cubicBezTo>
                    <a:pt x="45882" y="25000"/>
                    <a:pt x="45882" y="20000"/>
                    <a:pt x="49411" y="20000"/>
                  </a:cubicBezTo>
                  <a:cubicBezTo>
                    <a:pt x="52941" y="25000"/>
                    <a:pt x="56470" y="30000"/>
                    <a:pt x="60000" y="30000"/>
                  </a:cubicBezTo>
                  <a:cubicBezTo>
                    <a:pt x="63529" y="35000"/>
                    <a:pt x="67058" y="35000"/>
                    <a:pt x="70588" y="35000"/>
                  </a:cubicBezTo>
                  <a:cubicBezTo>
                    <a:pt x="74117" y="40000"/>
                    <a:pt x="81176" y="45000"/>
                    <a:pt x="88235" y="50000"/>
                  </a:cubicBezTo>
                  <a:cubicBezTo>
                    <a:pt x="98823" y="55000"/>
                    <a:pt x="98823" y="60000"/>
                    <a:pt x="98823" y="75000"/>
                  </a:cubicBezTo>
                  <a:cubicBezTo>
                    <a:pt x="98823" y="80000"/>
                    <a:pt x="105882" y="80000"/>
                    <a:pt x="105882" y="75000"/>
                  </a:cubicBezTo>
                  <a:cubicBezTo>
                    <a:pt x="112941" y="75000"/>
                    <a:pt x="112941" y="80000"/>
                    <a:pt x="116470" y="85000"/>
                  </a:cubicBezTo>
                  <a:cubicBezTo>
                    <a:pt x="120000" y="85000"/>
                    <a:pt x="120000" y="85000"/>
                    <a:pt x="120000" y="90000"/>
                  </a:cubicBezTo>
                  <a:cubicBezTo>
                    <a:pt x="116470" y="95000"/>
                    <a:pt x="116470" y="105000"/>
                    <a:pt x="109411" y="105000"/>
                  </a:cubicBezTo>
                  <a:cubicBezTo>
                    <a:pt x="105882" y="100000"/>
                    <a:pt x="116470" y="105000"/>
                    <a:pt x="109411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1" name="Google Shape;845;g90e2d1f501_0_5781">
              <a:extLst>
                <a:ext uri="{FF2B5EF4-FFF2-40B4-BE49-F238E27FC236}">
                  <a16:creationId xmlns:a16="http://schemas.microsoft.com/office/drawing/2014/main" id="{18FB24DC-E31B-BD4C-59D7-2B30D91A978A}"/>
                </a:ext>
              </a:extLst>
            </p:cNvPr>
            <p:cNvSpPr/>
            <p:nvPr/>
          </p:nvSpPr>
          <p:spPr>
            <a:xfrm>
              <a:off x="7747963" y="5376062"/>
              <a:ext cx="636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96000"/>
                  </a:moveTo>
                  <a:cubicBezTo>
                    <a:pt x="51428" y="120000"/>
                    <a:pt x="0" y="0"/>
                    <a:pt x="17142" y="0"/>
                  </a:cubicBezTo>
                  <a:cubicBezTo>
                    <a:pt x="34285" y="24000"/>
                    <a:pt x="119999" y="72000"/>
                    <a:pt x="85714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2" name="Google Shape;846;g90e2d1f501_0_5781">
              <a:extLst>
                <a:ext uri="{FF2B5EF4-FFF2-40B4-BE49-F238E27FC236}">
                  <a16:creationId xmlns:a16="http://schemas.microsoft.com/office/drawing/2014/main" id="{57BDE286-0139-AFA3-D326-CE74AD7C91A6}"/>
                </a:ext>
              </a:extLst>
            </p:cNvPr>
            <p:cNvSpPr/>
            <p:nvPr/>
          </p:nvSpPr>
          <p:spPr>
            <a:xfrm>
              <a:off x="7728852" y="5385621"/>
              <a:ext cx="35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96000"/>
                  </a:moveTo>
                  <a:cubicBezTo>
                    <a:pt x="30000" y="120000"/>
                    <a:pt x="0" y="48000"/>
                    <a:pt x="0" y="24000"/>
                  </a:cubicBezTo>
                  <a:cubicBezTo>
                    <a:pt x="30000" y="0"/>
                    <a:pt x="120000" y="72000"/>
                    <a:pt x="9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3" name="Google Shape;847;g90e2d1f501_0_5781">
              <a:extLst>
                <a:ext uri="{FF2B5EF4-FFF2-40B4-BE49-F238E27FC236}">
                  <a16:creationId xmlns:a16="http://schemas.microsoft.com/office/drawing/2014/main" id="{E55DABBD-5DDC-FCEE-632B-C018D75A149B}"/>
                </a:ext>
              </a:extLst>
            </p:cNvPr>
            <p:cNvSpPr/>
            <p:nvPr/>
          </p:nvSpPr>
          <p:spPr>
            <a:xfrm>
              <a:off x="7642864" y="5207232"/>
              <a:ext cx="288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0000"/>
                  </a:moveTo>
                  <a:cubicBezTo>
                    <a:pt x="120000" y="80000"/>
                    <a:pt x="120000" y="60000"/>
                    <a:pt x="120000" y="40000"/>
                  </a:cubicBezTo>
                  <a:cubicBezTo>
                    <a:pt x="120000" y="40000"/>
                    <a:pt x="40000" y="0"/>
                    <a:pt x="40000" y="20000"/>
                  </a:cubicBezTo>
                  <a:cubicBezTo>
                    <a:pt x="40000" y="40000"/>
                    <a:pt x="0" y="80000"/>
                    <a:pt x="40000" y="80000"/>
                  </a:cubicBezTo>
                  <a:cubicBezTo>
                    <a:pt x="40000" y="100000"/>
                    <a:pt x="80000" y="120000"/>
                    <a:pt x="120000" y="100000"/>
                  </a:cubicBezTo>
                  <a:cubicBezTo>
                    <a:pt x="120000" y="80000"/>
                    <a:pt x="80000" y="120000"/>
                    <a:pt x="120000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4" name="Google Shape;848;g90e2d1f501_0_5781">
              <a:extLst>
                <a:ext uri="{FF2B5EF4-FFF2-40B4-BE49-F238E27FC236}">
                  <a16:creationId xmlns:a16="http://schemas.microsoft.com/office/drawing/2014/main" id="{898122DD-701C-665D-9E9F-9FCB9CE2EA73}"/>
                </a:ext>
              </a:extLst>
            </p:cNvPr>
            <p:cNvSpPr/>
            <p:nvPr/>
          </p:nvSpPr>
          <p:spPr>
            <a:xfrm>
              <a:off x="7502736" y="4719844"/>
              <a:ext cx="1344000" cy="98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166" y="94857"/>
                  </a:moveTo>
                  <a:cubicBezTo>
                    <a:pt x="63333" y="98285"/>
                    <a:pt x="61666" y="94857"/>
                    <a:pt x="59166" y="96000"/>
                  </a:cubicBezTo>
                  <a:cubicBezTo>
                    <a:pt x="58333" y="96000"/>
                    <a:pt x="57500" y="97142"/>
                    <a:pt x="56666" y="98285"/>
                  </a:cubicBezTo>
                  <a:cubicBezTo>
                    <a:pt x="55000" y="99428"/>
                    <a:pt x="54166" y="98285"/>
                    <a:pt x="52500" y="98285"/>
                  </a:cubicBezTo>
                  <a:cubicBezTo>
                    <a:pt x="50000" y="97142"/>
                    <a:pt x="46666" y="94857"/>
                    <a:pt x="50000" y="91428"/>
                  </a:cubicBezTo>
                  <a:cubicBezTo>
                    <a:pt x="51666" y="89142"/>
                    <a:pt x="51666" y="86857"/>
                    <a:pt x="54166" y="86857"/>
                  </a:cubicBezTo>
                  <a:cubicBezTo>
                    <a:pt x="56666" y="88000"/>
                    <a:pt x="59166" y="89142"/>
                    <a:pt x="62500" y="88000"/>
                  </a:cubicBezTo>
                  <a:cubicBezTo>
                    <a:pt x="64166" y="88000"/>
                    <a:pt x="65833" y="86857"/>
                    <a:pt x="67500" y="86857"/>
                  </a:cubicBezTo>
                  <a:cubicBezTo>
                    <a:pt x="68333" y="86857"/>
                    <a:pt x="67500" y="85714"/>
                    <a:pt x="67500" y="84571"/>
                  </a:cubicBezTo>
                  <a:cubicBezTo>
                    <a:pt x="65000" y="82285"/>
                    <a:pt x="64166" y="81142"/>
                    <a:pt x="66666" y="78857"/>
                  </a:cubicBezTo>
                  <a:cubicBezTo>
                    <a:pt x="68333" y="75428"/>
                    <a:pt x="70000" y="75428"/>
                    <a:pt x="72500" y="75428"/>
                  </a:cubicBezTo>
                  <a:cubicBezTo>
                    <a:pt x="73333" y="75428"/>
                    <a:pt x="75000" y="75428"/>
                    <a:pt x="75833" y="76571"/>
                  </a:cubicBezTo>
                  <a:cubicBezTo>
                    <a:pt x="77500" y="77714"/>
                    <a:pt x="77500" y="78857"/>
                    <a:pt x="77500" y="81142"/>
                  </a:cubicBezTo>
                  <a:cubicBezTo>
                    <a:pt x="78333" y="83428"/>
                    <a:pt x="79166" y="80000"/>
                    <a:pt x="80000" y="80000"/>
                  </a:cubicBezTo>
                  <a:cubicBezTo>
                    <a:pt x="80000" y="78857"/>
                    <a:pt x="82500" y="80000"/>
                    <a:pt x="82500" y="80000"/>
                  </a:cubicBezTo>
                  <a:cubicBezTo>
                    <a:pt x="83333" y="80000"/>
                    <a:pt x="85833" y="80000"/>
                    <a:pt x="85833" y="77714"/>
                  </a:cubicBezTo>
                  <a:cubicBezTo>
                    <a:pt x="85833" y="76571"/>
                    <a:pt x="83333" y="75428"/>
                    <a:pt x="82500" y="75428"/>
                  </a:cubicBezTo>
                  <a:cubicBezTo>
                    <a:pt x="80833" y="74285"/>
                    <a:pt x="80000" y="73142"/>
                    <a:pt x="79166" y="72000"/>
                  </a:cubicBezTo>
                  <a:cubicBezTo>
                    <a:pt x="78333" y="72000"/>
                    <a:pt x="77500" y="74285"/>
                    <a:pt x="77500" y="75428"/>
                  </a:cubicBezTo>
                  <a:cubicBezTo>
                    <a:pt x="76666" y="76571"/>
                    <a:pt x="73333" y="75428"/>
                    <a:pt x="72500" y="75428"/>
                  </a:cubicBezTo>
                  <a:cubicBezTo>
                    <a:pt x="67500" y="74285"/>
                    <a:pt x="74166" y="72000"/>
                    <a:pt x="73333" y="69714"/>
                  </a:cubicBezTo>
                  <a:cubicBezTo>
                    <a:pt x="72500" y="66285"/>
                    <a:pt x="71666" y="61714"/>
                    <a:pt x="70000" y="59428"/>
                  </a:cubicBezTo>
                  <a:cubicBezTo>
                    <a:pt x="69166" y="59428"/>
                    <a:pt x="67500" y="60571"/>
                    <a:pt x="67500" y="59428"/>
                  </a:cubicBezTo>
                  <a:cubicBezTo>
                    <a:pt x="67500" y="58285"/>
                    <a:pt x="67500" y="56000"/>
                    <a:pt x="66666" y="54857"/>
                  </a:cubicBezTo>
                  <a:cubicBezTo>
                    <a:pt x="65833" y="53714"/>
                    <a:pt x="65000" y="60571"/>
                    <a:pt x="65833" y="60571"/>
                  </a:cubicBezTo>
                  <a:cubicBezTo>
                    <a:pt x="65000" y="60571"/>
                    <a:pt x="62500" y="52571"/>
                    <a:pt x="62500" y="52571"/>
                  </a:cubicBezTo>
                  <a:cubicBezTo>
                    <a:pt x="60833" y="52571"/>
                    <a:pt x="60000" y="53714"/>
                    <a:pt x="59166" y="54857"/>
                  </a:cubicBezTo>
                  <a:cubicBezTo>
                    <a:pt x="58333" y="54857"/>
                    <a:pt x="55833" y="57142"/>
                    <a:pt x="55833" y="56000"/>
                  </a:cubicBezTo>
                  <a:cubicBezTo>
                    <a:pt x="55833" y="52571"/>
                    <a:pt x="55000" y="52571"/>
                    <a:pt x="57500" y="52571"/>
                  </a:cubicBezTo>
                  <a:cubicBezTo>
                    <a:pt x="58333" y="52571"/>
                    <a:pt x="59166" y="51428"/>
                    <a:pt x="59166" y="50285"/>
                  </a:cubicBezTo>
                  <a:cubicBezTo>
                    <a:pt x="60000" y="49142"/>
                    <a:pt x="57500" y="49142"/>
                    <a:pt x="57500" y="49142"/>
                  </a:cubicBezTo>
                  <a:cubicBezTo>
                    <a:pt x="56666" y="48000"/>
                    <a:pt x="53333" y="45714"/>
                    <a:pt x="53333" y="45714"/>
                  </a:cubicBezTo>
                  <a:cubicBezTo>
                    <a:pt x="53333" y="42285"/>
                    <a:pt x="52500" y="44571"/>
                    <a:pt x="51666" y="44571"/>
                  </a:cubicBezTo>
                  <a:cubicBezTo>
                    <a:pt x="50833" y="44571"/>
                    <a:pt x="51666" y="38857"/>
                    <a:pt x="50000" y="40000"/>
                  </a:cubicBezTo>
                  <a:cubicBezTo>
                    <a:pt x="49166" y="40000"/>
                    <a:pt x="49166" y="41142"/>
                    <a:pt x="47500" y="38857"/>
                  </a:cubicBezTo>
                  <a:cubicBezTo>
                    <a:pt x="46666" y="38857"/>
                    <a:pt x="45833" y="36571"/>
                    <a:pt x="45000" y="36571"/>
                  </a:cubicBezTo>
                  <a:cubicBezTo>
                    <a:pt x="45000" y="36571"/>
                    <a:pt x="45833" y="37714"/>
                    <a:pt x="45833" y="37714"/>
                  </a:cubicBezTo>
                  <a:cubicBezTo>
                    <a:pt x="45833" y="37714"/>
                    <a:pt x="43333" y="37714"/>
                    <a:pt x="43333" y="38857"/>
                  </a:cubicBezTo>
                  <a:cubicBezTo>
                    <a:pt x="44166" y="40000"/>
                    <a:pt x="45833" y="38857"/>
                    <a:pt x="46666" y="41142"/>
                  </a:cubicBezTo>
                  <a:cubicBezTo>
                    <a:pt x="46666" y="43428"/>
                    <a:pt x="45000" y="43428"/>
                    <a:pt x="44166" y="43428"/>
                  </a:cubicBezTo>
                  <a:cubicBezTo>
                    <a:pt x="42500" y="44571"/>
                    <a:pt x="38333" y="40000"/>
                    <a:pt x="36666" y="42285"/>
                  </a:cubicBezTo>
                  <a:cubicBezTo>
                    <a:pt x="35833" y="42285"/>
                    <a:pt x="37500" y="43428"/>
                    <a:pt x="38333" y="44571"/>
                  </a:cubicBezTo>
                  <a:cubicBezTo>
                    <a:pt x="38333" y="45714"/>
                    <a:pt x="39166" y="44571"/>
                    <a:pt x="40000" y="44571"/>
                  </a:cubicBezTo>
                  <a:cubicBezTo>
                    <a:pt x="40833" y="44571"/>
                    <a:pt x="43333" y="43428"/>
                    <a:pt x="43333" y="44571"/>
                  </a:cubicBezTo>
                  <a:cubicBezTo>
                    <a:pt x="43333" y="45714"/>
                    <a:pt x="42500" y="46857"/>
                    <a:pt x="41666" y="48000"/>
                  </a:cubicBezTo>
                  <a:cubicBezTo>
                    <a:pt x="41666" y="48000"/>
                    <a:pt x="32500" y="40000"/>
                    <a:pt x="30833" y="41142"/>
                  </a:cubicBezTo>
                  <a:cubicBezTo>
                    <a:pt x="31666" y="41142"/>
                    <a:pt x="32500" y="42285"/>
                    <a:pt x="33333" y="42285"/>
                  </a:cubicBezTo>
                  <a:cubicBezTo>
                    <a:pt x="35000" y="44571"/>
                    <a:pt x="30833" y="43428"/>
                    <a:pt x="30833" y="43428"/>
                  </a:cubicBezTo>
                  <a:cubicBezTo>
                    <a:pt x="28333" y="41142"/>
                    <a:pt x="25000" y="43428"/>
                    <a:pt x="22500" y="42285"/>
                  </a:cubicBezTo>
                  <a:cubicBezTo>
                    <a:pt x="19166" y="41142"/>
                    <a:pt x="16666" y="42285"/>
                    <a:pt x="14166" y="38857"/>
                  </a:cubicBezTo>
                  <a:cubicBezTo>
                    <a:pt x="11666" y="36571"/>
                    <a:pt x="10000" y="40000"/>
                    <a:pt x="7500" y="38857"/>
                  </a:cubicBezTo>
                  <a:cubicBezTo>
                    <a:pt x="6666" y="37714"/>
                    <a:pt x="5000" y="37714"/>
                    <a:pt x="4166" y="36571"/>
                  </a:cubicBezTo>
                  <a:cubicBezTo>
                    <a:pt x="4166" y="35428"/>
                    <a:pt x="1666" y="32000"/>
                    <a:pt x="3333" y="32000"/>
                  </a:cubicBezTo>
                  <a:cubicBezTo>
                    <a:pt x="5833" y="32000"/>
                    <a:pt x="9166" y="35428"/>
                    <a:pt x="11666" y="33142"/>
                  </a:cubicBezTo>
                  <a:cubicBezTo>
                    <a:pt x="12500" y="32000"/>
                    <a:pt x="10833" y="30857"/>
                    <a:pt x="10833" y="30857"/>
                  </a:cubicBezTo>
                  <a:cubicBezTo>
                    <a:pt x="9166" y="29714"/>
                    <a:pt x="7500" y="29714"/>
                    <a:pt x="6666" y="29714"/>
                  </a:cubicBezTo>
                  <a:cubicBezTo>
                    <a:pt x="4166" y="29714"/>
                    <a:pt x="0" y="29714"/>
                    <a:pt x="0" y="26285"/>
                  </a:cubicBezTo>
                  <a:cubicBezTo>
                    <a:pt x="0" y="21714"/>
                    <a:pt x="0" y="18285"/>
                    <a:pt x="1666" y="13714"/>
                  </a:cubicBezTo>
                  <a:cubicBezTo>
                    <a:pt x="2500" y="10285"/>
                    <a:pt x="5000" y="8000"/>
                    <a:pt x="7500" y="5714"/>
                  </a:cubicBezTo>
                  <a:cubicBezTo>
                    <a:pt x="9166" y="3428"/>
                    <a:pt x="10833" y="3428"/>
                    <a:pt x="13333" y="2285"/>
                  </a:cubicBezTo>
                  <a:cubicBezTo>
                    <a:pt x="15000" y="2285"/>
                    <a:pt x="20000" y="0"/>
                    <a:pt x="20833" y="3428"/>
                  </a:cubicBezTo>
                  <a:cubicBezTo>
                    <a:pt x="20833" y="2285"/>
                    <a:pt x="16666" y="8000"/>
                    <a:pt x="15833" y="8000"/>
                  </a:cubicBezTo>
                  <a:cubicBezTo>
                    <a:pt x="14166" y="10285"/>
                    <a:pt x="12500" y="12571"/>
                    <a:pt x="14166" y="14857"/>
                  </a:cubicBezTo>
                  <a:cubicBezTo>
                    <a:pt x="15833" y="17142"/>
                    <a:pt x="14166" y="18285"/>
                    <a:pt x="15000" y="20571"/>
                  </a:cubicBezTo>
                  <a:cubicBezTo>
                    <a:pt x="15000" y="22857"/>
                    <a:pt x="16666" y="24000"/>
                    <a:pt x="17500" y="25142"/>
                  </a:cubicBezTo>
                  <a:cubicBezTo>
                    <a:pt x="18333" y="26285"/>
                    <a:pt x="20000" y="27428"/>
                    <a:pt x="20833" y="28571"/>
                  </a:cubicBezTo>
                  <a:cubicBezTo>
                    <a:pt x="21666" y="29714"/>
                    <a:pt x="18333" y="29714"/>
                    <a:pt x="18333" y="30857"/>
                  </a:cubicBezTo>
                  <a:cubicBezTo>
                    <a:pt x="18333" y="29714"/>
                    <a:pt x="21666" y="33142"/>
                    <a:pt x="21666" y="33142"/>
                  </a:cubicBezTo>
                  <a:cubicBezTo>
                    <a:pt x="22500" y="32000"/>
                    <a:pt x="21666" y="29714"/>
                    <a:pt x="21666" y="28571"/>
                  </a:cubicBezTo>
                  <a:cubicBezTo>
                    <a:pt x="21666" y="28571"/>
                    <a:pt x="23333" y="27428"/>
                    <a:pt x="22500" y="26285"/>
                  </a:cubicBezTo>
                  <a:cubicBezTo>
                    <a:pt x="21666" y="25142"/>
                    <a:pt x="18333" y="24000"/>
                    <a:pt x="17500" y="22857"/>
                  </a:cubicBezTo>
                  <a:cubicBezTo>
                    <a:pt x="16666" y="22857"/>
                    <a:pt x="15833" y="21714"/>
                    <a:pt x="16666" y="21714"/>
                  </a:cubicBezTo>
                  <a:cubicBezTo>
                    <a:pt x="18333" y="21714"/>
                    <a:pt x="18333" y="20571"/>
                    <a:pt x="19166" y="19428"/>
                  </a:cubicBezTo>
                  <a:cubicBezTo>
                    <a:pt x="20833" y="18285"/>
                    <a:pt x="23333" y="20571"/>
                    <a:pt x="24166" y="21714"/>
                  </a:cubicBezTo>
                  <a:cubicBezTo>
                    <a:pt x="23333" y="20571"/>
                    <a:pt x="22500" y="19428"/>
                    <a:pt x="22500" y="18285"/>
                  </a:cubicBezTo>
                  <a:cubicBezTo>
                    <a:pt x="22500" y="16000"/>
                    <a:pt x="18333" y="17142"/>
                    <a:pt x="18333" y="14857"/>
                  </a:cubicBezTo>
                  <a:cubicBezTo>
                    <a:pt x="16666" y="8000"/>
                    <a:pt x="24166" y="13714"/>
                    <a:pt x="24166" y="13714"/>
                  </a:cubicBezTo>
                  <a:cubicBezTo>
                    <a:pt x="24166" y="12571"/>
                    <a:pt x="19166" y="10285"/>
                    <a:pt x="19166" y="10285"/>
                  </a:cubicBezTo>
                  <a:cubicBezTo>
                    <a:pt x="19166" y="9142"/>
                    <a:pt x="23333" y="10285"/>
                    <a:pt x="23333" y="10285"/>
                  </a:cubicBezTo>
                  <a:cubicBezTo>
                    <a:pt x="23333" y="9142"/>
                    <a:pt x="20833" y="8000"/>
                    <a:pt x="20833" y="8000"/>
                  </a:cubicBezTo>
                  <a:cubicBezTo>
                    <a:pt x="20000" y="6857"/>
                    <a:pt x="20833" y="6857"/>
                    <a:pt x="21666" y="6857"/>
                  </a:cubicBezTo>
                  <a:cubicBezTo>
                    <a:pt x="22500" y="8000"/>
                    <a:pt x="22500" y="6857"/>
                    <a:pt x="23333" y="6857"/>
                  </a:cubicBezTo>
                  <a:cubicBezTo>
                    <a:pt x="25000" y="5714"/>
                    <a:pt x="25000" y="6857"/>
                    <a:pt x="26666" y="6857"/>
                  </a:cubicBezTo>
                  <a:cubicBezTo>
                    <a:pt x="24166" y="5714"/>
                    <a:pt x="27500" y="3428"/>
                    <a:pt x="28333" y="3428"/>
                  </a:cubicBezTo>
                  <a:cubicBezTo>
                    <a:pt x="30000" y="2285"/>
                    <a:pt x="35000" y="2285"/>
                    <a:pt x="35833" y="4571"/>
                  </a:cubicBezTo>
                  <a:cubicBezTo>
                    <a:pt x="36666" y="5714"/>
                    <a:pt x="36666" y="6857"/>
                    <a:pt x="36666" y="8000"/>
                  </a:cubicBezTo>
                  <a:cubicBezTo>
                    <a:pt x="37500" y="9142"/>
                    <a:pt x="38333" y="10285"/>
                    <a:pt x="39166" y="11428"/>
                  </a:cubicBezTo>
                  <a:cubicBezTo>
                    <a:pt x="40000" y="13714"/>
                    <a:pt x="35833" y="18285"/>
                    <a:pt x="35833" y="18285"/>
                  </a:cubicBezTo>
                  <a:cubicBezTo>
                    <a:pt x="36666" y="19428"/>
                    <a:pt x="38333" y="16000"/>
                    <a:pt x="39166" y="16000"/>
                  </a:cubicBezTo>
                  <a:cubicBezTo>
                    <a:pt x="39166" y="16000"/>
                    <a:pt x="37500" y="22857"/>
                    <a:pt x="38333" y="21714"/>
                  </a:cubicBezTo>
                  <a:cubicBezTo>
                    <a:pt x="39166" y="21714"/>
                    <a:pt x="39166" y="19428"/>
                    <a:pt x="40000" y="19428"/>
                  </a:cubicBezTo>
                  <a:cubicBezTo>
                    <a:pt x="41666" y="19428"/>
                    <a:pt x="41666" y="20571"/>
                    <a:pt x="43333" y="18285"/>
                  </a:cubicBezTo>
                  <a:cubicBezTo>
                    <a:pt x="44166" y="17142"/>
                    <a:pt x="44166" y="18285"/>
                    <a:pt x="45000" y="19428"/>
                  </a:cubicBezTo>
                  <a:cubicBezTo>
                    <a:pt x="45833" y="20571"/>
                    <a:pt x="45000" y="20571"/>
                    <a:pt x="45000" y="21714"/>
                  </a:cubicBezTo>
                  <a:cubicBezTo>
                    <a:pt x="45000" y="22857"/>
                    <a:pt x="49166" y="24000"/>
                    <a:pt x="50000" y="24000"/>
                  </a:cubicBezTo>
                  <a:cubicBezTo>
                    <a:pt x="50000" y="24000"/>
                    <a:pt x="45833" y="18285"/>
                    <a:pt x="45000" y="17142"/>
                  </a:cubicBezTo>
                  <a:cubicBezTo>
                    <a:pt x="45000" y="17142"/>
                    <a:pt x="52500" y="20571"/>
                    <a:pt x="52500" y="19428"/>
                  </a:cubicBezTo>
                  <a:cubicBezTo>
                    <a:pt x="52500" y="19428"/>
                    <a:pt x="47500" y="18285"/>
                    <a:pt x="47500" y="16000"/>
                  </a:cubicBezTo>
                  <a:cubicBezTo>
                    <a:pt x="47500" y="14857"/>
                    <a:pt x="50000" y="13714"/>
                    <a:pt x="50833" y="13714"/>
                  </a:cubicBezTo>
                  <a:cubicBezTo>
                    <a:pt x="52500" y="12571"/>
                    <a:pt x="53333" y="13714"/>
                    <a:pt x="55000" y="14857"/>
                  </a:cubicBezTo>
                  <a:cubicBezTo>
                    <a:pt x="57500" y="16000"/>
                    <a:pt x="60833" y="14857"/>
                    <a:pt x="61666" y="19428"/>
                  </a:cubicBezTo>
                  <a:cubicBezTo>
                    <a:pt x="61666" y="19428"/>
                    <a:pt x="55833" y="19428"/>
                    <a:pt x="56666" y="22857"/>
                  </a:cubicBezTo>
                  <a:cubicBezTo>
                    <a:pt x="56666" y="21714"/>
                    <a:pt x="59166" y="20571"/>
                    <a:pt x="59166" y="20571"/>
                  </a:cubicBezTo>
                  <a:cubicBezTo>
                    <a:pt x="60833" y="20571"/>
                    <a:pt x="58333" y="22857"/>
                    <a:pt x="58333" y="24000"/>
                  </a:cubicBezTo>
                  <a:cubicBezTo>
                    <a:pt x="58333" y="24000"/>
                    <a:pt x="60833" y="21714"/>
                    <a:pt x="60833" y="21714"/>
                  </a:cubicBezTo>
                  <a:cubicBezTo>
                    <a:pt x="60833" y="20571"/>
                    <a:pt x="64166" y="20571"/>
                    <a:pt x="65000" y="21714"/>
                  </a:cubicBezTo>
                  <a:cubicBezTo>
                    <a:pt x="68333" y="21714"/>
                    <a:pt x="60833" y="25142"/>
                    <a:pt x="61666" y="26285"/>
                  </a:cubicBezTo>
                  <a:cubicBezTo>
                    <a:pt x="61666" y="26285"/>
                    <a:pt x="63333" y="24000"/>
                    <a:pt x="63333" y="25142"/>
                  </a:cubicBezTo>
                  <a:cubicBezTo>
                    <a:pt x="63333" y="26285"/>
                    <a:pt x="61666" y="28571"/>
                    <a:pt x="62500" y="29714"/>
                  </a:cubicBezTo>
                  <a:cubicBezTo>
                    <a:pt x="61666" y="28571"/>
                    <a:pt x="65000" y="24000"/>
                    <a:pt x="65833" y="25142"/>
                  </a:cubicBezTo>
                  <a:cubicBezTo>
                    <a:pt x="65833" y="27428"/>
                    <a:pt x="65000" y="29714"/>
                    <a:pt x="65833" y="30857"/>
                  </a:cubicBezTo>
                  <a:cubicBezTo>
                    <a:pt x="65833" y="30857"/>
                    <a:pt x="65833" y="26285"/>
                    <a:pt x="67500" y="26285"/>
                  </a:cubicBezTo>
                  <a:cubicBezTo>
                    <a:pt x="69166" y="27428"/>
                    <a:pt x="66666" y="30857"/>
                    <a:pt x="67500" y="32000"/>
                  </a:cubicBezTo>
                  <a:cubicBezTo>
                    <a:pt x="67500" y="32000"/>
                    <a:pt x="68333" y="28571"/>
                    <a:pt x="69166" y="28571"/>
                  </a:cubicBezTo>
                  <a:cubicBezTo>
                    <a:pt x="69166" y="28571"/>
                    <a:pt x="68333" y="32000"/>
                    <a:pt x="69166" y="32000"/>
                  </a:cubicBezTo>
                  <a:cubicBezTo>
                    <a:pt x="68333" y="32000"/>
                    <a:pt x="70833" y="27428"/>
                    <a:pt x="71666" y="26285"/>
                  </a:cubicBezTo>
                  <a:cubicBezTo>
                    <a:pt x="72500" y="25142"/>
                    <a:pt x="75000" y="26285"/>
                    <a:pt x="75833" y="27428"/>
                  </a:cubicBezTo>
                  <a:cubicBezTo>
                    <a:pt x="77500" y="28571"/>
                    <a:pt x="78333" y="30857"/>
                    <a:pt x="75833" y="30857"/>
                  </a:cubicBezTo>
                  <a:cubicBezTo>
                    <a:pt x="75000" y="30857"/>
                    <a:pt x="71666" y="30857"/>
                    <a:pt x="71666" y="34285"/>
                  </a:cubicBezTo>
                  <a:cubicBezTo>
                    <a:pt x="71666" y="33142"/>
                    <a:pt x="76666" y="30857"/>
                    <a:pt x="76666" y="32000"/>
                  </a:cubicBezTo>
                  <a:cubicBezTo>
                    <a:pt x="76666" y="32000"/>
                    <a:pt x="73333" y="34285"/>
                    <a:pt x="73333" y="35428"/>
                  </a:cubicBezTo>
                  <a:cubicBezTo>
                    <a:pt x="73333" y="34285"/>
                    <a:pt x="76666" y="34285"/>
                    <a:pt x="76666" y="34285"/>
                  </a:cubicBezTo>
                  <a:cubicBezTo>
                    <a:pt x="77500" y="33142"/>
                    <a:pt x="79166" y="29714"/>
                    <a:pt x="80000" y="30857"/>
                  </a:cubicBezTo>
                  <a:cubicBezTo>
                    <a:pt x="80833" y="33142"/>
                    <a:pt x="80000" y="35428"/>
                    <a:pt x="78333" y="35428"/>
                  </a:cubicBezTo>
                  <a:cubicBezTo>
                    <a:pt x="77500" y="36571"/>
                    <a:pt x="76666" y="37714"/>
                    <a:pt x="75833" y="38857"/>
                  </a:cubicBezTo>
                  <a:cubicBezTo>
                    <a:pt x="75833" y="38857"/>
                    <a:pt x="77500" y="36571"/>
                    <a:pt x="78333" y="36571"/>
                  </a:cubicBezTo>
                  <a:cubicBezTo>
                    <a:pt x="78333" y="36571"/>
                    <a:pt x="77500" y="41142"/>
                    <a:pt x="77500" y="41142"/>
                  </a:cubicBezTo>
                  <a:cubicBezTo>
                    <a:pt x="76666" y="38857"/>
                    <a:pt x="82500" y="30857"/>
                    <a:pt x="83333" y="33142"/>
                  </a:cubicBezTo>
                  <a:cubicBezTo>
                    <a:pt x="84166" y="34285"/>
                    <a:pt x="82500" y="35428"/>
                    <a:pt x="81666" y="35428"/>
                  </a:cubicBezTo>
                  <a:cubicBezTo>
                    <a:pt x="82500" y="35428"/>
                    <a:pt x="85000" y="35428"/>
                    <a:pt x="85833" y="35428"/>
                  </a:cubicBezTo>
                  <a:cubicBezTo>
                    <a:pt x="86666" y="35428"/>
                    <a:pt x="88333" y="35428"/>
                    <a:pt x="89166" y="36571"/>
                  </a:cubicBezTo>
                  <a:cubicBezTo>
                    <a:pt x="90000" y="40000"/>
                    <a:pt x="81666" y="40000"/>
                    <a:pt x="82500" y="43428"/>
                  </a:cubicBezTo>
                  <a:cubicBezTo>
                    <a:pt x="82500" y="43428"/>
                    <a:pt x="85000" y="40000"/>
                    <a:pt x="85833" y="40000"/>
                  </a:cubicBezTo>
                  <a:cubicBezTo>
                    <a:pt x="86666" y="40000"/>
                    <a:pt x="88333" y="40000"/>
                    <a:pt x="88333" y="41142"/>
                  </a:cubicBezTo>
                  <a:cubicBezTo>
                    <a:pt x="89166" y="42285"/>
                    <a:pt x="84166" y="44571"/>
                    <a:pt x="84166" y="44571"/>
                  </a:cubicBezTo>
                  <a:cubicBezTo>
                    <a:pt x="84166" y="44571"/>
                    <a:pt x="86666" y="43428"/>
                    <a:pt x="86666" y="43428"/>
                  </a:cubicBezTo>
                  <a:cubicBezTo>
                    <a:pt x="87500" y="43428"/>
                    <a:pt x="89166" y="42285"/>
                    <a:pt x="90000" y="41142"/>
                  </a:cubicBezTo>
                  <a:cubicBezTo>
                    <a:pt x="90833" y="41142"/>
                    <a:pt x="90000" y="40000"/>
                    <a:pt x="90833" y="38857"/>
                  </a:cubicBezTo>
                  <a:cubicBezTo>
                    <a:pt x="91666" y="38857"/>
                    <a:pt x="93333" y="41142"/>
                    <a:pt x="93333" y="42285"/>
                  </a:cubicBezTo>
                  <a:cubicBezTo>
                    <a:pt x="96666" y="45714"/>
                    <a:pt x="93333" y="44571"/>
                    <a:pt x="90833" y="45714"/>
                  </a:cubicBezTo>
                  <a:cubicBezTo>
                    <a:pt x="90833" y="45714"/>
                    <a:pt x="85000" y="48000"/>
                    <a:pt x="85000" y="46857"/>
                  </a:cubicBezTo>
                  <a:cubicBezTo>
                    <a:pt x="85000" y="48000"/>
                    <a:pt x="98333" y="48000"/>
                    <a:pt x="97500" y="50285"/>
                  </a:cubicBezTo>
                  <a:cubicBezTo>
                    <a:pt x="96666" y="51428"/>
                    <a:pt x="92500" y="51428"/>
                    <a:pt x="91666" y="50285"/>
                  </a:cubicBezTo>
                  <a:cubicBezTo>
                    <a:pt x="91666" y="50285"/>
                    <a:pt x="88333" y="51428"/>
                    <a:pt x="88333" y="51428"/>
                  </a:cubicBezTo>
                  <a:cubicBezTo>
                    <a:pt x="89166" y="52571"/>
                    <a:pt x="91666" y="51428"/>
                    <a:pt x="91666" y="52571"/>
                  </a:cubicBezTo>
                  <a:cubicBezTo>
                    <a:pt x="92500" y="52571"/>
                    <a:pt x="89166" y="53714"/>
                    <a:pt x="89166" y="54857"/>
                  </a:cubicBezTo>
                  <a:cubicBezTo>
                    <a:pt x="89166" y="57142"/>
                    <a:pt x="92500" y="58285"/>
                    <a:pt x="93333" y="58285"/>
                  </a:cubicBezTo>
                  <a:cubicBezTo>
                    <a:pt x="95000" y="59428"/>
                    <a:pt x="97500" y="59428"/>
                    <a:pt x="98333" y="61714"/>
                  </a:cubicBezTo>
                  <a:cubicBezTo>
                    <a:pt x="99166" y="62857"/>
                    <a:pt x="99166" y="64000"/>
                    <a:pt x="100000" y="64000"/>
                  </a:cubicBezTo>
                  <a:cubicBezTo>
                    <a:pt x="100000" y="64000"/>
                    <a:pt x="101666" y="62857"/>
                    <a:pt x="101666" y="62857"/>
                  </a:cubicBezTo>
                  <a:cubicBezTo>
                    <a:pt x="101666" y="62857"/>
                    <a:pt x="101666" y="65142"/>
                    <a:pt x="102500" y="65142"/>
                  </a:cubicBezTo>
                  <a:cubicBezTo>
                    <a:pt x="102500" y="65142"/>
                    <a:pt x="102500" y="62857"/>
                    <a:pt x="103333" y="62857"/>
                  </a:cubicBezTo>
                  <a:cubicBezTo>
                    <a:pt x="103333" y="62857"/>
                    <a:pt x="103333" y="65142"/>
                    <a:pt x="103333" y="65142"/>
                  </a:cubicBezTo>
                  <a:cubicBezTo>
                    <a:pt x="103333" y="66285"/>
                    <a:pt x="105000" y="65142"/>
                    <a:pt x="105833" y="65142"/>
                  </a:cubicBezTo>
                  <a:cubicBezTo>
                    <a:pt x="105833" y="65142"/>
                    <a:pt x="107500" y="66285"/>
                    <a:pt x="107500" y="67428"/>
                  </a:cubicBezTo>
                  <a:cubicBezTo>
                    <a:pt x="107500" y="68571"/>
                    <a:pt x="106666" y="67428"/>
                    <a:pt x="106666" y="68571"/>
                  </a:cubicBezTo>
                  <a:cubicBezTo>
                    <a:pt x="107500" y="67428"/>
                    <a:pt x="115000" y="70857"/>
                    <a:pt x="115000" y="70857"/>
                  </a:cubicBezTo>
                  <a:cubicBezTo>
                    <a:pt x="114166" y="72000"/>
                    <a:pt x="114166" y="72000"/>
                    <a:pt x="114166" y="72000"/>
                  </a:cubicBezTo>
                  <a:cubicBezTo>
                    <a:pt x="114166" y="73142"/>
                    <a:pt x="115833" y="72000"/>
                    <a:pt x="115833" y="72000"/>
                  </a:cubicBezTo>
                  <a:cubicBezTo>
                    <a:pt x="116666" y="70857"/>
                    <a:pt x="116666" y="72000"/>
                    <a:pt x="117500" y="73142"/>
                  </a:cubicBezTo>
                  <a:cubicBezTo>
                    <a:pt x="118333" y="73142"/>
                    <a:pt x="120000" y="75428"/>
                    <a:pt x="119166" y="76571"/>
                  </a:cubicBezTo>
                  <a:cubicBezTo>
                    <a:pt x="119166" y="76571"/>
                    <a:pt x="117500" y="76571"/>
                    <a:pt x="117500" y="76571"/>
                  </a:cubicBezTo>
                  <a:cubicBezTo>
                    <a:pt x="117500" y="77714"/>
                    <a:pt x="119166" y="77714"/>
                    <a:pt x="118333" y="78857"/>
                  </a:cubicBezTo>
                  <a:cubicBezTo>
                    <a:pt x="118333" y="78857"/>
                    <a:pt x="115833" y="78857"/>
                    <a:pt x="115833" y="78857"/>
                  </a:cubicBezTo>
                  <a:cubicBezTo>
                    <a:pt x="114166" y="80000"/>
                    <a:pt x="115833" y="80000"/>
                    <a:pt x="115833" y="81142"/>
                  </a:cubicBezTo>
                  <a:cubicBezTo>
                    <a:pt x="116666" y="83428"/>
                    <a:pt x="113333" y="81142"/>
                    <a:pt x="112500" y="81142"/>
                  </a:cubicBezTo>
                  <a:cubicBezTo>
                    <a:pt x="113333" y="82285"/>
                    <a:pt x="115000" y="83428"/>
                    <a:pt x="114166" y="84571"/>
                  </a:cubicBezTo>
                  <a:cubicBezTo>
                    <a:pt x="113333" y="84571"/>
                    <a:pt x="110000" y="84571"/>
                    <a:pt x="110833" y="83428"/>
                  </a:cubicBezTo>
                  <a:cubicBezTo>
                    <a:pt x="110000" y="84571"/>
                    <a:pt x="112500" y="86857"/>
                    <a:pt x="111666" y="88000"/>
                  </a:cubicBezTo>
                  <a:cubicBezTo>
                    <a:pt x="110833" y="88000"/>
                    <a:pt x="110833" y="85714"/>
                    <a:pt x="110000" y="86857"/>
                  </a:cubicBezTo>
                  <a:cubicBezTo>
                    <a:pt x="109166" y="88000"/>
                    <a:pt x="112500" y="93714"/>
                    <a:pt x="109166" y="90285"/>
                  </a:cubicBezTo>
                  <a:cubicBezTo>
                    <a:pt x="109166" y="90285"/>
                    <a:pt x="106666" y="88000"/>
                    <a:pt x="106666" y="88000"/>
                  </a:cubicBezTo>
                  <a:cubicBezTo>
                    <a:pt x="105833" y="89142"/>
                    <a:pt x="105833" y="90285"/>
                    <a:pt x="105000" y="90285"/>
                  </a:cubicBezTo>
                  <a:cubicBezTo>
                    <a:pt x="105000" y="89142"/>
                    <a:pt x="105833" y="88000"/>
                    <a:pt x="105833" y="86857"/>
                  </a:cubicBezTo>
                  <a:cubicBezTo>
                    <a:pt x="105833" y="88000"/>
                    <a:pt x="104166" y="88000"/>
                    <a:pt x="104166" y="88000"/>
                  </a:cubicBezTo>
                  <a:cubicBezTo>
                    <a:pt x="103333" y="86857"/>
                    <a:pt x="105000" y="85714"/>
                    <a:pt x="104166" y="84571"/>
                  </a:cubicBezTo>
                  <a:cubicBezTo>
                    <a:pt x="104166" y="84571"/>
                    <a:pt x="102500" y="85714"/>
                    <a:pt x="102500" y="85714"/>
                  </a:cubicBezTo>
                  <a:cubicBezTo>
                    <a:pt x="101666" y="84571"/>
                    <a:pt x="102500" y="82285"/>
                    <a:pt x="102500" y="82285"/>
                  </a:cubicBezTo>
                  <a:cubicBezTo>
                    <a:pt x="103333" y="82285"/>
                    <a:pt x="106666" y="80000"/>
                    <a:pt x="105833" y="80000"/>
                  </a:cubicBezTo>
                  <a:cubicBezTo>
                    <a:pt x="105000" y="78857"/>
                    <a:pt x="101666" y="83428"/>
                    <a:pt x="100000" y="82285"/>
                  </a:cubicBezTo>
                  <a:cubicBezTo>
                    <a:pt x="100000" y="82285"/>
                    <a:pt x="102500" y="78857"/>
                    <a:pt x="101666" y="78857"/>
                  </a:cubicBezTo>
                  <a:cubicBezTo>
                    <a:pt x="100833" y="78857"/>
                    <a:pt x="100000" y="81142"/>
                    <a:pt x="99166" y="80000"/>
                  </a:cubicBezTo>
                  <a:cubicBezTo>
                    <a:pt x="98333" y="78857"/>
                    <a:pt x="97500" y="78857"/>
                    <a:pt x="96666" y="77714"/>
                  </a:cubicBezTo>
                  <a:cubicBezTo>
                    <a:pt x="95833" y="76571"/>
                    <a:pt x="95000" y="75428"/>
                    <a:pt x="94166" y="76571"/>
                  </a:cubicBezTo>
                  <a:cubicBezTo>
                    <a:pt x="94166" y="77714"/>
                    <a:pt x="94166" y="77714"/>
                    <a:pt x="94166" y="78857"/>
                  </a:cubicBezTo>
                  <a:cubicBezTo>
                    <a:pt x="94166" y="78857"/>
                    <a:pt x="93333" y="78857"/>
                    <a:pt x="93333" y="78857"/>
                  </a:cubicBezTo>
                  <a:cubicBezTo>
                    <a:pt x="93333" y="80000"/>
                    <a:pt x="96666" y="82285"/>
                    <a:pt x="93333" y="82285"/>
                  </a:cubicBezTo>
                  <a:cubicBezTo>
                    <a:pt x="92500" y="82285"/>
                    <a:pt x="89166" y="81142"/>
                    <a:pt x="90000" y="80000"/>
                  </a:cubicBezTo>
                  <a:cubicBezTo>
                    <a:pt x="89166" y="82285"/>
                    <a:pt x="92500" y="84571"/>
                    <a:pt x="93333" y="85714"/>
                  </a:cubicBezTo>
                  <a:cubicBezTo>
                    <a:pt x="95000" y="85714"/>
                    <a:pt x="95000" y="89142"/>
                    <a:pt x="95833" y="90285"/>
                  </a:cubicBezTo>
                  <a:cubicBezTo>
                    <a:pt x="96666" y="91428"/>
                    <a:pt x="96666" y="92571"/>
                    <a:pt x="97500" y="92571"/>
                  </a:cubicBezTo>
                  <a:cubicBezTo>
                    <a:pt x="98333" y="92571"/>
                    <a:pt x="97500" y="91428"/>
                    <a:pt x="98333" y="91428"/>
                  </a:cubicBezTo>
                  <a:cubicBezTo>
                    <a:pt x="98333" y="91428"/>
                    <a:pt x="99166" y="92571"/>
                    <a:pt x="99166" y="93714"/>
                  </a:cubicBezTo>
                  <a:cubicBezTo>
                    <a:pt x="100000" y="94857"/>
                    <a:pt x="100000" y="93714"/>
                    <a:pt x="100833" y="92571"/>
                  </a:cubicBezTo>
                  <a:cubicBezTo>
                    <a:pt x="101666" y="92571"/>
                    <a:pt x="100833" y="97142"/>
                    <a:pt x="101666" y="96000"/>
                  </a:cubicBezTo>
                  <a:cubicBezTo>
                    <a:pt x="102500" y="96000"/>
                    <a:pt x="101666" y="94857"/>
                    <a:pt x="102500" y="93714"/>
                  </a:cubicBezTo>
                  <a:cubicBezTo>
                    <a:pt x="102500" y="93714"/>
                    <a:pt x="102500" y="96000"/>
                    <a:pt x="102500" y="97142"/>
                  </a:cubicBezTo>
                  <a:cubicBezTo>
                    <a:pt x="102500" y="98285"/>
                    <a:pt x="102500" y="98285"/>
                    <a:pt x="103333" y="99428"/>
                  </a:cubicBezTo>
                  <a:cubicBezTo>
                    <a:pt x="104166" y="99428"/>
                    <a:pt x="105000" y="100571"/>
                    <a:pt x="105000" y="101714"/>
                  </a:cubicBezTo>
                  <a:cubicBezTo>
                    <a:pt x="105833" y="101714"/>
                    <a:pt x="106666" y="106285"/>
                    <a:pt x="106666" y="106285"/>
                  </a:cubicBezTo>
                  <a:cubicBezTo>
                    <a:pt x="105833" y="105142"/>
                    <a:pt x="105833" y="104000"/>
                    <a:pt x="105833" y="104000"/>
                  </a:cubicBezTo>
                  <a:cubicBezTo>
                    <a:pt x="105000" y="104000"/>
                    <a:pt x="105833" y="108571"/>
                    <a:pt x="105833" y="108571"/>
                  </a:cubicBezTo>
                  <a:cubicBezTo>
                    <a:pt x="105833" y="108571"/>
                    <a:pt x="104166" y="104000"/>
                    <a:pt x="103333" y="102857"/>
                  </a:cubicBezTo>
                  <a:cubicBezTo>
                    <a:pt x="103333" y="102857"/>
                    <a:pt x="104166" y="107428"/>
                    <a:pt x="105000" y="108571"/>
                  </a:cubicBezTo>
                  <a:cubicBezTo>
                    <a:pt x="105000" y="112000"/>
                    <a:pt x="103333" y="108571"/>
                    <a:pt x="103333" y="109714"/>
                  </a:cubicBezTo>
                  <a:cubicBezTo>
                    <a:pt x="102500" y="110857"/>
                    <a:pt x="106666" y="113142"/>
                    <a:pt x="106666" y="114285"/>
                  </a:cubicBezTo>
                  <a:cubicBezTo>
                    <a:pt x="106666" y="115428"/>
                    <a:pt x="99166" y="108571"/>
                    <a:pt x="98333" y="108571"/>
                  </a:cubicBezTo>
                  <a:cubicBezTo>
                    <a:pt x="98333" y="108571"/>
                    <a:pt x="98333" y="109714"/>
                    <a:pt x="98333" y="109714"/>
                  </a:cubicBezTo>
                  <a:cubicBezTo>
                    <a:pt x="98333" y="110857"/>
                    <a:pt x="96666" y="106285"/>
                    <a:pt x="95833" y="106285"/>
                  </a:cubicBezTo>
                  <a:cubicBezTo>
                    <a:pt x="95833" y="106285"/>
                    <a:pt x="96666" y="108571"/>
                    <a:pt x="96666" y="108571"/>
                  </a:cubicBezTo>
                  <a:cubicBezTo>
                    <a:pt x="95833" y="109714"/>
                    <a:pt x="94166" y="105142"/>
                    <a:pt x="93333" y="104000"/>
                  </a:cubicBezTo>
                  <a:cubicBezTo>
                    <a:pt x="92500" y="102857"/>
                    <a:pt x="92500" y="105142"/>
                    <a:pt x="91666" y="106285"/>
                  </a:cubicBezTo>
                  <a:cubicBezTo>
                    <a:pt x="91666" y="107428"/>
                    <a:pt x="90000" y="102857"/>
                    <a:pt x="90000" y="102857"/>
                  </a:cubicBezTo>
                  <a:cubicBezTo>
                    <a:pt x="90000" y="102857"/>
                    <a:pt x="87500" y="102857"/>
                    <a:pt x="87500" y="102857"/>
                  </a:cubicBezTo>
                  <a:cubicBezTo>
                    <a:pt x="87500" y="104000"/>
                    <a:pt x="88333" y="105142"/>
                    <a:pt x="89166" y="105142"/>
                  </a:cubicBezTo>
                  <a:cubicBezTo>
                    <a:pt x="90000" y="106285"/>
                    <a:pt x="90000" y="106285"/>
                    <a:pt x="90833" y="107428"/>
                  </a:cubicBezTo>
                  <a:cubicBezTo>
                    <a:pt x="91666" y="108571"/>
                    <a:pt x="93333" y="109714"/>
                    <a:pt x="95000" y="110857"/>
                  </a:cubicBezTo>
                  <a:cubicBezTo>
                    <a:pt x="96666" y="113142"/>
                    <a:pt x="97500" y="114285"/>
                    <a:pt x="98333" y="116571"/>
                  </a:cubicBezTo>
                  <a:cubicBezTo>
                    <a:pt x="100000" y="120000"/>
                    <a:pt x="100000" y="120000"/>
                    <a:pt x="97500" y="118857"/>
                  </a:cubicBezTo>
                  <a:cubicBezTo>
                    <a:pt x="94166" y="116571"/>
                    <a:pt x="88333" y="117714"/>
                    <a:pt x="85833" y="113142"/>
                  </a:cubicBezTo>
                  <a:cubicBezTo>
                    <a:pt x="85000" y="110857"/>
                    <a:pt x="82500" y="113142"/>
                    <a:pt x="80833" y="110857"/>
                  </a:cubicBezTo>
                  <a:cubicBezTo>
                    <a:pt x="80000" y="109714"/>
                    <a:pt x="75000" y="107428"/>
                    <a:pt x="75000" y="106285"/>
                  </a:cubicBezTo>
                  <a:cubicBezTo>
                    <a:pt x="75000" y="105142"/>
                    <a:pt x="77500" y="106285"/>
                    <a:pt x="77500" y="105142"/>
                  </a:cubicBezTo>
                  <a:cubicBezTo>
                    <a:pt x="78333" y="104000"/>
                    <a:pt x="75833" y="102857"/>
                    <a:pt x="75833" y="102857"/>
                  </a:cubicBezTo>
                  <a:cubicBezTo>
                    <a:pt x="73333" y="101714"/>
                    <a:pt x="71666" y="99428"/>
                    <a:pt x="70000" y="98285"/>
                  </a:cubicBezTo>
                  <a:cubicBezTo>
                    <a:pt x="69166" y="97142"/>
                    <a:pt x="70000" y="96000"/>
                    <a:pt x="68333" y="96000"/>
                  </a:cubicBezTo>
                  <a:cubicBezTo>
                    <a:pt x="68333" y="94857"/>
                    <a:pt x="64166" y="94857"/>
                    <a:pt x="64166" y="94857"/>
                  </a:cubicBezTo>
                  <a:cubicBezTo>
                    <a:pt x="64166" y="96000"/>
                    <a:pt x="65000" y="93714"/>
                    <a:pt x="64166" y="94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5" name="Google Shape;849;g90e2d1f501_0_5781">
              <a:extLst>
                <a:ext uri="{FF2B5EF4-FFF2-40B4-BE49-F238E27FC236}">
                  <a16:creationId xmlns:a16="http://schemas.microsoft.com/office/drawing/2014/main" id="{CF3999E5-0550-8786-A723-9EB5084F5376}"/>
                </a:ext>
              </a:extLst>
            </p:cNvPr>
            <p:cNvSpPr/>
            <p:nvPr/>
          </p:nvSpPr>
          <p:spPr>
            <a:xfrm>
              <a:off x="8372164" y="5637282"/>
              <a:ext cx="573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60000"/>
                  </a:moveTo>
                  <a:cubicBezTo>
                    <a:pt x="100000" y="120000"/>
                    <a:pt x="0" y="0"/>
                    <a:pt x="20000" y="0"/>
                  </a:cubicBezTo>
                  <a:cubicBezTo>
                    <a:pt x="60000" y="0"/>
                    <a:pt x="120000" y="0"/>
                    <a:pt x="10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6" name="Google Shape;850;g90e2d1f501_0_5781">
              <a:extLst>
                <a:ext uri="{FF2B5EF4-FFF2-40B4-BE49-F238E27FC236}">
                  <a16:creationId xmlns:a16="http://schemas.microsoft.com/office/drawing/2014/main" id="{C796DEAD-B656-AE49-D26C-7779259898F4}"/>
                </a:ext>
              </a:extLst>
            </p:cNvPr>
            <p:cNvSpPr/>
            <p:nvPr/>
          </p:nvSpPr>
          <p:spPr>
            <a:xfrm>
              <a:off x="8203375" y="5226346"/>
              <a:ext cx="765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60000"/>
                  </a:moveTo>
                  <a:cubicBezTo>
                    <a:pt x="120000" y="120000"/>
                    <a:pt x="45000" y="120000"/>
                    <a:pt x="30000" y="120000"/>
                  </a:cubicBezTo>
                  <a:cubicBezTo>
                    <a:pt x="0" y="60000"/>
                    <a:pt x="30000" y="0"/>
                    <a:pt x="45000" y="0"/>
                  </a:cubicBezTo>
                  <a:cubicBezTo>
                    <a:pt x="75000" y="0"/>
                    <a:pt x="105000" y="0"/>
                    <a:pt x="105000" y="60000"/>
                  </a:cubicBezTo>
                  <a:cubicBezTo>
                    <a:pt x="120000" y="120000"/>
                    <a:pt x="105000" y="0"/>
                    <a:pt x="105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7" name="Google Shape;851;g90e2d1f501_0_5781">
              <a:extLst>
                <a:ext uri="{FF2B5EF4-FFF2-40B4-BE49-F238E27FC236}">
                  <a16:creationId xmlns:a16="http://schemas.microsoft.com/office/drawing/2014/main" id="{496578E9-986A-FF18-7350-238BFDAF9F48}"/>
                </a:ext>
              </a:extLst>
            </p:cNvPr>
            <p:cNvSpPr/>
            <p:nvPr/>
          </p:nvSpPr>
          <p:spPr>
            <a:xfrm>
              <a:off x="8091910" y="5207232"/>
              <a:ext cx="1116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84000"/>
                  </a:moveTo>
                  <a:cubicBezTo>
                    <a:pt x="80000" y="96000"/>
                    <a:pt x="60000" y="120000"/>
                    <a:pt x="30000" y="108000"/>
                  </a:cubicBezTo>
                  <a:cubicBezTo>
                    <a:pt x="0" y="84000"/>
                    <a:pt x="0" y="48000"/>
                    <a:pt x="20000" y="24000"/>
                  </a:cubicBezTo>
                  <a:cubicBezTo>
                    <a:pt x="30000" y="0"/>
                    <a:pt x="70000" y="0"/>
                    <a:pt x="90000" y="0"/>
                  </a:cubicBezTo>
                  <a:cubicBezTo>
                    <a:pt x="110000" y="0"/>
                    <a:pt x="120000" y="60000"/>
                    <a:pt x="100000" y="84000"/>
                  </a:cubicBezTo>
                  <a:cubicBezTo>
                    <a:pt x="90000" y="96000"/>
                    <a:pt x="120000" y="72000"/>
                    <a:pt x="100000" y="8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8" name="Google Shape;852;g90e2d1f501_0_5781">
              <a:extLst>
                <a:ext uri="{FF2B5EF4-FFF2-40B4-BE49-F238E27FC236}">
                  <a16:creationId xmlns:a16="http://schemas.microsoft.com/office/drawing/2014/main" id="{CB9908E3-06A1-D34B-03B7-0849C89A126A}"/>
                </a:ext>
              </a:extLst>
            </p:cNvPr>
            <p:cNvSpPr/>
            <p:nvPr/>
          </p:nvSpPr>
          <p:spPr>
            <a:xfrm>
              <a:off x="7989999" y="5124407"/>
              <a:ext cx="636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0" y="120000"/>
                    <a:pt x="68571" y="0"/>
                    <a:pt x="85714" y="0"/>
                  </a:cubicBezTo>
                  <a:cubicBezTo>
                    <a:pt x="119999" y="30000"/>
                    <a:pt x="51428" y="120000"/>
                    <a:pt x="17142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9" name="Google Shape;853;g90e2d1f501_0_5781">
              <a:extLst>
                <a:ext uri="{FF2B5EF4-FFF2-40B4-BE49-F238E27FC236}">
                  <a16:creationId xmlns:a16="http://schemas.microsoft.com/office/drawing/2014/main" id="{1928AFC7-0B18-572F-DDD9-A70970270929}"/>
                </a:ext>
              </a:extLst>
            </p:cNvPr>
            <p:cNvSpPr/>
            <p:nvPr/>
          </p:nvSpPr>
          <p:spPr>
            <a:xfrm>
              <a:off x="8082357" y="5114850"/>
              <a:ext cx="573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cubicBezTo>
                    <a:pt x="40000" y="120000"/>
                    <a:pt x="0" y="40000"/>
                    <a:pt x="40000" y="40000"/>
                  </a:cubicBezTo>
                  <a:cubicBezTo>
                    <a:pt x="60000" y="0"/>
                    <a:pt x="120000" y="120000"/>
                    <a:pt x="4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0" name="Google Shape;854;g90e2d1f501_0_5781">
              <a:extLst>
                <a:ext uri="{FF2B5EF4-FFF2-40B4-BE49-F238E27FC236}">
                  <a16:creationId xmlns:a16="http://schemas.microsoft.com/office/drawing/2014/main" id="{F4B18961-74FD-1A92-D1E8-A41281521C9A}"/>
                </a:ext>
              </a:extLst>
            </p:cNvPr>
            <p:cNvSpPr/>
            <p:nvPr/>
          </p:nvSpPr>
          <p:spPr>
            <a:xfrm>
              <a:off x="8028215" y="5095739"/>
              <a:ext cx="447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48000" y="120000"/>
                    <a:pt x="120000" y="60000"/>
                    <a:pt x="96000" y="0"/>
                  </a:cubicBezTo>
                  <a:cubicBezTo>
                    <a:pt x="48000" y="0"/>
                    <a:pt x="0" y="60000"/>
                    <a:pt x="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1" name="Google Shape;855;g90e2d1f501_0_5781">
              <a:extLst>
                <a:ext uri="{FF2B5EF4-FFF2-40B4-BE49-F238E27FC236}">
                  <a16:creationId xmlns:a16="http://schemas.microsoft.com/office/drawing/2014/main" id="{CC9ECCA3-7FED-8933-9158-EB32EC60DCAB}"/>
                </a:ext>
              </a:extLst>
            </p:cNvPr>
            <p:cNvSpPr/>
            <p:nvPr/>
          </p:nvSpPr>
          <p:spPr>
            <a:xfrm>
              <a:off x="7913567" y="4738955"/>
              <a:ext cx="2451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384" y="98181"/>
                  </a:moveTo>
                  <a:cubicBezTo>
                    <a:pt x="101538" y="98181"/>
                    <a:pt x="92307" y="87272"/>
                    <a:pt x="83076" y="87272"/>
                  </a:cubicBezTo>
                  <a:cubicBezTo>
                    <a:pt x="69230" y="87272"/>
                    <a:pt x="60000" y="109090"/>
                    <a:pt x="46153" y="109090"/>
                  </a:cubicBezTo>
                  <a:cubicBezTo>
                    <a:pt x="32307" y="120000"/>
                    <a:pt x="27692" y="76363"/>
                    <a:pt x="13846" y="65454"/>
                  </a:cubicBezTo>
                  <a:cubicBezTo>
                    <a:pt x="9230" y="54545"/>
                    <a:pt x="0" y="32727"/>
                    <a:pt x="9230" y="10909"/>
                  </a:cubicBezTo>
                  <a:cubicBezTo>
                    <a:pt x="13846" y="0"/>
                    <a:pt x="32307" y="21818"/>
                    <a:pt x="36923" y="21818"/>
                  </a:cubicBezTo>
                  <a:cubicBezTo>
                    <a:pt x="50769" y="32727"/>
                    <a:pt x="64615" y="10909"/>
                    <a:pt x="78461" y="21818"/>
                  </a:cubicBezTo>
                  <a:cubicBezTo>
                    <a:pt x="87692" y="21818"/>
                    <a:pt x="92307" y="43636"/>
                    <a:pt x="101538" y="54545"/>
                  </a:cubicBezTo>
                  <a:cubicBezTo>
                    <a:pt x="101538" y="65454"/>
                    <a:pt x="115384" y="98181"/>
                    <a:pt x="115384" y="98181"/>
                  </a:cubicBezTo>
                  <a:cubicBezTo>
                    <a:pt x="106153" y="98181"/>
                    <a:pt x="120000" y="98181"/>
                    <a:pt x="115384" y="9818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2" name="Google Shape;856;g90e2d1f501_0_5781">
              <a:extLst>
                <a:ext uri="{FF2B5EF4-FFF2-40B4-BE49-F238E27FC236}">
                  <a16:creationId xmlns:a16="http://schemas.microsoft.com/office/drawing/2014/main" id="{2FC6B20F-08EB-58D2-7956-9EAAF380CC5F}"/>
                </a:ext>
              </a:extLst>
            </p:cNvPr>
            <p:cNvSpPr/>
            <p:nvPr/>
          </p:nvSpPr>
          <p:spPr>
            <a:xfrm>
              <a:off x="5709742" y="6433669"/>
              <a:ext cx="2706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724" y="101052"/>
                  </a:moveTo>
                  <a:cubicBezTo>
                    <a:pt x="107586" y="94736"/>
                    <a:pt x="103448" y="82105"/>
                    <a:pt x="99310" y="75789"/>
                  </a:cubicBezTo>
                  <a:cubicBezTo>
                    <a:pt x="95172" y="63157"/>
                    <a:pt x="86896" y="63157"/>
                    <a:pt x="78620" y="63157"/>
                  </a:cubicBezTo>
                  <a:cubicBezTo>
                    <a:pt x="70344" y="50526"/>
                    <a:pt x="70344" y="25263"/>
                    <a:pt x="57931" y="18947"/>
                  </a:cubicBezTo>
                  <a:cubicBezTo>
                    <a:pt x="53793" y="18947"/>
                    <a:pt x="41379" y="18947"/>
                    <a:pt x="33103" y="12631"/>
                  </a:cubicBezTo>
                  <a:cubicBezTo>
                    <a:pt x="28965" y="6315"/>
                    <a:pt x="20689" y="0"/>
                    <a:pt x="8275" y="0"/>
                  </a:cubicBezTo>
                  <a:cubicBezTo>
                    <a:pt x="0" y="0"/>
                    <a:pt x="4137" y="12631"/>
                    <a:pt x="12413" y="12631"/>
                  </a:cubicBezTo>
                  <a:cubicBezTo>
                    <a:pt x="16551" y="12631"/>
                    <a:pt x="16551" y="12631"/>
                    <a:pt x="20689" y="18947"/>
                  </a:cubicBezTo>
                  <a:cubicBezTo>
                    <a:pt x="20689" y="18947"/>
                    <a:pt x="24827" y="25263"/>
                    <a:pt x="24827" y="25263"/>
                  </a:cubicBezTo>
                  <a:cubicBezTo>
                    <a:pt x="20689" y="25263"/>
                    <a:pt x="16551" y="18947"/>
                    <a:pt x="16551" y="12631"/>
                  </a:cubicBezTo>
                  <a:cubicBezTo>
                    <a:pt x="16551" y="12631"/>
                    <a:pt x="16551" y="25263"/>
                    <a:pt x="16551" y="25263"/>
                  </a:cubicBezTo>
                  <a:cubicBezTo>
                    <a:pt x="16551" y="37894"/>
                    <a:pt x="24827" y="37894"/>
                    <a:pt x="28965" y="37894"/>
                  </a:cubicBezTo>
                  <a:cubicBezTo>
                    <a:pt x="28965" y="37894"/>
                    <a:pt x="49655" y="56842"/>
                    <a:pt x="49655" y="56842"/>
                  </a:cubicBezTo>
                  <a:cubicBezTo>
                    <a:pt x="49655" y="56842"/>
                    <a:pt x="45517" y="56842"/>
                    <a:pt x="41379" y="63157"/>
                  </a:cubicBezTo>
                  <a:cubicBezTo>
                    <a:pt x="41379" y="63157"/>
                    <a:pt x="57931" y="63157"/>
                    <a:pt x="57931" y="63157"/>
                  </a:cubicBezTo>
                  <a:cubicBezTo>
                    <a:pt x="66206" y="69473"/>
                    <a:pt x="57931" y="75789"/>
                    <a:pt x="57931" y="75789"/>
                  </a:cubicBezTo>
                  <a:cubicBezTo>
                    <a:pt x="62068" y="82105"/>
                    <a:pt x="74482" y="75789"/>
                    <a:pt x="78620" y="75789"/>
                  </a:cubicBezTo>
                  <a:cubicBezTo>
                    <a:pt x="57931" y="82105"/>
                    <a:pt x="120000" y="120000"/>
                    <a:pt x="111724" y="101052"/>
                  </a:cubicBezTo>
                  <a:cubicBezTo>
                    <a:pt x="107586" y="94736"/>
                    <a:pt x="115862" y="113684"/>
                    <a:pt x="111724" y="10105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3" name="Google Shape;857;g90e2d1f501_0_5781">
              <a:extLst>
                <a:ext uri="{FF2B5EF4-FFF2-40B4-BE49-F238E27FC236}">
                  <a16:creationId xmlns:a16="http://schemas.microsoft.com/office/drawing/2014/main" id="{01B9A0C0-72CE-8D96-0159-38EBB3A45715}"/>
                </a:ext>
              </a:extLst>
            </p:cNvPr>
            <p:cNvSpPr/>
            <p:nvPr/>
          </p:nvSpPr>
          <p:spPr>
            <a:xfrm>
              <a:off x="5496367" y="6226607"/>
              <a:ext cx="120900" cy="13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119999"/>
                  </a:moveTo>
                  <a:cubicBezTo>
                    <a:pt x="101538" y="119999"/>
                    <a:pt x="101538" y="119999"/>
                    <a:pt x="101538" y="119999"/>
                  </a:cubicBezTo>
                  <a:cubicBezTo>
                    <a:pt x="101538" y="111428"/>
                    <a:pt x="83076" y="94285"/>
                    <a:pt x="73846" y="94285"/>
                  </a:cubicBezTo>
                  <a:cubicBezTo>
                    <a:pt x="64615" y="77142"/>
                    <a:pt x="73846" y="68571"/>
                    <a:pt x="64615" y="59999"/>
                  </a:cubicBezTo>
                  <a:cubicBezTo>
                    <a:pt x="55384" y="51428"/>
                    <a:pt x="55384" y="51428"/>
                    <a:pt x="55384" y="42857"/>
                  </a:cubicBezTo>
                  <a:cubicBezTo>
                    <a:pt x="46153" y="25714"/>
                    <a:pt x="55384" y="25714"/>
                    <a:pt x="64615" y="17142"/>
                  </a:cubicBezTo>
                  <a:cubicBezTo>
                    <a:pt x="83076" y="0"/>
                    <a:pt x="27692" y="25714"/>
                    <a:pt x="36923" y="34285"/>
                  </a:cubicBezTo>
                  <a:cubicBezTo>
                    <a:pt x="27692" y="25714"/>
                    <a:pt x="55384" y="8571"/>
                    <a:pt x="55384" y="8571"/>
                  </a:cubicBezTo>
                  <a:cubicBezTo>
                    <a:pt x="46153" y="0"/>
                    <a:pt x="9230" y="0"/>
                    <a:pt x="9230" y="0"/>
                  </a:cubicBezTo>
                  <a:cubicBezTo>
                    <a:pt x="0" y="8571"/>
                    <a:pt x="18461" y="42857"/>
                    <a:pt x="27692" y="51428"/>
                  </a:cubicBezTo>
                  <a:cubicBezTo>
                    <a:pt x="46153" y="68571"/>
                    <a:pt x="73846" y="111428"/>
                    <a:pt x="101538" y="119999"/>
                  </a:cubicBezTo>
                  <a:cubicBezTo>
                    <a:pt x="120000" y="119999"/>
                    <a:pt x="73846" y="111428"/>
                    <a:pt x="101538" y="11999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4" name="Google Shape;858;g90e2d1f501_0_5781">
              <a:extLst>
                <a:ext uri="{FF2B5EF4-FFF2-40B4-BE49-F238E27FC236}">
                  <a16:creationId xmlns:a16="http://schemas.microsoft.com/office/drawing/2014/main" id="{152216F8-DFC8-C3DE-4A26-25C498F3D804}"/>
                </a:ext>
              </a:extLst>
            </p:cNvPr>
            <p:cNvSpPr/>
            <p:nvPr/>
          </p:nvSpPr>
          <p:spPr>
            <a:xfrm>
              <a:off x="5505923" y="607688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90000"/>
                  </a:moveTo>
                  <a:cubicBezTo>
                    <a:pt x="60000" y="60000"/>
                    <a:pt x="0" y="60000"/>
                    <a:pt x="60000" y="30000"/>
                  </a:cubicBezTo>
                  <a:cubicBezTo>
                    <a:pt x="90000" y="0"/>
                    <a:pt x="120000" y="90000"/>
                    <a:pt x="90000" y="90000"/>
                  </a:cubicBezTo>
                  <a:cubicBezTo>
                    <a:pt x="90000" y="90000"/>
                    <a:pt x="90000" y="90000"/>
                    <a:pt x="90000" y="90000"/>
                  </a:cubicBezTo>
                  <a:cubicBezTo>
                    <a:pt x="60000" y="60000"/>
                    <a:pt x="120000" y="120000"/>
                    <a:pt x="9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5" name="Google Shape;859;g90e2d1f501_0_5781">
              <a:extLst>
                <a:ext uri="{FF2B5EF4-FFF2-40B4-BE49-F238E27FC236}">
                  <a16:creationId xmlns:a16="http://schemas.microsoft.com/office/drawing/2014/main" id="{BDC086D4-F335-C643-C028-5C490504754A}"/>
                </a:ext>
              </a:extLst>
            </p:cNvPr>
            <p:cNvSpPr/>
            <p:nvPr/>
          </p:nvSpPr>
          <p:spPr>
            <a:xfrm>
              <a:off x="5458150" y="6032291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40000"/>
                  </a:moveTo>
                  <a:cubicBezTo>
                    <a:pt x="80000" y="40000"/>
                    <a:pt x="20000" y="0"/>
                    <a:pt x="0" y="20000"/>
                  </a:cubicBezTo>
                  <a:cubicBezTo>
                    <a:pt x="20000" y="0"/>
                    <a:pt x="40000" y="80000"/>
                    <a:pt x="20000" y="60000"/>
                  </a:cubicBezTo>
                  <a:cubicBezTo>
                    <a:pt x="20000" y="80000"/>
                    <a:pt x="20000" y="100000"/>
                    <a:pt x="20000" y="120000"/>
                  </a:cubicBezTo>
                  <a:cubicBezTo>
                    <a:pt x="20000" y="100000"/>
                    <a:pt x="100000" y="80000"/>
                    <a:pt x="100000" y="100000"/>
                  </a:cubicBezTo>
                  <a:cubicBezTo>
                    <a:pt x="100000" y="80000"/>
                    <a:pt x="80000" y="80000"/>
                    <a:pt x="60000" y="60000"/>
                  </a:cubicBezTo>
                  <a:cubicBezTo>
                    <a:pt x="80000" y="80000"/>
                    <a:pt x="120000" y="40000"/>
                    <a:pt x="100000" y="40000"/>
                  </a:cubicBezTo>
                  <a:cubicBezTo>
                    <a:pt x="80000" y="40000"/>
                    <a:pt x="120000" y="40000"/>
                    <a:pt x="10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6" name="Google Shape;860;g90e2d1f501_0_5781">
              <a:extLst>
                <a:ext uri="{FF2B5EF4-FFF2-40B4-BE49-F238E27FC236}">
                  <a16:creationId xmlns:a16="http://schemas.microsoft.com/office/drawing/2014/main" id="{B095D5B7-02EB-B3F7-0642-72E51BD28846}"/>
                </a:ext>
              </a:extLst>
            </p:cNvPr>
            <p:cNvSpPr/>
            <p:nvPr/>
          </p:nvSpPr>
          <p:spPr>
            <a:xfrm>
              <a:off x="5432673" y="6048217"/>
              <a:ext cx="351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0" y="0"/>
                    <a:pt x="60000" y="20000"/>
                    <a:pt x="60000" y="40000"/>
                  </a:cubicBezTo>
                  <a:cubicBezTo>
                    <a:pt x="60000" y="60000"/>
                    <a:pt x="30000" y="100000"/>
                    <a:pt x="60000" y="100000"/>
                  </a:cubicBezTo>
                  <a:cubicBezTo>
                    <a:pt x="90000" y="120000"/>
                    <a:pt x="90000" y="60000"/>
                    <a:pt x="90000" y="60000"/>
                  </a:cubicBezTo>
                  <a:cubicBezTo>
                    <a:pt x="90000" y="4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7" name="Google Shape;861;g90e2d1f501_0_5781">
              <a:extLst>
                <a:ext uri="{FF2B5EF4-FFF2-40B4-BE49-F238E27FC236}">
                  <a16:creationId xmlns:a16="http://schemas.microsoft.com/office/drawing/2014/main" id="{6F643A8B-8653-6DE1-7D70-EDEA441F4463}"/>
                </a:ext>
              </a:extLst>
            </p:cNvPr>
            <p:cNvSpPr/>
            <p:nvPr/>
          </p:nvSpPr>
          <p:spPr>
            <a:xfrm>
              <a:off x="5375346" y="5994060"/>
              <a:ext cx="477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109090"/>
                  </a:moveTo>
                  <a:cubicBezTo>
                    <a:pt x="96000" y="98181"/>
                    <a:pt x="48000" y="65454"/>
                    <a:pt x="48000" y="65454"/>
                  </a:cubicBezTo>
                  <a:cubicBezTo>
                    <a:pt x="96000" y="43636"/>
                    <a:pt x="0" y="43636"/>
                    <a:pt x="24000" y="32727"/>
                  </a:cubicBezTo>
                  <a:cubicBezTo>
                    <a:pt x="48000" y="0"/>
                    <a:pt x="120000" y="54545"/>
                    <a:pt x="120000" y="54545"/>
                  </a:cubicBezTo>
                  <a:cubicBezTo>
                    <a:pt x="120000" y="65454"/>
                    <a:pt x="120000" y="120000"/>
                    <a:pt x="96000" y="109090"/>
                  </a:cubicBezTo>
                  <a:cubicBezTo>
                    <a:pt x="96000" y="98181"/>
                    <a:pt x="120000" y="120000"/>
                    <a:pt x="96000" y="10909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8" name="Google Shape;862;g90e2d1f501_0_5781">
              <a:extLst>
                <a:ext uri="{FF2B5EF4-FFF2-40B4-BE49-F238E27FC236}">
                  <a16:creationId xmlns:a16="http://schemas.microsoft.com/office/drawing/2014/main" id="{8190F169-9A31-A8C2-F9AB-02620073E76C}"/>
                </a:ext>
              </a:extLst>
            </p:cNvPr>
            <p:cNvSpPr/>
            <p:nvPr/>
          </p:nvSpPr>
          <p:spPr>
            <a:xfrm>
              <a:off x="5337130" y="5955833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571" y="102857"/>
                  </a:moveTo>
                  <a:cubicBezTo>
                    <a:pt x="34285" y="68571"/>
                    <a:pt x="17142" y="68571"/>
                    <a:pt x="34285" y="51428"/>
                  </a:cubicBezTo>
                  <a:cubicBezTo>
                    <a:pt x="34285" y="34285"/>
                    <a:pt x="0" y="34285"/>
                    <a:pt x="0" y="34285"/>
                  </a:cubicBezTo>
                  <a:cubicBezTo>
                    <a:pt x="0" y="17142"/>
                    <a:pt x="68571" y="0"/>
                    <a:pt x="85714" y="17142"/>
                  </a:cubicBezTo>
                  <a:cubicBezTo>
                    <a:pt x="85714" y="17142"/>
                    <a:pt x="51428" y="34285"/>
                    <a:pt x="68571" y="51428"/>
                  </a:cubicBezTo>
                  <a:cubicBezTo>
                    <a:pt x="85714" y="51428"/>
                    <a:pt x="119999" y="68571"/>
                    <a:pt x="119999" y="68571"/>
                  </a:cubicBezTo>
                  <a:cubicBezTo>
                    <a:pt x="119999" y="85714"/>
                    <a:pt x="85714" y="85714"/>
                    <a:pt x="85714" y="85714"/>
                  </a:cubicBezTo>
                  <a:cubicBezTo>
                    <a:pt x="68571" y="85714"/>
                    <a:pt x="85714" y="119999"/>
                    <a:pt x="68571" y="102857"/>
                  </a:cubicBezTo>
                  <a:cubicBezTo>
                    <a:pt x="34285" y="85714"/>
                    <a:pt x="68571" y="102857"/>
                    <a:pt x="68571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9" name="Google Shape;863;g90e2d1f501_0_5781">
              <a:extLst>
                <a:ext uri="{FF2B5EF4-FFF2-40B4-BE49-F238E27FC236}">
                  <a16:creationId xmlns:a16="http://schemas.microsoft.com/office/drawing/2014/main" id="{C8CD4BB1-263B-F0B4-3ABD-8BC7B64AF18F}"/>
                </a:ext>
              </a:extLst>
            </p:cNvPr>
            <p:cNvSpPr/>
            <p:nvPr/>
          </p:nvSpPr>
          <p:spPr>
            <a:xfrm>
              <a:off x="5404008" y="5955833"/>
              <a:ext cx="636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428" y="106666"/>
                  </a:moveTo>
                  <a:cubicBezTo>
                    <a:pt x="68571" y="93333"/>
                    <a:pt x="85714" y="93333"/>
                    <a:pt x="68571" y="80000"/>
                  </a:cubicBezTo>
                  <a:cubicBezTo>
                    <a:pt x="68571" y="66666"/>
                    <a:pt x="34285" y="66666"/>
                    <a:pt x="34285" y="53333"/>
                  </a:cubicBezTo>
                  <a:cubicBezTo>
                    <a:pt x="51428" y="40000"/>
                    <a:pt x="0" y="0"/>
                    <a:pt x="51428" y="13333"/>
                  </a:cubicBezTo>
                  <a:cubicBezTo>
                    <a:pt x="102857" y="26666"/>
                    <a:pt x="102857" y="40000"/>
                    <a:pt x="102857" y="66666"/>
                  </a:cubicBezTo>
                  <a:cubicBezTo>
                    <a:pt x="119999" y="93333"/>
                    <a:pt x="51428" y="106666"/>
                    <a:pt x="51428" y="106666"/>
                  </a:cubicBezTo>
                  <a:cubicBezTo>
                    <a:pt x="51428" y="106666"/>
                    <a:pt x="51428" y="106666"/>
                    <a:pt x="51428" y="106666"/>
                  </a:cubicBezTo>
                  <a:cubicBezTo>
                    <a:pt x="68571" y="93333"/>
                    <a:pt x="34285" y="120000"/>
                    <a:pt x="51428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0" name="Google Shape;864;g90e2d1f501_0_5781">
              <a:extLst>
                <a:ext uri="{FF2B5EF4-FFF2-40B4-BE49-F238E27FC236}">
                  <a16:creationId xmlns:a16="http://schemas.microsoft.com/office/drawing/2014/main" id="{943C44E8-85A1-13AB-B60C-50605996D49E}"/>
                </a:ext>
              </a:extLst>
            </p:cNvPr>
            <p:cNvSpPr/>
            <p:nvPr/>
          </p:nvSpPr>
          <p:spPr>
            <a:xfrm>
              <a:off x="5384900" y="5974948"/>
              <a:ext cx="288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20000"/>
                  </a:moveTo>
                  <a:cubicBezTo>
                    <a:pt x="40000" y="120000"/>
                    <a:pt x="0" y="120000"/>
                    <a:pt x="0" y="0"/>
                  </a:cubicBezTo>
                  <a:cubicBezTo>
                    <a:pt x="0" y="0"/>
                    <a:pt x="80000" y="0"/>
                    <a:pt x="120000" y="0"/>
                  </a:cubicBezTo>
                  <a:cubicBezTo>
                    <a:pt x="120000" y="0"/>
                    <a:pt x="80000" y="120000"/>
                    <a:pt x="8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1" name="Google Shape;865;g90e2d1f501_0_5781">
              <a:extLst>
                <a:ext uri="{FF2B5EF4-FFF2-40B4-BE49-F238E27FC236}">
                  <a16:creationId xmlns:a16="http://schemas.microsoft.com/office/drawing/2014/main" id="{66B85939-028E-7CD7-DFA1-5E07CF56EA1B}"/>
                </a:ext>
              </a:extLst>
            </p:cNvPr>
            <p:cNvSpPr/>
            <p:nvPr/>
          </p:nvSpPr>
          <p:spPr>
            <a:xfrm>
              <a:off x="4486812" y="5984505"/>
              <a:ext cx="1242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307" y="17142"/>
                  </a:moveTo>
                  <a:cubicBezTo>
                    <a:pt x="83076" y="17142"/>
                    <a:pt x="73846" y="17142"/>
                    <a:pt x="64615" y="17142"/>
                  </a:cubicBezTo>
                  <a:cubicBezTo>
                    <a:pt x="55384" y="17142"/>
                    <a:pt x="55384" y="17142"/>
                    <a:pt x="46153" y="17142"/>
                  </a:cubicBezTo>
                  <a:cubicBezTo>
                    <a:pt x="27692" y="34285"/>
                    <a:pt x="36923" y="68571"/>
                    <a:pt x="46153" y="68571"/>
                  </a:cubicBezTo>
                  <a:cubicBezTo>
                    <a:pt x="36923" y="68571"/>
                    <a:pt x="18461" y="17142"/>
                    <a:pt x="9230" y="51428"/>
                  </a:cubicBezTo>
                  <a:cubicBezTo>
                    <a:pt x="0" y="68571"/>
                    <a:pt x="0" y="85714"/>
                    <a:pt x="9230" y="102857"/>
                  </a:cubicBezTo>
                  <a:cubicBezTo>
                    <a:pt x="18461" y="119999"/>
                    <a:pt x="92307" y="85714"/>
                    <a:pt x="101538" y="68571"/>
                  </a:cubicBezTo>
                  <a:cubicBezTo>
                    <a:pt x="101538" y="68571"/>
                    <a:pt x="92307" y="51428"/>
                    <a:pt x="83076" y="51428"/>
                  </a:cubicBezTo>
                  <a:cubicBezTo>
                    <a:pt x="92307" y="51428"/>
                    <a:pt x="110769" y="51428"/>
                    <a:pt x="110769" y="51428"/>
                  </a:cubicBezTo>
                  <a:cubicBezTo>
                    <a:pt x="120000" y="34285"/>
                    <a:pt x="101538" y="0"/>
                    <a:pt x="92307" y="17142"/>
                  </a:cubicBezTo>
                  <a:cubicBezTo>
                    <a:pt x="83076" y="17142"/>
                    <a:pt x="101538" y="0"/>
                    <a:pt x="92307" y="1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2" name="Google Shape;866;g90e2d1f501_0_5781">
              <a:extLst>
                <a:ext uri="{FF2B5EF4-FFF2-40B4-BE49-F238E27FC236}">
                  <a16:creationId xmlns:a16="http://schemas.microsoft.com/office/drawing/2014/main" id="{AB1F8540-930C-4709-E621-924E84F43E45}"/>
                </a:ext>
              </a:extLst>
            </p:cNvPr>
            <p:cNvSpPr/>
            <p:nvPr/>
          </p:nvSpPr>
          <p:spPr>
            <a:xfrm>
              <a:off x="4534582" y="5927164"/>
              <a:ext cx="765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0" y="102857"/>
                  </a:moveTo>
                  <a:cubicBezTo>
                    <a:pt x="45000" y="85714"/>
                    <a:pt x="60000" y="85714"/>
                    <a:pt x="75000" y="68571"/>
                  </a:cubicBezTo>
                  <a:cubicBezTo>
                    <a:pt x="90000" y="68571"/>
                    <a:pt x="120000" y="68571"/>
                    <a:pt x="120000" y="68571"/>
                  </a:cubicBezTo>
                  <a:cubicBezTo>
                    <a:pt x="120000" y="68571"/>
                    <a:pt x="105000" y="0"/>
                    <a:pt x="75000" y="34285"/>
                  </a:cubicBezTo>
                  <a:cubicBezTo>
                    <a:pt x="75000" y="34285"/>
                    <a:pt x="15000" y="85714"/>
                    <a:pt x="30000" y="102857"/>
                  </a:cubicBezTo>
                  <a:cubicBezTo>
                    <a:pt x="30000" y="102857"/>
                    <a:pt x="30000" y="102857"/>
                    <a:pt x="30000" y="102857"/>
                  </a:cubicBezTo>
                  <a:cubicBezTo>
                    <a:pt x="60000" y="85714"/>
                    <a:pt x="0" y="119999"/>
                    <a:pt x="30000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3" name="Google Shape;867;g90e2d1f501_0_5781">
              <a:extLst>
                <a:ext uri="{FF2B5EF4-FFF2-40B4-BE49-F238E27FC236}">
                  <a16:creationId xmlns:a16="http://schemas.microsoft.com/office/drawing/2014/main" id="{DD8E7C05-8FBF-600B-DEFB-E0707770880A}"/>
                </a:ext>
              </a:extLst>
            </p:cNvPr>
            <p:cNvSpPr/>
            <p:nvPr/>
          </p:nvSpPr>
          <p:spPr>
            <a:xfrm>
              <a:off x="4002733" y="6182007"/>
              <a:ext cx="924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60000"/>
                  </a:moveTo>
                  <a:cubicBezTo>
                    <a:pt x="120000" y="60000"/>
                    <a:pt x="96000" y="30000"/>
                    <a:pt x="108000" y="30000"/>
                  </a:cubicBezTo>
                  <a:cubicBezTo>
                    <a:pt x="96000" y="0"/>
                    <a:pt x="84000" y="0"/>
                    <a:pt x="72000" y="0"/>
                  </a:cubicBezTo>
                  <a:cubicBezTo>
                    <a:pt x="60000" y="30000"/>
                    <a:pt x="36000" y="30000"/>
                    <a:pt x="24000" y="60000"/>
                  </a:cubicBezTo>
                  <a:cubicBezTo>
                    <a:pt x="0" y="90000"/>
                    <a:pt x="24000" y="120000"/>
                    <a:pt x="36000" y="120000"/>
                  </a:cubicBezTo>
                  <a:cubicBezTo>
                    <a:pt x="60000" y="120000"/>
                    <a:pt x="84000" y="30000"/>
                    <a:pt x="108000" y="60000"/>
                  </a:cubicBezTo>
                  <a:cubicBezTo>
                    <a:pt x="120000" y="60000"/>
                    <a:pt x="84000" y="30000"/>
                    <a:pt x="108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4" name="Google Shape;868;g90e2d1f501_0_5781">
              <a:extLst>
                <a:ext uri="{FF2B5EF4-FFF2-40B4-BE49-F238E27FC236}">
                  <a16:creationId xmlns:a16="http://schemas.microsoft.com/office/drawing/2014/main" id="{1CFEBCF0-6AAB-18A4-BF76-C01BED1EE7E5}"/>
                </a:ext>
              </a:extLst>
            </p:cNvPr>
            <p:cNvSpPr/>
            <p:nvPr/>
          </p:nvSpPr>
          <p:spPr>
            <a:xfrm>
              <a:off x="3891269" y="6236162"/>
              <a:ext cx="540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8000"/>
                  </a:moveTo>
                  <a:cubicBezTo>
                    <a:pt x="120000" y="0"/>
                    <a:pt x="80000" y="24000"/>
                    <a:pt x="60000" y="48000"/>
                  </a:cubicBezTo>
                  <a:cubicBezTo>
                    <a:pt x="60000" y="48000"/>
                    <a:pt x="60000" y="72000"/>
                    <a:pt x="60000" y="96000"/>
                  </a:cubicBezTo>
                  <a:cubicBezTo>
                    <a:pt x="40000" y="96000"/>
                    <a:pt x="0" y="120000"/>
                    <a:pt x="0" y="120000"/>
                  </a:cubicBezTo>
                  <a:cubicBezTo>
                    <a:pt x="0" y="120000"/>
                    <a:pt x="120000" y="120000"/>
                    <a:pt x="120000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5" name="Google Shape;869;g90e2d1f501_0_5781">
              <a:extLst>
                <a:ext uri="{FF2B5EF4-FFF2-40B4-BE49-F238E27FC236}">
                  <a16:creationId xmlns:a16="http://schemas.microsoft.com/office/drawing/2014/main" id="{5A0132B0-9DD6-250A-7460-ADF890996D0A}"/>
                </a:ext>
              </a:extLst>
            </p:cNvPr>
            <p:cNvSpPr/>
            <p:nvPr/>
          </p:nvSpPr>
          <p:spPr>
            <a:xfrm>
              <a:off x="7066431" y="5076623"/>
              <a:ext cx="194400" cy="12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571" y="83076"/>
                  </a:moveTo>
                  <a:cubicBezTo>
                    <a:pt x="85714" y="92307"/>
                    <a:pt x="108571" y="73846"/>
                    <a:pt x="102857" y="64615"/>
                  </a:cubicBezTo>
                  <a:cubicBezTo>
                    <a:pt x="97142" y="64615"/>
                    <a:pt x="85714" y="36923"/>
                    <a:pt x="80000" y="36923"/>
                  </a:cubicBezTo>
                  <a:cubicBezTo>
                    <a:pt x="68571" y="36923"/>
                    <a:pt x="57142" y="9230"/>
                    <a:pt x="45714" y="9230"/>
                  </a:cubicBezTo>
                  <a:cubicBezTo>
                    <a:pt x="34285" y="0"/>
                    <a:pt x="34285" y="46153"/>
                    <a:pt x="28571" y="55384"/>
                  </a:cubicBezTo>
                  <a:cubicBezTo>
                    <a:pt x="22857" y="55384"/>
                    <a:pt x="0" y="55384"/>
                    <a:pt x="0" y="73846"/>
                  </a:cubicBezTo>
                  <a:cubicBezTo>
                    <a:pt x="5714" y="92307"/>
                    <a:pt x="34285" y="101538"/>
                    <a:pt x="40000" y="101538"/>
                  </a:cubicBezTo>
                  <a:cubicBezTo>
                    <a:pt x="51428" y="110769"/>
                    <a:pt x="74285" y="120000"/>
                    <a:pt x="85714" y="110769"/>
                  </a:cubicBezTo>
                  <a:cubicBezTo>
                    <a:pt x="85714" y="110769"/>
                    <a:pt x="114285" y="92307"/>
                    <a:pt x="114285" y="83076"/>
                  </a:cubicBezTo>
                  <a:cubicBezTo>
                    <a:pt x="114285" y="83076"/>
                    <a:pt x="108571" y="83076"/>
                    <a:pt x="108571" y="83076"/>
                  </a:cubicBezTo>
                  <a:cubicBezTo>
                    <a:pt x="102857" y="92307"/>
                    <a:pt x="120000" y="83076"/>
                    <a:pt x="108571" y="8307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6" name="Google Shape;870;g90e2d1f501_0_5781">
              <a:extLst>
                <a:ext uri="{FF2B5EF4-FFF2-40B4-BE49-F238E27FC236}">
                  <a16:creationId xmlns:a16="http://schemas.microsoft.com/office/drawing/2014/main" id="{57DBE14C-C8DB-09D8-18EA-FE1DE8DB8E9D}"/>
                </a:ext>
              </a:extLst>
            </p:cNvPr>
            <p:cNvSpPr/>
            <p:nvPr/>
          </p:nvSpPr>
          <p:spPr>
            <a:xfrm>
              <a:off x="6999553" y="5133964"/>
              <a:ext cx="477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0" y="120000"/>
                    <a:pt x="96000" y="0"/>
                    <a:pt x="96000" y="30000"/>
                  </a:cubicBezTo>
                  <a:cubicBezTo>
                    <a:pt x="120000" y="30000"/>
                    <a:pt x="72000" y="120000"/>
                    <a:pt x="48000" y="120000"/>
                  </a:cubicBezTo>
                  <a:cubicBezTo>
                    <a:pt x="24000" y="120000"/>
                    <a:pt x="96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7" name="Google Shape;871;g90e2d1f501_0_5781">
              <a:extLst>
                <a:ext uri="{FF2B5EF4-FFF2-40B4-BE49-F238E27FC236}">
                  <a16:creationId xmlns:a16="http://schemas.microsoft.com/office/drawing/2014/main" id="{2CC6630F-29FC-D193-774F-8C6DDB134A8C}"/>
                </a:ext>
              </a:extLst>
            </p:cNvPr>
            <p:cNvSpPr/>
            <p:nvPr/>
          </p:nvSpPr>
          <p:spPr>
            <a:xfrm>
              <a:off x="6942228" y="5169003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0" y="60000"/>
                    <a:pt x="60000" y="0"/>
                  </a:cubicBezTo>
                  <a:cubicBezTo>
                    <a:pt x="120000" y="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8" name="Google Shape;872;g90e2d1f501_0_5781">
              <a:extLst>
                <a:ext uri="{FF2B5EF4-FFF2-40B4-BE49-F238E27FC236}">
                  <a16:creationId xmlns:a16="http://schemas.microsoft.com/office/drawing/2014/main" id="{17E7B5AF-1897-2F4D-3C8C-D35CA8306C1D}"/>
                </a:ext>
              </a:extLst>
            </p:cNvPr>
            <p:cNvSpPr/>
            <p:nvPr/>
          </p:nvSpPr>
          <p:spPr>
            <a:xfrm>
              <a:off x="6139678" y="4777182"/>
              <a:ext cx="8598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260" y="109333"/>
                  </a:moveTo>
                  <a:cubicBezTo>
                    <a:pt x="105652" y="109333"/>
                    <a:pt x="103043" y="109333"/>
                    <a:pt x="99130" y="109333"/>
                  </a:cubicBezTo>
                  <a:cubicBezTo>
                    <a:pt x="97826" y="109333"/>
                    <a:pt x="96521" y="109333"/>
                    <a:pt x="95217" y="109333"/>
                  </a:cubicBezTo>
                  <a:cubicBezTo>
                    <a:pt x="93913" y="109333"/>
                    <a:pt x="93913" y="106666"/>
                    <a:pt x="92608" y="104000"/>
                  </a:cubicBezTo>
                  <a:cubicBezTo>
                    <a:pt x="91304" y="104000"/>
                    <a:pt x="86086" y="106666"/>
                    <a:pt x="84782" y="101333"/>
                  </a:cubicBezTo>
                  <a:cubicBezTo>
                    <a:pt x="84782" y="93333"/>
                    <a:pt x="82173" y="98666"/>
                    <a:pt x="79565" y="101333"/>
                  </a:cubicBezTo>
                  <a:cubicBezTo>
                    <a:pt x="75652" y="106666"/>
                    <a:pt x="73043" y="104000"/>
                    <a:pt x="70434" y="106666"/>
                  </a:cubicBezTo>
                  <a:cubicBezTo>
                    <a:pt x="66521" y="109333"/>
                    <a:pt x="62608" y="112000"/>
                    <a:pt x="58695" y="114666"/>
                  </a:cubicBezTo>
                  <a:cubicBezTo>
                    <a:pt x="53478" y="114666"/>
                    <a:pt x="45652" y="120000"/>
                    <a:pt x="40434" y="114666"/>
                  </a:cubicBezTo>
                  <a:cubicBezTo>
                    <a:pt x="40434" y="114666"/>
                    <a:pt x="37826" y="112000"/>
                    <a:pt x="37826" y="109333"/>
                  </a:cubicBezTo>
                  <a:cubicBezTo>
                    <a:pt x="37826" y="106666"/>
                    <a:pt x="37826" y="101333"/>
                    <a:pt x="35217" y="101333"/>
                  </a:cubicBezTo>
                  <a:cubicBezTo>
                    <a:pt x="32608" y="101333"/>
                    <a:pt x="30000" y="101333"/>
                    <a:pt x="27391" y="101333"/>
                  </a:cubicBezTo>
                  <a:cubicBezTo>
                    <a:pt x="24782" y="101333"/>
                    <a:pt x="22173" y="101333"/>
                    <a:pt x="19565" y="96000"/>
                  </a:cubicBezTo>
                  <a:cubicBezTo>
                    <a:pt x="18260" y="96000"/>
                    <a:pt x="11739" y="85333"/>
                    <a:pt x="13043" y="82666"/>
                  </a:cubicBezTo>
                  <a:cubicBezTo>
                    <a:pt x="20869" y="74666"/>
                    <a:pt x="30000" y="77333"/>
                    <a:pt x="36521" y="77333"/>
                  </a:cubicBezTo>
                  <a:cubicBezTo>
                    <a:pt x="37826" y="77333"/>
                    <a:pt x="52173" y="77333"/>
                    <a:pt x="52173" y="77333"/>
                  </a:cubicBezTo>
                  <a:cubicBezTo>
                    <a:pt x="52173" y="72000"/>
                    <a:pt x="33913" y="66666"/>
                    <a:pt x="32608" y="66666"/>
                  </a:cubicBezTo>
                  <a:cubicBezTo>
                    <a:pt x="26086" y="66666"/>
                    <a:pt x="18260" y="74666"/>
                    <a:pt x="11739" y="69333"/>
                  </a:cubicBezTo>
                  <a:cubicBezTo>
                    <a:pt x="9130" y="66666"/>
                    <a:pt x="3913" y="61333"/>
                    <a:pt x="9130" y="56000"/>
                  </a:cubicBezTo>
                  <a:cubicBezTo>
                    <a:pt x="13043" y="53333"/>
                    <a:pt x="16956" y="50666"/>
                    <a:pt x="20869" y="50666"/>
                  </a:cubicBezTo>
                  <a:cubicBezTo>
                    <a:pt x="23478" y="48000"/>
                    <a:pt x="26086" y="48000"/>
                    <a:pt x="27391" y="48000"/>
                  </a:cubicBezTo>
                  <a:cubicBezTo>
                    <a:pt x="24782" y="50666"/>
                    <a:pt x="20869" y="48000"/>
                    <a:pt x="18260" y="48000"/>
                  </a:cubicBezTo>
                  <a:cubicBezTo>
                    <a:pt x="16956" y="48000"/>
                    <a:pt x="9130" y="50666"/>
                    <a:pt x="7826" y="48000"/>
                  </a:cubicBezTo>
                  <a:cubicBezTo>
                    <a:pt x="7826" y="48000"/>
                    <a:pt x="9130" y="45333"/>
                    <a:pt x="9130" y="45333"/>
                  </a:cubicBezTo>
                  <a:cubicBezTo>
                    <a:pt x="9130" y="42666"/>
                    <a:pt x="0" y="45333"/>
                    <a:pt x="1304" y="40000"/>
                  </a:cubicBezTo>
                  <a:cubicBezTo>
                    <a:pt x="2608" y="37333"/>
                    <a:pt x="3913" y="32000"/>
                    <a:pt x="5217" y="29333"/>
                  </a:cubicBezTo>
                  <a:cubicBezTo>
                    <a:pt x="10434" y="26666"/>
                    <a:pt x="5217" y="26666"/>
                    <a:pt x="5217" y="24000"/>
                  </a:cubicBezTo>
                  <a:cubicBezTo>
                    <a:pt x="5217" y="24000"/>
                    <a:pt x="9130" y="18666"/>
                    <a:pt x="10434" y="18666"/>
                  </a:cubicBezTo>
                  <a:cubicBezTo>
                    <a:pt x="13043" y="16000"/>
                    <a:pt x="14347" y="13333"/>
                    <a:pt x="16956" y="10666"/>
                  </a:cubicBezTo>
                  <a:cubicBezTo>
                    <a:pt x="22173" y="5333"/>
                    <a:pt x="26086" y="2666"/>
                    <a:pt x="31304" y="2666"/>
                  </a:cubicBezTo>
                  <a:cubicBezTo>
                    <a:pt x="37826" y="2666"/>
                    <a:pt x="31304" y="18666"/>
                    <a:pt x="31304" y="18666"/>
                  </a:cubicBezTo>
                  <a:cubicBezTo>
                    <a:pt x="33913" y="21333"/>
                    <a:pt x="36521" y="21333"/>
                    <a:pt x="37826" y="18666"/>
                  </a:cubicBezTo>
                  <a:cubicBezTo>
                    <a:pt x="39130" y="18666"/>
                    <a:pt x="39130" y="10666"/>
                    <a:pt x="40434" y="10666"/>
                  </a:cubicBezTo>
                  <a:cubicBezTo>
                    <a:pt x="43043" y="10666"/>
                    <a:pt x="48260" y="10666"/>
                    <a:pt x="50869" y="16000"/>
                  </a:cubicBezTo>
                  <a:cubicBezTo>
                    <a:pt x="54782" y="21333"/>
                    <a:pt x="45652" y="29333"/>
                    <a:pt x="52173" y="26666"/>
                  </a:cubicBezTo>
                  <a:cubicBezTo>
                    <a:pt x="53478" y="26666"/>
                    <a:pt x="54782" y="24000"/>
                    <a:pt x="56086" y="21333"/>
                  </a:cubicBezTo>
                  <a:cubicBezTo>
                    <a:pt x="57391" y="21333"/>
                    <a:pt x="57391" y="21333"/>
                    <a:pt x="58695" y="21333"/>
                  </a:cubicBezTo>
                  <a:cubicBezTo>
                    <a:pt x="60000" y="21333"/>
                    <a:pt x="60000" y="21333"/>
                    <a:pt x="61304" y="24000"/>
                  </a:cubicBezTo>
                  <a:cubicBezTo>
                    <a:pt x="62608" y="24000"/>
                    <a:pt x="62608" y="18666"/>
                    <a:pt x="62608" y="16000"/>
                  </a:cubicBezTo>
                  <a:cubicBezTo>
                    <a:pt x="61304" y="16000"/>
                    <a:pt x="57391" y="10666"/>
                    <a:pt x="56086" y="10666"/>
                  </a:cubicBezTo>
                  <a:cubicBezTo>
                    <a:pt x="58695" y="8000"/>
                    <a:pt x="63913" y="13333"/>
                    <a:pt x="65217" y="16000"/>
                  </a:cubicBezTo>
                  <a:cubicBezTo>
                    <a:pt x="69130" y="18666"/>
                    <a:pt x="69130" y="21333"/>
                    <a:pt x="70434" y="26666"/>
                  </a:cubicBezTo>
                  <a:cubicBezTo>
                    <a:pt x="70434" y="29333"/>
                    <a:pt x="70434" y="42666"/>
                    <a:pt x="73043" y="42666"/>
                  </a:cubicBezTo>
                  <a:cubicBezTo>
                    <a:pt x="74347" y="42666"/>
                    <a:pt x="79565" y="42666"/>
                    <a:pt x="78260" y="37333"/>
                  </a:cubicBezTo>
                  <a:cubicBezTo>
                    <a:pt x="76956" y="26666"/>
                    <a:pt x="74347" y="18666"/>
                    <a:pt x="73043" y="8000"/>
                  </a:cubicBezTo>
                  <a:cubicBezTo>
                    <a:pt x="71739" y="0"/>
                    <a:pt x="75652" y="2666"/>
                    <a:pt x="76956" y="2666"/>
                  </a:cubicBezTo>
                  <a:cubicBezTo>
                    <a:pt x="80869" y="5333"/>
                    <a:pt x="80869" y="0"/>
                    <a:pt x="83478" y="2666"/>
                  </a:cubicBezTo>
                  <a:cubicBezTo>
                    <a:pt x="86086" y="8000"/>
                    <a:pt x="90000" y="10666"/>
                    <a:pt x="90000" y="16000"/>
                  </a:cubicBezTo>
                  <a:cubicBezTo>
                    <a:pt x="91304" y="24000"/>
                    <a:pt x="92608" y="29333"/>
                    <a:pt x="95217" y="34666"/>
                  </a:cubicBezTo>
                  <a:cubicBezTo>
                    <a:pt x="96521" y="42666"/>
                    <a:pt x="97826" y="45333"/>
                    <a:pt x="96521" y="50666"/>
                  </a:cubicBezTo>
                  <a:cubicBezTo>
                    <a:pt x="95217" y="58666"/>
                    <a:pt x="99130" y="66666"/>
                    <a:pt x="101739" y="69333"/>
                  </a:cubicBezTo>
                  <a:cubicBezTo>
                    <a:pt x="103043" y="69333"/>
                    <a:pt x="105652" y="69333"/>
                    <a:pt x="106956" y="69333"/>
                  </a:cubicBezTo>
                  <a:cubicBezTo>
                    <a:pt x="108260" y="72000"/>
                    <a:pt x="109565" y="74666"/>
                    <a:pt x="110869" y="74666"/>
                  </a:cubicBezTo>
                  <a:cubicBezTo>
                    <a:pt x="114782" y="77333"/>
                    <a:pt x="120000" y="77333"/>
                    <a:pt x="120000" y="88000"/>
                  </a:cubicBezTo>
                  <a:cubicBezTo>
                    <a:pt x="120000" y="93333"/>
                    <a:pt x="108260" y="85333"/>
                    <a:pt x="108260" y="85333"/>
                  </a:cubicBezTo>
                  <a:cubicBezTo>
                    <a:pt x="108260" y="88000"/>
                    <a:pt x="108260" y="90666"/>
                    <a:pt x="108260" y="93333"/>
                  </a:cubicBezTo>
                  <a:cubicBezTo>
                    <a:pt x="108260" y="93333"/>
                    <a:pt x="104347" y="93333"/>
                    <a:pt x="104347" y="93333"/>
                  </a:cubicBezTo>
                  <a:cubicBezTo>
                    <a:pt x="105652" y="93333"/>
                    <a:pt x="105652" y="96000"/>
                    <a:pt x="105652" y="96000"/>
                  </a:cubicBezTo>
                  <a:cubicBezTo>
                    <a:pt x="105652" y="98666"/>
                    <a:pt x="105652" y="101333"/>
                    <a:pt x="105652" y="101333"/>
                  </a:cubicBezTo>
                  <a:cubicBezTo>
                    <a:pt x="105652" y="101333"/>
                    <a:pt x="110869" y="96000"/>
                    <a:pt x="110869" y="96000"/>
                  </a:cubicBezTo>
                  <a:cubicBezTo>
                    <a:pt x="113478" y="96000"/>
                    <a:pt x="112173" y="98666"/>
                    <a:pt x="112173" y="101333"/>
                  </a:cubicBezTo>
                  <a:cubicBezTo>
                    <a:pt x="112173" y="101333"/>
                    <a:pt x="114782" y="101333"/>
                    <a:pt x="116086" y="104000"/>
                  </a:cubicBezTo>
                  <a:cubicBezTo>
                    <a:pt x="116086" y="104000"/>
                    <a:pt x="108260" y="109333"/>
                    <a:pt x="108260" y="109333"/>
                  </a:cubicBezTo>
                  <a:cubicBezTo>
                    <a:pt x="105652" y="109333"/>
                    <a:pt x="112173" y="109333"/>
                    <a:pt x="108260" y="109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9" name="Google Shape;873;g90e2d1f501_0_5781">
              <a:extLst>
                <a:ext uri="{FF2B5EF4-FFF2-40B4-BE49-F238E27FC236}">
                  <a16:creationId xmlns:a16="http://schemas.microsoft.com/office/drawing/2014/main" id="{77EAA3E0-0CF5-22F7-57AD-A4E96E873DF6}"/>
                </a:ext>
              </a:extLst>
            </p:cNvPr>
            <p:cNvSpPr/>
            <p:nvPr/>
          </p:nvSpPr>
          <p:spPr>
            <a:xfrm>
              <a:off x="6709745" y="4738955"/>
              <a:ext cx="1305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142" y="106666"/>
                  </a:moveTo>
                  <a:cubicBezTo>
                    <a:pt x="59999" y="106666"/>
                    <a:pt x="51428" y="66666"/>
                    <a:pt x="42857" y="66666"/>
                  </a:cubicBezTo>
                  <a:cubicBezTo>
                    <a:pt x="34285" y="53333"/>
                    <a:pt x="0" y="40000"/>
                    <a:pt x="0" y="40000"/>
                  </a:cubicBezTo>
                  <a:cubicBezTo>
                    <a:pt x="8571" y="26666"/>
                    <a:pt x="25714" y="13333"/>
                    <a:pt x="34285" y="0"/>
                  </a:cubicBezTo>
                  <a:cubicBezTo>
                    <a:pt x="51428" y="0"/>
                    <a:pt x="68571" y="0"/>
                    <a:pt x="85714" y="13333"/>
                  </a:cubicBezTo>
                  <a:cubicBezTo>
                    <a:pt x="102857" y="26666"/>
                    <a:pt x="119999" y="26666"/>
                    <a:pt x="102857" y="53333"/>
                  </a:cubicBezTo>
                  <a:cubicBezTo>
                    <a:pt x="94285" y="66666"/>
                    <a:pt x="85714" y="120000"/>
                    <a:pt x="77142" y="106666"/>
                  </a:cubicBezTo>
                  <a:cubicBezTo>
                    <a:pt x="68571" y="106666"/>
                    <a:pt x="77142" y="106666"/>
                    <a:pt x="77142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0" name="Google Shape;874;g90e2d1f501_0_5781">
              <a:extLst>
                <a:ext uri="{FF2B5EF4-FFF2-40B4-BE49-F238E27FC236}">
                  <a16:creationId xmlns:a16="http://schemas.microsoft.com/office/drawing/2014/main" id="{3D11161F-E3A7-0E1A-567F-7F14C5D036AC}"/>
                </a:ext>
              </a:extLst>
            </p:cNvPr>
            <p:cNvSpPr/>
            <p:nvPr/>
          </p:nvSpPr>
          <p:spPr>
            <a:xfrm>
              <a:off x="6916750" y="4700728"/>
              <a:ext cx="296100" cy="27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500" y="111724"/>
                  </a:moveTo>
                  <a:cubicBezTo>
                    <a:pt x="56250" y="103448"/>
                    <a:pt x="48750" y="86896"/>
                    <a:pt x="37500" y="78620"/>
                  </a:cubicBezTo>
                  <a:cubicBezTo>
                    <a:pt x="26250" y="74482"/>
                    <a:pt x="15000" y="66206"/>
                    <a:pt x="3750" y="62068"/>
                  </a:cubicBezTo>
                  <a:cubicBezTo>
                    <a:pt x="0" y="57931"/>
                    <a:pt x="0" y="57931"/>
                    <a:pt x="0" y="53793"/>
                  </a:cubicBezTo>
                  <a:cubicBezTo>
                    <a:pt x="0" y="41379"/>
                    <a:pt x="7500" y="45517"/>
                    <a:pt x="15000" y="49655"/>
                  </a:cubicBezTo>
                  <a:cubicBezTo>
                    <a:pt x="22500" y="53793"/>
                    <a:pt x="30000" y="62068"/>
                    <a:pt x="41250" y="57931"/>
                  </a:cubicBezTo>
                  <a:cubicBezTo>
                    <a:pt x="45000" y="57931"/>
                    <a:pt x="41250" y="49655"/>
                    <a:pt x="41250" y="49655"/>
                  </a:cubicBezTo>
                  <a:cubicBezTo>
                    <a:pt x="41250" y="45517"/>
                    <a:pt x="48750" y="49655"/>
                    <a:pt x="48750" y="45517"/>
                  </a:cubicBezTo>
                  <a:cubicBezTo>
                    <a:pt x="52500" y="41379"/>
                    <a:pt x="26250" y="33103"/>
                    <a:pt x="26250" y="33103"/>
                  </a:cubicBezTo>
                  <a:cubicBezTo>
                    <a:pt x="18750" y="28965"/>
                    <a:pt x="22500" y="24827"/>
                    <a:pt x="26250" y="24827"/>
                  </a:cubicBezTo>
                  <a:cubicBezTo>
                    <a:pt x="33750" y="20689"/>
                    <a:pt x="33750" y="24827"/>
                    <a:pt x="37500" y="28965"/>
                  </a:cubicBezTo>
                  <a:cubicBezTo>
                    <a:pt x="37500" y="28965"/>
                    <a:pt x="41250" y="20689"/>
                    <a:pt x="41250" y="20689"/>
                  </a:cubicBezTo>
                  <a:cubicBezTo>
                    <a:pt x="45000" y="20689"/>
                    <a:pt x="30000" y="16551"/>
                    <a:pt x="30000" y="16551"/>
                  </a:cubicBezTo>
                  <a:cubicBezTo>
                    <a:pt x="30000" y="16551"/>
                    <a:pt x="37500" y="12413"/>
                    <a:pt x="37500" y="12413"/>
                  </a:cubicBezTo>
                  <a:cubicBezTo>
                    <a:pt x="41250" y="12413"/>
                    <a:pt x="48750" y="16551"/>
                    <a:pt x="52500" y="16551"/>
                  </a:cubicBezTo>
                  <a:cubicBezTo>
                    <a:pt x="52500" y="16551"/>
                    <a:pt x="48750" y="12413"/>
                    <a:pt x="48750" y="12413"/>
                  </a:cubicBezTo>
                  <a:cubicBezTo>
                    <a:pt x="52500" y="8275"/>
                    <a:pt x="67500" y="20689"/>
                    <a:pt x="71250" y="20689"/>
                  </a:cubicBezTo>
                  <a:cubicBezTo>
                    <a:pt x="75000" y="16551"/>
                    <a:pt x="67500" y="16551"/>
                    <a:pt x="67500" y="12413"/>
                  </a:cubicBezTo>
                  <a:cubicBezTo>
                    <a:pt x="67500" y="12413"/>
                    <a:pt x="71250" y="12413"/>
                    <a:pt x="71250" y="12413"/>
                  </a:cubicBezTo>
                  <a:cubicBezTo>
                    <a:pt x="71250" y="12413"/>
                    <a:pt x="63750" y="12413"/>
                    <a:pt x="63750" y="8275"/>
                  </a:cubicBezTo>
                  <a:cubicBezTo>
                    <a:pt x="63750" y="8275"/>
                    <a:pt x="90000" y="0"/>
                    <a:pt x="93750" y="4137"/>
                  </a:cubicBezTo>
                  <a:cubicBezTo>
                    <a:pt x="97500" y="4137"/>
                    <a:pt x="86250" y="8275"/>
                    <a:pt x="86250" y="12413"/>
                  </a:cubicBezTo>
                  <a:cubicBezTo>
                    <a:pt x="90000" y="16551"/>
                    <a:pt x="101250" y="12413"/>
                    <a:pt x="105000" y="16551"/>
                  </a:cubicBezTo>
                  <a:cubicBezTo>
                    <a:pt x="105000" y="20689"/>
                    <a:pt x="90000" y="28965"/>
                    <a:pt x="101250" y="28965"/>
                  </a:cubicBezTo>
                  <a:cubicBezTo>
                    <a:pt x="105000" y="28965"/>
                    <a:pt x="101250" y="33103"/>
                    <a:pt x="97500" y="33103"/>
                  </a:cubicBezTo>
                  <a:cubicBezTo>
                    <a:pt x="93750" y="33103"/>
                    <a:pt x="90000" y="33103"/>
                    <a:pt x="86250" y="41379"/>
                  </a:cubicBezTo>
                  <a:cubicBezTo>
                    <a:pt x="86250" y="41379"/>
                    <a:pt x="78750" y="53793"/>
                    <a:pt x="78750" y="53793"/>
                  </a:cubicBezTo>
                  <a:cubicBezTo>
                    <a:pt x="82500" y="53793"/>
                    <a:pt x="86250" y="45517"/>
                    <a:pt x="90000" y="45517"/>
                  </a:cubicBezTo>
                  <a:cubicBezTo>
                    <a:pt x="93750" y="45517"/>
                    <a:pt x="93750" y="49655"/>
                    <a:pt x="97500" y="53793"/>
                  </a:cubicBezTo>
                  <a:cubicBezTo>
                    <a:pt x="101250" y="53793"/>
                    <a:pt x="112500" y="70344"/>
                    <a:pt x="108750" y="53793"/>
                  </a:cubicBezTo>
                  <a:cubicBezTo>
                    <a:pt x="108750" y="49655"/>
                    <a:pt x="101250" y="45517"/>
                    <a:pt x="105000" y="41379"/>
                  </a:cubicBezTo>
                  <a:cubicBezTo>
                    <a:pt x="108750" y="41379"/>
                    <a:pt x="112500" y="41379"/>
                    <a:pt x="112500" y="45517"/>
                  </a:cubicBezTo>
                  <a:cubicBezTo>
                    <a:pt x="112500" y="49655"/>
                    <a:pt x="108750" y="53793"/>
                    <a:pt x="112500" y="57931"/>
                  </a:cubicBezTo>
                  <a:cubicBezTo>
                    <a:pt x="116250" y="62068"/>
                    <a:pt x="120000" y="66206"/>
                    <a:pt x="116250" y="70344"/>
                  </a:cubicBezTo>
                  <a:cubicBezTo>
                    <a:pt x="108750" y="78620"/>
                    <a:pt x="120000" y="91034"/>
                    <a:pt x="105000" y="95172"/>
                  </a:cubicBezTo>
                  <a:cubicBezTo>
                    <a:pt x="105000" y="95172"/>
                    <a:pt x="78750" y="103448"/>
                    <a:pt x="82500" y="95172"/>
                  </a:cubicBezTo>
                  <a:cubicBezTo>
                    <a:pt x="82500" y="91034"/>
                    <a:pt x="78750" y="91034"/>
                    <a:pt x="78750" y="95172"/>
                  </a:cubicBezTo>
                  <a:cubicBezTo>
                    <a:pt x="82500" y="99310"/>
                    <a:pt x="82500" y="103448"/>
                    <a:pt x="86250" y="107586"/>
                  </a:cubicBezTo>
                  <a:cubicBezTo>
                    <a:pt x="86250" y="115862"/>
                    <a:pt x="71250" y="111724"/>
                    <a:pt x="67500" y="111724"/>
                  </a:cubicBezTo>
                  <a:cubicBezTo>
                    <a:pt x="63750" y="107586"/>
                    <a:pt x="82500" y="120000"/>
                    <a:pt x="67500" y="11172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1" name="Google Shape;875;g90e2d1f501_0_5781">
              <a:extLst>
                <a:ext uri="{FF2B5EF4-FFF2-40B4-BE49-F238E27FC236}">
                  <a16:creationId xmlns:a16="http://schemas.microsoft.com/office/drawing/2014/main" id="{95D15029-BB56-A0F2-6460-715542473B45}"/>
                </a:ext>
              </a:extLst>
            </p:cNvPr>
            <p:cNvSpPr/>
            <p:nvPr/>
          </p:nvSpPr>
          <p:spPr>
            <a:xfrm>
              <a:off x="7232036" y="4700728"/>
              <a:ext cx="261000" cy="20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999" y="120000"/>
                  </a:moveTo>
                  <a:cubicBezTo>
                    <a:pt x="21428" y="114545"/>
                    <a:pt x="12857" y="114545"/>
                    <a:pt x="12857" y="103636"/>
                  </a:cubicBezTo>
                  <a:cubicBezTo>
                    <a:pt x="12857" y="87272"/>
                    <a:pt x="0" y="76363"/>
                    <a:pt x="4285" y="60000"/>
                  </a:cubicBezTo>
                  <a:cubicBezTo>
                    <a:pt x="4285" y="49090"/>
                    <a:pt x="0" y="32727"/>
                    <a:pt x="4285" y="21818"/>
                  </a:cubicBezTo>
                  <a:cubicBezTo>
                    <a:pt x="8571" y="21818"/>
                    <a:pt x="25714" y="27272"/>
                    <a:pt x="25714" y="21818"/>
                  </a:cubicBezTo>
                  <a:cubicBezTo>
                    <a:pt x="25714" y="16363"/>
                    <a:pt x="0" y="16363"/>
                    <a:pt x="21428" y="5454"/>
                  </a:cubicBezTo>
                  <a:cubicBezTo>
                    <a:pt x="38571" y="0"/>
                    <a:pt x="51428" y="5454"/>
                    <a:pt x="68571" y="10909"/>
                  </a:cubicBezTo>
                  <a:cubicBezTo>
                    <a:pt x="81428" y="10909"/>
                    <a:pt x="94285" y="10909"/>
                    <a:pt x="107142" y="16363"/>
                  </a:cubicBezTo>
                  <a:cubicBezTo>
                    <a:pt x="119999" y="21818"/>
                    <a:pt x="107142" y="32727"/>
                    <a:pt x="98571" y="43636"/>
                  </a:cubicBezTo>
                  <a:cubicBezTo>
                    <a:pt x="94285" y="54545"/>
                    <a:pt x="89999" y="65454"/>
                    <a:pt x="81428" y="70909"/>
                  </a:cubicBezTo>
                  <a:cubicBezTo>
                    <a:pt x="77142" y="81818"/>
                    <a:pt x="59999" y="70909"/>
                    <a:pt x="51428" y="70909"/>
                  </a:cubicBezTo>
                  <a:cubicBezTo>
                    <a:pt x="51428" y="70909"/>
                    <a:pt x="38571" y="70909"/>
                    <a:pt x="42857" y="76363"/>
                  </a:cubicBezTo>
                  <a:cubicBezTo>
                    <a:pt x="42857" y="81818"/>
                    <a:pt x="51428" y="81818"/>
                    <a:pt x="47142" y="92727"/>
                  </a:cubicBezTo>
                  <a:cubicBezTo>
                    <a:pt x="42857" y="92727"/>
                    <a:pt x="34285" y="120000"/>
                    <a:pt x="29999" y="120000"/>
                  </a:cubicBezTo>
                  <a:cubicBezTo>
                    <a:pt x="21428" y="114545"/>
                    <a:pt x="34285" y="120000"/>
                    <a:pt x="29999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4" name="Google Shape;876;g90e2d1f501_0_5781">
              <a:extLst>
                <a:ext uri="{FF2B5EF4-FFF2-40B4-BE49-F238E27FC236}">
                  <a16:creationId xmlns:a16="http://schemas.microsoft.com/office/drawing/2014/main" id="{94AC37DA-B063-5E5D-707E-4E85BF7AE5D6}"/>
                </a:ext>
              </a:extLst>
            </p:cNvPr>
            <p:cNvSpPr/>
            <p:nvPr/>
          </p:nvSpPr>
          <p:spPr>
            <a:xfrm>
              <a:off x="5833946" y="4675244"/>
              <a:ext cx="503100" cy="30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555" y="36363"/>
                  </a:moveTo>
                  <a:cubicBezTo>
                    <a:pt x="111111" y="29090"/>
                    <a:pt x="106666" y="21818"/>
                    <a:pt x="100000" y="14545"/>
                  </a:cubicBezTo>
                  <a:cubicBezTo>
                    <a:pt x="97777" y="14545"/>
                    <a:pt x="93333" y="10909"/>
                    <a:pt x="91111" y="10909"/>
                  </a:cubicBezTo>
                  <a:cubicBezTo>
                    <a:pt x="84444" y="7272"/>
                    <a:pt x="82222" y="10909"/>
                    <a:pt x="77777" y="14545"/>
                  </a:cubicBezTo>
                  <a:cubicBezTo>
                    <a:pt x="75555" y="14545"/>
                    <a:pt x="73333" y="10909"/>
                    <a:pt x="71111" y="10909"/>
                  </a:cubicBezTo>
                  <a:cubicBezTo>
                    <a:pt x="68888" y="7272"/>
                    <a:pt x="64444" y="7272"/>
                    <a:pt x="60000" y="3636"/>
                  </a:cubicBezTo>
                  <a:cubicBezTo>
                    <a:pt x="55555" y="3636"/>
                    <a:pt x="48888" y="0"/>
                    <a:pt x="44444" y="0"/>
                  </a:cubicBezTo>
                  <a:cubicBezTo>
                    <a:pt x="37777" y="0"/>
                    <a:pt x="31111" y="3636"/>
                    <a:pt x="24444" y="3636"/>
                  </a:cubicBezTo>
                  <a:cubicBezTo>
                    <a:pt x="20000" y="7272"/>
                    <a:pt x="13333" y="3636"/>
                    <a:pt x="17777" y="10909"/>
                  </a:cubicBezTo>
                  <a:cubicBezTo>
                    <a:pt x="22222" y="25454"/>
                    <a:pt x="22222" y="29090"/>
                    <a:pt x="15555" y="40000"/>
                  </a:cubicBezTo>
                  <a:cubicBezTo>
                    <a:pt x="11111" y="47272"/>
                    <a:pt x="15555" y="50909"/>
                    <a:pt x="15555" y="54545"/>
                  </a:cubicBezTo>
                  <a:cubicBezTo>
                    <a:pt x="13333" y="58181"/>
                    <a:pt x="8888" y="58181"/>
                    <a:pt x="8888" y="65454"/>
                  </a:cubicBezTo>
                  <a:cubicBezTo>
                    <a:pt x="6666" y="72727"/>
                    <a:pt x="2222" y="80000"/>
                    <a:pt x="0" y="87272"/>
                  </a:cubicBezTo>
                  <a:cubicBezTo>
                    <a:pt x="0" y="90909"/>
                    <a:pt x="13333" y="94545"/>
                    <a:pt x="15555" y="94545"/>
                  </a:cubicBezTo>
                  <a:cubicBezTo>
                    <a:pt x="22222" y="101818"/>
                    <a:pt x="26666" y="116363"/>
                    <a:pt x="33333" y="116363"/>
                  </a:cubicBezTo>
                  <a:cubicBezTo>
                    <a:pt x="35555" y="120000"/>
                    <a:pt x="40000" y="112727"/>
                    <a:pt x="42222" y="109090"/>
                  </a:cubicBezTo>
                  <a:cubicBezTo>
                    <a:pt x="46666" y="105454"/>
                    <a:pt x="51111" y="109090"/>
                    <a:pt x="55555" y="105454"/>
                  </a:cubicBezTo>
                  <a:cubicBezTo>
                    <a:pt x="60000" y="105454"/>
                    <a:pt x="60000" y="101818"/>
                    <a:pt x="62222" y="94545"/>
                  </a:cubicBezTo>
                  <a:cubicBezTo>
                    <a:pt x="62222" y="87272"/>
                    <a:pt x="62222" y="83636"/>
                    <a:pt x="68888" y="76363"/>
                  </a:cubicBezTo>
                  <a:cubicBezTo>
                    <a:pt x="73333" y="72727"/>
                    <a:pt x="75555" y="65454"/>
                    <a:pt x="82222" y="61818"/>
                  </a:cubicBezTo>
                  <a:cubicBezTo>
                    <a:pt x="88888" y="54545"/>
                    <a:pt x="95555" y="50909"/>
                    <a:pt x="102222" y="47272"/>
                  </a:cubicBezTo>
                  <a:cubicBezTo>
                    <a:pt x="102222" y="47272"/>
                    <a:pt x="117777" y="36363"/>
                    <a:pt x="115555" y="36363"/>
                  </a:cubicBezTo>
                  <a:cubicBezTo>
                    <a:pt x="113333" y="32727"/>
                    <a:pt x="120000" y="40000"/>
                    <a:pt x="115555" y="36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5" name="Google Shape;877;g90e2d1f501_0_5781">
              <a:extLst>
                <a:ext uri="{FF2B5EF4-FFF2-40B4-BE49-F238E27FC236}">
                  <a16:creationId xmlns:a16="http://schemas.microsoft.com/office/drawing/2014/main" id="{E386BBD5-64D7-8167-F694-A05DC22F097F}"/>
                </a:ext>
              </a:extLst>
            </p:cNvPr>
            <p:cNvSpPr/>
            <p:nvPr/>
          </p:nvSpPr>
          <p:spPr>
            <a:xfrm>
              <a:off x="6811654" y="4589235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571" y="120000"/>
                  </a:moveTo>
                  <a:cubicBezTo>
                    <a:pt x="51428" y="120000"/>
                    <a:pt x="17142" y="120000"/>
                    <a:pt x="17142" y="90000"/>
                  </a:cubicBezTo>
                  <a:cubicBezTo>
                    <a:pt x="0" y="60000"/>
                    <a:pt x="51428" y="0"/>
                    <a:pt x="51428" y="0"/>
                  </a:cubicBezTo>
                  <a:cubicBezTo>
                    <a:pt x="102857" y="0"/>
                    <a:pt x="119999" y="120000"/>
                    <a:pt x="68571" y="120000"/>
                  </a:cubicBezTo>
                  <a:cubicBezTo>
                    <a:pt x="17142" y="90000"/>
                    <a:pt x="102857" y="120000"/>
                    <a:pt x="68571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6" name="Google Shape;878;g90e2d1f501_0_5781">
              <a:extLst>
                <a:ext uri="{FF2B5EF4-FFF2-40B4-BE49-F238E27FC236}">
                  <a16:creationId xmlns:a16="http://schemas.microsoft.com/office/drawing/2014/main" id="{B7FA69E0-AA0B-315B-08CE-5717D687403C}"/>
                </a:ext>
              </a:extLst>
            </p:cNvPr>
            <p:cNvSpPr/>
            <p:nvPr/>
          </p:nvSpPr>
          <p:spPr>
            <a:xfrm>
              <a:off x="6235221" y="4420403"/>
              <a:ext cx="560400" cy="26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94285"/>
                  </a:moveTo>
                  <a:cubicBezTo>
                    <a:pt x="98000" y="94285"/>
                    <a:pt x="98000" y="89999"/>
                    <a:pt x="96000" y="89999"/>
                  </a:cubicBezTo>
                  <a:cubicBezTo>
                    <a:pt x="96000" y="89999"/>
                    <a:pt x="92000" y="94285"/>
                    <a:pt x="92000" y="98571"/>
                  </a:cubicBezTo>
                  <a:cubicBezTo>
                    <a:pt x="90000" y="98571"/>
                    <a:pt x="88000" y="98571"/>
                    <a:pt x="86000" y="94285"/>
                  </a:cubicBezTo>
                  <a:cubicBezTo>
                    <a:pt x="84000" y="94285"/>
                    <a:pt x="82000" y="94285"/>
                    <a:pt x="80000" y="98571"/>
                  </a:cubicBezTo>
                  <a:cubicBezTo>
                    <a:pt x="70000" y="107142"/>
                    <a:pt x="60000" y="111428"/>
                    <a:pt x="48000" y="115714"/>
                  </a:cubicBezTo>
                  <a:cubicBezTo>
                    <a:pt x="46000" y="115714"/>
                    <a:pt x="40000" y="119999"/>
                    <a:pt x="38000" y="119999"/>
                  </a:cubicBezTo>
                  <a:cubicBezTo>
                    <a:pt x="34000" y="115714"/>
                    <a:pt x="26000" y="111428"/>
                    <a:pt x="34000" y="102857"/>
                  </a:cubicBezTo>
                  <a:cubicBezTo>
                    <a:pt x="38000" y="102857"/>
                    <a:pt x="44000" y="94285"/>
                    <a:pt x="48000" y="94285"/>
                  </a:cubicBezTo>
                  <a:cubicBezTo>
                    <a:pt x="52000" y="94285"/>
                    <a:pt x="56000" y="94285"/>
                    <a:pt x="58000" y="94285"/>
                  </a:cubicBezTo>
                  <a:cubicBezTo>
                    <a:pt x="58000" y="94285"/>
                    <a:pt x="64000" y="85714"/>
                    <a:pt x="62000" y="85714"/>
                  </a:cubicBezTo>
                  <a:cubicBezTo>
                    <a:pt x="60000" y="81428"/>
                    <a:pt x="50000" y="85714"/>
                    <a:pt x="48000" y="85714"/>
                  </a:cubicBezTo>
                  <a:cubicBezTo>
                    <a:pt x="44000" y="89999"/>
                    <a:pt x="42000" y="89999"/>
                    <a:pt x="38000" y="89999"/>
                  </a:cubicBezTo>
                  <a:cubicBezTo>
                    <a:pt x="34000" y="89999"/>
                    <a:pt x="38000" y="85714"/>
                    <a:pt x="38000" y="81428"/>
                  </a:cubicBezTo>
                  <a:cubicBezTo>
                    <a:pt x="38000" y="68571"/>
                    <a:pt x="26000" y="89999"/>
                    <a:pt x="24000" y="89999"/>
                  </a:cubicBezTo>
                  <a:cubicBezTo>
                    <a:pt x="24000" y="89999"/>
                    <a:pt x="22000" y="94285"/>
                    <a:pt x="22000" y="94285"/>
                  </a:cubicBezTo>
                  <a:cubicBezTo>
                    <a:pt x="18000" y="85714"/>
                    <a:pt x="18000" y="94285"/>
                    <a:pt x="18000" y="98571"/>
                  </a:cubicBezTo>
                  <a:cubicBezTo>
                    <a:pt x="18000" y="98571"/>
                    <a:pt x="12000" y="89999"/>
                    <a:pt x="10000" y="89999"/>
                  </a:cubicBezTo>
                  <a:cubicBezTo>
                    <a:pt x="8000" y="89999"/>
                    <a:pt x="0" y="94285"/>
                    <a:pt x="0" y="85714"/>
                  </a:cubicBezTo>
                  <a:cubicBezTo>
                    <a:pt x="0" y="77142"/>
                    <a:pt x="4000" y="81428"/>
                    <a:pt x="8000" y="77142"/>
                  </a:cubicBezTo>
                  <a:cubicBezTo>
                    <a:pt x="12000" y="77142"/>
                    <a:pt x="16000" y="77142"/>
                    <a:pt x="18000" y="72857"/>
                  </a:cubicBezTo>
                  <a:cubicBezTo>
                    <a:pt x="18000" y="72857"/>
                    <a:pt x="24000" y="68571"/>
                    <a:pt x="22000" y="68571"/>
                  </a:cubicBezTo>
                  <a:cubicBezTo>
                    <a:pt x="18000" y="64285"/>
                    <a:pt x="12000" y="68571"/>
                    <a:pt x="10000" y="68571"/>
                  </a:cubicBezTo>
                  <a:cubicBezTo>
                    <a:pt x="4000" y="68571"/>
                    <a:pt x="0" y="59999"/>
                    <a:pt x="8000" y="59999"/>
                  </a:cubicBezTo>
                  <a:cubicBezTo>
                    <a:pt x="12000" y="59999"/>
                    <a:pt x="20000" y="55714"/>
                    <a:pt x="24000" y="55714"/>
                  </a:cubicBezTo>
                  <a:cubicBezTo>
                    <a:pt x="22000" y="55714"/>
                    <a:pt x="8000" y="59999"/>
                    <a:pt x="8000" y="51428"/>
                  </a:cubicBezTo>
                  <a:cubicBezTo>
                    <a:pt x="6000" y="42857"/>
                    <a:pt x="24000" y="47142"/>
                    <a:pt x="26000" y="42857"/>
                  </a:cubicBezTo>
                  <a:cubicBezTo>
                    <a:pt x="26000" y="42857"/>
                    <a:pt x="18000" y="38571"/>
                    <a:pt x="18000" y="34285"/>
                  </a:cubicBezTo>
                  <a:cubicBezTo>
                    <a:pt x="16000" y="29999"/>
                    <a:pt x="28000" y="25714"/>
                    <a:pt x="28000" y="25714"/>
                  </a:cubicBezTo>
                  <a:cubicBezTo>
                    <a:pt x="34000" y="25714"/>
                    <a:pt x="30000" y="42857"/>
                    <a:pt x="34000" y="42857"/>
                  </a:cubicBezTo>
                  <a:cubicBezTo>
                    <a:pt x="40000" y="42857"/>
                    <a:pt x="44000" y="42857"/>
                    <a:pt x="50000" y="47142"/>
                  </a:cubicBezTo>
                  <a:cubicBezTo>
                    <a:pt x="52000" y="51428"/>
                    <a:pt x="56000" y="55714"/>
                    <a:pt x="58000" y="59999"/>
                  </a:cubicBezTo>
                  <a:cubicBezTo>
                    <a:pt x="62000" y="68571"/>
                    <a:pt x="60000" y="72857"/>
                    <a:pt x="64000" y="72857"/>
                  </a:cubicBezTo>
                  <a:cubicBezTo>
                    <a:pt x="70000" y="72857"/>
                    <a:pt x="74000" y="72857"/>
                    <a:pt x="78000" y="68571"/>
                  </a:cubicBezTo>
                  <a:cubicBezTo>
                    <a:pt x="86000" y="64285"/>
                    <a:pt x="74000" y="59999"/>
                    <a:pt x="74000" y="55714"/>
                  </a:cubicBezTo>
                  <a:cubicBezTo>
                    <a:pt x="74000" y="55714"/>
                    <a:pt x="90000" y="51428"/>
                    <a:pt x="76000" y="38571"/>
                  </a:cubicBezTo>
                  <a:cubicBezTo>
                    <a:pt x="74000" y="38571"/>
                    <a:pt x="70000" y="38571"/>
                    <a:pt x="72000" y="34285"/>
                  </a:cubicBezTo>
                  <a:cubicBezTo>
                    <a:pt x="74000" y="29999"/>
                    <a:pt x="76000" y="25714"/>
                    <a:pt x="76000" y="21428"/>
                  </a:cubicBezTo>
                  <a:cubicBezTo>
                    <a:pt x="78000" y="17142"/>
                    <a:pt x="86000" y="0"/>
                    <a:pt x="86000" y="12857"/>
                  </a:cubicBezTo>
                  <a:cubicBezTo>
                    <a:pt x="86000" y="17142"/>
                    <a:pt x="88000" y="21428"/>
                    <a:pt x="88000" y="29999"/>
                  </a:cubicBezTo>
                  <a:cubicBezTo>
                    <a:pt x="90000" y="29999"/>
                    <a:pt x="90000" y="34285"/>
                    <a:pt x="90000" y="38571"/>
                  </a:cubicBezTo>
                  <a:cubicBezTo>
                    <a:pt x="92000" y="42857"/>
                    <a:pt x="88000" y="38571"/>
                    <a:pt x="88000" y="42857"/>
                  </a:cubicBezTo>
                  <a:cubicBezTo>
                    <a:pt x="88000" y="51428"/>
                    <a:pt x="94000" y="42857"/>
                    <a:pt x="94000" y="47142"/>
                  </a:cubicBezTo>
                  <a:cubicBezTo>
                    <a:pt x="94000" y="55714"/>
                    <a:pt x="100000" y="59999"/>
                    <a:pt x="102000" y="59999"/>
                  </a:cubicBezTo>
                  <a:cubicBezTo>
                    <a:pt x="106000" y="59999"/>
                    <a:pt x="106000" y="64285"/>
                    <a:pt x="106000" y="55714"/>
                  </a:cubicBezTo>
                  <a:cubicBezTo>
                    <a:pt x="106000" y="47142"/>
                    <a:pt x="110000" y="47142"/>
                    <a:pt x="114000" y="51428"/>
                  </a:cubicBezTo>
                  <a:cubicBezTo>
                    <a:pt x="116000" y="51428"/>
                    <a:pt x="120000" y="59999"/>
                    <a:pt x="118000" y="64285"/>
                  </a:cubicBezTo>
                  <a:cubicBezTo>
                    <a:pt x="118000" y="68571"/>
                    <a:pt x="116000" y="81428"/>
                    <a:pt x="116000" y="85714"/>
                  </a:cubicBezTo>
                  <a:cubicBezTo>
                    <a:pt x="114000" y="89999"/>
                    <a:pt x="102000" y="94285"/>
                    <a:pt x="100000" y="94285"/>
                  </a:cubicBezTo>
                  <a:cubicBezTo>
                    <a:pt x="96000" y="89999"/>
                    <a:pt x="102000" y="94285"/>
                    <a:pt x="100000" y="9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7" name="Google Shape;879;g90e2d1f501_0_5781">
              <a:extLst>
                <a:ext uri="{FF2B5EF4-FFF2-40B4-BE49-F238E27FC236}">
                  <a16:creationId xmlns:a16="http://schemas.microsoft.com/office/drawing/2014/main" id="{4628E98E-696F-4387-988E-C594015BA54D}"/>
                </a:ext>
              </a:extLst>
            </p:cNvPr>
            <p:cNvSpPr/>
            <p:nvPr/>
          </p:nvSpPr>
          <p:spPr>
            <a:xfrm>
              <a:off x="6139678" y="4525526"/>
              <a:ext cx="954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17142"/>
                  </a:moveTo>
                  <a:cubicBezTo>
                    <a:pt x="96000" y="17142"/>
                    <a:pt x="0" y="85714"/>
                    <a:pt x="0" y="85714"/>
                  </a:cubicBezTo>
                  <a:cubicBezTo>
                    <a:pt x="24000" y="102857"/>
                    <a:pt x="60000" y="119999"/>
                    <a:pt x="72000" y="85714"/>
                  </a:cubicBezTo>
                  <a:cubicBezTo>
                    <a:pt x="84000" y="68571"/>
                    <a:pt x="108000" y="0"/>
                    <a:pt x="108000" y="17142"/>
                  </a:cubicBezTo>
                  <a:cubicBezTo>
                    <a:pt x="84000" y="17142"/>
                    <a:pt x="120000" y="0"/>
                    <a:pt x="108000" y="1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8" name="Google Shape;880;g90e2d1f501_0_5781">
              <a:extLst>
                <a:ext uri="{FF2B5EF4-FFF2-40B4-BE49-F238E27FC236}">
                  <a16:creationId xmlns:a16="http://schemas.microsoft.com/office/drawing/2014/main" id="{67DB50A7-FCF9-C0ED-FFF3-E4512C25C7E7}"/>
                </a:ext>
              </a:extLst>
            </p:cNvPr>
            <p:cNvSpPr/>
            <p:nvPr/>
          </p:nvSpPr>
          <p:spPr>
            <a:xfrm>
              <a:off x="5974073" y="4385362"/>
              <a:ext cx="344100" cy="15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297" y="84705"/>
                  </a:moveTo>
                  <a:cubicBezTo>
                    <a:pt x="94054" y="91764"/>
                    <a:pt x="87567" y="91764"/>
                    <a:pt x="87567" y="91764"/>
                  </a:cubicBezTo>
                  <a:cubicBezTo>
                    <a:pt x="77837" y="91764"/>
                    <a:pt x="81081" y="77647"/>
                    <a:pt x="84324" y="70588"/>
                  </a:cubicBezTo>
                  <a:cubicBezTo>
                    <a:pt x="87567" y="56470"/>
                    <a:pt x="77837" y="49411"/>
                    <a:pt x="74594" y="56470"/>
                  </a:cubicBezTo>
                  <a:cubicBezTo>
                    <a:pt x="74594" y="63529"/>
                    <a:pt x="74594" y="70588"/>
                    <a:pt x="71351" y="70588"/>
                  </a:cubicBezTo>
                  <a:cubicBezTo>
                    <a:pt x="71351" y="70588"/>
                    <a:pt x="68108" y="70588"/>
                    <a:pt x="68108" y="63529"/>
                  </a:cubicBezTo>
                  <a:cubicBezTo>
                    <a:pt x="64864" y="70588"/>
                    <a:pt x="68108" y="84705"/>
                    <a:pt x="64864" y="91764"/>
                  </a:cubicBezTo>
                  <a:cubicBezTo>
                    <a:pt x="61621" y="105882"/>
                    <a:pt x="58378" y="91764"/>
                    <a:pt x="55135" y="98823"/>
                  </a:cubicBezTo>
                  <a:cubicBezTo>
                    <a:pt x="51891" y="98823"/>
                    <a:pt x="55135" y="112941"/>
                    <a:pt x="51891" y="112941"/>
                  </a:cubicBezTo>
                  <a:cubicBezTo>
                    <a:pt x="51891" y="120000"/>
                    <a:pt x="42162" y="120000"/>
                    <a:pt x="38918" y="120000"/>
                  </a:cubicBezTo>
                  <a:cubicBezTo>
                    <a:pt x="35675" y="112941"/>
                    <a:pt x="35675" y="98823"/>
                    <a:pt x="32432" y="105882"/>
                  </a:cubicBezTo>
                  <a:cubicBezTo>
                    <a:pt x="25945" y="112941"/>
                    <a:pt x="22702" y="112941"/>
                    <a:pt x="16216" y="112941"/>
                  </a:cubicBezTo>
                  <a:cubicBezTo>
                    <a:pt x="12972" y="112941"/>
                    <a:pt x="6486" y="120000"/>
                    <a:pt x="3243" y="120000"/>
                  </a:cubicBezTo>
                  <a:cubicBezTo>
                    <a:pt x="0" y="120000"/>
                    <a:pt x="9729" y="98823"/>
                    <a:pt x="6486" y="91764"/>
                  </a:cubicBezTo>
                  <a:cubicBezTo>
                    <a:pt x="6486" y="91764"/>
                    <a:pt x="3243" y="98823"/>
                    <a:pt x="0" y="98823"/>
                  </a:cubicBezTo>
                  <a:cubicBezTo>
                    <a:pt x="0" y="91764"/>
                    <a:pt x="16216" y="84705"/>
                    <a:pt x="19459" y="84705"/>
                  </a:cubicBezTo>
                  <a:cubicBezTo>
                    <a:pt x="25945" y="84705"/>
                    <a:pt x="25945" y="77647"/>
                    <a:pt x="29189" y="70588"/>
                  </a:cubicBezTo>
                  <a:cubicBezTo>
                    <a:pt x="35675" y="56470"/>
                    <a:pt x="38918" y="56470"/>
                    <a:pt x="42162" y="49411"/>
                  </a:cubicBezTo>
                  <a:cubicBezTo>
                    <a:pt x="48648" y="35294"/>
                    <a:pt x="51891" y="21176"/>
                    <a:pt x="58378" y="21176"/>
                  </a:cubicBezTo>
                  <a:cubicBezTo>
                    <a:pt x="64864" y="14117"/>
                    <a:pt x="71351" y="14117"/>
                    <a:pt x="77837" y="21176"/>
                  </a:cubicBezTo>
                  <a:cubicBezTo>
                    <a:pt x="84324" y="21176"/>
                    <a:pt x="94054" y="28235"/>
                    <a:pt x="97297" y="21176"/>
                  </a:cubicBezTo>
                  <a:cubicBezTo>
                    <a:pt x="100540" y="14117"/>
                    <a:pt x="97297" y="0"/>
                    <a:pt x="103783" y="0"/>
                  </a:cubicBezTo>
                  <a:cubicBezTo>
                    <a:pt x="103783" y="0"/>
                    <a:pt x="116756" y="7058"/>
                    <a:pt x="116756" y="14117"/>
                  </a:cubicBezTo>
                  <a:cubicBezTo>
                    <a:pt x="120000" y="14117"/>
                    <a:pt x="110270" y="21176"/>
                    <a:pt x="110270" y="28235"/>
                  </a:cubicBezTo>
                  <a:cubicBezTo>
                    <a:pt x="110270" y="35294"/>
                    <a:pt x="120000" y="42352"/>
                    <a:pt x="110270" y="49411"/>
                  </a:cubicBezTo>
                  <a:cubicBezTo>
                    <a:pt x="107027" y="56470"/>
                    <a:pt x="116756" y="63529"/>
                    <a:pt x="113513" y="63529"/>
                  </a:cubicBezTo>
                  <a:cubicBezTo>
                    <a:pt x="107027" y="70588"/>
                    <a:pt x="103783" y="70588"/>
                    <a:pt x="100540" y="70588"/>
                  </a:cubicBezTo>
                  <a:cubicBezTo>
                    <a:pt x="100540" y="77647"/>
                    <a:pt x="100540" y="77647"/>
                    <a:pt x="97297" y="84705"/>
                  </a:cubicBezTo>
                  <a:cubicBezTo>
                    <a:pt x="94054" y="91764"/>
                    <a:pt x="100540" y="77647"/>
                    <a:pt x="97297" y="8470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9" name="Google Shape;881;g90e2d1f501_0_5781">
              <a:extLst>
                <a:ext uri="{FF2B5EF4-FFF2-40B4-BE49-F238E27FC236}">
                  <a16:creationId xmlns:a16="http://schemas.microsoft.com/office/drawing/2014/main" id="{F64F78A0-E2F4-D76E-2A07-3C3BDAE9A490}"/>
                </a:ext>
              </a:extLst>
            </p:cNvPr>
            <p:cNvSpPr/>
            <p:nvPr/>
          </p:nvSpPr>
          <p:spPr>
            <a:xfrm>
              <a:off x="6346685" y="4449069"/>
              <a:ext cx="73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0"/>
                  </a:moveTo>
                  <a:cubicBezTo>
                    <a:pt x="60000" y="120000"/>
                    <a:pt x="0" y="60000"/>
                    <a:pt x="45000" y="0"/>
                  </a:cubicBezTo>
                  <a:cubicBezTo>
                    <a:pt x="75000" y="0"/>
                    <a:pt x="120000" y="120000"/>
                    <a:pt x="9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0" name="Google Shape;882;g90e2d1f501_0_5781">
              <a:extLst>
                <a:ext uri="{FF2B5EF4-FFF2-40B4-BE49-F238E27FC236}">
                  <a16:creationId xmlns:a16="http://schemas.microsoft.com/office/drawing/2014/main" id="{F6069F54-4584-7F0E-529D-1DBC648C034D}"/>
                </a:ext>
              </a:extLst>
            </p:cNvPr>
            <p:cNvSpPr/>
            <p:nvPr/>
          </p:nvSpPr>
          <p:spPr>
            <a:xfrm>
              <a:off x="6410380" y="4318467"/>
              <a:ext cx="1974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08000"/>
                  </a:moveTo>
                  <a:cubicBezTo>
                    <a:pt x="34285" y="108000"/>
                    <a:pt x="0" y="72000"/>
                    <a:pt x="11428" y="48000"/>
                  </a:cubicBezTo>
                  <a:cubicBezTo>
                    <a:pt x="22857" y="24000"/>
                    <a:pt x="40000" y="24000"/>
                    <a:pt x="51428" y="24000"/>
                  </a:cubicBezTo>
                  <a:cubicBezTo>
                    <a:pt x="68571" y="12000"/>
                    <a:pt x="85714" y="0"/>
                    <a:pt x="97142" y="0"/>
                  </a:cubicBezTo>
                  <a:cubicBezTo>
                    <a:pt x="102857" y="0"/>
                    <a:pt x="120000" y="12000"/>
                    <a:pt x="108571" y="24000"/>
                  </a:cubicBezTo>
                  <a:cubicBezTo>
                    <a:pt x="102857" y="36000"/>
                    <a:pt x="85714" y="24000"/>
                    <a:pt x="80000" y="48000"/>
                  </a:cubicBezTo>
                  <a:cubicBezTo>
                    <a:pt x="80000" y="48000"/>
                    <a:pt x="108571" y="72000"/>
                    <a:pt x="85714" y="84000"/>
                  </a:cubicBezTo>
                  <a:cubicBezTo>
                    <a:pt x="74285" y="96000"/>
                    <a:pt x="57142" y="120000"/>
                    <a:pt x="40000" y="108000"/>
                  </a:cubicBezTo>
                  <a:cubicBezTo>
                    <a:pt x="28571" y="108000"/>
                    <a:pt x="51428" y="120000"/>
                    <a:pt x="40000" y="10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1" name="Google Shape;883;g90e2d1f501_0_5781">
              <a:extLst>
                <a:ext uri="{FF2B5EF4-FFF2-40B4-BE49-F238E27FC236}">
                  <a16:creationId xmlns:a16="http://schemas.microsoft.com/office/drawing/2014/main" id="{518E20AA-02F0-7C93-086D-0449035DADE1}"/>
                </a:ext>
              </a:extLst>
            </p:cNvPr>
            <p:cNvSpPr/>
            <p:nvPr/>
          </p:nvSpPr>
          <p:spPr>
            <a:xfrm>
              <a:off x="6327576" y="4337578"/>
              <a:ext cx="732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0"/>
                  </a:moveTo>
                  <a:cubicBezTo>
                    <a:pt x="60000" y="120000"/>
                    <a:pt x="0" y="0"/>
                    <a:pt x="45000" y="0"/>
                  </a:cubicBezTo>
                  <a:cubicBezTo>
                    <a:pt x="90000" y="0"/>
                    <a:pt x="120000" y="90000"/>
                    <a:pt x="9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2" name="Google Shape;884;g90e2d1f501_0_5781">
              <a:extLst>
                <a:ext uri="{FF2B5EF4-FFF2-40B4-BE49-F238E27FC236}">
                  <a16:creationId xmlns:a16="http://schemas.microsoft.com/office/drawing/2014/main" id="{71B74520-BD76-A79F-2985-379F7D1B1FF8}"/>
                </a:ext>
              </a:extLst>
            </p:cNvPr>
            <p:cNvSpPr/>
            <p:nvPr/>
          </p:nvSpPr>
          <p:spPr>
            <a:xfrm>
              <a:off x="6429489" y="4251567"/>
              <a:ext cx="1974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714" y="85714"/>
                  </a:moveTo>
                  <a:cubicBezTo>
                    <a:pt x="0" y="85714"/>
                    <a:pt x="17142" y="68571"/>
                    <a:pt x="22857" y="68571"/>
                  </a:cubicBezTo>
                  <a:cubicBezTo>
                    <a:pt x="34285" y="51428"/>
                    <a:pt x="40000" y="34285"/>
                    <a:pt x="51428" y="17142"/>
                  </a:cubicBezTo>
                  <a:cubicBezTo>
                    <a:pt x="68571" y="0"/>
                    <a:pt x="85714" y="17142"/>
                    <a:pt x="102857" y="51428"/>
                  </a:cubicBezTo>
                  <a:cubicBezTo>
                    <a:pt x="120000" y="102857"/>
                    <a:pt x="68571" y="102857"/>
                    <a:pt x="62857" y="102857"/>
                  </a:cubicBezTo>
                  <a:cubicBezTo>
                    <a:pt x="51428" y="102857"/>
                    <a:pt x="45714" y="119999"/>
                    <a:pt x="34285" y="102857"/>
                  </a:cubicBezTo>
                  <a:cubicBezTo>
                    <a:pt x="22857" y="85714"/>
                    <a:pt x="11428" y="102857"/>
                    <a:pt x="5714" y="85714"/>
                  </a:cubicBezTo>
                  <a:cubicBezTo>
                    <a:pt x="0" y="68571"/>
                    <a:pt x="11428" y="102857"/>
                    <a:pt x="5714" y="8571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3" name="Google Shape;885;g90e2d1f501_0_5781">
              <a:extLst>
                <a:ext uri="{FF2B5EF4-FFF2-40B4-BE49-F238E27FC236}">
                  <a16:creationId xmlns:a16="http://schemas.microsoft.com/office/drawing/2014/main" id="{4F118757-625A-D546-01AD-E6CA1E2D2F24}"/>
                </a:ext>
              </a:extLst>
            </p:cNvPr>
            <p:cNvSpPr/>
            <p:nvPr/>
          </p:nvSpPr>
          <p:spPr>
            <a:xfrm>
              <a:off x="6907195" y="4449069"/>
              <a:ext cx="2610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285" y="120000"/>
                  </a:moveTo>
                  <a:cubicBezTo>
                    <a:pt x="85714" y="120000"/>
                    <a:pt x="72857" y="120000"/>
                    <a:pt x="64285" y="120000"/>
                  </a:cubicBezTo>
                  <a:cubicBezTo>
                    <a:pt x="51428" y="120000"/>
                    <a:pt x="64285" y="113684"/>
                    <a:pt x="64285" y="107368"/>
                  </a:cubicBezTo>
                  <a:cubicBezTo>
                    <a:pt x="68571" y="101052"/>
                    <a:pt x="47142" y="101052"/>
                    <a:pt x="51428" y="94736"/>
                  </a:cubicBezTo>
                  <a:cubicBezTo>
                    <a:pt x="55714" y="88421"/>
                    <a:pt x="64285" y="82105"/>
                    <a:pt x="72857" y="82105"/>
                  </a:cubicBezTo>
                  <a:cubicBezTo>
                    <a:pt x="77142" y="75789"/>
                    <a:pt x="72857" y="75789"/>
                    <a:pt x="68571" y="75789"/>
                  </a:cubicBezTo>
                  <a:cubicBezTo>
                    <a:pt x="59999" y="69473"/>
                    <a:pt x="51428" y="75789"/>
                    <a:pt x="38571" y="82105"/>
                  </a:cubicBezTo>
                  <a:cubicBezTo>
                    <a:pt x="29999" y="82105"/>
                    <a:pt x="21428" y="82105"/>
                    <a:pt x="8571" y="82105"/>
                  </a:cubicBezTo>
                  <a:cubicBezTo>
                    <a:pt x="8571" y="88421"/>
                    <a:pt x="0" y="88421"/>
                    <a:pt x="4285" y="75789"/>
                  </a:cubicBezTo>
                  <a:cubicBezTo>
                    <a:pt x="12857" y="63157"/>
                    <a:pt x="21428" y="69473"/>
                    <a:pt x="29999" y="63157"/>
                  </a:cubicBezTo>
                  <a:cubicBezTo>
                    <a:pt x="47142" y="56842"/>
                    <a:pt x="17142" y="56842"/>
                    <a:pt x="17142" y="50526"/>
                  </a:cubicBezTo>
                  <a:cubicBezTo>
                    <a:pt x="12857" y="50526"/>
                    <a:pt x="29999" y="37894"/>
                    <a:pt x="29999" y="37894"/>
                  </a:cubicBezTo>
                  <a:cubicBezTo>
                    <a:pt x="29999" y="37894"/>
                    <a:pt x="17142" y="37894"/>
                    <a:pt x="12857" y="37894"/>
                  </a:cubicBezTo>
                  <a:cubicBezTo>
                    <a:pt x="12857" y="31578"/>
                    <a:pt x="25714" y="25263"/>
                    <a:pt x="29999" y="25263"/>
                  </a:cubicBezTo>
                  <a:cubicBezTo>
                    <a:pt x="38571" y="25263"/>
                    <a:pt x="47142" y="44210"/>
                    <a:pt x="55714" y="50526"/>
                  </a:cubicBezTo>
                  <a:cubicBezTo>
                    <a:pt x="59999" y="50526"/>
                    <a:pt x="64285" y="63157"/>
                    <a:pt x="68571" y="56842"/>
                  </a:cubicBezTo>
                  <a:cubicBezTo>
                    <a:pt x="81428" y="44210"/>
                    <a:pt x="55714" y="44210"/>
                    <a:pt x="55714" y="44210"/>
                  </a:cubicBezTo>
                  <a:cubicBezTo>
                    <a:pt x="59999" y="44210"/>
                    <a:pt x="77142" y="37894"/>
                    <a:pt x="59999" y="31578"/>
                  </a:cubicBezTo>
                  <a:cubicBezTo>
                    <a:pt x="55714" y="31578"/>
                    <a:pt x="51428" y="31578"/>
                    <a:pt x="47142" y="25263"/>
                  </a:cubicBezTo>
                  <a:cubicBezTo>
                    <a:pt x="38571" y="18947"/>
                    <a:pt x="47142" y="18947"/>
                    <a:pt x="47142" y="12631"/>
                  </a:cubicBezTo>
                  <a:cubicBezTo>
                    <a:pt x="42857" y="12631"/>
                    <a:pt x="29999" y="18947"/>
                    <a:pt x="29999" y="18947"/>
                  </a:cubicBezTo>
                  <a:cubicBezTo>
                    <a:pt x="25714" y="12631"/>
                    <a:pt x="55714" y="6315"/>
                    <a:pt x="55714" y="6315"/>
                  </a:cubicBezTo>
                  <a:cubicBezTo>
                    <a:pt x="55714" y="6315"/>
                    <a:pt x="51428" y="12631"/>
                    <a:pt x="51428" y="12631"/>
                  </a:cubicBezTo>
                  <a:cubicBezTo>
                    <a:pt x="47142" y="18947"/>
                    <a:pt x="59999" y="18947"/>
                    <a:pt x="64285" y="18947"/>
                  </a:cubicBezTo>
                  <a:cubicBezTo>
                    <a:pt x="77142" y="25263"/>
                    <a:pt x="81428" y="25263"/>
                    <a:pt x="89999" y="12631"/>
                  </a:cubicBezTo>
                  <a:cubicBezTo>
                    <a:pt x="102857" y="0"/>
                    <a:pt x="115714" y="37894"/>
                    <a:pt x="111428" y="50526"/>
                  </a:cubicBezTo>
                  <a:cubicBezTo>
                    <a:pt x="111428" y="63157"/>
                    <a:pt x="111428" y="69473"/>
                    <a:pt x="115714" y="75789"/>
                  </a:cubicBezTo>
                  <a:cubicBezTo>
                    <a:pt x="119999" y="88421"/>
                    <a:pt x="119999" y="94736"/>
                    <a:pt x="111428" y="88421"/>
                  </a:cubicBezTo>
                  <a:cubicBezTo>
                    <a:pt x="102857" y="75789"/>
                    <a:pt x="107142" y="101052"/>
                    <a:pt x="111428" y="107368"/>
                  </a:cubicBezTo>
                  <a:cubicBezTo>
                    <a:pt x="115714" y="113684"/>
                    <a:pt x="98571" y="120000"/>
                    <a:pt x="94285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4" name="Google Shape;886;g90e2d1f501_0_5781">
              <a:extLst>
                <a:ext uri="{FF2B5EF4-FFF2-40B4-BE49-F238E27FC236}">
                  <a16:creationId xmlns:a16="http://schemas.microsoft.com/office/drawing/2014/main" id="{B5F251DF-3199-038E-CE09-D2ADF5B509C3}"/>
                </a:ext>
              </a:extLst>
            </p:cNvPr>
            <p:cNvSpPr/>
            <p:nvPr/>
          </p:nvSpPr>
          <p:spPr>
            <a:xfrm>
              <a:off x="6878534" y="4535082"/>
              <a:ext cx="828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333" y="120000"/>
                  </a:moveTo>
                  <a:cubicBezTo>
                    <a:pt x="53333" y="80000"/>
                    <a:pt x="120000" y="0"/>
                    <a:pt x="93333" y="0"/>
                  </a:cubicBezTo>
                  <a:cubicBezTo>
                    <a:pt x="53333" y="0"/>
                    <a:pt x="0" y="120000"/>
                    <a:pt x="13333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5" name="Google Shape;887;g90e2d1f501_0_5781">
              <a:extLst>
                <a:ext uri="{FF2B5EF4-FFF2-40B4-BE49-F238E27FC236}">
                  <a16:creationId xmlns:a16="http://schemas.microsoft.com/office/drawing/2014/main" id="{8BB1AC76-B7B0-295F-FDDD-C4CA986FAAE7}"/>
                </a:ext>
              </a:extLst>
            </p:cNvPr>
            <p:cNvSpPr/>
            <p:nvPr/>
          </p:nvSpPr>
          <p:spPr>
            <a:xfrm>
              <a:off x="6859425" y="4525526"/>
              <a:ext cx="765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120000"/>
                  </a:moveTo>
                  <a:cubicBezTo>
                    <a:pt x="0" y="120000"/>
                    <a:pt x="60000" y="0"/>
                    <a:pt x="90000" y="0"/>
                  </a:cubicBezTo>
                  <a:cubicBezTo>
                    <a:pt x="120000" y="0"/>
                    <a:pt x="60000" y="120000"/>
                    <a:pt x="15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6" name="Google Shape;888;g90e2d1f501_0_5781">
              <a:extLst>
                <a:ext uri="{FF2B5EF4-FFF2-40B4-BE49-F238E27FC236}">
                  <a16:creationId xmlns:a16="http://schemas.microsoft.com/office/drawing/2014/main" id="{591F14B5-7286-19AD-9A2C-D15D3DEB36A3}"/>
                </a:ext>
              </a:extLst>
            </p:cNvPr>
            <p:cNvSpPr/>
            <p:nvPr/>
          </p:nvSpPr>
          <p:spPr>
            <a:xfrm>
              <a:off x="6821207" y="4496853"/>
              <a:ext cx="954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000" y="72000"/>
                  </a:moveTo>
                  <a:cubicBezTo>
                    <a:pt x="0" y="48000"/>
                    <a:pt x="120000" y="0"/>
                    <a:pt x="120000" y="24000"/>
                  </a:cubicBezTo>
                  <a:cubicBezTo>
                    <a:pt x="120000" y="48000"/>
                    <a:pt x="72000" y="120000"/>
                    <a:pt x="24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7" name="Google Shape;889;g90e2d1f501_0_5781">
              <a:extLst>
                <a:ext uri="{FF2B5EF4-FFF2-40B4-BE49-F238E27FC236}">
                  <a16:creationId xmlns:a16="http://schemas.microsoft.com/office/drawing/2014/main" id="{50F0D4E3-9F82-C6D1-66E4-157ABE2636FE}"/>
                </a:ext>
              </a:extLst>
            </p:cNvPr>
            <p:cNvSpPr/>
            <p:nvPr/>
          </p:nvSpPr>
          <p:spPr>
            <a:xfrm>
              <a:off x="6830763" y="4458630"/>
              <a:ext cx="669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0" y="96000"/>
                    <a:pt x="0" y="48000"/>
                    <a:pt x="0" y="24000"/>
                  </a:cubicBezTo>
                  <a:cubicBezTo>
                    <a:pt x="17142" y="0"/>
                    <a:pt x="51428" y="24000"/>
                    <a:pt x="68571" y="48000"/>
                  </a:cubicBezTo>
                  <a:cubicBezTo>
                    <a:pt x="68571" y="48000"/>
                    <a:pt x="119999" y="72000"/>
                    <a:pt x="119999" y="96000"/>
                  </a:cubicBezTo>
                  <a:cubicBezTo>
                    <a:pt x="119999" y="96000"/>
                    <a:pt x="34285" y="120000"/>
                    <a:pt x="17142" y="120000"/>
                  </a:cubicBezTo>
                  <a:cubicBezTo>
                    <a:pt x="0" y="96000"/>
                    <a:pt x="68571" y="120000"/>
                    <a:pt x="17142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8" name="Google Shape;890;g90e2d1f501_0_5781">
              <a:extLst>
                <a:ext uri="{FF2B5EF4-FFF2-40B4-BE49-F238E27FC236}">
                  <a16:creationId xmlns:a16="http://schemas.microsoft.com/office/drawing/2014/main" id="{8AC26BAD-373C-8C59-517D-930075CAB998}"/>
                </a:ext>
              </a:extLst>
            </p:cNvPr>
            <p:cNvSpPr/>
            <p:nvPr/>
          </p:nvSpPr>
          <p:spPr>
            <a:xfrm>
              <a:off x="6738407" y="4347132"/>
              <a:ext cx="1116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06666"/>
                  </a:moveTo>
                  <a:cubicBezTo>
                    <a:pt x="60000" y="120000"/>
                    <a:pt x="0" y="0"/>
                    <a:pt x="30000" y="13333"/>
                  </a:cubicBezTo>
                  <a:cubicBezTo>
                    <a:pt x="60000" y="40000"/>
                    <a:pt x="120000" y="106666"/>
                    <a:pt x="8000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9" name="Google Shape;891;g90e2d1f501_0_5781">
              <a:extLst>
                <a:ext uri="{FF2B5EF4-FFF2-40B4-BE49-F238E27FC236}">
                  <a16:creationId xmlns:a16="http://schemas.microsoft.com/office/drawing/2014/main" id="{E8274B06-8A3B-BD89-4EF7-16C226AF47EA}"/>
                </a:ext>
              </a:extLst>
            </p:cNvPr>
            <p:cNvSpPr/>
            <p:nvPr/>
          </p:nvSpPr>
          <p:spPr>
            <a:xfrm>
              <a:off x="6916750" y="4337578"/>
              <a:ext cx="82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666" y="40000"/>
                  </a:moveTo>
                  <a:cubicBezTo>
                    <a:pt x="66666" y="0"/>
                    <a:pt x="120000" y="80000"/>
                    <a:pt x="106666" y="80000"/>
                  </a:cubicBezTo>
                  <a:cubicBezTo>
                    <a:pt x="40000" y="120000"/>
                    <a:pt x="0" y="80000"/>
                    <a:pt x="26666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0" name="Google Shape;892;g90e2d1f501_0_5781">
              <a:extLst>
                <a:ext uri="{FF2B5EF4-FFF2-40B4-BE49-F238E27FC236}">
                  <a16:creationId xmlns:a16="http://schemas.microsoft.com/office/drawing/2014/main" id="{5A2F7E66-AC9B-16E6-98E0-E096879B2739}"/>
                </a:ext>
              </a:extLst>
            </p:cNvPr>
            <p:cNvSpPr/>
            <p:nvPr/>
          </p:nvSpPr>
          <p:spPr>
            <a:xfrm>
              <a:off x="6757513" y="4187857"/>
              <a:ext cx="3345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107368"/>
                  </a:moveTo>
                  <a:cubicBezTo>
                    <a:pt x="90000" y="107368"/>
                    <a:pt x="90000" y="101052"/>
                    <a:pt x="90000" y="94736"/>
                  </a:cubicBezTo>
                  <a:cubicBezTo>
                    <a:pt x="86666" y="88421"/>
                    <a:pt x="76666" y="82105"/>
                    <a:pt x="73333" y="82105"/>
                  </a:cubicBezTo>
                  <a:cubicBezTo>
                    <a:pt x="70000" y="82105"/>
                    <a:pt x="46666" y="94736"/>
                    <a:pt x="46666" y="88421"/>
                  </a:cubicBezTo>
                  <a:cubicBezTo>
                    <a:pt x="46666" y="88421"/>
                    <a:pt x="60000" y="75789"/>
                    <a:pt x="60000" y="75789"/>
                  </a:cubicBezTo>
                  <a:cubicBezTo>
                    <a:pt x="50000" y="69473"/>
                    <a:pt x="36666" y="88421"/>
                    <a:pt x="26666" y="75789"/>
                  </a:cubicBezTo>
                  <a:cubicBezTo>
                    <a:pt x="6666" y="56842"/>
                    <a:pt x="43333" y="63157"/>
                    <a:pt x="43333" y="63157"/>
                  </a:cubicBezTo>
                  <a:cubicBezTo>
                    <a:pt x="43333" y="63157"/>
                    <a:pt x="40000" y="56842"/>
                    <a:pt x="40000" y="56842"/>
                  </a:cubicBezTo>
                  <a:cubicBezTo>
                    <a:pt x="40000" y="56842"/>
                    <a:pt x="43333" y="50526"/>
                    <a:pt x="43333" y="50526"/>
                  </a:cubicBezTo>
                  <a:cubicBezTo>
                    <a:pt x="46666" y="44210"/>
                    <a:pt x="36666" y="50526"/>
                    <a:pt x="36666" y="50526"/>
                  </a:cubicBezTo>
                  <a:cubicBezTo>
                    <a:pt x="33333" y="44210"/>
                    <a:pt x="40000" y="37894"/>
                    <a:pt x="33333" y="37894"/>
                  </a:cubicBezTo>
                  <a:cubicBezTo>
                    <a:pt x="30000" y="37894"/>
                    <a:pt x="23333" y="44210"/>
                    <a:pt x="20000" y="37894"/>
                  </a:cubicBezTo>
                  <a:cubicBezTo>
                    <a:pt x="20000" y="31578"/>
                    <a:pt x="13333" y="37894"/>
                    <a:pt x="10000" y="31578"/>
                  </a:cubicBezTo>
                  <a:cubicBezTo>
                    <a:pt x="0" y="0"/>
                    <a:pt x="23333" y="12631"/>
                    <a:pt x="30000" y="12631"/>
                  </a:cubicBezTo>
                  <a:cubicBezTo>
                    <a:pt x="36666" y="6315"/>
                    <a:pt x="46666" y="0"/>
                    <a:pt x="53333" y="6315"/>
                  </a:cubicBezTo>
                  <a:cubicBezTo>
                    <a:pt x="63333" y="12631"/>
                    <a:pt x="46666" y="44210"/>
                    <a:pt x="60000" y="31578"/>
                  </a:cubicBezTo>
                  <a:cubicBezTo>
                    <a:pt x="63333" y="31578"/>
                    <a:pt x="70000" y="18947"/>
                    <a:pt x="73333" y="25263"/>
                  </a:cubicBezTo>
                  <a:cubicBezTo>
                    <a:pt x="76666" y="31578"/>
                    <a:pt x="80000" y="44210"/>
                    <a:pt x="83333" y="44210"/>
                  </a:cubicBezTo>
                  <a:cubicBezTo>
                    <a:pt x="86666" y="44210"/>
                    <a:pt x="96666" y="37894"/>
                    <a:pt x="100000" y="44210"/>
                  </a:cubicBezTo>
                  <a:cubicBezTo>
                    <a:pt x="106666" y="50526"/>
                    <a:pt x="106666" y="69473"/>
                    <a:pt x="110000" y="75789"/>
                  </a:cubicBezTo>
                  <a:cubicBezTo>
                    <a:pt x="113333" y="88421"/>
                    <a:pt x="120000" y="94736"/>
                    <a:pt x="113333" y="101052"/>
                  </a:cubicBezTo>
                  <a:cubicBezTo>
                    <a:pt x="110000" y="113684"/>
                    <a:pt x="100000" y="113684"/>
                    <a:pt x="93333" y="107368"/>
                  </a:cubicBezTo>
                  <a:cubicBezTo>
                    <a:pt x="90000" y="101052"/>
                    <a:pt x="103333" y="120000"/>
                    <a:pt x="93333" y="10736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1" name="Google Shape;893;g90e2d1f501_0_5781">
              <a:extLst>
                <a:ext uri="{FF2B5EF4-FFF2-40B4-BE49-F238E27FC236}">
                  <a16:creationId xmlns:a16="http://schemas.microsoft.com/office/drawing/2014/main" id="{12C10E41-47A5-3DCB-FA31-8C79FE190362}"/>
                </a:ext>
              </a:extLst>
            </p:cNvPr>
            <p:cNvSpPr/>
            <p:nvPr/>
          </p:nvSpPr>
          <p:spPr>
            <a:xfrm>
              <a:off x="7018660" y="4101846"/>
              <a:ext cx="1020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272" y="120000"/>
                  </a:moveTo>
                  <a:cubicBezTo>
                    <a:pt x="65454" y="120000"/>
                    <a:pt x="65454" y="96000"/>
                    <a:pt x="43636" y="96000"/>
                  </a:cubicBezTo>
                  <a:cubicBezTo>
                    <a:pt x="43636" y="96000"/>
                    <a:pt x="0" y="96000"/>
                    <a:pt x="21818" y="72000"/>
                  </a:cubicBezTo>
                  <a:cubicBezTo>
                    <a:pt x="32727" y="24000"/>
                    <a:pt x="65454" y="0"/>
                    <a:pt x="76363" y="48000"/>
                  </a:cubicBezTo>
                  <a:cubicBezTo>
                    <a:pt x="98181" y="72000"/>
                    <a:pt x="120000" y="120000"/>
                    <a:pt x="87272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2" name="Google Shape;894;g90e2d1f501_0_5781">
              <a:extLst>
                <a:ext uri="{FF2B5EF4-FFF2-40B4-BE49-F238E27FC236}">
                  <a16:creationId xmlns:a16="http://schemas.microsoft.com/office/drawing/2014/main" id="{21EC409A-5FC6-7EC2-7189-495F8B83B5C8}"/>
                </a:ext>
              </a:extLst>
            </p:cNvPr>
            <p:cNvSpPr/>
            <p:nvPr/>
          </p:nvSpPr>
          <p:spPr>
            <a:xfrm>
              <a:off x="7101463" y="4251567"/>
              <a:ext cx="1878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76363"/>
                  </a:moveTo>
                  <a:cubicBezTo>
                    <a:pt x="36000" y="76363"/>
                    <a:pt x="24000" y="65454"/>
                    <a:pt x="18000" y="54545"/>
                  </a:cubicBezTo>
                  <a:cubicBezTo>
                    <a:pt x="0" y="43636"/>
                    <a:pt x="24000" y="32727"/>
                    <a:pt x="24000" y="32727"/>
                  </a:cubicBezTo>
                  <a:cubicBezTo>
                    <a:pt x="24000" y="21818"/>
                    <a:pt x="12000" y="10909"/>
                    <a:pt x="6000" y="10909"/>
                  </a:cubicBezTo>
                  <a:cubicBezTo>
                    <a:pt x="6000" y="0"/>
                    <a:pt x="36000" y="10909"/>
                    <a:pt x="36000" y="10909"/>
                  </a:cubicBezTo>
                  <a:cubicBezTo>
                    <a:pt x="48000" y="10909"/>
                    <a:pt x="60000" y="21818"/>
                    <a:pt x="72000" y="32727"/>
                  </a:cubicBezTo>
                  <a:cubicBezTo>
                    <a:pt x="84000" y="32727"/>
                    <a:pt x="90000" y="32727"/>
                    <a:pt x="96000" y="32727"/>
                  </a:cubicBezTo>
                  <a:cubicBezTo>
                    <a:pt x="102000" y="32727"/>
                    <a:pt x="120000" y="43636"/>
                    <a:pt x="114000" y="43636"/>
                  </a:cubicBezTo>
                  <a:cubicBezTo>
                    <a:pt x="102000" y="65454"/>
                    <a:pt x="96000" y="54545"/>
                    <a:pt x="108000" y="87272"/>
                  </a:cubicBezTo>
                  <a:cubicBezTo>
                    <a:pt x="114000" y="98181"/>
                    <a:pt x="96000" y="98181"/>
                    <a:pt x="90000" y="109090"/>
                  </a:cubicBezTo>
                  <a:cubicBezTo>
                    <a:pt x="78000" y="109090"/>
                    <a:pt x="66000" y="120000"/>
                    <a:pt x="54000" y="120000"/>
                  </a:cubicBezTo>
                  <a:cubicBezTo>
                    <a:pt x="48000" y="109090"/>
                    <a:pt x="24000" y="98181"/>
                    <a:pt x="24000" y="87272"/>
                  </a:cubicBezTo>
                  <a:cubicBezTo>
                    <a:pt x="24000" y="87272"/>
                    <a:pt x="60000" y="76363"/>
                    <a:pt x="48000" y="76363"/>
                  </a:cubicBezTo>
                  <a:cubicBezTo>
                    <a:pt x="30000" y="65454"/>
                    <a:pt x="60000" y="76363"/>
                    <a:pt x="48000" y="76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3" name="Google Shape;895;g90e2d1f501_0_5781">
              <a:extLst>
                <a:ext uri="{FF2B5EF4-FFF2-40B4-BE49-F238E27FC236}">
                  <a16:creationId xmlns:a16="http://schemas.microsoft.com/office/drawing/2014/main" id="{60E87CAC-F260-B8AF-E5BD-40659ADD1BC6}"/>
                </a:ext>
              </a:extLst>
            </p:cNvPr>
            <p:cNvSpPr/>
            <p:nvPr/>
          </p:nvSpPr>
          <p:spPr>
            <a:xfrm>
              <a:off x="7206560" y="4347132"/>
              <a:ext cx="1656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120000"/>
                  </a:moveTo>
                  <a:cubicBezTo>
                    <a:pt x="93333" y="96000"/>
                    <a:pt x="120000" y="48000"/>
                    <a:pt x="106666" y="48000"/>
                  </a:cubicBezTo>
                  <a:cubicBezTo>
                    <a:pt x="100000" y="24000"/>
                    <a:pt x="93333" y="24000"/>
                    <a:pt x="86666" y="24000"/>
                  </a:cubicBezTo>
                  <a:cubicBezTo>
                    <a:pt x="66666" y="24000"/>
                    <a:pt x="40000" y="0"/>
                    <a:pt x="20000" y="24000"/>
                  </a:cubicBezTo>
                  <a:cubicBezTo>
                    <a:pt x="0" y="24000"/>
                    <a:pt x="6666" y="96000"/>
                    <a:pt x="26666" y="96000"/>
                  </a:cubicBezTo>
                  <a:cubicBezTo>
                    <a:pt x="46666" y="96000"/>
                    <a:pt x="73333" y="120000"/>
                    <a:pt x="93333" y="120000"/>
                  </a:cubicBezTo>
                  <a:cubicBezTo>
                    <a:pt x="106666" y="96000"/>
                    <a:pt x="80000" y="120000"/>
                    <a:pt x="93333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4" name="Google Shape;896;g90e2d1f501_0_5781">
              <a:extLst>
                <a:ext uri="{FF2B5EF4-FFF2-40B4-BE49-F238E27FC236}">
                  <a16:creationId xmlns:a16="http://schemas.microsoft.com/office/drawing/2014/main" id="{1B236A45-5F45-0A21-9F2C-D668E231ED76}"/>
                </a:ext>
              </a:extLst>
            </p:cNvPr>
            <p:cNvSpPr/>
            <p:nvPr/>
          </p:nvSpPr>
          <p:spPr>
            <a:xfrm>
              <a:off x="7197007" y="4560566"/>
              <a:ext cx="1560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411" y="10909"/>
                  </a:moveTo>
                  <a:cubicBezTo>
                    <a:pt x="35294" y="0"/>
                    <a:pt x="14117" y="43636"/>
                    <a:pt x="7058" y="65454"/>
                  </a:cubicBezTo>
                  <a:cubicBezTo>
                    <a:pt x="0" y="87272"/>
                    <a:pt x="56470" y="109090"/>
                    <a:pt x="70588" y="109090"/>
                  </a:cubicBezTo>
                  <a:cubicBezTo>
                    <a:pt x="77647" y="120000"/>
                    <a:pt x="98823" y="120000"/>
                    <a:pt x="105882" y="109090"/>
                  </a:cubicBezTo>
                  <a:cubicBezTo>
                    <a:pt x="112941" y="109090"/>
                    <a:pt x="105882" y="98181"/>
                    <a:pt x="105882" y="87272"/>
                  </a:cubicBezTo>
                  <a:cubicBezTo>
                    <a:pt x="105882" y="76363"/>
                    <a:pt x="105882" y="65454"/>
                    <a:pt x="112941" y="65454"/>
                  </a:cubicBezTo>
                  <a:cubicBezTo>
                    <a:pt x="120000" y="43636"/>
                    <a:pt x="63529" y="10909"/>
                    <a:pt x="49411" y="10909"/>
                  </a:cubicBezTo>
                  <a:cubicBezTo>
                    <a:pt x="35294" y="0"/>
                    <a:pt x="56470" y="10909"/>
                    <a:pt x="49411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5" name="Google Shape;897;g90e2d1f501_0_5781">
              <a:extLst>
                <a:ext uri="{FF2B5EF4-FFF2-40B4-BE49-F238E27FC236}">
                  <a16:creationId xmlns:a16="http://schemas.microsoft.com/office/drawing/2014/main" id="{DE9D9B02-4E7A-922A-ECCC-3C88090659F4}"/>
                </a:ext>
              </a:extLst>
            </p:cNvPr>
            <p:cNvSpPr/>
            <p:nvPr/>
          </p:nvSpPr>
          <p:spPr>
            <a:xfrm>
              <a:off x="7270253" y="4535082"/>
              <a:ext cx="381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80000"/>
                  </a:moveTo>
                  <a:cubicBezTo>
                    <a:pt x="30000" y="120000"/>
                    <a:pt x="0" y="40000"/>
                    <a:pt x="30000" y="40000"/>
                  </a:cubicBezTo>
                  <a:cubicBezTo>
                    <a:pt x="60000" y="0"/>
                    <a:pt x="120000" y="80000"/>
                    <a:pt x="9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6" name="Google Shape;898;g90e2d1f501_0_5781">
              <a:extLst>
                <a:ext uri="{FF2B5EF4-FFF2-40B4-BE49-F238E27FC236}">
                  <a16:creationId xmlns:a16="http://schemas.microsoft.com/office/drawing/2014/main" id="{C16BF369-F565-6071-6405-6E9BAFE108CD}"/>
                </a:ext>
              </a:extLst>
            </p:cNvPr>
            <p:cNvSpPr/>
            <p:nvPr/>
          </p:nvSpPr>
          <p:spPr>
            <a:xfrm>
              <a:off x="7439042" y="4366246"/>
              <a:ext cx="828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333" y="100000"/>
                  </a:moveTo>
                  <a:cubicBezTo>
                    <a:pt x="13333" y="100000"/>
                    <a:pt x="26666" y="40000"/>
                    <a:pt x="13333" y="20000"/>
                  </a:cubicBezTo>
                  <a:cubicBezTo>
                    <a:pt x="13333" y="0"/>
                    <a:pt x="53333" y="20000"/>
                    <a:pt x="66666" y="20000"/>
                  </a:cubicBezTo>
                  <a:cubicBezTo>
                    <a:pt x="80000" y="20000"/>
                    <a:pt x="120000" y="40000"/>
                    <a:pt x="120000" y="60000"/>
                  </a:cubicBezTo>
                  <a:cubicBezTo>
                    <a:pt x="106666" y="80000"/>
                    <a:pt x="80000" y="100000"/>
                    <a:pt x="66666" y="100000"/>
                  </a:cubicBezTo>
                  <a:cubicBezTo>
                    <a:pt x="40000" y="120000"/>
                    <a:pt x="40000" y="120000"/>
                    <a:pt x="13333" y="100000"/>
                  </a:cubicBezTo>
                  <a:cubicBezTo>
                    <a:pt x="0" y="80000"/>
                    <a:pt x="26666" y="120000"/>
                    <a:pt x="13333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7" name="Google Shape;899;g90e2d1f501_0_5781">
              <a:extLst>
                <a:ext uri="{FF2B5EF4-FFF2-40B4-BE49-F238E27FC236}">
                  <a16:creationId xmlns:a16="http://schemas.microsoft.com/office/drawing/2014/main" id="{5D9A250D-F5D2-4C7F-22C2-23CB193D6032}"/>
                </a:ext>
              </a:extLst>
            </p:cNvPr>
            <p:cNvSpPr/>
            <p:nvPr/>
          </p:nvSpPr>
          <p:spPr>
            <a:xfrm>
              <a:off x="7483628" y="4449069"/>
              <a:ext cx="288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30000"/>
                  </a:moveTo>
                  <a:cubicBezTo>
                    <a:pt x="0" y="0"/>
                    <a:pt x="0" y="90000"/>
                    <a:pt x="40000" y="90000"/>
                  </a:cubicBezTo>
                  <a:cubicBezTo>
                    <a:pt x="80000" y="120000"/>
                    <a:pt x="120000" y="60000"/>
                    <a:pt x="80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8" name="Google Shape;900;g90e2d1f501_0_5781">
              <a:extLst>
                <a:ext uri="{FF2B5EF4-FFF2-40B4-BE49-F238E27FC236}">
                  <a16:creationId xmlns:a16="http://schemas.microsoft.com/office/drawing/2014/main" id="{A282F244-BEB6-FE83-C6F5-5E8CEA3A35C3}"/>
                </a:ext>
              </a:extLst>
            </p:cNvPr>
            <p:cNvSpPr/>
            <p:nvPr/>
          </p:nvSpPr>
          <p:spPr>
            <a:xfrm>
              <a:off x="7177896" y="4420403"/>
              <a:ext cx="831300" cy="25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921" y="31111"/>
                  </a:moveTo>
                  <a:cubicBezTo>
                    <a:pt x="24269" y="31111"/>
                    <a:pt x="26966" y="22222"/>
                    <a:pt x="25617" y="17777"/>
                  </a:cubicBezTo>
                  <a:cubicBezTo>
                    <a:pt x="24269" y="13333"/>
                    <a:pt x="21573" y="8888"/>
                    <a:pt x="20224" y="8888"/>
                  </a:cubicBezTo>
                  <a:cubicBezTo>
                    <a:pt x="18876" y="8888"/>
                    <a:pt x="17528" y="8888"/>
                    <a:pt x="16179" y="8888"/>
                  </a:cubicBezTo>
                  <a:cubicBezTo>
                    <a:pt x="12134" y="4444"/>
                    <a:pt x="9438" y="0"/>
                    <a:pt x="5393" y="4444"/>
                  </a:cubicBezTo>
                  <a:cubicBezTo>
                    <a:pt x="0" y="8888"/>
                    <a:pt x="4044" y="8888"/>
                    <a:pt x="5393" y="13333"/>
                  </a:cubicBezTo>
                  <a:cubicBezTo>
                    <a:pt x="5393" y="13333"/>
                    <a:pt x="0" y="13333"/>
                    <a:pt x="0" y="17777"/>
                  </a:cubicBezTo>
                  <a:cubicBezTo>
                    <a:pt x="0" y="22222"/>
                    <a:pt x="5393" y="22222"/>
                    <a:pt x="6741" y="22222"/>
                  </a:cubicBezTo>
                  <a:cubicBezTo>
                    <a:pt x="6741" y="26666"/>
                    <a:pt x="9438" y="26666"/>
                    <a:pt x="9438" y="26666"/>
                  </a:cubicBezTo>
                  <a:cubicBezTo>
                    <a:pt x="9438" y="31111"/>
                    <a:pt x="8089" y="31111"/>
                    <a:pt x="8089" y="31111"/>
                  </a:cubicBezTo>
                  <a:cubicBezTo>
                    <a:pt x="16179" y="48888"/>
                    <a:pt x="28314" y="22222"/>
                    <a:pt x="32359" y="57777"/>
                  </a:cubicBezTo>
                  <a:cubicBezTo>
                    <a:pt x="32359" y="62222"/>
                    <a:pt x="35056" y="66666"/>
                    <a:pt x="33707" y="71111"/>
                  </a:cubicBezTo>
                  <a:cubicBezTo>
                    <a:pt x="32359" y="80000"/>
                    <a:pt x="31011" y="84444"/>
                    <a:pt x="32359" y="93333"/>
                  </a:cubicBezTo>
                  <a:cubicBezTo>
                    <a:pt x="32359" y="93333"/>
                    <a:pt x="35056" y="111111"/>
                    <a:pt x="36404" y="111111"/>
                  </a:cubicBezTo>
                  <a:cubicBezTo>
                    <a:pt x="37752" y="115555"/>
                    <a:pt x="40449" y="102222"/>
                    <a:pt x="40449" y="106666"/>
                  </a:cubicBezTo>
                  <a:cubicBezTo>
                    <a:pt x="41797" y="106666"/>
                    <a:pt x="43146" y="115555"/>
                    <a:pt x="44494" y="115555"/>
                  </a:cubicBezTo>
                  <a:cubicBezTo>
                    <a:pt x="47191" y="120000"/>
                    <a:pt x="49887" y="115555"/>
                    <a:pt x="51235" y="115555"/>
                  </a:cubicBezTo>
                  <a:cubicBezTo>
                    <a:pt x="52584" y="111111"/>
                    <a:pt x="55280" y="102222"/>
                    <a:pt x="56629" y="102222"/>
                  </a:cubicBezTo>
                  <a:cubicBezTo>
                    <a:pt x="56629" y="102222"/>
                    <a:pt x="59325" y="115555"/>
                    <a:pt x="60674" y="115555"/>
                  </a:cubicBezTo>
                  <a:cubicBezTo>
                    <a:pt x="63370" y="120000"/>
                    <a:pt x="67415" y="120000"/>
                    <a:pt x="70112" y="120000"/>
                  </a:cubicBezTo>
                  <a:cubicBezTo>
                    <a:pt x="75505" y="120000"/>
                    <a:pt x="79550" y="120000"/>
                    <a:pt x="83595" y="120000"/>
                  </a:cubicBezTo>
                  <a:cubicBezTo>
                    <a:pt x="84943" y="120000"/>
                    <a:pt x="86292" y="120000"/>
                    <a:pt x="87640" y="120000"/>
                  </a:cubicBezTo>
                  <a:cubicBezTo>
                    <a:pt x="90337" y="115555"/>
                    <a:pt x="88988" y="106666"/>
                    <a:pt x="90337" y="106666"/>
                  </a:cubicBezTo>
                  <a:cubicBezTo>
                    <a:pt x="91685" y="102222"/>
                    <a:pt x="93033" y="106666"/>
                    <a:pt x="94382" y="111111"/>
                  </a:cubicBezTo>
                  <a:cubicBezTo>
                    <a:pt x="95730" y="115555"/>
                    <a:pt x="99775" y="120000"/>
                    <a:pt x="102471" y="120000"/>
                  </a:cubicBezTo>
                  <a:cubicBezTo>
                    <a:pt x="105168" y="120000"/>
                    <a:pt x="107865" y="120000"/>
                    <a:pt x="110561" y="115555"/>
                  </a:cubicBezTo>
                  <a:cubicBezTo>
                    <a:pt x="113258" y="115555"/>
                    <a:pt x="111910" y="106666"/>
                    <a:pt x="114606" y="106666"/>
                  </a:cubicBezTo>
                  <a:cubicBezTo>
                    <a:pt x="115955" y="106666"/>
                    <a:pt x="117303" y="93333"/>
                    <a:pt x="114606" y="97777"/>
                  </a:cubicBezTo>
                  <a:cubicBezTo>
                    <a:pt x="114606" y="97777"/>
                    <a:pt x="111910" y="97777"/>
                    <a:pt x="110561" y="97777"/>
                  </a:cubicBezTo>
                  <a:cubicBezTo>
                    <a:pt x="110561" y="97777"/>
                    <a:pt x="120000" y="80000"/>
                    <a:pt x="114606" y="75555"/>
                  </a:cubicBezTo>
                  <a:cubicBezTo>
                    <a:pt x="113258" y="75555"/>
                    <a:pt x="110561" y="71111"/>
                    <a:pt x="107865" y="71111"/>
                  </a:cubicBezTo>
                  <a:cubicBezTo>
                    <a:pt x="105168" y="71111"/>
                    <a:pt x="107865" y="62222"/>
                    <a:pt x="105168" y="62222"/>
                  </a:cubicBezTo>
                  <a:cubicBezTo>
                    <a:pt x="101123" y="62222"/>
                    <a:pt x="98426" y="62222"/>
                    <a:pt x="94382" y="62222"/>
                  </a:cubicBezTo>
                  <a:cubicBezTo>
                    <a:pt x="91685" y="62222"/>
                    <a:pt x="90337" y="57777"/>
                    <a:pt x="87640" y="62222"/>
                  </a:cubicBezTo>
                  <a:cubicBezTo>
                    <a:pt x="86292" y="62222"/>
                    <a:pt x="74157" y="71111"/>
                    <a:pt x="74157" y="75555"/>
                  </a:cubicBezTo>
                  <a:cubicBezTo>
                    <a:pt x="74157" y="75555"/>
                    <a:pt x="75505" y="75555"/>
                    <a:pt x="75505" y="80000"/>
                  </a:cubicBezTo>
                  <a:cubicBezTo>
                    <a:pt x="75505" y="80000"/>
                    <a:pt x="71460" y="80000"/>
                    <a:pt x="70112" y="80000"/>
                  </a:cubicBezTo>
                  <a:cubicBezTo>
                    <a:pt x="68764" y="80000"/>
                    <a:pt x="67415" y="75555"/>
                    <a:pt x="66067" y="71111"/>
                  </a:cubicBezTo>
                  <a:cubicBezTo>
                    <a:pt x="64719" y="71111"/>
                    <a:pt x="63370" y="75555"/>
                    <a:pt x="62022" y="75555"/>
                  </a:cubicBezTo>
                  <a:cubicBezTo>
                    <a:pt x="60674" y="75555"/>
                    <a:pt x="57977" y="71111"/>
                    <a:pt x="56629" y="71111"/>
                  </a:cubicBezTo>
                  <a:cubicBezTo>
                    <a:pt x="55280" y="71111"/>
                    <a:pt x="56629" y="80000"/>
                    <a:pt x="55280" y="80000"/>
                  </a:cubicBezTo>
                  <a:cubicBezTo>
                    <a:pt x="53932" y="80000"/>
                    <a:pt x="52584" y="71111"/>
                    <a:pt x="51235" y="71111"/>
                  </a:cubicBezTo>
                  <a:cubicBezTo>
                    <a:pt x="47191" y="71111"/>
                    <a:pt x="52584" y="66666"/>
                    <a:pt x="52584" y="62222"/>
                  </a:cubicBezTo>
                  <a:cubicBezTo>
                    <a:pt x="52584" y="57777"/>
                    <a:pt x="47191" y="53333"/>
                    <a:pt x="45842" y="53333"/>
                  </a:cubicBezTo>
                  <a:cubicBezTo>
                    <a:pt x="45842" y="53333"/>
                    <a:pt x="40449" y="57777"/>
                    <a:pt x="40449" y="57777"/>
                  </a:cubicBezTo>
                  <a:cubicBezTo>
                    <a:pt x="40449" y="53333"/>
                    <a:pt x="43146" y="53333"/>
                    <a:pt x="43146" y="53333"/>
                  </a:cubicBezTo>
                  <a:cubicBezTo>
                    <a:pt x="43146" y="48888"/>
                    <a:pt x="36404" y="44444"/>
                    <a:pt x="37752" y="40000"/>
                  </a:cubicBezTo>
                  <a:cubicBezTo>
                    <a:pt x="37752" y="40000"/>
                    <a:pt x="51235" y="44444"/>
                    <a:pt x="51235" y="44444"/>
                  </a:cubicBezTo>
                  <a:cubicBezTo>
                    <a:pt x="51235" y="40000"/>
                    <a:pt x="45842" y="35555"/>
                    <a:pt x="44494" y="31111"/>
                  </a:cubicBezTo>
                  <a:cubicBezTo>
                    <a:pt x="43146" y="31111"/>
                    <a:pt x="40449" y="31111"/>
                    <a:pt x="37752" y="31111"/>
                  </a:cubicBezTo>
                  <a:cubicBezTo>
                    <a:pt x="39101" y="31111"/>
                    <a:pt x="41797" y="31111"/>
                    <a:pt x="43146" y="26666"/>
                  </a:cubicBezTo>
                  <a:cubicBezTo>
                    <a:pt x="43146" y="22222"/>
                    <a:pt x="36404" y="22222"/>
                    <a:pt x="36404" y="22222"/>
                  </a:cubicBezTo>
                  <a:cubicBezTo>
                    <a:pt x="31011" y="22222"/>
                    <a:pt x="28314" y="26666"/>
                    <a:pt x="22921" y="31111"/>
                  </a:cubicBezTo>
                  <a:cubicBezTo>
                    <a:pt x="22921" y="31111"/>
                    <a:pt x="24269" y="31111"/>
                    <a:pt x="22921" y="3111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9" name="Google Shape;901;g90e2d1f501_0_5781">
              <a:extLst>
                <a:ext uri="{FF2B5EF4-FFF2-40B4-BE49-F238E27FC236}">
                  <a16:creationId xmlns:a16="http://schemas.microsoft.com/office/drawing/2014/main" id="{0E26A709-FEC4-1B02-9EE9-3651AF3FF082}"/>
                </a:ext>
              </a:extLst>
            </p:cNvPr>
            <p:cNvSpPr/>
            <p:nvPr/>
          </p:nvSpPr>
          <p:spPr>
            <a:xfrm>
              <a:off x="7197007" y="3980796"/>
              <a:ext cx="551100" cy="34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966" y="77837"/>
                  </a:moveTo>
                  <a:cubicBezTo>
                    <a:pt x="117966" y="71351"/>
                    <a:pt x="113898" y="71351"/>
                    <a:pt x="111864" y="68108"/>
                  </a:cubicBezTo>
                  <a:cubicBezTo>
                    <a:pt x="109830" y="64864"/>
                    <a:pt x="107796" y="71351"/>
                    <a:pt x="105762" y="68108"/>
                  </a:cubicBezTo>
                  <a:cubicBezTo>
                    <a:pt x="101694" y="61621"/>
                    <a:pt x="97627" y="68108"/>
                    <a:pt x="93559" y="64864"/>
                  </a:cubicBezTo>
                  <a:cubicBezTo>
                    <a:pt x="93559" y="64864"/>
                    <a:pt x="97627" y="61621"/>
                    <a:pt x="97627" y="58378"/>
                  </a:cubicBezTo>
                  <a:cubicBezTo>
                    <a:pt x="97627" y="58378"/>
                    <a:pt x="93559" y="58378"/>
                    <a:pt x="93559" y="58378"/>
                  </a:cubicBezTo>
                  <a:cubicBezTo>
                    <a:pt x="93559" y="55135"/>
                    <a:pt x="95593" y="55135"/>
                    <a:pt x="95593" y="51891"/>
                  </a:cubicBezTo>
                  <a:cubicBezTo>
                    <a:pt x="95593" y="48648"/>
                    <a:pt x="89491" y="51891"/>
                    <a:pt x="89491" y="48648"/>
                  </a:cubicBezTo>
                  <a:cubicBezTo>
                    <a:pt x="87457" y="48648"/>
                    <a:pt x="91525" y="45405"/>
                    <a:pt x="91525" y="45405"/>
                  </a:cubicBezTo>
                  <a:cubicBezTo>
                    <a:pt x="93559" y="42162"/>
                    <a:pt x="89491" y="38918"/>
                    <a:pt x="89491" y="35675"/>
                  </a:cubicBezTo>
                  <a:cubicBezTo>
                    <a:pt x="87457" y="32432"/>
                    <a:pt x="77288" y="35675"/>
                    <a:pt x="77288" y="35675"/>
                  </a:cubicBezTo>
                  <a:cubicBezTo>
                    <a:pt x="77288" y="38918"/>
                    <a:pt x="87457" y="45405"/>
                    <a:pt x="87457" y="48648"/>
                  </a:cubicBezTo>
                  <a:cubicBezTo>
                    <a:pt x="85423" y="51891"/>
                    <a:pt x="79322" y="45405"/>
                    <a:pt x="77288" y="42162"/>
                  </a:cubicBezTo>
                  <a:cubicBezTo>
                    <a:pt x="73220" y="38918"/>
                    <a:pt x="79322" y="32432"/>
                    <a:pt x="71186" y="32432"/>
                  </a:cubicBezTo>
                  <a:cubicBezTo>
                    <a:pt x="67118" y="32432"/>
                    <a:pt x="61016" y="32432"/>
                    <a:pt x="58983" y="25945"/>
                  </a:cubicBezTo>
                  <a:cubicBezTo>
                    <a:pt x="56949" y="19459"/>
                    <a:pt x="52881" y="9729"/>
                    <a:pt x="48813" y="6486"/>
                  </a:cubicBezTo>
                  <a:cubicBezTo>
                    <a:pt x="42711" y="3243"/>
                    <a:pt x="36610" y="0"/>
                    <a:pt x="32542" y="0"/>
                  </a:cubicBezTo>
                  <a:cubicBezTo>
                    <a:pt x="30508" y="0"/>
                    <a:pt x="20338" y="0"/>
                    <a:pt x="24406" y="3243"/>
                  </a:cubicBezTo>
                  <a:cubicBezTo>
                    <a:pt x="26440" y="3243"/>
                    <a:pt x="34576" y="6486"/>
                    <a:pt x="34576" y="6486"/>
                  </a:cubicBezTo>
                  <a:cubicBezTo>
                    <a:pt x="34576" y="12972"/>
                    <a:pt x="26440" y="9729"/>
                    <a:pt x="24406" y="9729"/>
                  </a:cubicBezTo>
                  <a:cubicBezTo>
                    <a:pt x="24406" y="9729"/>
                    <a:pt x="26440" y="12972"/>
                    <a:pt x="26440" y="12972"/>
                  </a:cubicBezTo>
                  <a:cubicBezTo>
                    <a:pt x="26440" y="16216"/>
                    <a:pt x="14237" y="6486"/>
                    <a:pt x="12203" y="16216"/>
                  </a:cubicBezTo>
                  <a:cubicBezTo>
                    <a:pt x="12203" y="16216"/>
                    <a:pt x="22372" y="22702"/>
                    <a:pt x="24406" y="22702"/>
                  </a:cubicBezTo>
                  <a:cubicBezTo>
                    <a:pt x="20338" y="19459"/>
                    <a:pt x="22372" y="29189"/>
                    <a:pt x="22372" y="29189"/>
                  </a:cubicBezTo>
                  <a:cubicBezTo>
                    <a:pt x="22372" y="32432"/>
                    <a:pt x="8135" y="22702"/>
                    <a:pt x="6101" y="25945"/>
                  </a:cubicBezTo>
                  <a:cubicBezTo>
                    <a:pt x="6101" y="22702"/>
                    <a:pt x="12203" y="25945"/>
                    <a:pt x="12203" y="29189"/>
                  </a:cubicBezTo>
                  <a:cubicBezTo>
                    <a:pt x="12203" y="25945"/>
                    <a:pt x="8135" y="29189"/>
                    <a:pt x="8135" y="29189"/>
                  </a:cubicBezTo>
                  <a:cubicBezTo>
                    <a:pt x="6101" y="32432"/>
                    <a:pt x="10169" y="35675"/>
                    <a:pt x="10169" y="35675"/>
                  </a:cubicBezTo>
                  <a:cubicBezTo>
                    <a:pt x="12203" y="38918"/>
                    <a:pt x="4067" y="38918"/>
                    <a:pt x="2033" y="38918"/>
                  </a:cubicBezTo>
                  <a:cubicBezTo>
                    <a:pt x="4067" y="38918"/>
                    <a:pt x="8135" y="42162"/>
                    <a:pt x="12203" y="45405"/>
                  </a:cubicBezTo>
                  <a:cubicBezTo>
                    <a:pt x="16271" y="45405"/>
                    <a:pt x="20338" y="42162"/>
                    <a:pt x="24406" y="42162"/>
                  </a:cubicBezTo>
                  <a:cubicBezTo>
                    <a:pt x="24406" y="42162"/>
                    <a:pt x="20338" y="45405"/>
                    <a:pt x="20338" y="45405"/>
                  </a:cubicBezTo>
                  <a:cubicBezTo>
                    <a:pt x="20338" y="48648"/>
                    <a:pt x="22372" y="48648"/>
                    <a:pt x="22372" y="48648"/>
                  </a:cubicBezTo>
                  <a:cubicBezTo>
                    <a:pt x="22372" y="51891"/>
                    <a:pt x="0" y="48648"/>
                    <a:pt x="0" y="48648"/>
                  </a:cubicBezTo>
                  <a:cubicBezTo>
                    <a:pt x="0" y="48648"/>
                    <a:pt x="4067" y="58378"/>
                    <a:pt x="4067" y="58378"/>
                  </a:cubicBezTo>
                  <a:cubicBezTo>
                    <a:pt x="6101" y="61621"/>
                    <a:pt x="14237" y="68108"/>
                    <a:pt x="14237" y="64864"/>
                  </a:cubicBezTo>
                  <a:cubicBezTo>
                    <a:pt x="14237" y="68108"/>
                    <a:pt x="10169" y="64864"/>
                    <a:pt x="12203" y="71351"/>
                  </a:cubicBezTo>
                  <a:cubicBezTo>
                    <a:pt x="12203" y="71351"/>
                    <a:pt x="14237" y="74594"/>
                    <a:pt x="16271" y="74594"/>
                  </a:cubicBezTo>
                  <a:cubicBezTo>
                    <a:pt x="18305" y="77837"/>
                    <a:pt x="20338" y="74594"/>
                    <a:pt x="22372" y="74594"/>
                  </a:cubicBezTo>
                  <a:cubicBezTo>
                    <a:pt x="24406" y="71351"/>
                    <a:pt x="26440" y="77837"/>
                    <a:pt x="28474" y="74594"/>
                  </a:cubicBezTo>
                  <a:cubicBezTo>
                    <a:pt x="34576" y="71351"/>
                    <a:pt x="38644" y="68108"/>
                    <a:pt x="42711" y="71351"/>
                  </a:cubicBezTo>
                  <a:cubicBezTo>
                    <a:pt x="46779" y="74594"/>
                    <a:pt x="48813" y="74594"/>
                    <a:pt x="52881" y="74594"/>
                  </a:cubicBezTo>
                  <a:cubicBezTo>
                    <a:pt x="50847" y="74594"/>
                    <a:pt x="46779" y="74594"/>
                    <a:pt x="42711" y="74594"/>
                  </a:cubicBezTo>
                  <a:cubicBezTo>
                    <a:pt x="46779" y="74594"/>
                    <a:pt x="54915" y="74594"/>
                    <a:pt x="56949" y="77837"/>
                  </a:cubicBezTo>
                  <a:cubicBezTo>
                    <a:pt x="56949" y="77837"/>
                    <a:pt x="46779" y="81081"/>
                    <a:pt x="46779" y="81081"/>
                  </a:cubicBezTo>
                  <a:cubicBezTo>
                    <a:pt x="42711" y="81081"/>
                    <a:pt x="36610" y="81081"/>
                    <a:pt x="32542" y="81081"/>
                  </a:cubicBezTo>
                  <a:cubicBezTo>
                    <a:pt x="32542" y="84324"/>
                    <a:pt x="24406" y="87567"/>
                    <a:pt x="26440" y="87567"/>
                  </a:cubicBezTo>
                  <a:cubicBezTo>
                    <a:pt x="28474" y="90810"/>
                    <a:pt x="30508" y="90810"/>
                    <a:pt x="32542" y="97297"/>
                  </a:cubicBezTo>
                  <a:cubicBezTo>
                    <a:pt x="32542" y="103783"/>
                    <a:pt x="44745" y="97297"/>
                    <a:pt x="46779" y="103783"/>
                  </a:cubicBezTo>
                  <a:cubicBezTo>
                    <a:pt x="46779" y="103783"/>
                    <a:pt x="38644" y="103783"/>
                    <a:pt x="38644" y="107027"/>
                  </a:cubicBezTo>
                  <a:cubicBezTo>
                    <a:pt x="40677" y="110270"/>
                    <a:pt x="50847" y="116756"/>
                    <a:pt x="52881" y="116756"/>
                  </a:cubicBezTo>
                  <a:cubicBezTo>
                    <a:pt x="52881" y="116756"/>
                    <a:pt x="65084" y="116756"/>
                    <a:pt x="65084" y="113513"/>
                  </a:cubicBezTo>
                  <a:cubicBezTo>
                    <a:pt x="65084" y="113513"/>
                    <a:pt x="63050" y="113513"/>
                    <a:pt x="63050" y="113513"/>
                  </a:cubicBezTo>
                  <a:cubicBezTo>
                    <a:pt x="63050" y="107027"/>
                    <a:pt x="71186" y="116756"/>
                    <a:pt x="69152" y="116756"/>
                  </a:cubicBezTo>
                  <a:cubicBezTo>
                    <a:pt x="71186" y="116756"/>
                    <a:pt x="67118" y="107027"/>
                    <a:pt x="67118" y="103783"/>
                  </a:cubicBezTo>
                  <a:cubicBezTo>
                    <a:pt x="71186" y="100540"/>
                    <a:pt x="75254" y="120000"/>
                    <a:pt x="81355" y="113513"/>
                  </a:cubicBezTo>
                  <a:cubicBezTo>
                    <a:pt x="83389" y="110270"/>
                    <a:pt x="79322" y="103783"/>
                    <a:pt x="81355" y="103783"/>
                  </a:cubicBezTo>
                  <a:cubicBezTo>
                    <a:pt x="83389" y="103783"/>
                    <a:pt x="83389" y="110270"/>
                    <a:pt x="83389" y="113513"/>
                  </a:cubicBezTo>
                  <a:cubicBezTo>
                    <a:pt x="85423" y="113513"/>
                    <a:pt x="87457" y="100540"/>
                    <a:pt x="85423" y="100540"/>
                  </a:cubicBezTo>
                  <a:cubicBezTo>
                    <a:pt x="85423" y="97297"/>
                    <a:pt x="85423" y="94054"/>
                    <a:pt x="83389" y="94054"/>
                  </a:cubicBezTo>
                  <a:cubicBezTo>
                    <a:pt x="83389" y="90810"/>
                    <a:pt x="85423" y="84324"/>
                    <a:pt x="87457" y="87567"/>
                  </a:cubicBezTo>
                  <a:cubicBezTo>
                    <a:pt x="89491" y="90810"/>
                    <a:pt x="87457" y="103783"/>
                    <a:pt x="93559" y="97297"/>
                  </a:cubicBezTo>
                  <a:cubicBezTo>
                    <a:pt x="95593" y="94054"/>
                    <a:pt x="101694" y="81081"/>
                    <a:pt x="105762" y="87567"/>
                  </a:cubicBezTo>
                  <a:cubicBezTo>
                    <a:pt x="107796" y="87567"/>
                    <a:pt x="103728" y="90810"/>
                    <a:pt x="103728" y="90810"/>
                  </a:cubicBezTo>
                  <a:cubicBezTo>
                    <a:pt x="103728" y="90810"/>
                    <a:pt x="113898" y="87567"/>
                    <a:pt x="113898" y="87567"/>
                  </a:cubicBezTo>
                  <a:cubicBezTo>
                    <a:pt x="113898" y="87567"/>
                    <a:pt x="109830" y="87567"/>
                    <a:pt x="109830" y="84324"/>
                  </a:cubicBezTo>
                  <a:cubicBezTo>
                    <a:pt x="109830" y="81081"/>
                    <a:pt x="120000" y="81081"/>
                    <a:pt x="117966" y="77837"/>
                  </a:cubicBezTo>
                  <a:cubicBezTo>
                    <a:pt x="117966" y="71351"/>
                    <a:pt x="117966" y="81081"/>
                    <a:pt x="117966" y="7783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0" name="Google Shape;902;g90e2d1f501_0_5781">
              <a:extLst>
                <a:ext uri="{FF2B5EF4-FFF2-40B4-BE49-F238E27FC236}">
                  <a16:creationId xmlns:a16="http://schemas.microsoft.com/office/drawing/2014/main" id="{2A51DB9D-714D-92D9-0C27-463C97BC498C}"/>
                </a:ext>
              </a:extLst>
            </p:cNvPr>
            <p:cNvSpPr/>
            <p:nvPr/>
          </p:nvSpPr>
          <p:spPr>
            <a:xfrm>
              <a:off x="7419934" y="3767367"/>
              <a:ext cx="1455300" cy="7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103703"/>
                  </a:moveTo>
                  <a:cubicBezTo>
                    <a:pt x="16923" y="103703"/>
                    <a:pt x="13076" y="103703"/>
                    <a:pt x="10000" y="105185"/>
                  </a:cubicBezTo>
                  <a:cubicBezTo>
                    <a:pt x="8461" y="106666"/>
                    <a:pt x="8461" y="111111"/>
                    <a:pt x="9230" y="112592"/>
                  </a:cubicBezTo>
                  <a:cubicBezTo>
                    <a:pt x="10000" y="114074"/>
                    <a:pt x="11538" y="115555"/>
                    <a:pt x="11538" y="114074"/>
                  </a:cubicBezTo>
                  <a:cubicBezTo>
                    <a:pt x="13076" y="114074"/>
                    <a:pt x="12307" y="112592"/>
                    <a:pt x="13076" y="111111"/>
                  </a:cubicBezTo>
                  <a:cubicBezTo>
                    <a:pt x="13076" y="111111"/>
                    <a:pt x="13076" y="115555"/>
                    <a:pt x="13076" y="115555"/>
                  </a:cubicBezTo>
                  <a:cubicBezTo>
                    <a:pt x="14615" y="115555"/>
                    <a:pt x="16923" y="115555"/>
                    <a:pt x="18461" y="115555"/>
                  </a:cubicBezTo>
                  <a:cubicBezTo>
                    <a:pt x="20000" y="115555"/>
                    <a:pt x="20000" y="112592"/>
                    <a:pt x="20769" y="112592"/>
                  </a:cubicBezTo>
                  <a:cubicBezTo>
                    <a:pt x="22307" y="112592"/>
                    <a:pt x="20769" y="115555"/>
                    <a:pt x="20769" y="115555"/>
                  </a:cubicBezTo>
                  <a:cubicBezTo>
                    <a:pt x="20769" y="115555"/>
                    <a:pt x="28461" y="117037"/>
                    <a:pt x="28461" y="115555"/>
                  </a:cubicBezTo>
                  <a:cubicBezTo>
                    <a:pt x="28461" y="115555"/>
                    <a:pt x="26923" y="114074"/>
                    <a:pt x="26153" y="112592"/>
                  </a:cubicBezTo>
                  <a:cubicBezTo>
                    <a:pt x="26153" y="112592"/>
                    <a:pt x="29230" y="114074"/>
                    <a:pt x="28461" y="115555"/>
                  </a:cubicBezTo>
                  <a:cubicBezTo>
                    <a:pt x="29230" y="114074"/>
                    <a:pt x="28461" y="112592"/>
                    <a:pt x="29230" y="112592"/>
                  </a:cubicBezTo>
                  <a:cubicBezTo>
                    <a:pt x="29230" y="112592"/>
                    <a:pt x="30769" y="114074"/>
                    <a:pt x="31538" y="114074"/>
                  </a:cubicBezTo>
                  <a:cubicBezTo>
                    <a:pt x="33076" y="117037"/>
                    <a:pt x="31538" y="112592"/>
                    <a:pt x="32307" y="111111"/>
                  </a:cubicBezTo>
                  <a:cubicBezTo>
                    <a:pt x="32307" y="111111"/>
                    <a:pt x="36923" y="115555"/>
                    <a:pt x="36923" y="114074"/>
                  </a:cubicBezTo>
                  <a:cubicBezTo>
                    <a:pt x="36923" y="112592"/>
                    <a:pt x="35384" y="112592"/>
                    <a:pt x="35384" y="111111"/>
                  </a:cubicBezTo>
                  <a:cubicBezTo>
                    <a:pt x="35384" y="111111"/>
                    <a:pt x="40769" y="112592"/>
                    <a:pt x="40769" y="112592"/>
                  </a:cubicBezTo>
                  <a:cubicBezTo>
                    <a:pt x="43846" y="112592"/>
                    <a:pt x="40000" y="117037"/>
                    <a:pt x="40000" y="118518"/>
                  </a:cubicBezTo>
                  <a:cubicBezTo>
                    <a:pt x="40000" y="120000"/>
                    <a:pt x="49230" y="112592"/>
                    <a:pt x="50000" y="112592"/>
                  </a:cubicBezTo>
                  <a:cubicBezTo>
                    <a:pt x="51538" y="112592"/>
                    <a:pt x="55384" y="108148"/>
                    <a:pt x="52307" y="106666"/>
                  </a:cubicBezTo>
                  <a:cubicBezTo>
                    <a:pt x="50769" y="105185"/>
                    <a:pt x="48461" y="108148"/>
                    <a:pt x="46923" y="106666"/>
                  </a:cubicBezTo>
                  <a:cubicBezTo>
                    <a:pt x="46923" y="106666"/>
                    <a:pt x="48461" y="103703"/>
                    <a:pt x="48461" y="103703"/>
                  </a:cubicBezTo>
                  <a:cubicBezTo>
                    <a:pt x="48461" y="102222"/>
                    <a:pt x="46153" y="103703"/>
                    <a:pt x="45384" y="103703"/>
                  </a:cubicBezTo>
                  <a:cubicBezTo>
                    <a:pt x="43846" y="103703"/>
                    <a:pt x="43076" y="100740"/>
                    <a:pt x="41538" y="100740"/>
                  </a:cubicBezTo>
                  <a:cubicBezTo>
                    <a:pt x="40769" y="102222"/>
                    <a:pt x="38461" y="103703"/>
                    <a:pt x="36923" y="102222"/>
                  </a:cubicBezTo>
                  <a:cubicBezTo>
                    <a:pt x="37692" y="102222"/>
                    <a:pt x="38461" y="102222"/>
                    <a:pt x="39230" y="102222"/>
                  </a:cubicBezTo>
                  <a:cubicBezTo>
                    <a:pt x="40000" y="100740"/>
                    <a:pt x="38461" y="97777"/>
                    <a:pt x="38461" y="96296"/>
                  </a:cubicBezTo>
                  <a:cubicBezTo>
                    <a:pt x="38461" y="99259"/>
                    <a:pt x="45384" y="100740"/>
                    <a:pt x="46153" y="100740"/>
                  </a:cubicBezTo>
                  <a:cubicBezTo>
                    <a:pt x="46923" y="100740"/>
                    <a:pt x="48461" y="100740"/>
                    <a:pt x="50000" y="100740"/>
                  </a:cubicBezTo>
                  <a:cubicBezTo>
                    <a:pt x="51538" y="100740"/>
                    <a:pt x="53076" y="96296"/>
                    <a:pt x="52307" y="94814"/>
                  </a:cubicBezTo>
                  <a:cubicBezTo>
                    <a:pt x="50000" y="90370"/>
                    <a:pt x="54615" y="90370"/>
                    <a:pt x="56153" y="90370"/>
                  </a:cubicBezTo>
                  <a:cubicBezTo>
                    <a:pt x="56923" y="90370"/>
                    <a:pt x="60769" y="90370"/>
                    <a:pt x="61538" y="88888"/>
                  </a:cubicBezTo>
                  <a:cubicBezTo>
                    <a:pt x="61538" y="88888"/>
                    <a:pt x="57692" y="85925"/>
                    <a:pt x="57692" y="85925"/>
                  </a:cubicBezTo>
                  <a:cubicBezTo>
                    <a:pt x="59230" y="84444"/>
                    <a:pt x="62307" y="87407"/>
                    <a:pt x="63076" y="84444"/>
                  </a:cubicBezTo>
                  <a:cubicBezTo>
                    <a:pt x="63846" y="82962"/>
                    <a:pt x="59230" y="81481"/>
                    <a:pt x="58461" y="81481"/>
                  </a:cubicBezTo>
                  <a:cubicBezTo>
                    <a:pt x="59230" y="81481"/>
                    <a:pt x="64615" y="80000"/>
                    <a:pt x="65384" y="78518"/>
                  </a:cubicBezTo>
                  <a:cubicBezTo>
                    <a:pt x="66923" y="77037"/>
                    <a:pt x="59230" y="74074"/>
                    <a:pt x="59230" y="75555"/>
                  </a:cubicBezTo>
                  <a:cubicBezTo>
                    <a:pt x="59230" y="74074"/>
                    <a:pt x="60769" y="74074"/>
                    <a:pt x="60769" y="74074"/>
                  </a:cubicBezTo>
                  <a:cubicBezTo>
                    <a:pt x="60769" y="72592"/>
                    <a:pt x="55384" y="74074"/>
                    <a:pt x="54615" y="74074"/>
                  </a:cubicBezTo>
                  <a:cubicBezTo>
                    <a:pt x="53076" y="74074"/>
                    <a:pt x="52307" y="75555"/>
                    <a:pt x="50769" y="77037"/>
                  </a:cubicBezTo>
                  <a:cubicBezTo>
                    <a:pt x="51538" y="77037"/>
                    <a:pt x="53846" y="72592"/>
                    <a:pt x="52307" y="72592"/>
                  </a:cubicBezTo>
                  <a:cubicBezTo>
                    <a:pt x="52307" y="72592"/>
                    <a:pt x="49230" y="72592"/>
                    <a:pt x="49230" y="71111"/>
                  </a:cubicBezTo>
                  <a:cubicBezTo>
                    <a:pt x="49230" y="71111"/>
                    <a:pt x="54615" y="71111"/>
                    <a:pt x="55384" y="71111"/>
                  </a:cubicBezTo>
                  <a:cubicBezTo>
                    <a:pt x="54615" y="71111"/>
                    <a:pt x="52307" y="69629"/>
                    <a:pt x="52307" y="69629"/>
                  </a:cubicBezTo>
                  <a:cubicBezTo>
                    <a:pt x="53076" y="68148"/>
                    <a:pt x="55384" y="71111"/>
                    <a:pt x="56923" y="69629"/>
                  </a:cubicBezTo>
                  <a:cubicBezTo>
                    <a:pt x="56153" y="69629"/>
                    <a:pt x="53076" y="68148"/>
                    <a:pt x="53076" y="68148"/>
                  </a:cubicBezTo>
                  <a:cubicBezTo>
                    <a:pt x="53076" y="66666"/>
                    <a:pt x="59230" y="68148"/>
                    <a:pt x="60000" y="66666"/>
                  </a:cubicBezTo>
                  <a:cubicBezTo>
                    <a:pt x="60000" y="66666"/>
                    <a:pt x="57692" y="65185"/>
                    <a:pt x="57692" y="65185"/>
                  </a:cubicBezTo>
                  <a:cubicBezTo>
                    <a:pt x="56923" y="65185"/>
                    <a:pt x="59230" y="65185"/>
                    <a:pt x="59230" y="65185"/>
                  </a:cubicBezTo>
                  <a:cubicBezTo>
                    <a:pt x="60769" y="66666"/>
                    <a:pt x="61538" y="68148"/>
                    <a:pt x="63076" y="68148"/>
                  </a:cubicBezTo>
                  <a:cubicBezTo>
                    <a:pt x="64615" y="68148"/>
                    <a:pt x="66923" y="66666"/>
                    <a:pt x="69230" y="65185"/>
                  </a:cubicBezTo>
                  <a:cubicBezTo>
                    <a:pt x="75384" y="63703"/>
                    <a:pt x="65384" y="62222"/>
                    <a:pt x="64615" y="59259"/>
                  </a:cubicBezTo>
                  <a:cubicBezTo>
                    <a:pt x="64615" y="57777"/>
                    <a:pt x="71538" y="59259"/>
                    <a:pt x="72307" y="60740"/>
                  </a:cubicBezTo>
                  <a:cubicBezTo>
                    <a:pt x="73846" y="62222"/>
                    <a:pt x="74615" y="62222"/>
                    <a:pt x="76923" y="60740"/>
                  </a:cubicBezTo>
                  <a:cubicBezTo>
                    <a:pt x="77692" y="60740"/>
                    <a:pt x="81538" y="57777"/>
                    <a:pt x="80769" y="54814"/>
                  </a:cubicBezTo>
                  <a:cubicBezTo>
                    <a:pt x="80769" y="53333"/>
                    <a:pt x="72307" y="60740"/>
                    <a:pt x="74615" y="53333"/>
                  </a:cubicBezTo>
                  <a:cubicBezTo>
                    <a:pt x="73846" y="54814"/>
                    <a:pt x="77692" y="54814"/>
                    <a:pt x="77692" y="54814"/>
                  </a:cubicBezTo>
                  <a:cubicBezTo>
                    <a:pt x="80000" y="54814"/>
                    <a:pt x="81538" y="53333"/>
                    <a:pt x="83076" y="53333"/>
                  </a:cubicBezTo>
                  <a:cubicBezTo>
                    <a:pt x="83076" y="51851"/>
                    <a:pt x="80769" y="47407"/>
                    <a:pt x="80769" y="47407"/>
                  </a:cubicBezTo>
                  <a:cubicBezTo>
                    <a:pt x="81538" y="47407"/>
                    <a:pt x="82307" y="48888"/>
                    <a:pt x="82307" y="50370"/>
                  </a:cubicBezTo>
                  <a:cubicBezTo>
                    <a:pt x="83076" y="51851"/>
                    <a:pt x="84615" y="50370"/>
                    <a:pt x="85384" y="50370"/>
                  </a:cubicBezTo>
                  <a:cubicBezTo>
                    <a:pt x="87692" y="47407"/>
                    <a:pt x="89230" y="44444"/>
                    <a:pt x="91538" y="42962"/>
                  </a:cubicBezTo>
                  <a:cubicBezTo>
                    <a:pt x="93076" y="41481"/>
                    <a:pt x="104615" y="32592"/>
                    <a:pt x="104615" y="31111"/>
                  </a:cubicBezTo>
                  <a:cubicBezTo>
                    <a:pt x="104615" y="29629"/>
                    <a:pt x="94615" y="34074"/>
                    <a:pt x="93846" y="34074"/>
                  </a:cubicBezTo>
                  <a:cubicBezTo>
                    <a:pt x="91538" y="35555"/>
                    <a:pt x="89230" y="35555"/>
                    <a:pt x="86153" y="37037"/>
                  </a:cubicBezTo>
                  <a:cubicBezTo>
                    <a:pt x="86153" y="37037"/>
                    <a:pt x="83076" y="37037"/>
                    <a:pt x="83076" y="37037"/>
                  </a:cubicBezTo>
                  <a:cubicBezTo>
                    <a:pt x="83076" y="35555"/>
                    <a:pt x="87692" y="35555"/>
                    <a:pt x="88461" y="34074"/>
                  </a:cubicBezTo>
                  <a:cubicBezTo>
                    <a:pt x="89230" y="34074"/>
                    <a:pt x="94615" y="32592"/>
                    <a:pt x="94615" y="31111"/>
                  </a:cubicBezTo>
                  <a:cubicBezTo>
                    <a:pt x="94615" y="32592"/>
                    <a:pt x="86923" y="29629"/>
                    <a:pt x="87692" y="28148"/>
                  </a:cubicBezTo>
                  <a:cubicBezTo>
                    <a:pt x="87692" y="28148"/>
                    <a:pt x="96923" y="29629"/>
                    <a:pt x="97692" y="28148"/>
                  </a:cubicBezTo>
                  <a:cubicBezTo>
                    <a:pt x="99230" y="28148"/>
                    <a:pt x="101538" y="26666"/>
                    <a:pt x="103076" y="26666"/>
                  </a:cubicBezTo>
                  <a:cubicBezTo>
                    <a:pt x="103846" y="26666"/>
                    <a:pt x="105384" y="26666"/>
                    <a:pt x="106153" y="26666"/>
                  </a:cubicBezTo>
                  <a:cubicBezTo>
                    <a:pt x="109230" y="25185"/>
                    <a:pt x="112307" y="23703"/>
                    <a:pt x="114615" y="22222"/>
                  </a:cubicBezTo>
                  <a:cubicBezTo>
                    <a:pt x="114615" y="22222"/>
                    <a:pt x="120000" y="16296"/>
                    <a:pt x="117692" y="14814"/>
                  </a:cubicBezTo>
                  <a:cubicBezTo>
                    <a:pt x="116153" y="14814"/>
                    <a:pt x="113846" y="14814"/>
                    <a:pt x="112307" y="14814"/>
                  </a:cubicBezTo>
                  <a:cubicBezTo>
                    <a:pt x="111538" y="13333"/>
                    <a:pt x="110000" y="14814"/>
                    <a:pt x="110000" y="13333"/>
                  </a:cubicBezTo>
                  <a:cubicBezTo>
                    <a:pt x="110000" y="10370"/>
                    <a:pt x="108461" y="10370"/>
                    <a:pt x="108461" y="7407"/>
                  </a:cubicBezTo>
                  <a:cubicBezTo>
                    <a:pt x="108461" y="7407"/>
                    <a:pt x="105384" y="8888"/>
                    <a:pt x="104615" y="8888"/>
                  </a:cubicBezTo>
                  <a:cubicBezTo>
                    <a:pt x="103846" y="7407"/>
                    <a:pt x="103076" y="4444"/>
                    <a:pt x="102307" y="7407"/>
                  </a:cubicBezTo>
                  <a:cubicBezTo>
                    <a:pt x="102307" y="7407"/>
                    <a:pt x="97692" y="8888"/>
                    <a:pt x="96923" y="8888"/>
                  </a:cubicBezTo>
                  <a:cubicBezTo>
                    <a:pt x="95384" y="10370"/>
                    <a:pt x="93846" y="10370"/>
                    <a:pt x="92307" y="10370"/>
                  </a:cubicBezTo>
                  <a:cubicBezTo>
                    <a:pt x="92307" y="10370"/>
                    <a:pt x="89230" y="10370"/>
                    <a:pt x="89230" y="10370"/>
                  </a:cubicBezTo>
                  <a:cubicBezTo>
                    <a:pt x="89230" y="8888"/>
                    <a:pt x="92307" y="8888"/>
                    <a:pt x="93076" y="7407"/>
                  </a:cubicBezTo>
                  <a:cubicBezTo>
                    <a:pt x="94615" y="7407"/>
                    <a:pt x="96153" y="5925"/>
                    <a:pt x="96923" y="4444"/>
                  </a:cubicBezTo>
                  <a:cubicBezTo>
                    <a:pt x="95384" y="8888"/>
                    <a:pt x="79230" y="0"/>
                    <a:pt x="78461" y="2962"/>
                  </a:cubicBezTo>
                  <a:cubicBezTo>
                    <a:pt x="78461" y="4444"/>
                    <a:pt x="80000" y="4444"/>
                    <a:pt x="80769" y="5925"/>
                  </a:cubicBezTo>
                  <a:cubicBezTo>
                    <a:pt x="80769" y="7407"/>
                    <a:pt x="76923" y="2962"/>
                    <a:pt x="76923" y="2962"/>
                  </a:cubicBezTo>
                  <a:cubicBezTo>
                    <a:pt x="75384" y="1481"/>
                    <a:pt x="73076" y="2962"/>
                    <a:pt x="72307" y="2962"/>
                  </a:cubicBezTo>
                  <a:cubicBezTo>
                    <a:pt x="71538" y="2962"/>
                    <a:pt x="69230" y="2962"/>
                    <a:pt x="70000" y="4444"/>
                  </a:cubicBezTo>
                  <a:cubicBezTo>
                    <a:pt x="70769" y="5925"/>
                    <a:pt x="72307" y="10370"/>
                    <a:pt x="73076" y="8888"/>
                  </a:cubicBezTo>
                  <a:cubicBezTo>
                    <a:pt x="73076" y="10370"/>
                    <a:pt x="70000" y="8888"/>
                    <a:pt x="70000" y="7407"/>
                  </a:cubicBezTo>
                  <a:cubicBezTo>
                    <a:pt x="67692" y="7407"/>
                    <a:pt x="66923" y="2962"/>
                    <a:pt x="65384" y="2962"/>
                  </a:cubicBezTo>
                  <a:cubicBezTo>
                    <a:pt x="62307" y="2962"/>
                    <a:pt x="60000" y="2962"/>
                    <a:pt x="57692" y="2962"/>
                  </a:cubicBezTo>
                  <a:cubicBezTo>
                    <a:pt x="53846" y="4444"/>
                    <a:pt x="56153" y="5925"/>
                    <a:pt x="58461" y="7407"/>
                  </a:cubicBezTo>
                  <a:cubicBezTo>
                    <a:pt x="59230" y="8888"/>
                    <a:pt x="60769" y="10370"/>
                    <a:pt x="61538" y="11851"/>
                  </a:cubicBezTo>
                  <a:cubicBezTo>
                    <a:pt x="61538" y="11851"/>
                    <a:pt x="59230" y="14814"/>
                    <a:pt x="59230" y="14814"/>
                  </a:cubicBezTo>
                  <a:cubicBezTo>
                    <a:pt x="58461" y="14814"/>
                    <a:pt x="60000" y="13333"/>
                    <a:pt x="60000" y="13333"/>
                  </a:cubicBezTo>
                  <a:cubicBezTo>
                    <a:pt x="60000" y="11851"/>
                    <a:pt x="54615" y="5925"/>
                    <a:pt x="53846" y="5925"/>
                  </a:cubicBezTo>
                  <a:cubicBezTo>
                    <a:pt x="50769" y="5925"/>
                    <a:pt x="47692" y="4444"/>
                    <a:pt x="44615" y="5925"/>
                  </a:cubicBezTo>
                  <a:cubicBezTo>
                    <a:pt x="44615" y="5925"/>
                    <a:pt x="46153" y="8888"/>
                    <a:pt x="46923" y="8888"/>
                  </a:cubicBezTo>
                  <a:cubicBezTo>
                    <a:pt x="47692" y="8888"/>
                    <a:pt x="49230" y="10370"/>
                    <a:pt x="50769" y="8888"/>
                  </a:cubicBezTo>
                  <a:cubicBezTo>
                    <a:pt x="49230" y="10370"/>
                    <a:pt x="46923" y="11851"/>
                    <a:pt x="45384" y="10370"/>
                  </a:cubicBezTo>
                  <a:cubicBezTo>
                    <a:pt x="44615" y="10370"/>
                    <a:pt x="39230" y="5925"/>
                    <a:pt x="40000" y="7407"/>
                  </a:cubicBezTo>
                  <a:cubicBezTo>
                    <a:pt x="40000" y="5925"/>
                    <a:pt x="43846" y="14814"/>
                    <a:pt x="40769" y="13333"/>
                  </a:cubicBezTo>
                  <a:cubicBezTo>
                    <a:pt x="40000" y="11851"/>
                    <a:pt x="37692" y="10370"/>
                    <a:pt x="36153" y="11851"/>
                  </a:cubicBezTo>
                  <a:cubicBezTo>
                    <a:pt x="36923" y="11851"/>
                    <a:pt x="39230" y="13333"/>
                    <a:pt x="39230" y="13333"/>
                  </a:cubicBezTo>
                  <a:cubicBezTo>
                    <a:pt x="38461" y="14814"/>
                    <a:pt x="35384" y="11851"/>
                    <a:pt x="35384" y="14814"/>
                  </a:cubicBezTo>
                  <a:cubicBezTo>
                    <a:pt x="35384" y="16296"/>
                    <a:pt x="38461" y="17777"/>
                    <a:pt x="39230" y="19259"/>
                  </a:cubicBezTo>
                  <a:cubicBezTo>
                    <a:pt x="41538" y="19259"/>
                    <a:pt x="46923" y="20740"/>
                    <a:pt x="46923" y="25185"/>
                  </a:cubicBezTo>
                  <a:cubicBezTo>
                    <a:pt x="46923" y="23703"/>
                    <a:pt x="41538" y="22222"/>
                    <a:pt x="40000" y="20740"/>
                  </a:cubicBezTo>
                  <a:cubicBezTo>
                    <a:pt x="38461" y="20740"/>
                    <a:pt x="36153" y="16296"/>
                    <a:pt x="34615" y="17777"/>
                  </a:cubicBezTo>
                  <a:cubicBezTo>
                    <a:pt x="34615" y="17777"/>
                    <a:pt x="36923" y="20740"/>
                    <a:pt x="36923" y="20740"/>
                  </a:cubicBezTo>
                  <a:cubicBezTo>
                    <a:pt x="36923" y="20740"/>
                    <a:pt x="34615" y="22222"/>
                    <a:pt x="34615" y="20740"/>
                  </a:cubicBezTo>
                  <a:cubicBezTo>
                    <a:pt x="33076" y="19259"/>
                    <a:pt x="32307" y="17777"/>
                    <a:pt x="30769" y="16296"/>
                  </a:cubicBezTo>
                  <a:cubicBezTo>
                    <a:pt x="30000" y="14814"/>
                    <a:pt x="23846" y="14814"/>
                    <a:pt x="23846" y="14814"/>
                  </a:cubicBezTo>
                  <a:cubicBezTo>
                    <a:pt x="23846" y="16296"/>
                    <a:pt x="26153" y="16296"/>
                    <a:pt x="23846" y="17777"/>
                  </a:cubicBezTo>
                  <a:cubicBezTo>
                    <a:pt x="23076" y="17777"/>
                    <a:pt x="19230" y="20740"/>
                    <a:pt x="19230" y="20740"/>
                  </a:cubicBezTo>
                  <a:cubicBezTo>
                    <a:pt x="20000" y="20740"/>
                    <a:pt x="22307" y="19259"/>
                    <a:pt x="22307" y="19259"/>
                  </a:cubicBezTo>
                  <a:cubicBezTo>
                    <a:pt x="23076" y="20740"/>
                    <a:pt x="26153" y="23703"/>
                    <a:pt x="26153" y="23703"/>
                  </a:cubicBezTo>
                  <a:cubicBezTo>
                    <a:pt x="26153" y="23703"/>
                    <a:pt x="23846" y="22222"/>
                    <a:pt x="23846" y="23703"/>
                  </a:cubicBezTo>
                  <a:cubicBezTo>
                    <a:pt x="23846" y="23703"/>
                    <a:pt x="24615" y="28148"/>
                    <a:pt x="23076" y="25185"/>
                  </a:cubicBezTo>
                  <a:cubicBezTo>
                    <a:pt x="22307" y="23703"/>
                    <a:pt x="21538" y="20740"/>
                    <a:pt x="20000" y="22222"/>
                  </a:cubicBezTo>
                  <a:cubicBezTo>
                    <a:pt x="19230" y="22222"/>
                    <a:pt x="18461" y="25185"/>
                    <a:pt x="17692" y="23703"/>
                  </a:cubicBezTo>
                  <a:cubicBezTo>
                    <a:pt x="16923" y="22222"/>
                    <a:pt x="16153" y="20740"/>
                    <a:pt x="14615" y="20740"/>
                  </a:cubicBezTo>
                  <a:cubicBezTo>
                    <a:pt x="13846" y="20740"/>
                    <a:pt x="11538" y="22222"/>
                    <a:pt x="10769" y="23703"/>
                  </a:cubicBezTo>
                  <a:cubicBezTo>
                    <a:pt x="9230" y="25185"/>
                    <a:pt x="10000" y="26666"/>
                    <a:pt x="7692" y="25185"/>
                  </a:cubicBezTo>
                  <a:cubicBezTo>
                    <a:pt x="6153" y="23703"/>
                    <a:pt x="5384" y="25185"/>
                    <a:pt x="3846" y="25185"/>
                  </a:cubicBezTo>
                  <a:cubicBezTo>
                    <a:pt x="3076" y="26666"/>
                    <a:pt x="0" y="26666"/>
                    <a:pt x="0" y="28148"/>
                  </a:cubicBezTo>
                  <a:cubicBezTo>
                    <a:pt x="0" y="31111"/>
                    <a:pt x="6923" y="28148"/>
                    <a:pt x="6923" y="29629"/>
                  </a:cubicBezTo>
                  <a:cubicBezTo>
                    <a:pt x="6923" y="31111"/>
                    <a:pt x="4615" y="31111"/>
                    <a:pt x="3846" y="32592"/>
                  </a:cubicBezTo>
                  <a:cubicBezTo>
                    <a:pt x="3846" y="31111"/>
                    <a:pt x="7692" y="31111"/>
                    <a:pt x="8461" y="31111"/>
                  </a:cubicBezTo>
                  <a:cubicBezTo>
                    <a:pt x="9230" y="31111"/>
                    <a:pt x="13076" y="31111"/>
                    <a:pt x="13076" y="31111"/>
                  </a:cubicBezTo>
                  <a:cubicBezTo>
                    <a:pt x="13076" y="31111"/>
                    <a:pt x="11538" y="32592"/>
                    <a:pt x="10769" y="32592"/>
                  </a:cubicBezTo>
                  <a:cubicBezTo>
                    <a:pt x="9230" y="32592"/>
                    <a:pt x="8461" y="32592"/>
                    <a:pt x="6923" y="35555"/>
                  </a:cubicBezTo>
                  <a:cubicBezTo>
                    <a:pt x="3846" y="38518"/>
                    <a:pt x="9230" y="38518"/>
                    <a:pt x="10000" y="38518"/>
                  </a:cubicBezTo>
                  <a:cubicBezTo>
                    <a:pt x="13076" y="40000"/>
                    <a:pt x="15384" y="40000"/>
                    <a:pt x="18461" y="38518"/>
                  </a:cubicBezTo>
                  <a:cubicBezTo>
                    <a:pt x="20000" y="37037"/>
                    <a:pt x="23846" y="32592"/>
                    <a:pt x="26153" y="35555"/>
                  </a:cubicBezTo>
                  <a:cubicBezTo>
                    <a:pt x="26153" y="35555"/>
                    <a:pt x="22307" y="38518"/>
                    <a:pt x="22307" y="38518"/>
                  </a:cubicBezTo>
                  <a:cubicBezTo>
                    <a:pt x="20769" y="38518"/>
                    <a:pt x="19230" y="38518"/>
                    <a:pt x="17692" y="40000"/>
                  </a:cubicBezTo>
                  <a:cubicBezTo>
                    <a:pt x="16923" y="40000"/>
                    <a:pt x="15384" y="40000"/>
                    <a:pt x="13846" y="40000"/>
                  </a:cubicBezTo>
                  <a:cubicBezTo>
                    <a:pt x="12307" y="41481"/>
                    <a:pt x="10769" y="40000"/>
                    <a:pt x="9230" y="41481"/>
                  </a:cubicBezTo>
                  <a:cubicBezTo>
                    <a:pt x="10000" y="41481"/>
                    <a:pt x="12307" y="42962"/>
                    <a:pt x="12307" y="42962"/>
                  </a:cubicBezTo>
                  <a:cubicBezTo>
                    <a:pt x="13076" y="44444"/>
                    <a:pt x="13846" y="45925"/>
                    <a:pt x="15384" y="45925"/>
                  </a:cubicBezTo>
                  <a:cubicBezTo>
                    <a:pt x="18461" y="45925"/>
                    <a:pt x="20000" y="41481"/>
                    <a:pt x="23076" y="40000"/>
                  </a:cubicBezTo>
                  <a:cubicBezTo>
                    <a:pt x="23846" y="40000"/>
                    <a:pt x="33846" y="38518"/>
                    <a:pt x="33846" y="37037"/>
                  </a:cubicBezTo>
                  <a:cubicBezTo>
                    <a:pt x="33846" y="38518"/>
                    <a:pt x="29230" y="38518"/>
                    <a:pt x="28461" y="38518"/>
                  </a:cubicBezTo>
                  <a:cubicBezTo>
                    <a:pt x="26153" y="40000"/>
                    <a:pt x="22307" y="41481"/>
                    <a:pt x="20000" y="44444"/>
                  </a:cubicBezTo>
                  <a:cubicBezTo>
                    <a:pt x="17692" y="48888"/>
                    <a:pt x="24615" y="47407"/>
                    <a:pt x="25384" y="47407"/>
                  </a:cubicBezTo>
                  <a:cubicBezTo>
                    <a:pt x="26923" y="47407"/>
                    <a:pt x="28461" y="48888"/>
                    <a:pt x="30000" y="45925"/>
                  </a:cubicBezTo>
                  <a:cubicBezTo>
                    <a:pt x="30769" y="45925"/>
                    <a:pt x="30769" y="44444"/>
                    <a:pt x="30769" y="42962"/>
                  </a:cubicBezTo>
                  <a:cubicBezTo>
                    <a:pt x="31538" y="42962"/>
                    <a:pt x="32307" y="42962"/>
                    <a:pt x="32307" y="44444"/>
                  </a:cubicBezTo>
                  <a:cubicBezTo>
                    <a:pt x="32307" y="44444"/>
                    <a:pt x="32307" y="44444"/>
                    <a:pt x="31538" y="44444"/>
                  </a:cubicBezTo>
                  <a:cubicBezTo>
                    <a:pt x="33076" y="44444"/>
                    <a:pt x="36923" y="41481"/>
                    <a:pt x="38461" y="42962"/>
                  </a:cubicBezTo>
                  <a:cubicBezTo>
                    <a:pt x="37692" y="41481"/>
                    <a:pt x="33846" y="47407"/>
                    <a:pt x="33076" y="47407"/>
                  </a:cubicBezTo>
                  <a:cubicBezTo>
                    <a:pt x="33846" y="48888"/>
                    <a:pt x="38461" y="45925"/>
                    <a:pt x="40000" y="45925"/>
                  </a:cubicBezTo>
                  <a:cubicBezTo>
                    <a:pt x="42307" y="45925"/>
                    <a:pt x="44615" y="44444"/>
                    <a:pt x="46923" y="41481"/>
                  </a:cubicBezTo>
                  <a:cubicBezTo>
                    <a:pt x="47692" y="40000"/>
                    <a:pt x="47692" y="37037"/>
                    <a:pt x="47692" y="37037"/>
                  </a:cubicBezTo>
                  <a:cubicBezTo>
                    <a:pt x="49230" y="37037"/>
                    <a:pt x="49230" y="37037"/>
                    <a:pt x="50000" y="35555"/>
                  </a:cubicBezTo>
                  <a:cubicBezTo>
                    <a:pt x="50769" y="35555"/>
                    <a:pt x="56153" y="29629"/>
                    <a:pt x="56153" y="31111"/>
                  </a:cubicBezTo>
                  <a:cubicBezTo>
                    <a:pt x="56153" y="31111"/>
                    <a:pt x="53076" y="35555"/>
                    <a:pt x="53076" y="35555"/>
                  </a:cubicBezTo>
                  <a:cubicBezTo>
                    <a:pt x="52307" y="37037"/>
                    <a:pt x="49230" y="40000"/>
                    <a:pt x="49230" y="41481"/>
                  </a:cubicBezTo>
                  <a:cubicBezTo>
                    <a:pt x="49230" y="42962"/>
                    <a:pt x="57692" y="41481"/>
                    <a:pt x="57692" y="42962"/>
                  </a:cubicBezTo>
                  <a:cubicBezTo>
                    <a:pt x="57692" y="41481"/>
                    <a:pt x="46153" y="47407"/>
                    <a:pt x="46153" y="45925"/>
                  </a:cubicBezTo>
                  <a:cubicBezTo>
                    <a:pt x="46153" y="45925"/>
                    <a:pt x="53076" y="47407"/>
                    <a:pt x="52307" y="47407"/>
                  </a:cubicBezTo>
                  <a:cubicBezTo>
                    <a:pt x="52307" y="48888"/>
                    <a:pt x="49230" y="48888"/>
                    <a:pt x="48461" y="48888"/>
                  </a:cubicBezTo>
                  <a:cubicBezTo>
                    <a:pt x="46923" y="48888"/>
                    <a:pt x="44615" y="48888"/>
                    <a:pt x="43076" y="50370"/>
                  </a:cubicBezTo>
                  <a:cubicBezTo>
                    <a:pt x="40000" y="50370"/>
                    <a:pt x="36923" y="50370"/>
                    <a:pt x="33846" y="51851"/>
                  </a:cubicBezTo>
                  <a:cubicBezTo>
                    <a:pt x="33076" y="51851"/>
                    <a:pt x="33076" y="53333"/>
                    <a:pt x="34615" y="53333"/>
                  </a:cubicBezTo>
                  <a:cubicBezTo>
                    <a:pt x="35384" y="54814"/>
                    <a:pt x="37692" y="56296"/>
                    <a:pt x="38461" y="57777"/>
                  </a:cubicBezTo>
                  <a:cubicBezTo>
                    <a:pt x="40000" y="60740"/>
                    <a:pt x="38461" y="63703"/>
                    <a:pt x="40769" y="63703"/>
                  </a:cubicBezTo>
                  <a:cubicBezTo>
                    <a:pt x="41538" y="62222"/>
                    <a:pt x="43846" y="63703"/>
                    <a:pt x="44615" y="62222"/>
                  </a:cubicBezTo>
                  <a:cubicBezTo>
                    <a:pt x="37692" y="69629"/>
                    <a:pt x="33846" y="53333"/>
                    <a:pt x="28461" y="53333"/>
                  </a:cubicBezTo>
                  <a:cubicBezTo>
                    <a:pt x="26923" y="53333"/>
                    <a:pt x="20000" y="50370"/>
                    <a:pt x="20000" y="53333"/>
                  </a:cubicBezTo>
                  <a:cubicBezTo>
                    <a:pt x="20000" y="53333"/>
                    <a:pt x="19230" y="56296"/>
                    <a:pt x="19230" y="56296"/>
                  </a:cubicBezTo>
                  <a:cubicBezTo>
                    <a:pt x="20000" y="56296"/>
                    <a:pt x="24615" y="56296"/>
                    <a:pt x="24615" y="57777"/>
                  </a:cubicBezTo>
                  <a:cubicBezTo>
                    <a:pt x="24615" y="57777"/>
                    <a:pt x="20000" y="57777"/>
                    <a:pt x="20000" y="60740"/>
                  </a:cubicBezTo>
                  <a:cubicBezTo>
                    <a:pt x="20000" y="62222"/>
                    <a:pt x="24615" y="62222"/>
                    <a:pt x="26153" y="63703"/>
                  </a:cubicBezTo>
                  <a:cubicBezTo>
                    <a:pt x="26923" y="65185"/>
                    <a:pt x="27692" y="66666"/>
                    <a:pt x="28461" y="68148"/>
                  </a:cubicBezTo>
                  <a:cubicBezTo>
                    <a:pt x="29230" y="71111"/>
                    <a:pt x="30769" y="72592"/>
                    <a:pt x="32307" y="74074"/>
                  </a:cubicBezTo>
                  <a:cubicBezTo>
                    <a:pt x="33846" y="75555"/>
                    <a:pt x="34615" y="75555"/>
                    <a:pt x="36153" y="74074"/>
                  </a:cubicBezTo>
                  <a:cubicBezTo>
                    <a:pt x="36923" y="74074"/>
                    <a:pt x="38461" y="72592"/>
                    <a:pt x="39230" y="74074"/>
                  </a:cubicBezTo>
                  <a:cubicBezTo>
                    <a:pt x="39230" y="74074"/>
                    <a:pt x="38461" y="77037"/>
                    <a:pt x="38461" y="77037"/>
                  </a:cubicBezTo>
                  <a:cubicBezTo>
                    <a:pt x="36923" y="77037"/>
                    <a:pt x="34615" y="75555"/>
                    <a:pt x="33846" y="77037"/>
                  </a:cubicBezTo>
                  <a:cubicBezTo>
                    <a:pt x="33846" y="75555"/>
                    <a:pt x="36923" y="80000"/>
                    <a:pt x="36923" y="80000"/>
                  </a:cubicBezTo>
                  <a:cubicBezTo>
                    <a:pt x="36923" y="81481"/>
                    <a:pt x="33076" y="78518"/>
                    <a:pt x="33076" y="78518"/>
                  </a:cubicBezTo>
                  <a:cubicBezTo>
                    <a:pt x="30769" y="75555"/>
                    <a:pt x="29230" y="75555"/>
                    <a:pt x="26923" y="75555"/>
                  </a:cubicBezTo>
                  <a:cubicBezTo>
                    <a:pt x="25384" y="75555"/>
                    <a:pt x="24615" y="75555"/>
                    <a:pt x="23076" y="77037"/>
                  </a:cubicBezTo>
                  <a:cubicBezTo>
                    <a:pt x="21538" y="78518"/>
                    <a:pt x="20769" y="77037"/>
                    <a:pt x="20000" y="78518"/>
                  </a:cubicBezTo>
                  <a:cubicBezTo>
                    <a:pt x="19230" y="80000"/>
                    <a:pt x="19230" y="81481"/>
                    <a:pt x="17692" y="81481"/>
                  </a:cubicBezTo>
                  <a:cubicBezTo>
                    <a:pt x="16923" y="82962"/>
                    <a:pt x="16153" y="87407"/>
                    <a:pt x="17692" y="87407"/>
                  </a:cubicBezTo>
                  <a:cubicBezTo>
                    <a:pt x="19230" y="87407"/>
                    <a:pt x="20769" y="85925"/>
                    <a:pt x="20769" y="87407"/>
                  </a:cubicBezTo>
                  <a:cubicBezTo>
                    <a:pt x="21538" y="90370"/>
                    <a:pt x="24615" y="88888"/>
                    <a:pt x="24615" y="87407"/>
                  </a:cubicBezTo>
                  <a:cubicBezTo>
                    <a:pt x="25384" y="87407"/>
                    <a:pt x="26923" y="82962"/>
                    <a:pt x="26923" y="81481"/>
                  </a:cubicBezTo>
                  <a:cubicBezTo>
                    <a:pt x="26923" y="82962"/>
                    <a:pt x="26923" y="82962"/>
                    <a:pt x="26923" y="84444"/>
                  </a:cubicBezTo>
                  <a:cubicBezTo>
                    <a:pt x="26923" y="84444"/>
                    <a:pt x="27692" y="84444"/>
                    <a:pt x="27692" y="84444"/>
                  </a:cubicBezTo>
                  <a:cubicBezTo>
                    <a:pt x="27692" y="84444"/>
                    <a:pt x="26923" y="85925"/>
                    <a:pt x="26923" y="87407"/>
                  </a:cubicBezTo>
                  <a:cubicBezTo>
                    <a:pt x="26923" y="87407"/>
                    <a:pt x="26923" y="87407"/>
                    <a:pt x="27692" y="87407"/>
                  </a:cubicBezTo>
                  <a:cubicBezTo>
                    <a:pt x="27692" y="87407"/>
                    <a:pt x="25384" y="88888"/>
                    <a:pt x="26153" y="88888"/>
                  </a:cubicBezTo>
                  <a:cubicBezTo>
                    <a:pt x="26153" y="88888"/>
                    <a:pt x="26153" y="88888"/>
                    <a:pt x="26153" y="88888"/>
                  </a:cubicBezTo>
                  <a:cubicBezTo>
                    <a:pt x="26153" y="90370"/>
                    <a:pt x="23846" y="88888"/>
                    <a:pt x="23076" y="90370"/>
                  </a:cubicBezTo>
                  <a:cubicBezTo>
                    <a:pt x="23846" y="90370"/>
                    <a:pt x="26923" y="90370"/>
                    <a:pt x="27692" y="91851"/>
                  </a:cubicBezTo>
                  <a:cubicBezTo>
                    <a:pt x="27692" y="91851"/>
                    <a:pt x="23846" y="96296"/>
                    <a:pt x="24615" y="96296"/>
                  </a:cubicBezTo>
                  <a:cubicBezTo>
                    <a:pt x="24615" y="97777"/>
                    <a:pt x="28461" y="96296"/>
                    <a:pt x="28461" y="96296"/>
                  </a:cubicBezTo>
                  <a:cubicBezTo>
                    <a:pt x="28461" y="96296"/>
                    <a:pt x="27692" y="96296"/>
                    <a:pt x="27692" y="96296"/>
                  </a:cubicBezTo>
                  <a:cubicBezTo>
                    <a:pt x="27692" y="97777"/>
                    <a:pt x="31538" y="96296"/>
                    <a:pt x="32307" y="94814"/>
                  </a:cubicBezTo>
                  <a:cubicBezTo>
                    <a:pt x="32307" y="94814"/>
                    <a:pt x="35384" y="87407"/>
                    <a:pt x="36153" y="88888"/>
                  </a:cubicBezTo>
                  <a:cubicBezTo>
                    <a:pt x="36923" y="90370"/>
                    <a:pt x="30769" y="99259"/>
                    <a:pt x="29230" y="100740"/>
                  </a:cubicBezTo>
                  <a:cubicBezTo>
                    <a:pt x="26923" y="100740"/>
                    <a:pt x="25384" y="100740"/>
                    <a:pt x="23076" y="97777"/>
                  </a:cubicBezTo>
                  <a:cubicBezTo>
                    <a:pt x="21538" y="96296"/>
                    <a:pt x="21538" y="93333"/>
                    <a:pt x="20000" y="93333"/>
                  </a:cubicBezTo>
                  <a:cubicBezTo>
                    <a:pt x="18461" y="91851"/>
                    <a:pt x="16923" y="91851"/>
                    <a:pt x="15384" y="91851"/>
                  </a:cubicBezTo>
                  <a:cubicBezTo>
                    <a:pt x="13076" y="91851"/>
                    <a:pt x="13076" y="93333"/>
                    <a:pt x="14615" y="96296"/>
                  </a:cubicBezTo>
                  <a:cubicBezTo>
                    <a:pt x="15384" y="97777"/>
                    <a:pt x="15384" y="99259"/>
                    <a:pt x="16923" y="99259"/>
                  </a:cubicBezTo>
                  <a:cubicBezTo>
                    <a:pt x="19230" y="99259"/>
                    <a:pt x="16923" y="99259"/>
                    <a:pt x="16923" y="100740"/>
                  </a:cubicBezTo>
                  <a:cubicBezTo>
                    <a:pt x="16923" y="100740"/>
                    <a:pt x="20000" y="103703"/>
                    <a:pt x="20000" y="10370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1" name="Google Shape;903;g90e2d1f501_0_5781">
              <a:extLst>
                <a:ext uri="{FF2B5EF4-FFF2-40B4-BE49-F238E27FC236}">
                  <a16:creationId xmlns:a16="http://schemas.microsoft.com/office/drawing/2014/main" id="{218CFE83-562D-E12A-CAA2-036F7CFB31CF}"/>
                </a:ext>
              </a:extLst>
            </p:cNvPr>
            <p:cNvSpPr/>
            <p:nvPr/>
          </p:nvSpPr>
          <p:spPr>
            <a:xfrm>
              <a:off x="8101465" y="4187857"/>
              <a:ext cx="1305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428" y="96000"/>
                  </a:moveTo>
                  <a:cubicBezTo>
                    <a:pt x="102857" y="72000"/>
                    <a:pt x="111428" y="72000"/>
                    <a:pt x="94285" y="48000"/>
                  </a:cubicBezTo>
                  <a:cubicBezTo>
                    <a:pt x="85714" y="48000"/>
                    <a:pt x="77142" y="48000"/>
                    <a:pt x="68571" y="48000"/>
                  </a:cubicBezTo>
                  <a:cubicBezTo>
                    <a:pt x="59999" y="48000"/>
                    <a:pt x="17142" y="0"/>
                    <a:pt x="8571" y="24000"/>
                  </a:cubicBezTo>
                  <a:cubicBezTo>
                    <a:pt x="8571" y="24000"/>
                    <a:pt x="25714" y="48000"/>
                    <a:pt x="17142" y="48000"/>
                  </a:cubicBezTo>
                  <a:cubicBezTo>
                    <a:pt x="17142" y="72000"/>
                    <a:pt x="0" y="96000"/>
                    <a:pt x="0" y="72000"/>
                  </a:cubicBezTo>
                  <a:cubicBezTo>
                    <a:pt x="0" y="96000"/>
                    <a:pt x="17142" y="72000"/>
                    <a:pt x="25714" y="72000"/>
                  </a:cubicBezTo>
                  <a:cubicBezTo>
                    <a:pt x="34285" y="72000"/>
                    <a:pt x="51428" y="96000"/>
                    <a:pt x="68571" y="96000"/>
                  </a:cubicBezTo>
                  <a:cubicBezTo>
                    <a:pt x="77142" y="96000"/>
                    <a:pt x="111428" y="96000"/>
                    <a:pt x="111428" y="96000"/>
                  </a:cubicBezTo>
                  <a:cubicBezTo>
                    <a:pt x="102857" y="72000"/>
                    <a:pt x="119999" y="120000"/>
                    <a:pt x="111428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4" name="Google Shape;904;g90e2d1f501_0_5781">
              <a:extLst>
                <a:ext uri="{FF2B5EF4-FFF2-40B4-BE49-F238E27FC236}">
                  <a16:creationId xmlns:a16="http://schemas.microsoft.com/office/drawing/2014/main" id="{F764B989-562C-E2DC-01C0-B2A3C9CC209B}"/>
                </a:ext>
              </a:extLst>
            </p:cNvPr>
            <p:cNvSpPr/>
            <p:nvPr/>
          </p:nvSpPr>
          <p:spPr>
            <a:xfrm>
              <a:off x="7738407" y="4226080"/>
              <a:ext cx="540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60000"/>
                  </a:moveTo>
                  <a:cubicBezTo>
                    <a:pt x="80000" y="120000"/>
                    <a:pt x="0" y="0"/>
                    <a:pt x="40000" y="0"/>
                  </a:cubicBezTo>
                  <a:cubicBezTo>
                    <a:pt x="60000" y="0"/>
                    <a:pt x="120000" y="60000"/>
                    <a:pt x="10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8" name="Google Shape;905;g90e2d1f501_0_5781">
              <a:extLst>
                <a:ext uri="{FF2B5EF4-FFF2-40B4-BE49-F238E27FC236}">
                  <a16:creationId xmlns:a16="http://schemas.microsoft.com/office/drawing/2014/main" id="{5B0240ED-9222-3DFB-467F-73B6331D988F}"/>
                </a:ext>
              </a:extLst>
            </p:cNvPr>
            <p:cNvSpPr/>
            <p:nvPr/>
          </p:nvSpPr>
          <p:spPr>
            <a:xfrm>
              <a:off x="7980446" y="4515967"/>
              <a:ext cx="540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40000"/>
                  </a:moveTo>
                  <a:cubicBezTo>
                    <a:pt x="60000" y="0"/>
                    <a:pt x="0" y="80000"/>
                    <a:pt x="20000" y="80000"/>
                  </a:cubicBezTo>
                  <a:cubicBezTo>
                    <a:pt x="40000" y="120000"/>
                    <a:pt x="120000" y="40000"/>
                    <a:pt x="8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1" name="Google Shape;906;g90e2d1f501_0_5781">
              <a:extLst>
                <a:ext uri="{FF2B5EF4-FFF2-40B4-BE49-F238E27FC236}">
                  <a16:creationId xmlns:a16="http://schemas.microsoft.com/office/drawing/2014/main" id="{1B4F1DC7-E4B3-1DCC-4875-B2E1E843ADAC}"/>
                </a:ext>
              </a:extLst>
            </p:cNvPr>
            <p:cNvSpPr/>
            <p:nvPr/>
          </p:nvSpPr>
          <p:spPr>
            <a:xfrm>
              <a:off x="4805282" y="5815671"/>
              <a:ext cx="477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30000"/>
                  </a:moveTo>
                  <a:cubicBezTo>
                    <a:pt x="72000" y="0"/>
                    <a:pt x="0" y="120000"/>
                    <a:pt x="24000" y="120000"/>
                  </a:cubicBezTo>
                  <a:cubicBezTo>
                    <a:pt x="24000" y="120000"/>
                    <a:pt x="120000" y="30000"/>
                    <a:pt x="96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4" name="Google Shape;907;g90e2d1f501_0_5781">
              <a:extLst>
                <a:ext uri="{FF2B5EF4-FFF2-40B4-BE49-F238E27FC236}">
                  <a16:creationId xmlns:a16="http://schemas.microsoft.com/office/drawing/2014/main" id="{DFF02658-925D-F8CE-2E41-D9DB6A56E003}"/>
                </a:ext>
              </a:extLst>
            </p:cNvPr>
            <p:cNvSpPr/>
            <p:nvPr/>
          </p:nvSpPr>
          <p:spPr>
            <a:xfrm>
              <a:off x="4872164" y="5806112"/>
              <a:ext cx="96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5" name="Google Shape;908;g90e2d1f501_0_5781">
              <a:extLst>
                <a:ext uri="{FF2B5EF4-FFF2-40B4-BE49-F238E27FC236}">
                  <a16:creationId xmlns:a16="http://schemas.microsoft.com/office/drawing/2014/main" id="{E9860E75-B378-7C50-CC46-96F0CF4A7C81}"/>
                </a:ext>
              </a:extLst>
            </p:cNvPr>
            <p:cNvSpPr/>
            <p:nvPr/>
          </p:nvSpPr>
          <p:spPr>
            <a:xfrm>
              <a:off x="3919930" y="5815671"/>
              <a:ext cx="636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40000"/>
                  </a:moveTo>
                  <a:cubicBezTo>
                    <a:pt x="119999" y="0"/>
                    <a:pt x="34285" y="0"/>
                    <a:pt x="17142" y="40000"/>
                  </a:cubicBezTo>
                  <a:cubicBezTo>
                    <a:pt x="0" y="60000"/>
                    <a:pt x="68571" y="100000"/>
                    <a:pt x="85714" y="40000"/>
                  </a:cubicBezTo>
                  <a:cubicBezTo>
                    <a:pt x="102857" y="20000"/>
                    <a:pt x="51428" y="120000"/>
                    <a:pt x="85714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8" name="Google Shape;909;g90e2d1f501_0_5781">
              <a:extLst>
                <a:ext uri="{FF2B5EF4-FFF2-40B4-BE49-F238E27FC236}">
                  <a16:creationId xmlns:a16="http://schemas.microsoft.com/office/drawing/2014/main" id="{42CA216A-8AEC-A200-06F3-A22E25815279}"/>
                </a:ext>
              </a:extLst>
            </p:cNvPr>
            <p:cNvSpPr/>
            <p:nvPr/>
          </p:nvSpPr>
          <p:spPr>
            <a:xfrm>
              <a:off x="17661981" y="9138192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120000"/>
                    <a:pt x="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9" name="Google Shape;910;g90e2d1f501_0_5781">
              <a:extLst>
                <a:ext uri="{FF2B5EF4-FFF2-40B4-BE49-F238E27FC236}">
                  <a16:creationId xmlns:a16="http://schemas.microsoft.com/office/drawing/2014/main" id="{A7DAFECD-D98A-493A-E0CF-09B3A31A9C63}"/>
                </a:ext>
              </a:extLst>
            </p:cNvPr>
            <p:cNvSpPr/>
            <p:nvPr/>
          </p:nvSpPr>
          <p:spPr>
            <a:xfrm>
              <a:off x="17540963" y="9119078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60000"/>
                    <a:pt x="0" y="120000"/>
                    <a:pt x="0" y="60000"/>
                  </a:cubicBezTo>
                  <a:cubicBezTo>
                    <a:pt x="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4" name="Google Shape;911;g90e2d1f501_0_5781">
              <a:extLst>
                <a:ext uri="{FF2B5EF4-FFF2-40B4-BE49-F238E27FC236}">
                  <a16:creationId xmlns:a16="http://schemas.microsoft.com/office/drawing/2014/main" id="{94EB020F-65CF-934F-EE93-9AF086CF7867}"/>
                </a:ext>
              </a:extLst>
            </p:cNvPr>
            <p:cNvSpPr/>
            <p:nvPr/>
          </p:nvSpPr>
          <p:spPr>
            <a:xfrm>
              <a:off x="17961345" y="10785121"/>
              <a:ext cx="636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48000"/>
                  </a:moveTo>
                  <a:cubicBezTo>
                    <a:pt x="119999" y="0"/>
                    <a:pt x="0" y="24000"/>
                    <a:pt x="17142" y="48000"/>
                  </a:cubicBezTo>
                  <a:cubicBezTo>
                    <a:pt x="17142" y="72000"/>
                    <a:pt x="85714" y="120000"/>
                    <a:pt x="102857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5" name="Google Shape;912;g90e2d1f501_0_5781">
              <a:extLst>
                <a:ext uri="{FF2B5EF4-FFF2-40B4-BE49-F238E27FC236}">
                  <a16:creationId xmlns:a16="http://schemas.microsoft.com/office/drawing/2014/main" id="{C9A25B84-39F5-9639-B707-B6AC3C7ECF0E}"/>
                </a:ext>
              </a:extLst>
            </p:cNvPr>
            <p:cNvSpPr/>
            <p:nvPr/>
          </p:nvSpPr>
          <p:spPr>
            <a:xfrm>
              <a:off x="12451788" y="5197675"/>
              <a:ext cx="3300" cy="3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6" name="Google Shape;913;g90e2d1f501_0_5781">
              <a:extLst>
                <a:ext uri="{FF2B5EF4-FFF2-40B4-BE49-F238E27FC236}">
                  <a16:creationId xmlns:a16="http://schemas.microsoft.com/office/drawing/2014/main" id="{C74784B2-59F5-446D-1CC2-31354137636B}"/>
                </a:ext>
              </a:extLst>
            </p:cNvPr>
            <p:cNvSpPr/>
            <p:nvPr/>
          </p:nvSpPr>
          <p:spPr>
            <a:xfrm>
              <a:off x="9257515" y="10504795"/>
              <a:ext cx="954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53333"/>
                  </a:moveTo>
                  <a:cubicBezTo>
                    <a:pt x="48000" y="66666"/>
                    <a:pt x="12000" y="93333"/>
                    <a:pt x="0" y="106666"/>
                  </a:cubicBezTo>
                  <a:cubicBezTo>
                    <a:pt x="0" y="120000"/>
                    <a:pt x="24000" y="106666"/>
                    <a:pt x="24000" y="106666"/>
                  </a:cubicBezTo>
                  <a:cubicBezTo>
                    <a:pt x="36000" y="93333"/>
                    <a:pt x="48000" y="80000"/>
                    <a:pt x="60000" y="66666"/>
                  </a:cubicBezTo>
                  <a:cubicBezTo>
                    <a:pt x="72000" y="53333"/>
                    <a:pt x="120000" y="0"/>
                    <a:pt x="96000" y="0"/>
                  </a:cubicBezTo>
                  <a:cubicBezTo>
                    <a:pt x="84000" y="0"/>
                    <a:pt x="48000" y="40000"/>
                    <a:pt x="48000" y="53333"/>
                  </a:cubicBezTo>
                  <a:cubicBezTo>
                    <a:pt x="48000" y="66666"/>
                    <a:pt x="48000" y="40000"/>
                    <a:pt x="48000" y="5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7" name="Google Shape;914;g90e2d1f501_0_5781">
              <a:extLst>
                <a:ext uri="{FF2B5EF4-FFF2-40B4-BE49-F238E27FC236}">
                  <a16:creationId xmlns:a16="http://schemas.microsoft.com/office/drawing/2014/main" id="{914A83EA-D9EB-2320-9AFC-0BB165C11715}"/>
                </a:ext>
              </a:extLst>
            </p:cNvPr>
            <p:cNvSpPr/>
            <p:nvPr/>
          </p:nvSpPr>
          <p:spPr>
            <a:xfrm>
              <a:off x="7821210" y="6733109"/>
              <a:ext cx="669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40000"/>
                  </a:moveTo>
                  <a:cubicBezTo>
                    <a:pt x="119999" y="0"/>
                    <a:pt x="0" y="0"/>
                    <a:pt x="17142" y="0"/>
                  </a:cubicBezTo>
                  <a:cubicBezTo>
                    <a:pt x="34285" y="0"/>
                    <a:pt x="102857" y="120000"/>
                    <a:pt x="119999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8" name="Google Shape;915;g90e2d1f501_0_5781">
              <a:extLst>
                <a:ext uri="{FF2B5EF4-FFF2-40B4-BE49-F238E27FC236}">
                  <a16:creationId xmlns:a16="http://schemas.microsoft.com/office/drawing/2014/main" id="{AFA68AB6-F3F3-33B7-6706-1A2FB12C59F5}"/>
                </a:ext>
              </a:extLst>
            </p:cNvPr>
            <p:cNvSpPr/>
            <p:nvPr/>
          </p:nvSpPr>
          <p:spPr>
            <a:xfrm>
              <a:off x="8483628" y="11766267"/>
              <a:ext cx="1689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333" y="105000"/>
                  </a:moveTo>
                  <a:cubicBezTo>
                    <a:pt x="86666" y="105000"/>
                    <a:pt x="73333" y="82500"/>
                    <a:pt x="53333" y="67500"/>
                  </a:cubicBezTo>
                  <a:cubicBezTo>
                    <a:pt x="46666" y="52500"/>
                    <a:pt x="33333" y="45000"/>
                    <a:pt x="26666" y="37500"/>
                  </a:cubicBezTo>
                  <a:cubicBezTo>
                    <a:pt x="20000" y="37500"/>
                    <a:pt x="6666" y="30000"/>
                    <a:pt x="6666" y="22500"/>
                  </a:cubicBezTo>
                  <a:cubicBezTo>
                    <a:pt x="6666" y="22500"/>
                    <a:pt x="13333" y="22500"/>
                    <a:pt x="13333" y="15000"/>
                  </a:cubicBezTo>
                  <a:cubicBezTo>
                    <a:pt x="20000" y="15000"/>
                    <a:pt x="6666" y="0"/>
                    <a:pt x="0" y="0"/>
                  </a:cubicBezTo>
                  <a:cubicBezTo>
                    <a:pt x="0" y="37500"/>
                    <a:pt x="0" y="75000"/>
                    <a:pt x="0" y="105000"/>
                  </a:cubicBezTo>
                  <a:cubicBezTo>
                    <a:pt x="0" y="112500"/>
                    <a:pt x="40000" y="112500"/>
                    <a:pt x="46666" y="112500"/>
                  </a:cubicBezTo>
                  <a:cubicBezTo>
                    <a:pt x="53333" y="112500"/>
                    <a:pt x="60000" y="112500"/>
                    <a:pt x="66666" y="120000"/>
                  </a:cubicBezTo>
                  <a:cubicBezTo>
                    <a:pt x="80000" y="120000"/>
                    <a:pt x="80000" y="120000"/>
                    <a:pt x="86666" y="112500"/>
                  </a:cubicBezTo>
                  <a:cubicBezTo>
                    <a:pt x="93333" y="112500"/>
                    <a:pt x="120000" y="112500"/>
                    <a:pt x="120000" y="105000"/>
                  </a:cubicBezTo>
                  <a:cubicBezTo>
                    <a:pt x="120000" y="105000"/>
                    <a:pt x="120000" y="97500"/>
                    <a:pt x="113333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9" name="Google Shape;916;g90e2d1f501_0_5781">
              <a:extLst>
                <a:ext uri="{FF2B5EF4-FFF2-40B4-BE49-F238E27FC236}">
                  <a16:creationId xmlns:a16="http://schemas.microsoft.com/office/drawing/2014/main" id="{E54B054C-7EFC-D562-DC77-557C4FC72465}"/>
                </a:ext>
              </a:extLst>
            </p:cNvPr>
            <p:cNvSpPr/>
            <p:nvPr/>
          </p:nvSpPr>
          <p:spPr>
            <a:xfrm>
              <a:off x="8305288" y="11747159"/>
              <a:ext cx="2802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000" y="88695"/>
                  </a:moveTo>
                  <a:cubicBezTo>
                    <a:pt x="76000" y="67826"/>
                    <a:pt x="76000" y="52173"/>
                    <a:pt x="76000" y="36521"/>
                  </a:cubicBezTo>
                  <a:cubicBezTo>
                    <a:pt x="76000" y="31304"/>
                    <a:pt x="76000" y="20869"/>
                    <a:pt x="76000" y="15652"/>
                  </a:cubicBezTo>
                  <a:cubicBezTo>
                    <a:pt x="76000" y="10434"/>
                    <a:pt x="64000" y="0"/>
                    <a:pt x="60000" y="5217"/>
                  </a:cubicBezTo>
                  <a:cubicBezTo>
                    <a:pt x="56000" y="10434"/>
                    <a:pt x="48000" y="5217"/>
                    <a:pt x="48000" y="15652"/>
                  </a:cubicBezTo>
                  <a:cubicBezTo>
                    <a:pt x="44000" y="26086"/>
                    <a:pt x="36000" y="36521"/>
                    <a:pt x="52000" y="31304"/>
                  </a:cubicBezTo>
                  <a:cubicBezTo>
                    <a:pt x="52000" y="31304"/>
                    <a:pt x="60000" y="31304"/>
                    <a:pt x="60000" y="31304"/>
                  </a:cubicBezTo>
                  <a:cubicBezTo>
                    <a:pt x="64000" y="31304"/>
                    <a:pt x="56000" y="41739"/>
                    <a:pt x="56000" y="41739"/>
                  </a:cubicBezTo>
                  <a:cubicBezTo>
                    <a:pt x="52000" y="41739"/>
                    <a:pt x="44000" y="52173"/>
                    <a:pt x="52000" y="57391"/>
                  </a:cubicBezTo>
                  <a:cubicBezTo>
                    <a:pt x="52000" y="62608"/>
                    <a:pt x="64000" y="62608"/>
                    <a:pt x="64000" y="67826"/>
                  </a:cubicBezTo>
                  <a:cubicBezTo>
                    <a:pt x="64000" y="67826"/>
                    <a:pt x="48000" y="67826"/>
                    <a:pt x="48000" y="67826"/>
                  </a:cubicBezTo>
                  <a:cubicBezTo>
                    <a:pt x="44000" y="67826"/>
                    <a:pt x="36000" y="62608"/>
                    <a:pt x="36000" y="62608"/>
                  </a:cubicBezTo>
                  <a:cubicBezTo>
                    <a:pt x="36000" y="62608"/>
                    <a:pt x="40000" y="67826"/>
                    <a:pt x="40000" y="62608"/>
                  </a:cubicBezTo>
                  <a:cubicBezTo>
                    <a:pt x="40000" y="57391"/>
                    <a:pt x="44000" y="52173"/>
                    <a:pt x="40000" y="46956"/>
                  </a:cubicBezTo>
                  <a:cubicBezTo>
                    <a:pt x="40000" y="46956"/>
                    <a:pt x="32000" y="57391"/>
                    <a:pt x="32000" y="57391"/>
                  </a:cubicBezTo>
                  <a:cubicBezTo>
                    <a:pt x="28000" y="62608"/>
                    <a:pt x="24000" y="57391"/>
                    <a:pt x="20000" y="57391"/>
                  </a:cubicBezTo>
                  <a:cubicBezTo>
                    <a:pt x="16000" y="57391"/>
                    <a:pt x="0" y="52173"/>
                    <a:pt x="0" y="62608"/>
                  </a:cubicBezTo>
                  <a:cubicBezTo>
                    <a:pt x="0" y="67826"/>
                    <a:pt x="8000" y="62608"/>
                    <a:pt x="8000" y="62608"/>
                  </a:cubicBezTo>
                  <a:cubicBezTo>
                    <a:pt x="12000" y="57391"/>
                    <a:pt x="8000" y="62608"/>
                    <a:pt x="12000" y="62608"/>
                  </a:cubicBezTo>
                  <a:cubicBezTo>
                    <a:pt x="16000" y="67826"/>
                    <a:pt x="16000" y="57391"/>
                    <a:pt x="20000" y="62608"/>
                  </a:cubicBezTo>
                  <a:cubicBezTo>
                    <a:pt x="20000" y="62608"/>
                    <a:pt x="24000" y="67826"/>
                    <a:pt x="24000" y="67826"/>
                  </a:cubicBezTo>
                  <a:cubicBezTo>
                    <a:pt x="24000" y="67826"/>
                    <a:pt x="8000" y="73043"/>
                    <a:pt x="16000" y="78260"/>
                  </a:cubicBezTo>
                  <a:cubicBezTo>
                    <a:pt x="20000" y="83478"/>
                    <a:pt x="24000" y="73043"/>
                    <a:pt x="24000" y="78260"/>
                  </a:cubicBezTo>
                  <a:cubicBezTo>
                    <a:pt x="28000" y="78260"/>
                    <a:pt x="32000" y="83478"/>
                    <a:pt x="32000" y="83478"/>
                  </a:cubicBezTo>
                  <a:cubicBezTo>
                    <a:pt x="32000" y="83478"/>
                    <a:pt x="32000" y="83478"/>
                    <a:pt x="28000" y="83478"/>
                  </a:cubicBezTo>
                  <a:cubicBezTo>
                    <a:pt x="28000" y="88695"/>
                    <a:pt x="36000" y="88695"/>
                    <a:pt x="40000" y="88695"/>
                  </a:cubicBezTo>
                  <a:cubicBezTo>
                    <a:pt x="44000" y="88695"/>
                    <a:pt x="44000" y="78260"/>
                    <a:pt x="48000" y="88695"/>
                  </a:cubicBezTo>
                  <a:cubicBezTo>
                    <a:pt x="48000" y="88695"/>
                    <a:pt x="64000" y="114782"/>
                    <a:pt x="68000" y="109565"/>
                  </a:cubicBezTo>
                  <a:cubicBezTo>
                    <a:pt x="68000" y="109565"/>
                    <a:pt x="64000" y="104347"/>
                    <a:pt x="64000" y="104347"/>
                  </a:cubicBezTo>
                  <a:cubicBezTo>
                    <a:pt x="64000" y="99130"/>
                    <a:pt x="88000" y="120000"/>
                    <a:pt x="92000" y="120000"/>
                  </a:cubicBezTo>
                  <a:cubicBezTo>
                    <a:pt x="92000" y="114782"/>
                    <a:pt x="76000" y="99130"/>
                    <a:pt x="76000" y="93913"/>
                  </a:cubicBezTo>
                  <a:cubicBezTo>
                    <a:pt x="80000" y="93913"/>
                    <a:pt x="96000" y="99130"/>
                    <a:pt x="96000" y="99130"/>
                  </a:cubicBezTo>
                  <a:cubicBezTo>
                    <a:pt x="104000" y="99130"/>
                    <a:pt x="112000" y="99130"/>
                    <a:pt x="120000" y="93913"/>
                  </a:cubicBezTo>
                  <a:cubicBezTo>
                    <a:pt x="108000" y="83478"/>
                    <a:pt x="92000" y="88695"/>
                    <a:pt x="76000" y="8869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0" name="Google Shape;917;g90e2d1f501_0_5781">
              <a:extLst>
                <a:ext uri="{FF2B5EF4-FFF2-40B4-BE49-F238E27FC236}">
                  <a16:creationId xmlns:a16="http://schemas.microsoft.com/office/drawing/2014/main" id="{3E23F894-262F-2552-5536-404A321427E6}"/>
                </a:ext>
              </a:extLst>
            </p:cNvPr>
            <p:cNvSpPr/>
            <p:nvPr/>
          </p:nvSpPr>
          <p:spPr>
            <a:xfrm>
              <a:off x="8260699" y="8501084"/>
              <a:ext cx="710100" cy="51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473" y="61090"/>
                  </a:moveTo>
                  <a:cubicBezTo>
                    <a:pt x="99473" y="56727"/>
                    <a:pt x="99473" y="54545"/>
                    <a:pt x="104210" y="52363"/>
                  </a:cubicBezTo>
                  <a:cubicBezTo>
                    <a:pt x="104210" y="50181"/>
                    <a:pt x="107368" y="50181"/>
                    <a:pt x="105789" y="48000"/>
                  </a:cubicBezTo>
                  <a:cubicBezTo>
                    <a:pt x="104210" y="45818"/>
                    <a:pt x="102631" y="41454"/>
                    <a:pt x="105789" y="39272"/>
                  </a:cubicBezTo>
                  <a:cubicBezTo>
                    <a:pt x="120000" y="30545"/>
                    <a:pt x="96315" y="32727"/>
                    <a:pt x="96315" y="32727"/>
                  </a:cubicBezTo>
                  <a:cubicBezTo>
                    <a:pt x="96315" y="30545"/>
                    <a:pt x="97894" y="30545"/>
                    <a:pt x="99473" y="30545"/>
                  </a:cubicBezTo>
                  <a:cubicBezTo>
                    <a:pt x="101052" y="30545"/>
                    <a:pt x="101052" y="26181"/>
                    <a:pt x="101052" y="24000"/>
                  </a:cubicBezTo>
                  <a:cubicBezTo>
                    <a:pt x="101052" y="21818"/>
                    <a:pt x="94736" y="17454"/>
                    <a:pt x="94736" y="19636"/>
                  </a:cubicBezTo>
                  <a:cubicBezTo>
                    <a:pt x="94736" y="21818"/>
                    <a:pt x="93157" y="17454"/>
                    <a:pt x="93157" y="17454"/>
                  </a:cubicBezTo>
                  <a:cubicBezTo>
                    <a:pt x="91578" y="17454"/>
                    <a:pt x="91578" y="21818"/>
                    <a:pt x="90000" y="19636"/>
                  </a:cubicBezTo>
                  <a:cubicBezTo>
                    <a:pt x="90000" y="19636"/>
                    <a:pt x="90000" y="17454"/>
                    <a:pt x="90000" y="15272"/>
                  </a:cubicBezTo>
                  <a:cubicBezTo>
                    <a:pt x="88421" y="13090"/>
                    <a:pt x="86842" y="17454"/>
                    <a:pt x="85263" y="17454"/>
                  </a:cubicBezTo>
                  <a:cubicBezTo>
                    <a:pt x="85263" y="17454"/>
                    <a:pt x="85263" y="13090"/>
                    <a:pt x="85263" y="13090"/>
                  </a:cubicBezTo>
                  <a:cubicBezTo>
                    <a:pt x="85263" y="8727"/>
                    <a:pt x="90000" y="10909"/>
                    <a:pt x="91578" y="10909"/>
                  </a:cubicBezTo>
                  <a:cubicBezTo>
                    <a:pt x="93157" y="8727"/>
                    <a:pt x="86842" y="8727"/>
                    <a:pt x="86842" y="8727"/>
                  </a:cubicBezTo>
                  <a:cubicBezTo>
                    <a:pt x="83684" y="8727"/>
                    <a:pt x="80526" y="6545"/>
                    <a:pt x="77368" y="8727"/>
                  </a:cubicBezTo>
                  <a:cubicBezTo>
                    <a:pt x="74210" y="10909"/>
                    <a:pt x="72631" y="17454"/>
                    <a:pt x="69473" y="15272"/>
                  </a:cubicBezTo>
                  <a:cubicBezTo>
                    <a:pt x="64736" y="15272"/>
                    <a:pt x="63157" y="15272"/>
                    <a:pt x="60000" y="10909"/>
                  </a:cubicBezTo>
                  <a:cubicBezTo>
                    <a:pt x="56842" y="6545"/>
                    <a:pt x="50526" y="10909"/>
                    <a:pt x="45789" y="10909"/>
                  </a:cubicBezTo>
                  <a:cubicBezTo>
                    <a:pt x="42631" y="10909"/>
                    <a:pt x="42631" y="8727"/>
                    <a:pt x="41052" y="4363"/>
                  </a:cubicBezTo>
                  <a:cubicBezTo>
                    <a:pt x="39473" y="0"/>
                    <a:pt x="36315" y="0"/>
                    <a:pt x="31578" y="0"/>
                  </a:cubicBezTo>
                  <a:cubicBezTo>
                    <a:pt x="30000" y="0"/>
                    <a:pt x="17368" y="2181"/>
                    <a:pt x="17368" y="8727"/>
                  </a:cubicBezTo>
                  <a:cubicBezTo>
                    <a:pt x="17368" y="15272"/>
                    <a:pt x="23684" y="17454"/>
                    <a:pt x="20526" y="26181"/>
                  </a:cubicBezTo>
                  <a:cubicBezTo>
                    <a:pt x="17368" y="30545"/>
                    <a:pt x="11052" y="21818"/>
                    <a:pt x="12631" y="17454"/>
                  </a:cubicBezTo>
                  <a:cubicBezTo>
                    <a:pt x="12631" y="15272"/>
                    <a:pt x="15789" y="13090"/>
                    <a:pt x="15789" y="10909"/>
                  </a:cubicBezTo>
                  <a:cubicBezTo>
                    <a:pt x="17368" y="6545"/>
                    <a:pt x="12631" y="4363"/>
                    <a:pt x="12631" y="2181"/>
                  </a:cubicBezTo>
                  <a:cubicBezTo>
                    <a:pt x="7894" y="6545"/>
                    <a:pt x="6315" y="8727"/>
                    <a:pt x="6315" y="15272"/>
                  </a:cubicBezTo>
                  <a:cubicBezTo>
                    <a:pt x="4736" y="17454"/>
                    <a:pt x="0" y="26181"/>
                    <a:pt x="4736" y="26181"/>
                  </a:cubicBezTo>
                  <a:cubicBezTo>
                    <a:pt x="4736" y="26181"/>
                    <a:pt x="6315" y="26181"/>
                    <a:pt x="7894" y="28363"/>
                  </a:cubicBezTo>
                  <a:cubicBezTo>
                    <a:pt x="7894" y="30545"/>
                    <a:pt x="9473" y="32727"/>
                    <a:pt x="11052" y="34909"/>
                  </a:cubicBezTo>
                  <a:cubicBezTo>
                    <a:pt x="14210" y="39272"/>
                    <a:pt x="7894" y="48000"/>
                    <a:pt x="15789" y="50181"/>
                  </a:cubicBezTo>
                  <a:cubicBezTo>
                    <a:pt x="15789" y="50181"/>
                    <a:pt x="18947" y="50181"/>
                    <a:pt x="20526" y="50181"/>
                  </a:cubicBezTo>
                  <a:cubicBezTo>
                    <a:pt x="22105" y="50181"/>
                    <a:pt x="22105" y="48000"/>
                    <a:pt x="23684" y="48000"/>
                  </a:cubicBezTo>
                  <a:cubicBezTo>
                    <a:pt x="28421" y="48000"/>
                    <a:pt x="30000" y="54545"/>
                    <a:pt x="33157" y="58909"/>
                  </a:cubicBezTo>
                  <a:cubicBezTo>
                    <a:pt x="33157" y="58909"/>
                    <a:pt x="34736" y="61090"/>
                    <a:pt x="36315" y="58909"/>
                  </a:cubicBezTo>
                  <a:cubicBezTo>
                    <a:pt x="36315" y="56727"/>
                    <a:pt x="37894" y="58909"/>
                    <a:pt x="41052" y="58909"/>
                  </a:cubicBezTo>
                  <a:cubicBezTo>
                    <a:pt x="44210" y="61090"/>
                    <a:pt x="52105" y="54545"/>
                    <a:pt x="48947" y="63272"/>
                  </a:cubicBezTo>
                  <a:cubicBezTo>
                    <a:pt x="45789" y="69818"/>
                    <a:pt x="45789" y="76363"/>
                    <a:pt x="48947" y="82909"/>
                  </a:cubicBezTo>
                  <a:cubicBezTo>
                    <a:pt x="48947" y="85090"/>
                    <a:pt x="50526" y="87272"/>
                    <a:pt x="50526" y="89454"/>
                  </a:cubicBezTo>
                  <a:cubicBezTo>
                    <a:pt x="50526" y="91636"/>
                    <a:pt x="45789" y="93818"/>
                    <a:pt x="47368" y="96000"/>
                  </a:cubicBezTo>
                  <a:cubicBezTo>
                    <a:pt x="52105" y="102545"/>
                    <a:pt x="53684" y="120000"/>
                    <a:pt x="63157" y="115636"/>
                  </a:cubicBezTo>
                  <a:cubicBezTo>
                    <a:pt x="64736" y="115636"/>
                    <a:pt x="64736" y="117818"/>
                    <a:pt x="66315" y="117818"/>
                  </a:cubicBezTo>
                  <a:cubicBezTo>
                    <a:pt x="67894" y="117818"/>
                    <a:pt x="69473" y="115636"/>
                    <a:pt x="71052" y="113454"/>
                  </a:cubicBezTo>
                  <a:cubicBezTo>
                    <a:pt x="74210" y="111272"/>
                    <a:pt x="75789" y="106909"/>
                    <a:pt x="80526" y="102545"/>
                  </a:cubicBezTo>
                  <a:cubicBezTo>
                    <a:pt x="83684" y="100363"/>
                    <a:pt x="77368" y="100363"/>
                    <a:pt x="77368" y="96000"/>
                  </a:cubicBezTo>
                  <a:cubicBezTo>
                    <a:pt x="77368" y="93818"/>
                    <a:pt x="75789" y="91636"/>
                    <a:pt x="75789" y="89454"/>
                  </a:cubicBezTo>
                  <a:cubicBezTo>
                    <a:pt x="75789" y="87272"/>
                    <a:pt x="71052" y="85090"/>
                    <a:pt x="71052" y="82909"/>
                  </a:cubicBezTo>
                  <a:cubicBezTo>
                    <a:pt x="71052" y="80727"/>
                    <a:pt x="80526" y="82909"/>
                    <a:pt x="82105" y="82909"/>
                  </a:cubicBezTo>
                  <a:cubicBezTo>
                    <a:pt x="85263" y="82909"/>
                    <a:pt x="83684" y="85090"/>
                    <a:pt x="85263" y="87272"/>
                  </a:cubicBezTo>
                  <a:cubicBezTo>
                    <a:pt x="86842" y="87272"/>
                    <a:pt x="86842" y="82909"/>
                    <a:pt x="88421" y="82909"/>
                  </a:cubicBezTo>
                  <a:cubicBezTo>
                    <a:pt x="90000" y="80727"/>
                    <a:pt x="94736" y="80727"/>
                    <a:pt x="97894" y="78545"/>
                  </a:cubicBezTo>
                  <a:cubicBezTo>
                    <a:pt x="99473" y="76363"/>
                    <a:pt x="102631" y="74181"/>
                    <a:pt x="105789" y="72000"/>
                  </a:cubicBezTo>
                  <a:cubicBezTo>
                    <a:pt x="104210" y="67636"/>
                    <a:pt x="99473" y="65454"/>
                    <a:pt x="99473" y="6109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1" name="Google Shape;918;g90e2d1f501_0_5781">
              <a:extLst>
                <a:ext uri="{FF2B5EF4-FFF2-40B4-BE49-F238E27FC236}">
                  <a16:creationId xmlns:a16="http://schemas.microsoft.com/office/drawing/2014/main" id="{843A3CA8-4E82-439A-F1DE-D713B846AAF2}"/>
                </a:ext>
              </a:extLst>
            </p:cNvPr>
            <p:cNvSpPr/>
            <p:nvPr/>
          </p:nvSpPr>
          <p:spPr>
            <a:xfrm>
              <a:off x="8830764" y="8641249"/>
              <a:ext cx="242100" cy="35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91578"/>
                  </a:moveTo>
                  <a:cubicBezTo>
                    <a:pt x="101538" y="88421"/>
                    <a:pt x="78461" y="69473"/>
                    <a:pt x="83076" y="66315"/>
                  </a:cubicBezTo>
                  <a:cubicBezTo>
                    <a:pt x="87692" y="63157"/>
                    <a:pt x="83076" y="60000"/>
                    <a:pt x="92307" y="56842"/>
                  </a:cubicBezTo>
                  <a:cubicBezTo>
                    <a:pt x="106153" y="56842"/>
                    <a:pt x="101538" y="50526"/>
                    <a:pt x="101538" y="47368"/>
                  </a:cubicBezTo>
                  <a:cubicBezTo>
                    <a:pt x="101538" y="44210"/>
                    <a:pt x="101538" y="41052"/>
                    <a:pt x="101538" y="41052"/>
                  </a:cubicBezTo>
                  <a:cubicBezTo>
                    <a:pt x="101538" y="37894"/>
                    <a:pt x="96923" y="37894"/>
                    <a:pt x="92307" y="34736"/>
                  </a:cubicBezTo>
                  <a:cubicBezTo>
                    <a:pt x="87692" y="28421"/>
                    <a:pt x="73846" y="28421"/>
                    <a:pt x="73846" y="22105"/>
                  </a:cubicBezTo>
                  <a:cubicBezTo>
                    <a:pt x="69230" y="12631"/>
                    <a:pt x="50769" y="3157"/>
                    <a:pt x="41538" y="0"/>
                  </a:cubicBezTo>
                  <a:cubicBezTo>
                    <a:pt x="41538" y="9473"/>
                    <a:pt x="18461" y="9473"/>
                    <a:pt x="23076" y="15789"/>
                  </a:cubicBezTo>
                  <a:cubicBezTo>
                    <a:pt x="23076" y="18947"/>
                    <a:pt x="32307" y="22105"/>
                    <a:pt x="27692" y="25263"/>
                  </a:cubicBezTo>
                  <a:cubicBezTo>
                    <a:pt x="23076" y="25263"/>
                    <a:pt x="13846" y="28421"/>
                    <a:pt x="13846" y="31578"/>
                  </a:cubicBezTo>
                  <a:cubicBezTo>
                    <a:pt x="0" y="34736"/>
                    <a:pt x="9230" y="44210"/>
                    <a:pt x="18461" y="50526"/>
                  </a:cubicBezTo>
                  <a:cubicBezTo>
                    <a:pt x="23076" y="53684"/>
                    <a:pt x="23076" y="56842"/>
                    <a:pt x="32307" y="56842"/>
                  </a:cubicBezTo>
                  <a:cubicBezTo>
                    <a:pt x="36923" y="56842"/>
                    <a:pt x="32307" y="60000"/>
                    <a:pt x="36923" y="63157"/>
                  </a:cubicBezTo>
                  <a:cubicBezTo>
                    <a:pt x="46153" y="72631"/>
                    <a:pt x="41538" y="75789"/>
                    <a:pt x="36923" y="85263"/>
                  </a:cubicBezTo>
                  <a:cubicBezTo>
                    <a:pt x="36923" y="94736"/>
                    <a:pt x="46153" y="104210"/>
                    <a:pt x="50769" y="110526"/>
                  </a:cubicBezTo>
                  <a:cubicBezTo>
                    <a:pt x="64615" y="120000"/>
                    <a:pt x="69230" y="110526"/>
                    <a:pt x="78461" y="110526"/>
                  </a:cubicBezTo>
                  <a:cubicBezTo>
                    <a:pt x="87692" y="110526"/>
                    <a:pt x="92307" y="107368"/>
                    <a:pt x="96923" y="107368"/>
                  </a:cubicBezTo>
                  <a:cubicBezTo>
                    <a:pt x="106153" y="104210"/>
                    <a:pt x="110769" y="104210"/>
                    <a:pt x="120000" y="107368"/>
                  </a:cubicBezTo>
                  <a:cubicBezTo>
                    <a:pt x="115384" y="101052"/>
                    <a:pt x="110769" y="94736"/>
                    <a:pt x="101538" y="91578"/>
                  </a:cubicBezTo>
                  <a:cubicBezTo>
                    <a:pt x="96923" y="85263"/>
                    <a:pt x="106153" y="91578"/>
                    <a:pt x="101538" y="9157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2" name="Google Shape;919;g90e2d1f501_0_5781">
              <a:extLst>
                <a:ext uri="{FF2B5EF4-FFF2-40B4-BE49-F238E27FC236}">
                  <a16:creationId xmlns:a16="http://schemas.microsoft.com/office/drawing/2014/main" id="{7B3ED1EB-E367-F267-2262-A79C8C86D3BF}"/>
                </a:ext>
              </a:extLst>
            </p:cNvPr>
            <p:cNvSpPr/>
            <p:nvPr/>
          </p:nvSpPr>
          <p:spPr>
            <a:xfrm>
              <a:off x="8986814" y="8752742"/>
              <a:ext cx="2070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636" y="36521"/>
                  </a:moveTo>
                  <a:cubicBezTo>
                    <a:pt x="103636" y="26086"/>
                    <a:pt x="114545" y="15652"/>
                    <a:pt x="120000" y="10434"/>
                  </a:cubicBezTo>
                  <a:cubicBezTo>
                    <a:pt x="103636" y="5217"/>
                    <a:pt x="76363" y="0"/>
                    <a:pt x="65454" y="10434"/>
                  </a:cubicBezTo>
                  <a:cubicBezTo>
                    <a:pt x="54545" y="15652"/>
                    <a:pt x="49090" y="5217"/>
                    <a:pt x="49090" y="0"/>
                  </a:cubicBezTo>
                  <a:cubicBezTo>
                    <a:pt x="43636" y="0"/>
                    <a:pt x="38181" y="10434"/>
                    <a:pt x="27272" y="5217"/>
                  </a:cubicBezTo>
                  <a:cubicBezTo>
                    <a:pt x="27272" y="10434"/>
                    <a:pt x="38181" y="31304"/>
                    <a:pt x="21818" y="31304"/>
                  </a:cubicBezTo>
                  <a:cubicBezTo>
                    <a:pt x="10909" y="36521"/>
                    <a:pt x="0" y="41739"/>
                    <a:pt x="5454" y="52173"/>
                  </a:cubicBezTo>
                  <a:cubicBezTo>
                    <a:pt x="10909" y="62608"/>
                    <a:pt x="16363" y="67826"/>
                    <a:pt x="21818" y="78260"/>
                  </a:cubicBezTo>
                  <a:cubicBezTo>
                    <a:pt x="27272" y="88695"/>
                    <a:pt x="38181" y="99130"/>
                    <a:pt x="49090" y="114782"/>
                  </a:cubicBezTo>
                  <a:cubicBezTo>
                    <a:pt x="65454" y="120000"/>
                    <a:pt x="54545" y="99130"/>
                    <a:pt x="65454" y="99130"/>
                  </a:cubicBezTo>
                  <a:cubicBezTo>
                    <a:pt x="76363" y="99130"/>
                    <a:pt x="81818" y="99130"/>
                    <a:pt x="87272" y="93913"/>
                  </a:cubicBezTo>
                  <a:cubicBezTo>
                    <a:pt x="92727" y="93913"/>
                    <a:pt x="92727" y="104347"/>
                    <a:pt x="103636" y="99130"/>
                  </a:cubicBezTo>
                  <a:cubicBezTo>
                    <a:pt x="109090" y="88695"/>
                    <a:pt x="114545" y="83478"/>
                    <a:pt x="109090" y="73043"/>
                  </a:cubicBezTo>
                  <a:cubicBezTo>
                    <a:pt x="109090" y="62608"/>
                    <a:pt x="103636" y="46956"/>
                    <a:pt x="103636" y="3652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3" name="Google Shape;920;g90e2d1f501_0_5781">
              <a:extLst>
                <a:ext uri="{FF2B5EF4-FFF2-40B4-BE49-F238E27FC236}">
                  <a16:creationId xmlns:a16="http://schemas.microsoft.com/office/drawing/2014/main" id="{72E60695-BC6D-6F6D-3BCA-DED0F7831A27}"/>
                </a:ext>
              </a:extLst>
            </p:cNvPr>
            <p:cNvSpPr/>
            <p:nvPr/>
          </p:nvSpPr>
          <p:spPr>
            <a:xfrm>
              <a:off x="9155606" y="8771859"/>
              <a:ext cx="1497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33333"/>
                  </a:moveTo>
                  <a:cubicBezTo>
                    <a:pt x="75000" y="20000"/>
                    <a:pt x="60000" y="6666"/>
                    <a:pt x="37500" y="6666"/>
                  </a:cubicBezTo>
                  <a:cubicBezTo>
                    <a:pt x="22500" y="0"/>
                    <a:pt x="0" y="26666"/>
                    <a:pt x="7500" y="40000"/>
                  </a:cubicBezTo>
                  <a:cubicBezTo>
                    <a:pt x="7500" y="53333"/>
                    <a:pt x="15000" y="66666"/>
                    <a:pt x="15000" y="80000"/>
                  </a:cubicBezTo>
                  <a:cubicBezTo>
                    <a:pt x="22500" y="93333"/>
                    <a:pt x="7500" y="106666"/>
                    <a:pt x="0" y="113333"/>
                  </a:cubicBezTo>
                  <a:cubicBezTo>
                    <a:pt x="7500" y="120000"/>
                    <a:pt x="22500" y="113333"/>
                    <a:pt x="30000" y="113333"/>
                  </a:cubicBezTo>
                  <a:cubicBezTo>
                    <a:pt x="45000" y="113333"/>
                    <a:pt x="52500" y="120000"/>
                    <a:pt x="67500" y="113333"/>
                  </a:cubicBezTo>
                  <a:cubicBezTo>
                    <a:pt x="90000" y="106666"/>
                    <a:pt x="97500" y="66666"/>
                    <a:pt x="120000" y="53333"/>
                  </a:cubicBezTo>
                  <a:cubicBezTo>
                    <a:pt x="105000" y="46666"/>
                    <a:pt x="97500" y="40000"/>
                    <a:pt x="90000" y="33333"/>
                  </a:cubicBezTo>
                  <a:cubicBezTo>
                    <a:pt x="75000" y="26666"/>
                    <a:pt x="97500" y="40000"/>
                    <a:pt x="90000" y="3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4" name="Google Shape;921;g90e2d1f501_0_5781">
              <a:extLst>
                <a:ext uri="{FF2B5EF4-FFF2-40B4-BE49-F238E27FC236}">
                  <a16:creationId xmlns:a16="http://schemas.microsoft.com/office/drawing/2014/main" id="{6C5B239B-C676-DB65-2C85-DDC1C7BFE733}"/>
                </a:ext>
              </a:extLst>
            </p:cNvPr>
            <p:cNvSpPr/>
            <p:nvPr/>
          </p:nvSpPr>
          <p:spPr>
            <a:xfrm>
              <a:off x="7821210" y="8453303"/>
              <a:ext cx="754800" cy="78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074" y="68571"/>
                  </a:moveTo>
                  <a:cubicBezTo>
                    <a:pt x="120000" y="64285"/>
                    <a:pt x="112592" y="60000"/>
                    <a:pt x="112592" y="55714"/>
                  </a:cubicBezTo>
                  <a:cubicBezTo>
                    <a:pt x="112592" y="52857"/>
                    <a:pt x="115555" y="50000"/>
                    <a:pt x="115555" y="47142"/>
                  </a:cubicBezTo>
                  <a:cubicBezTo>
                    <a:pt x="117037" y="42857"/>
                    <a:pt x="111111" y="45714"/>
                    <a:pt x="109629" y="45714"/>
                  </a:cubicBezTo>
                  <a:cubicBezTo>
                    <a:pt x="108148" y="45714"/>
                    <a:pt x="106666" y="45714"/>
                    <a:pt x="105185" y="45714"/>
                  </a:cubicBezTo>
                  <a:cubicBezTo>
                    <a:pt x="103703" y="45714"/>
                    <a:pt x="103703" y="47142"/>
                    <a:pt x="102222" y="47142"/>
                  </a:cubicBezTo>
                  <a:cubicBezTo>
                    <a:pt x="100740" y="47142"/>
                    <a:pt x="99259" y="42857"/>
                    <a:pt x="97777" y="42857"/>
                  </a:cubicBezTo>
                  <a:cubicBezTo>
                    <a:pt x="94814" y="37142"/>
                    <a:pt x="91851" y="40000"/>
                    <a:pt x="85925" y="40000"/>
                  </a:cubicBezTo>
                  <a:cubicBezTo>
                    <a:pt x="82962" y="40000"/>
                    <a:pt x="81481" y="40000"/>
                    <a:pt x="80000" y="37142"/>
                  </a:cubicBezTo>
                  <a:cubicBezTo>
                    <a:pt x="78518" y="34285"/>
                    <a:pt x="82962" y="31428"/>
                    <a:pt x="78518" y="28571"/>
                  </a:cubicBezTo>
                  <a:cubicBezTo>
                    <a:pt x="77037" y="27142"/>
                    <a:pt x="77037" y="24285"/>
                    <a:pt x="74074" y="24285"/>
                  </a:cubicBezTo>
                  <a:cubicBezTo>
                    <a:pt x="71111" y="24285"/>
                    <a:pt x="72592" y="24285"/>
                    <a:pt x="74074" y="21428"/>
                  </a:cubicBezTo>
                  <a:cubicBezTo>
                    <a:pt x="75555" y="18571"/>
                    <a:pt x="74074" y="15714"/>
                    <a:pt x="75555" y="12857"/>
                  </a:cubicBezTo>
                  <a:cubicBezTo>
                    <a:pt x="77037" y="10000"/>
                    <a:pt x="80000" y="8571"/>
                    <a:pt x="82962" y="7142"/>
                  </a:cubicBezTo>
                  <a:cubicBezTo>
                    <a:pt x="84444" y="5714"/>
                    <a:pt x="87407" y="5714"/>
                    <a:pt x="88888" y="2857"/>
                  </a:cubicBezTo>
                  <a:cubicBezTo>
                    <a:pt x="88888" y="0"/>
                    <a:pt x="82962" y="0"/>
                    <a:pt x="82962" y="1428"/>
                  </a:cubicBezTo>
                  <a:cubicBezTo>
                    <a:pt x="80000" y="4285"/>
                    <a:pt x="75555" y="8571"/>
                    <a:pt x="71111" y="8571"/>
                  </a:cubicBezTo>
                  <a:cubicBezTo>
                    <a:pt x="66666" y="8571"/>
                    <a:pt x="66666" y="8571"/>
                    <a:pt x="65185" y="11428"/>
                  </a:cubicBezTo>
                  <a:cubicBezTo>
                    <a:pt x="63703" y="14285"/>
                    <a:pt x="63703" y="10000"/>
                    <a:pt x="60740" y="10000"/>
                  </a:cubicBezTo>
                  <a:cubicBezTo>
                    <a:pt x="54814" y="11428"/>
                    <a:pt x="57777" y="20000"/>
                    <a:pt x="53333" y="22857"/>
                  </a:cubicBezTo>
                  <a:cubicBezTo>
                    <a:pt x="51851" y="24285"/>
                    <a:pt x="48888" y="25714"/>
                    <a:pt x="47407" y="28571"/>
                  </a:cubicBezTo>
                  <a:cubicBezTo>
                    <a:pt x="47407" y="28571"/>
                    <a:pt x="47407" y="32857"/>
                    <a:pt x="45925" y="32857"/>
                  </a:cubicBezTo>
                  <a:cubicBezTo>
                    <a:pt x="44444" y="30000"/>
                    <a:pt x="42962" y="28571"/>
                    <a:pt x="41481" y="27142"/>
                  </a:cubicBezTo>
                  <a:cubicBezTo>
                    <a:pt x="40000" y="24285"/>
                    <a:pt x="38518" y="24285"/>
                    <a:pt x="37037" y="24285"/>
                  </a:cubicBezTo>
                  <a:cubicBezTo>
                    <a:pt x="31111" y="22857"/>
                    <a:pt x="28148" y="18571"/>
                    <a:pt x="22222" y="22857"/>
                  </a:cubicBezTo>
                  <a:cubicBezTo>
                    <a:pt x="19259" y="24285"/>
                    <a:pt x="13333" y="28571"/>
                    <a:pt x="10370" y="25714"/>
                  </a:cubicBezTo>
                  <a:cubicBezTo>
                    <a:pt x="8888" y="24285"/>
                    <a:pt x="7407" y="24285"/>
                    <a:pt x="5925" y="22857"/>
                  </a:cubicBezTo>
                  <a:cubicBezTo>
                    <a:pt x="2962" y="22857"/>
                    <a:pt x="4444" y="20000"/>
                    <a:pt x="1481" y="22857"/>
                  </a:cubicBezTo>
                  <a:cubicBezTo>
                    <a:pt x="0" y="24285"/>
                    <a:pt x="1481" y="24285"/>
                    <a:pt x="2962" y="25714"/>
                  </a:cubicBezTo>
                  <a:cubicBezTo>
                    <a:pt x="2962" y="27142"/>
                    <a:pt x="1481" y="28571"/>
                    <a:pt x="1481" y="30000"/>
                  </a:cubicBezTo>
                  <a:cubicBezTo>
                    <a:pt x="4444" y="30000"/>
                    <a:pt x="7407" y="31428"/>
                    <a:pt x="8888" y="31428"/>
                  </a:cubicBezTo>
                  <a:cubicBezTo>
                    <a:pt x="10370" y="32857"/>
                    <a:pt x="11851" y="32857"/>
                    <a:pt x="11851" y="34285"/>
                  </a:cubicBezTo>
                  <a:cubicBezTo>
                    <a:pt x="13333" y="35714"/>
                    <a:pt x="13333" y="34285"/>
                    <a:pt x="14814" y="34285"/>
                  </a:cubicBezTo>
                  <a:cubicBezTo>
                    <a:pt x="14814" y="32857"/>
                    <a:pt x="14814" y="37142"/>
                    <a:pt x="16296" y="37142"/>
                  </a:cubicBezTo>
                  <a:cubicBezTo>
                    <a:pt x="17777" y="38571"/>
                    <a:pt x="19259" y="37142"/>
                    <a:pt x="22222" y="35714"/>
                  </a:cubicBezTo>
                  <a:cubicBezTo>
                    <a:pt x="23703" y="35714"/>
                    <a:pt x="19259" y="32857"/>
                    <a:pt x="19259" y="32857"/>
                  </a:cubicBezTo>
                  <a:cubicBezTo>
                    <a:pt x="19259" y="31428"/>
                    <a:pt x="23703" y="28571"/>
                    <a:pt x="23703" y="27142"/>
                  </a:cubicBezTo>
                  <a:cubicBezTo>
                    <a:pt x="25185" y="25714"/>
                    <a:pt x="28148" y="24285"/>
                    <a:pt x="29629" y="25714"/>
                  </a:cubicBezTo>
                  <a:cubicBezTo>
                    <a:pt x="31111" y="25714"/>
                    <a:pt x="34074" y="27142"/>
                    <a:pt x="34074" y="27142"/>
                  </a:cubicBezTo>
                  <a:cubicBezTo>
                    <a:pt x="34074" y="28571"/>
                    <a:pt x="34074" y="28571"/>
                    <a:pt x="35555" y="28571"/>
                  </a:cubicBezTo>
                  <a:cubicBezTo>
                    <a:pt x="35555" y="30000"/>
                    <a:pt x="34074" y="31428"/>
                    <a:pt x="34074" y="31428"/>
                  </a:cubicBezTo>
                  <a:cubicBezTo>
                    <a:pt x="34074" y="32857"/>
                    <a:pt x="37037" y="35714"/>
                    <a:pt x="37037" y="37142"/>
                  </a:cubicBezTo>
                  <a:cubicBezTo>
                    <a:pt x="40000" y="41428"/>
                    <a:pt x="42962" y="41428"/>
                    <a:pt x="42962" y="47142"/>
                  </a:cubicBezTo>
                  <a:cubicBezTo>
                    <a:pt x="42962" y="51428"/>
                    <a:pt x="42962" y="55714"/>
                    <a:pt x="41481" y="60000"/>
                  </a:cubicBezTo>
                  <a:cubicBezTo>
                    <a:pt x="41481" y="61428"/>
                    <a:pt x="44444" y="61428"/>
                    <a:pt x="44444" y="62857"/>
                  </a:cubicBezTo>
                  <a:cubicBezTo>
                    <a:pt x="42962" y="64285"/>
                    <a:pt x="41481" y="65714"/>
                    <a:pt x="41481" y="67142"/>
                  </a:cubicBezTo>
                  <a:cubicBezTo>
                    <a:pt x="40000" y="68571"/>
                    <a:pt x="40000" y="71428"/>
                    <a:pt x="38518" y="71428"/>
                  </a:cubicBezTo>
                  <a:cubicBezTo>
                    <a:pt x="35555" y="72857"/>
                    <a:pt x="32592" y="71428"/>
                    <a:pt x="32592" y="75714"/>
                  </a:cubicBezTo>
                  <a:cubicBezTo>
                    <a:pt x="32592" y="78571"/>
                    <a:pt x="28148" y="78571"/>
                    <a:pt x="32592" y="80000"/>
                  </a:cubicBezTo>
                  <a:cubicBezTo>
                    <a:pt x="34074" y="81428"/>
                    <a:pt x="35555" y="81428"/>
                    <a:pt x="38518" y="82857"/>
                  </a:cubicBezTo>
                  <a:cubicBezTo>
                    <a:pt x="40000" y="84285"/>
                    <a:pt x="41481" y="85714"/>
                    <a:pt x="42962" y="87142"/>
                  </a:cubicBezTo>
                  <a:cubicBezTo>
                    <a:pt x="45925" y="88571"/>
                    <a:pt x="47407" y="87142"/>
                    <a:pt x="50370" y="87142"/>
                  </a:cubicBezTo>
                  <a:cubicBezTo>
                    <a:pt x="51851" y="87142"/>
                    <a:pt x="53333" y="88571"/>
                    <a:pt x="56296" y="90000"/>
                  </a:cubicBezTo>
                  <a:cubicBezTo>
                    <a:pt x="57777" y="90000"/>
                    <a:pt x="59259" y="90000"/>
                    <a:pt x="60740" y="91428"/>
                  </a:cubicBezTo>
                  <a:cubicBezTo>
                    <a:pt x="65185" y="94285"/>
                    <a:pt x="68148" y="97142"/>
                    <a:pt x="71111" y="101428"/>
                  </a:cubicBezTo>
                  <a:cubicBezTo>
                    <a:pt x="72592" y="105714"/>
                    <a:pt x="74074" y="107142"/>
                    <a:pt x="80000" y="108571"/>
                  </a:cubicBezTo>
                  <a:cubicBezTo>
                    <a:pt x="81481" y="108571"/>
                    <a:pt x="82962" y="107142"/>
                    <a:pt x="84444" y="105714"/>
                  </a:cubicBezTo>
                  <a:cubicBezTo>
                    <a:pt x="85925" y="105714"/>
                    <a:pt x="87407" y="108571"/>
                    <a:pt x="88888" y="107142"/>
                  </a:cubicBezTo>
                  <a:cubicBezTo>
                    <a:pt x="91851" y="105714"/>
                    <a:pt x="94814" y="107142"/>
                    <a:pt x="96296" y="108571"/>
                  </a:cubicBezTo>
                  <a:cubicBezTo>
                    <a:pt x="96296" y="110000"/>
                    <a:pt x="94814" y="112857"/>
                    <a:pt x="94814" y="114285"/>
                  </a:cubicBezTo>
                  <a:cubicBezTo>
                    <a:pt x="93333" y="115714"/>
                    <a:pt x="91851" y="115714"/>
                    <a:pt x="94814" y="117142"/>
                  </a:cubicBezTo>
                  <a:cubicBezTo>
                    <a:pt x="94814" y="117142"/>
                    <a:pt x="97777" y="120000"/>
                    <a:pt x="96296" y="120000"/>
                  </a:cubicBezTo>
                  <a:cubicBezTo>
                    <a:pt x="99259" y="120000"/>
                    <a:pt x="100740" y="104285"/>
                    <a:pt x="102222" y="101428"/>
                  </a:cubicBezTo>
                  <a:cubicBezTo>
                    <a:pt x="102222" y="95714"/>
                    <a:pt x="97777" y="94285"/>
                    <a:pt x="96296" y="90000"/>
                  </a:cubicBezTo>
                  <a:cubicBezTo>
                    <a:pt x="96296" y="87142"/>
                    <a:pt x="96296" y="85714"/>
                    <a:pt x="97777" y="85714"/>
                  </a:cubicBezTo>
                  <a:cubicBezTo>
                    <a:pt x="99259" y="85714"/>
                    <a:pt x="103703" y="84285"/>
                    <a:pt x="103703" y="82857"/>
                  </a:cubicBezTo>
                  <a:cubicBezTo>
                    <a:pt x="102222" y="82857"/>
                    <a:pt x="99259" y="82857"/>
                    <a:pt x="99259" y="81428"/>
                  </a:cubicBezTo>
                  <a:cubicBezTo>
                    <a:pt x="97777" y="81428"/>
                    <a:pt x="97777" y="78571"/>
                    <a:pt x="97777" y="78571"/>
                  </a:cubicBezTo>
                  <a:cubicBezTo>
                    <a:pt x="100740" y="78571"/>
                    <a:pt x="103703" y="78571"/>
                    <a:pt x="106666" y="78571"/>
                  </a:cubicBezTo>
                  <a:cubicBezTo>
                    <a:pt x="108148" y="78571"/>
                    <a:pt x="117037" y="74285"/>
                    <a:pt x="117037" y="75714"/>
                  </a:cubicBezTo>
                  <a:cubicBezTo>
                    <a:pt x="117037" y="72857"/>
                    <a:pt x="112592" y="68571"/>
                    <a:pt x="114074" y="68571"/>
                  </a:cubicBezTo>
                  <a:cubicBezTo>
                    <a:pt x="115555" y="67142"/>
                    <a:pt x="112592" y="68571"/>
                    <a:pt x="114074" y="6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5" name="Google Shape;922;g90e2d1f501_0_5781">
              <a:extLst>
                <a:ext uri="{FF2B5EF4-FFF2-40B4-BE49-F238E27FC236}">
                  <a16:creationId xmlns:a16="http://schemas.microsoft.com/office/drawing/2014/main" id="{16AA566D-5A40-004A-EDB1-F1FF1ECEEE58}"/>
                </a:ext>
              </a:extLst>
            </p:cNvPr>
            <p:cNvSpPr/>
            <p:nvPr/>
          </p:nvSpPr>
          <p:spPr>
            <a:xfrm>
              <a:off x="7923120" y="8978915"/>
              <a:ext cx="261000" cy="30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21818"/>
                  </a:moveTo>
                  <a:cubicBezTo>
                    <a:pt x="77142" y="21818"/>
                    <a:pt x="72857" y="14545"/>
                    <a:pt x="64285" y="10909"/>
                  </a:cubicBezTo>
                  <a:cubicBezTo>
                    <a:pt x="59999" y="7272"/>
                    <a:pt x="51428" y="0"/>
                    <a:pt x="42857" y="0"/>
                  </a:cubicBezTo>
                  <a:cubicBezTo>
                    <a:pt x="42857" y="10909"/>
                    <a:pt x="17142" y="3636"/>
                    <a:pt x="17142" y="14545"/>
                  </a:cubicBezTo>
                  <a:cubicBezTo>
                    <a:pt x="17142" y="21818"/>
                    <a:pt x="17142" y="21818"/>
                    <a:pt x="12857" y="25454"/>
                  </a:cubicBezTo>
                  <a:cubicBezTo>
                    <a:pt x="4285" y="29090"/>
                    <a:pt x="8571" y="32727"/>
                    <a:pt x="8571" y="36363"/>
                  </a:cubicBezTo>
                  <a:cubicBezTo>
                    <a:pt x="8571" y="40000"/>
                    <a:pt x="4285" y="43636"/>
                    <a:pt x="0" y="47272"/>
                  </a:cubicBezTo>
                  <a:cubicBezTo>
                    <a:pt x="0" y="47272"/>
                    <a:pt x="0" y="50909"/>
                    <a:pt x="0" y="54545"/>
                  </a:cubicBezTo>
                  <a:cubicBezTo>
                    <a:pt x="4285" y="58181"/>
                    <a:pt x="0" y="61818"/>
                    <a:pt x="0" y="65454"/>
                  </a:cubicBezTo>
                  <a:cubicBezTo>
                    <a:pt x="0" y="65454"/>
                    <a:pt x="4285" y="76363"/>
                    <a:pt x="8571" y="72727"/>
                  </a:cubicBezTo>
                  <a:cubicBezTo>
                    <a:pt x="17142" y="72727"/>
                    <a:pt x="17142" y="65454"/>
                    <a:pt x="21428" y="65454"/>
                  </a:cubicBezTo>
                  <a:cubicBezTo>
                    <a:pt x="17142" y="65454"/>
                    <a:pt x="25714" y="72727"/>
                    <a:pt x="21428" y="72727"/>
                  </a:cubicBezTo>
                  <a:cubicBezTo>
                    <a:pt x="21428" y="80000"/>
                    <a:pt x="21428" y="83636"/>
                    <a:pt x="12857" y="87272"/>
                  </a:cubicBezTo>
                  <a:cubicBezTo>
                    <a:pt x="12857" y="87272"/>
                    <a:pt x="17142" y="94545"/>
                    <a:pt x="12857" y="94545"/>
                  </a:cubicBezTo>
                  <a:cubicBezTo>
                    <a:pt x="12857" y="98181"/>
                    <a:pt x="8571" y="98181"/>
                    <a:pt x="12857" y="101818"/>
                  </a:cubicBezTo>
                  <a:cubicBezTo>
                    <a:pt x="21428" y="105454"/>
                    <a:pt x="25714" y="105454"/>
                    <a:pt x="34285" y="116363"/>
                  </a:cubicBezTo>
                  <a:cubicBezTo>
                    <a:pt x="38571" y="120000"/>
                    <a:pt x="42857" y="105454"/>
                    <a:pt x="47142" y="105454"/>
                  </a:cubicBezTo>
                  <a:cubicBezTo>
                    <a:pt x="51428" y="94545"/>
                    <a:pt x="55714" y="83636"/>
                    <a:pt x="68571" y="80000"/>
                  </a:cubicBezTo>
                  <a:cubicBezTo>
                    <a:pt x="77142" y="76363"/>
                    <a:pt x="85714" y="76363"/>
                    <a:pt x="94285" y="69090"/>
                  </a:cubicBezTo>
                  <a:cubicBezTo>
                    <a:pt x="102857" y="65454"/>
                    <a:pt x="111428" y="58181"/>
                    <a:pt x="115714" y="47272"/>
                  </a:cubicBezTo>
                  <a:cubicBezTo>
                    <a:pt x="115714" y="40000"/>
                    <a:pt x="119999" y="36363"/>
                    <a:pt x="115714" y="29090"/>
                  </a:cubicBezTo>
                  <a:cubicBezTo>
                    <a:pt x="111428" y="25454"/>
                    <a:pt x="107142" y="21818"/>
                    <a:pt x="102857" y="18181"/>
                  </a:cubicBezTo>
                  <a:cubicBezTo>
                    <a:pt x="98571" y="18181"/>
                    <a:pt x="89999" y="21818"/>
                    <a:pt x="85714" y="2181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6" name="Google Shape;923;g90e2d1f501_0_5781">
              <a:extLst>
                <a:ext uri="{FF2B5EF4-FFF2-40B4-BE49-F238E27FC236}">
                  <a16:creationId xmlns:a16="http://schemas.microsoft.com/office/drawing/2014/main" id="{0E045FAB-BF92-9BA6-E7CC-AC6E269E092B}"/>
                </a:ext>
              </a:extLst>
            </p:cNvPr>
            <p:cNvSpPr/>
            <p:nvPr/>
          </p:nvSpPr>
          <p:spPr>
            <a:xfrm>
              <a:off x="7894457" y="9036257"/>
              <a:ext cx="598800" cy="88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875" y="26526"/>
                  </a:moveTo>
                  <a:cubicBezTo>
                    <a:pt x="99375" y="24000"/>
                    <a:pt x="110625" y="18947"/>
                    <a:pt x="105000" y="17684"/>
                  </a:cubicBezTo>
                  <a:cubicBezTo>
                    <a:pt x="101250" y="15157"/>
                    <a:pt x="97500" y="16421"/>
                    <a:pt x="93750" y="16421"/>
                  </a:cubicBezTo>
                  <a:cubicBezTo>
                    <a:pt x="90000" y="15157"/>
                    <a:pt x="90000" y="17684"/>
                    <a:pt x="86250" y="17684"/>
                  </a:cubicBezTo>
                  <a:cubicBezTo>
                    <a:pt x="82500" y="16421"/>
                    <a:pt x="78750" y="16421"/>
                    <a:pt x="76875" y="13894"/>
                  </a:cubicBezTo>
                  <a:cubicBezTo>
                    <a:pt x="75000" y="12631"/>
                    <a:pt x="73125" y="8842"/>
                    <a:pt x="71250" y="7578"/>
                  </a:cubicBezTo>
                  <a:cubicBezTo>
                    <a:pt x="67500" y="6315"/>
                    <a:pt x="65625" y="3789"/>
                    <a:pt x="61875" y="2526"/>
                  </a:cubicBezTo>
                  <a:cubicBezTo>
                    <a:pt x="60000" y="0"/>
                    <a:pt x="56250" y="1263"/>
                    <a:pt x="52500" y="0"/>
                  </a:cubicBezTo>
                  <a:cubicBezTo>
                    <a:pt x="56250" y="2526"/>
                    <a:pt x="58125" y="3789"/>
                    <a:pt x="58125" y="6315"/>
                  </a:cubicBezTo>
                  <a:cubicBezTo>
                    <a:pt x="56250" y="8842"/>
                    <a:pt x="56250" y="11368"/>
                    <a:pt x="52500" y="12631"/>
                  </a:cubicBezTo>
                  <a:cubicBezTo>
                    <a:pt x="48750" y="15157"/>
                    <a:pt x="46875" y="17684"/>
                    <a:pt x="43125" y="17684"/>
                  </a:cubicBezTo>
                  <a:cubicBezTo>
                    <a:pt x="39375" y="18947"/>
                    <a:pt x="35625" y="18947"/>
                    <a:pt x="31875" y="21473"/>
                  </a:cubicBezTo>
                  <a:cubicBezTo>
                    <a:pt x="30000" y="22736"/>
                    <a:pt x="22500" y="34105"/>
                    <a:pt x="20625" y="32842"/>
                  </a:cubicBezTo>
                  <a:cubicBezTo>
                    <a:pt x="16875" y="29052"/>
                    <a:pt x="15000" y="29052"/>
                    <a:pt x="11250" y="27789"/>
                  </a:cubicBezTo>
                  <a:cubicBezTo>
                    <a:pt x="9375" y="27789"/>
                    <a:pt x="9375" y="27789"/>
                    <a:pt x="11250" y="26526"/>
                  </a:cubicBezTo>
                  <a:cubicBezTo>
                    <a:pt x="13125" y="25263"/>
                    <a:pt x="13125" y="24000"/>
                    <a:pt x="11250" y="22736"/>
                  </a:cubicBezTo>
                  <a:cubicBezTo>
                    <a:pt x="7500" y="24000"/>
                    <a:pt x="0" y="29052"/>
                    <a:pt x="3750" y="32842"/>
                  </a:cubicBezTo>
                  <a:cubicBezTo>
                    <a:pt x="3750" y="32842"/>
                    <a:pt x="7500" y="36631"/>
                    <a:pt x="5625" y="37894"/>
                  </a:cubicBezTo>
                  <a:cubicBezTo>
                    <a:pt x="3750" y="37894"/>
                    <a:pt x="1875" y="39157"/>
                    <a:pt x="5625" y="40421"/>
                  </a:cubicBezTo>
                  <a:cubicBezTo>
                    <a:pt x="15000" y="44210"/>
                    <a:pt x="22500" y="51789"/>
                    <a:pt x="26250" y="59368"/>
                  </a:cubicBezTo>
                  <a:cubicBezTo>
                    <a:pt x="31875" y="65684"/>
                    <a:pt x="35625" y="73263"/>
                    <a:pt x="43125" y="79578"/>
                  </a:cubicBezTo>
                  <a:cubicBezTo>
                    <a:pt x="45000" y="82105"/>
                    <a:pt x="48750" y="84631"/>
                    <a:pt x="48750" y="88421"/>
                  </a:cubicBezTo>
                  <a:cubicBezTo>
                    <a:pt x="48750" y="89684"/>
                    <a:pt x="46875" y="88421"/>
                    <a:pt x="46875" y="89684"/>
                  </a:cubicBezTo>
                  <a:cubicBezTo>
                    <a:pt x="48750" y="90947"/>
                    <a:pt x="50625" y="92210"/>
                    <a:pt x="52500" y="93473"/>
                  </a:cubicBezTo>
                  <a:cubicBezTo>
                    <a:pt x="54375" y="96000"/>
                    <a:pt x="56250" y="98526"/>
                    <a:pt x="60000" y="99789"/>
                  </a:cubicBezTo>
                  <a:cubicBezTo>
                    <a:pt x="65625" y="101052"/>
                    <a:pt x="71250" y="103578"/>
                    <a:pt x="76875" y="104842"/>
                  </a:cubicBezTo>
                  <a:cubicBezTo>
                    <a:pt x="80625" y="106105"/>
                    <a:pt x="84375" y="108631"/>
                    <a:pt x="90000" y="109894"/>
                  </a:cubicBezTo>
                  <a:cubicBezTo>
                    <a:pt x="93750" y="112421"/>
                    <a:pt x="97500" y="114947"/>
                    <a:pt x="101250" y="117473"/>
                  </a:cubicBezTo>
                  <a:cubicBezTo>
                    <a:pt x="108750" y="120000"/>
                    <a:pt x="106875" y="114947"/>
                    <a:pt x="110625" y="113684"/>
                  </a:cubicBezTo>
                  <a:cubicBezTo>
                    <a:pt x="112500" y="112421"/>
                    <a:pt x="112500" y="109894"/>
                    <a:pt x="114375" y="108631"/>
                  </a:cubicBezTo>
                  <a:cubicBezTo>
                    <a:pt x="114375" y="107368"/>
                    <a:pt x="120000" y="104842"/>
                    <a:pt x="118125" y="103578"/>
                  </a:cubicBezTo>
                  <a:cubicBezTo>
                    <a:pt x="114375" y="102315"/>
                    <a:pt x="112500" y="102315"/>
                    <a:pt x="114375" y="98526"/>
                  </a:cubicBezTo>
                  <a:cubicBezTo>
                    <a:pt x="114375" y="97263"/>
                    <a:pt x="114375" y="96000"/>
                    <a:pt x="114375" y="96000"/>
                  </a:cubicBezTo>
                  <a:cubicBezTo>
                    <a:pt x="116250" y="94736"/>
                    <a:pt x="118125" y="93473"/>
                    <a:pt x="118125" y="93473"/>
                  </a:cubicBezTo>
                  <a:cubicBezTo>
                    <a:pt x="120000" y="89684"/>
                    <a:pt x="116250" y="83368"/>
                    <a:pt x="120000" y="80842"/>
                  </a:cubicBezTo>
                  <a:cubicBezTo>
                    <a:pt x="120000" y="79578"/>
                    <a:pt x="118125" y="77052"/>
                    <a:pt x="116250" y="74526"/>
                  </a:cubicBezTo>
                  <a:cubicBezTo>
                    <a:pt x="114375" y="70736"/>
                    <a:pt x="112500" y="70736"/>
                    <a:pt x="106875" y="72000"/>
                  </a:cubicBezTo>
                  <a:cubicBezTo>
                    <a:pt x="99375" y="72000"/>
                    <a:pt x="103125" y="63157"/>
                    <a:pt x="103125" y="60631"/>
                  </a:cubicBezTo>
                  <a:cubicBezTo>
                    <a:pt x="99375" y="61894"/>
                    <a:pt x="97500" y="64421"/>
                    <a:pt x="93750" y="64421"/>
                  </a:cubicBezTo>
                  <a:cubicBezTo>
                    <a:pt x="91875" y="64421"/>
                    <a:pt x="88125" y="64421"/>
                    <a:pt x="86250" y="64421"/>
                  </a:cubicBezTo>
                  <a:cubicBezTo>
                    <a:pt x="84375" y="63157"/>
                    <a:pt x="84375" y="60631"/>
                    <a:pt x="82500" y="60631"/>
                  </a:cubicBezTo>
                  <a:cubicBezTo>
                    <a:pt x="76875" y="60631"/>
                    <a:pt x="76875" y="55578"/>
                    <a:pt x="75000" y="53052"/>
                  </a:cubicBezTo>
                  <a:cubicBezTo>
                    <a:pt x="71250" y="50526"/>
                    <a:pt x="69375" y="46736"/>
                    <a:pt x="73125" y="44210"/>
                  </a:cubicBezTo>
                  <a:cubicBezTo>
                    <a:pt x="75000" y="42947"/>
                    <a:pt x="78750" y="42947"/>
                    <a:pt x="78750" y="41684"/>
                  </a:cubicBezTo>
                  <a:cubicBezTo>
                    <a:pt x="78750" y="40421"/>
                    <a:pt x="78750" y="39157"/>
                    <a:pt x="78750" y="37894"/>
                  </a:cubicBezTo>
                  <a:cubicBezTo>
                    <a:pt x="78750" y="34105"/>
                    <a:pt x="78750" y="32842"/>
                    <a:pt x="84375" y="31578"/>
                  </a:cubicBezTo>
                  <a:cubicBezTo>
                    <a:pt x="88125" y="30315"/>
                    <a:pt x="90000" y="30315"/>
                    <a:pt x="93750" y="30315"/>
                  </a:cubicBezTo>
                  <a:cubicBezTo>
                    <a:pt x="95625" y="30315"/>
                    <a:pt x="97500" y="29052"/>
                    <a:pt x="99375" y="27789"/>
                  </a:cubicBezTo>
                  <a:cubicBezTo>
                    <a:pt x="101250" y="27789"/>
                    <a:pt x="110625" y="29052"/>
                    <a:pt x="106875" y="2652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7" name="Google Shape;924;g90e2d1f501_0_5781">
              <a:extLst>
                <a:ext uri="{FF2B5EF4-FFF2-40B4-BE49-F238E27FC236}">
                  <a16:creationId xmlns:a16="http://schemas.microsoft.com/office/drawing/2014/main" id="{E1985C62-F686-E424-2A7C-B377603AC942}"/>
                </a:ext>
              </a:extLst>
            </p:cNvPr>
            <p:cNvSpPr/>
            <p:nvPr/>
          </p:nvSpPr>
          <p:spPr>
            <a:xfrm>
              <a:off x="8158789" y="9867685"/>
              <a:ext cx="407700" cy="198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15849"/>
                  </a:moveTo>
                  <a:cubicBezTo>
                    <a:pt x="103636" y="15283"/>
                    <a:pt x="109090" y="12452"/>
                    <a:pt x="103636" y="11320"/>
                  </a:cubicBezTo>
                  <a:cubicBezTo>
                    <a:pt x="100909" y="10754"/>
                    <a:pt x="95454" y="9056"/>
                    <a:pt x="98181" y="7924"/>
                  </a:cubicBezTo>
                  <a:cubicBezTo>
                    <a:pt x="103636" y="7358"/>
                    <a:pt x="95454" y="7358"/>
                    <a:pt x="98181" y="6792"/>
                  </a:cubicBezTo>
                  <a:cubicBezTo>
                    <a:pt x="100909" y="6226"/>
                    <a:pt x="98181" y="5660"/>
                    <a:pt x="95454" y="5094"/>
                  </a:cubicBezTo>
                  <a:cubicBezTo>
                    <a:pt x="92727" y="4528"/>
                    <a:pt x="92727" y="3962"/>
                    <a:pt x="92727" y="2830"/>
                  </a:cubicBezTo>
                  <a:cubicBezTo>
                    <a:pt x="92727" y="1698"/>
                    <a:pt x="90000" y="1132"/>
                    <a:pt x="87272" y="0"/>
                  </a:cubicBezTo>
                  <a:cubicBezTo>
                    <a:pt x="84545" y="566"/>
                    <a:pt x="81818" y="1132"/>
                    <a:pt x="81818" y="1698"/>
                  </a:cubicBezTo>
                  <a:cubicBezTo>
                    <a:pt x="79090" y="2830"/>
                    <a:pt x="73636" y="2264"/>
                    <a:pt x="76363" y="3396"/>
                  </a:cubicBezTo>
                  <a:cubicBezTo>
                    <a:pt x="76363" y="5094"/>
                    <a:pt x="76363" y="6792"/>
                    <a:pt x="76363" y="8490"/>
                  </a:cubicBezTo>
                  <a:cubicBezTo>
                    <a:pt x="76363" y="10754"/>
                    <a:pt x="79090" y="13584"/>
                    <a:pt x="76363" y="15849"/>
                  </a:cubicBezTo>
                  <a:cubicBezTo>
                    <a:pt x="73636" y="16415"/>
                    <a:pt x="70909" y="16981"/>
                    <a:pt x="70909" y="17547"/>
                  </a:cubicBezTo>
                  <a:cubicBezTo>
                    <a:pt x="70909" y="18679"/>
                    <a:pt x="73636" y="19811"/>
                    <a:pt x="73636" y="20943"/>
                  </a:cubicBezTo>
                  <a:cubicBezTo>
                    <a:pt x="73636" y="24339"/>
                    <a:pt x="68181" y="28301"/>
                    <a:pt x="62727" y="31698"/>
                  </a:cubicBezTo>
                  <a:cubicBezTo>
                    <a:pt x="60000" y="33396"/>
                    <a:pt x="60000" y="34528"/>
                    <a:pt x="62727" y="36226"/>
                  </a:cubicBezTo>
                  <a:cubicBezTo>
                    <a:pt x="62727" y="37358"/>
                    <a:pt x="62727" y="37924"/>
                    <a:pt x="57272" y="38490"/>
                  </a:cubicBezTo>
                  <a:cubicBezTo>
                    <a:pt x="54545" y="39056"/>
                    <a:pt x="57272" y="39622"/>
                    <a:pt x="57272" y="40188"/>
                  </a:cubicBezTo>
                  <a:cubicBezTo>
                    <a:pt x="57272" y="41886"/>
                    <a:pt x="57272" y="43584"/>
                    <a:pt x="57272" y="45283"/>
                  </a:cubicBezTo>
                  <a:cubicBezTo>
                    <a:pt x="57272" y="45849"/>
                    <a:pt x="57272" y="46981"/>
                    <a:pt x="57272" y="47547"/>
                  </a:cubicBezTo>
                  <a:cubicBezTo>
                    <a:pt x="54545" y="48113"/>
                    <a:pt x="57272" y="49245"/>
                    <a:pt x="54545" y="49811"/>
                  </a:cubicBezTo>
                  <a:cubicBezTo>
                    <a:pt x="49090" y="52641"/>
                    <a:pt x="43636" y="55471"/>
                    <a:pt x="38181" y="58301"/>
                  </a:cubicBezTo>
                  <a:cubicBezTo>
                    <a:pt x="35454" y="60000"/>
                    <a:pt x="27272" y="60566"/>
                    <a:pt x="30000" y="62264"/>
                  </a:cubicBezTo>
                  <a:cubicBezTo>
                    <a:pt x="32727" y="63962"/>
                    <a:pt x="38181" y="66792"/>
                    <a:pt x="32727" y="69056"/>
                  </a:cubicBezTo>
                  <a:cubicBezTo>
                    <a:pt x="27272" y="70188"/>
                    <a:pt x="21818" y="73018"/>
                    <a:pt x="27272" y="74716"/>
                  </a:cubicBezTo>
                  <a:cubicBezTo>
                    <a:pt x="30000" y="75849"/>
                    <a:pt x="32727" y="75849"/>
                    <a:pt x="35454" y="75283"/>
                  </a:cubicBezTo>
                  <a:cubicBezTo>
                    <a:pt x="38181" y="74716"/>
                    <a:pt x="49090" y="74716"/>
                    <a:pt x="46363" y="75283"/>
                  </a:cubicBezTo>
                  <a:cubicBezTo>
                    <a:pt x="46363" y="75283"/>
                    <a:pt x="43636" y="75283"/>
                    <a:pt x="40909" y="75849"/>
                  </a:cubicBezTo>
                  <a:cubicBezTo>
                    <a:pt x="40909" y="76415"/>
                    <a:pt x="40909" y="76415"/>
                    <a:pt x="43636" y="76981"/>
                  </a:cubicBezTo>
                  <a:cubicBezTo>
                    <a:pt x="43636" y="76981"/>
                    <a:pt x="40909" y="77547"/>
                    <a:pt x="40909" y="77547"/>
                  </a:cubicBezTo>
                  <a:cubicBezTo>
                    <a:pt x="38181" y="78679"/>
                    <a:pt x="35454" y="80943"/>
                    <a:pt x="38181" y="82075"/>
                  </a:cubicBezTo>
                  <a:cubicBezTo>
                    <a:pt x="38181" y="82641"/>
                    <a:pt x="38181" y="82641"/>
                    <a:pt x="35454" y="83773"/>
                  </a:cubicBezTo>
                  <a:cubicBezTo>
                    <a:pt x="32727" y="84339"/>
                    <a:pt x="38181" y="84339"/>
                    <a:pt x="40909" y="84905"/>
                  </a:cubicBezTo>
                  <a:cubicBezTo>
                    <a:pt x="40909" y="84905"/>
                    <a:pt x="40909" y="84905"/>
                    <a:pt x="38181" y="85471"/>
                  </a:cubicBezTo>
                  <a:cubicBezTo>
                    <a:pt x="35454" y="85471"/>
                    <a:pt x="30000" y="86037"/>
                    <a:pt x="35454" y="86037"/>
                  </a:cubicBezTo>
                  <a:cubicBezTo>
                    <a:pt x="32727" y="86603"/>
                    <a:pt x="35454" y="88301"/>
                    <a:pt x="38181" y="88301"/>
                  </a:cubicBezTo>
                  <a:cubicBezTo>
                    <a:pt x="35454" y="88301"/>
                    <a:pt x="27272" y="87735"/>
                    <a:pt x="30000" y="89433"/>
                  </a:cubicBezTo>
                  <a:cubicBezTo>
                    <a:pt x="30000" y="89433"/>
                    <a:pt x="32727" y="92264"/>
                    <a:pt x="27272" y="91698"/>
                  </a:cubicBezTo>
                  <a:cubicBezTo>
                    <a:pt x="27272" y="91698"/>
                    <a:pt x="21818" y="90566"/>
                    <a:pt x="21818" y="90000"/>
                  </a:cubicBezTo>
                  <a:cubicBezTo>
                    <a:pt x="16363" y="89433"/>
                    <a:pt x="19090" y="88867"/>
                    <a:pt x="13636" y="89433"/>
                  </a:cubicBezTo>
                  <a:cubicBezTo>
                    <a:pt x="13636" y="89433"/>
                    <a:pt x="10909" y="90000"/>
                    <a:pt x="10909" y="90000"/>
                  </a:cubicBezTo>
                  <a:cubicBezTo>
                    <a:pt x="10909" y="90566"/>
                    <a:pt x="13636" y="90566"/>
                    <a:pt x="10909" y="91132"/>
                  </a:cubicBezTo>
                  <a:cubicBezTo>
                    <a:pt x="10909" y="91698"/>
                    <a:pt x="0" y="91698"/>
                    <a:pt x="0" y="92830"/>
                  </a:cubicBezTo>
                  <a:cubicBezTo>
                    <a:pt x="0" y="92830"/>
                    <a:pt x="2727" y="93396"/>
                    <a:pt x="5454" y="93396"/>
                  </a:cubicBezTo>
                  <a:cubicBezTo>
                    <a:pt x="5454" y="93396"/>
                    <a:pt x="2727" y="92830"/>
                    <a:pt x="5454" y="92264"/>
                  </a:cubicBezTo>
                  <a:cubicBezTo>
                    <a:pt x="5454" y="92264"/>
                    <a:pt x="13636" y="93396"/>
                    <a:pt x="19090" y="92830"/>
                  </a:cubicBezTo>
                  <a:cubicBezTo>
                    <a:pt x="30000" y="92264"/>
                    <a:pt x="13636" y="96226"/>
                    <a:pt x="19090" y="96792"/>
                  </a:cubicBezTo>
                  <a:cubicBezTo>
                    <a:pt x="21818" y="96792"/>
                    <a:pt x="27272" y="96226"/>
                    <a:pt x="30000" y="96792"/>
                  </a:cubicBezTo>
                  <a:cubicBezTo>
                    <a:pt x="32727" y="96792"/>
                    <a:pt x="32727" y="98490"/>
                    <a:pt x="30000" y="97924"/>
                  </a:cubicBezTo>
                  <a:cubicBezTo>
                    <a:pt x="30000" y="97924"/>
                    <a:pt x="21818" y="96792"/>
                    <a:pt x="21818" y="97358"/>
                  </a:cubicBezTo>
                  <a:cubicBezTo>
                    <a:pt x="19090" y="97924"/>
                    <a:pt x="16363" y="97924"/>
                    <a:pt x="19090" y="98490"/>
                  </a:cubicBezTo>
                  <a:cubicBezTo>
                    <a:pt x="19090" y="98490"/>
                    <a:pt x="24545" y="99622"/>
                    <a:pt x="21818" y="99622"/>
                  </a:cubicBezTo>
                  <a:cubicBezTo>
                    <a:pt x="19090" y="99622"/>
                    <a:pt x="19090" y="101320"/>
                    <a:pt x="19090" y="101320"/>
                  </a:cubicBezTo>
                  <a:cubicBezTo>
                    <a:pt x="16363" y="103018"/>
                    <a:pt x="24545" y="100754"/>
                    <a:pt x="24545" y="100754"/>
                  </a:cubicBezTo>
                  <a:cubicBezTo>
                    <a:pt x="24545" y="100754"/>
                    <a:pt x="21818" y="103584"/>
                    <a:pt x="24545" y="103018"/>
                  </a:cubicBezTo>
                  <a:cubicBezTo>
                    <a:pt x="24545" y="103018"/>
                    <a:pt x="21818" y="103018"/>
                    <a:pt x="21818" y="103584"/>
                  </a:cubicBezTo>
                  <a:cubicBezTo>
                    <a:pt x="19090" y="104150"/>
                    <a:pt x="21818" y="104150"/>
                    <a:pt x="24545" y="104716"/>
                  </a:cubicBezTo>
                  <a:cubicBezTo>
                    <a:pt x="24545" y="104716"/>
                    <a:pt x="19090" y="105283"/>
                    <a:pt x="19090" y="105283"/>
                  </a:cubicBezTo>
                  <a:cubicBezTo>
                    <a:pt x="16363" y="105283"/>
                    <a:pt x="19090" y="105283"/>
                    <a:pt x="19090" y="105849"/>
                  </a:cubicBezTo>
                  <a:cubicBezTo>
                    <a:pt x="16363" y="106981"/>
                    <a:pt x="27272" y="106981"/>
                    <a:pt x="27272" y="106415"/>
                  </a:cubicBezTo>
                  <a:cubicBezTo>
                    <a:pt x="27272" y="106981"/>
                    <a:pt x="24545" y="106981"/>
                    <a:pt x="27272" y="107547"/>
                  </a:cubicBezTo>
                  <a:cubicBezTo>
                    <a:pt x="27272" y="107547"/>
                    <a:pt x="27272" y="107547"/>
                    <a:pt x="27272" y="107547"/>
                  </a:cubicBezTo>
                  <a:cubicBezTo>
                    <a:pt x="27272" y="108113"/>
                    <a:pt x="21818" y="108679"/>
                    <a:pt x="21818" y="109245"/>
                  </a:cubicBezTo>
                  <a:cubicBezTo>
                    <a:pt x="19090" y="110377"/>
                    <a:pt x="27272" y="108679"/>
                    <a:pt x="30000" y="108679"/>
                  </a:cubicBezTo>
                  <a:cubicBezTo>
                    <a:pt x="27272" y="109245"/>
                    <a:pt x="30000" y="109811"/>
                    <a:pt x="30000" y="109811"/>
                  </a:cubicBezTo>
                  <a:cubicBezTo>
                    <a:pt x="30000" y="110377"/>
                    <a:pt x="21818" y="110943"/>
                    <a:pt x="21818" y="110943"/>
                  </a:cubicBezTo>
                  <a:cubicBezTo>
                    <a:pt x="27272" y="111509"/>
                    <a:pt x="27272" y="110943"/>
                    <a:pt x="30000" y="112075"/>
                  </a:cubicBezTo>
                  <a:cubicBezTo>
                    <a:pt x="32727" y="113207"/>
                    <a:pt x="38181" y="110377"/>
                    <a:pt x="35454" y="110377"/>
                  </a:cubicBezTo>
                  <a:cubicBezTo>
                    <a:pt x="38181" y="110377"/>
                    <a:pt x="38181" y="110943"/>
                    <a:pt x="40909" y="111509"/>
                  </a:cubicBezTo>
                  <a:cubicBezTo>
                    <a:pt x="40909" y="111509"/>
                    <a:pt x="40909" y="110377"/>
                    <a:pt x="40909" y="110377"/>
                  </a:cubicBezTo>
                  <a:cubicBezTo>
                    <a:pt x="40909" y="110377"/>
                    <a:pt x="40909" y="111509"/>
                    <a:pt x="40909" y="111509"/>
                  </a:cubicBezTo>
                  <a:cubicBezTo>
                    <a:pt x="43636" y="110943"/>
                    <a:pt x="43636" y="110377"/>
                    <a:pt x="43636" y="110943"/>
                  </a:cubicBezTo>
                  <a:cubicBezTo>
                    <a:pt x="46363" y="110943"/>
                    <a:pt x="43636" y="112075"/>
                    <a:pt x="43636" y="112075"/>
                  </a:cubicBezTo>
                  <a:cubicBezTo>
                    <a:pt x="40909" y="112641"/>
                    <a:pt x="46363" y="112641"/>
                    <a:pt x="43636" y="113207"/>
                  </a:cubicBezTo>
                  <a:cubicBezTo>
                    <a:pt x="40909" y="114339"/>
                    <a:pt x="46363" y="113773"/>
                    <a:pt x="49090" y="114339"/>
                  </a:cubicBezTo>
                  <a:cubicBezTo>
                    <a:pt x="57272" y="114339"/>
                    <a:pt x="65454" y="115471"/>
                    <a:pt x="57272" y="116603"/>
                  </a:cubicBezTo>
                  <a:cubicBezTo>
                    <a:pt x="54545" y="117169"/>
                    <a:pt x="46363" y="116603"/>
                    <a:pt x="43636" y="117169"/>
                  </a:cubicBezTo>
                  <a:cubicBezTo>
                    <a:pt x="40909" y="118301"/>
                    <a:pt x="49090" y="117735"/>
                    <a:pt x="51818" y="118301"/>
                  </a:cubicBezTo>
                  <a:cubicBezTo>
                    <a:pt x="49090" y="118301"/>
                    <a:pt x="49090" y="118301"/>
                    <a:pt x="49090" y="118301"/>
                  </a:cubicBezTo>
                  <a:cubicBezTo>
                    <a:pt x="49090" y="118301"/>
                    <a:pt x="60000" y="120000"/>
                    <a:pt x="65454" y="118867"/>
                  </a:cubicBezTo>
                  <a:cubicBezTo>
                    <a:pt x="68181" y="117735"/>
                    <a:pt x="62727" y="116603"/>
                    <a:pt x="68181" y="115471"/>
                  </a:cubicBezTo>
                  <a:cubicBezTo>
                    <a:pt x="70909" y="114339"/>
                    <a:pt x="79090" y="114339"/>
                    <a:pt x="81818" y="114339"/>
                  </a:cubicBezTo>
                  <a:cubicBezTo>
                    <a:pt x="95454" y="112641"/>
                    <a:pt x="76363" y="112641"/>
                    <a:pt x="70909" y="112641"/>
                  </a:cubicBezTo>
                  <a:cubicBezTo>
                    <a:pt x="65454" y="112641"/>
                    <a:pt x="57272" y="112641"/>
                    <a:pt x="51818" y="112075"/>
                  </a:cubicBezTo>
                  <a:cubicBezTo>
                    <a:pt x="46363" y="110943"/>
                    <a:pt x="46363" y="110943"/>
                    <a:pt x="46363" y="108679"/>
                  </a:cubicBezTo>
                  <a:cubicBezTo>
                    <a:pt x="46363" y="106415"/>
                    <a:pt x="43636" y="108113"/>
                    <a:pt x="35454" y="106981"/>
                  </a:cubicBezTo>
                  <a:cubicBezTo>
                    <a:pt x="32727" y="106981"/>
                    <a:pt x="32727" y="105283"/>
                    <a:pt x="32727" y="104716"/>
                  </a:cubicBezTo>
                  <a:cubicBezTo>
                    <a:pt x="30000" y="103584"/>
                    <a:pt x="30000" y="101886"/>
                    <a:pt x="35454" y="101320"/>
                  </a:cubicBezTo>
                  <a:cubicBezTo>
                    <a:pt x="38181" y="100754"/>
                    <a:pt x="38181" y="100754"/>
                    <a:pt x="40909" y="100188"/>
                  </a:cubicBezTo>
                  <a:cubicBezTo>
                    <a:pt x="40909" y="99622"/>
                    <a:pt x="43636" y="99056"/>
                    <a:pt x="46363" y="99056"/>
                  </a:cubicBezTo>
                  <a:cubicBezTo>
                    <a:pt x="49090" y="98490"/>
                    <a:pt x="43636" y="96792"/>
                    <a:pt x="46363" y="95660"/>
                  </a:cubicBezTo>
                  <a:cubicBezTo>
                    <a:pt x="46363" y="95094"/>
                    <a:pt x="51818" y="94528"/>
                    <a:pt x="54545" y="93396"/>
                  </a:cubicBezTo>
                  <a:cubicBezTo>
                    <a:pt x="54545" y="92264"/>
                    <a:pt x="54545" y="90566"/>
                    <a:pt x="57272" y="89433"/>
                  </a:cubicBezTo>
                  <a:cubicBezTo>
                    <a:pt x="57272" y="88301"/>
                    <a:pt x="62727" y="88301"/>
                    <a:pt x="57272" y="87169"/>
                  </a:cubicBezTo>
                  <a:cubicBezTo>
                    <a:pt x="54545" y="86603"/>
                    <a:pt x="46363" y="86603"/>
                    <a:pt x="57272" y="86037"/>
                  </a:cubicBezTo>
                  <a:cubicBezTo>
                    <a:pt x="70909" y="85471"/>
                    <a:pt x="54545" y="85471"/>
                    <a:pt x="51818" y="84339"/>
                  </a:cubicBezTo>
                  <a:cubicBezTo>
                    <a:pt x="51818" y="82641"/>
                    <a:pt x="51818" y="80377"/>
                    <a:pt x="51818" y="79245"/>
                  </a:cubicBezTo>
                  <a:cubicBezTo>
                    <a:pt x="51818" y="76981"/>
                    <a:pt x="51818" y="74150"/>
                    <a:pt x="51818" y="71886"/>
                  </a:cubicBezTo>
                  <a:cubicBezTo>
                    <a:pt x="54545" y="70188"/>
                    <a:pt x="57272" y="67358"/>
                    <a:pt x="62727" y="66226"/>
                  </a:cubicBezTo>
                  <a:cubicBezTo>
                    <a:pt x="70909" y="64528"/>
                    <a:pt x="62727" y="61698"/>
                    <a:pt x="62727" y="60000"/>
                  </a:cubicBezTo>
                  <a:cubicBezTo>
                    <a:pt x="62727" y="58867"/>
                    <a:pt x="65454" y="58301"/>
                    <a:pt x="70909" y="57735"/>
                  </a:cubicBezTo>
                  <a:cubicBezTo>
                    <a:pt x="76363" y="56603"/>
                    <a:pt x="73636" y="56037"/>
                    <a:pt x="73636" y="54339"/>
                  </a:cubicBezTo>
                  <a:cubicBezTo>
                    <a:pt x="73636" y="52075"/>
                    <a:pt x="81818" y="50377"/>
                    <a:pt x="79090" y="48113"/>
                  </a:cubicBezTo>
                  <a:cubicBezTo>
                    <a:pt x="79090" y="46415"/>
                    <a:pt x="76363" y="44716"/>
                    <a:pt x="73636" y="43018"/>
                  </a:cubicBezTo>
                  <a:cubicBezTo>
                    <a:pt x="73636" y="42452"/>
                    <a:pt x="70909" y="41886"/>
                    <a:pt x="73636" y="41320"/>
                  </a:cubicBezTo>
                  <a:cubicBezTo>
                    <a:pt x="76363" y="40754"/>
                    <a:pt x="79090" y="38490"/>
                    <a:pt x="79090" y="37924"/>
                  </a:cubicBezTo>
                  <a:cubicBezTo>
                    <a:pt x="79090" y="37358"/>
                    <a:pt x="76363" y="36226"/>
                    <a:pt x="81818" y="35094"/>
                  </a:cubicBezTo>
                  <a:cubicBezTo>
                    <a:pt x="84545" y="34528"/>
                    <a:pt x="81818" y="33396"/>
                    <a:pt x="84545" y="32830"/>
                  </a:cubicBezTo>
                  <a:cubicBezTo>
                    <a:pt x="84545" y="31698"/>
                    <a:pt x="90000" y="31132"/>
                    <a:pt x="92727" y="30566"/>
                  </a:cubicBezTo>
                  <a:cubicBezTo>
                    <a:pt x="92727" y="30000"/>
                    <a:pt x="100909" y="28301"/>
                    <a:pt x="100909" y="27735"/>
                  </a:cubicBezTo>
                  <a:cubicBezTo>
                    <a:pt x="100909" y="27169"/>
                    <a:pt x="98181" y="26037"/>
                    <a:pt x="98181" y="24905"/>
                  </a:cubicBezTo>
                  <a:cubicBezTo>
                    <a:pt x="98181" y="23773"/>
                    <a:pt x="98181" y="23207"/>
                    <a:pt x="98181" y="22075"/>
                  </a:cubicBezTo>
                  <a:cubicBezTo>
                    <a:pt x="98181" y="20377"/>
                    <a:pt x="100909" y="20377"/>
                    <a:pt x="109090" y="19811"/>
                  </a:cubicBezTo>
                  <a:cubicBezTo>
                    <a:pt x="120000" y="19245"/>
                    <a:pt x="120000" y="18113"/>
                    <a:pt x="120000" y="15849"/>
                  </a:cubicBezTo>
                  <a:cubicBezTo>
                    <a:pt x="117272" y="16415"/>
                    <a:pt x="111818" y="16415"/>
                    <a:pt x="109090" y="15849"/>
                  </a:cubicBezTo>
                  <a:cubicBezTo>
                    <a:pt x="109090" y="15849"/>
                    <a:pt x="109090" y="16415"/>
                    <a:pt x="109090" y="1584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2" name="Google Shape;925;g90e2d1f501_0_5781">
              <a:extLst>
                <a:ext uri="{FF2B5EF4-FFF2-40B4-BE49-F238E27FC236}">
                  <a16:creationId xmlns:a16="http://schemas.microsoft.com/office/drawing/2014/main" id="{2F3EE4C7-11E5-56C5-CA6E-CEE4F538E702}"/>
                </a:ext>
              </a:extLst>
            </p:cNvPr>
            <p:cNvSpPr/>
            <p:nvPr/>
          </p:nvSpPr>
          <p:spPr>
            <a:xfrm>
              <a:off x="7343386" y="8090115"/>
              <a:ext cx="598800" cy="65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375" y="72000"/>
                  </a:moveTo>
                  <a:cubicBezTo>
                    <a:pt x="106875" y="68571"/>
                    <a:pt x="108750" y="66857"/>
                    <a:pt x="108750" y="60000"/>
                  </a:cubicBezTo>
                  <a:cubicBezTo>
                    <a:pt x="103125" y="60000"/>
                    <a:pt x="97500" y="60000"/>
                    <a:pt x="93750" y="60000"/>
                  </a:cubicBezTo>
                  <a:cubicBezTo>
                    <a:pt x="90000" y="60000"/>
                    <a:pt x="91875" y="58285"/>
                    <a:pt x="91875" y="56571"/>
                  </a:cubicBezTo>
                  <a:cubicBezTo>
                    <a:pt x="91875" y="54857"/>
                    <a:pt x="90000" y="51428"/>
                    <a:pt x="88125" y="51428"/>
                  </a:cubicBezTo>
                  <a:cubicBezTo>
                    <a:pt x="88125" y="49714"/>
                    <a:pt x="90000" y="49714"/>
                    <a:pt x="90000" y="48000"/>
                  </a:cubicBezTo>
                  <a:cubicBezTo>
                    <a:pt x="91875" y="46285"/>
                    <a:pt x="90000" y="44571"/>
                    <a:pt x="88125" y="44571"/>
                  </a:cubicBezTo>
                  <a:cubicBezTo>
                    <a:pt x="88125" y="42857"/>
                    <a:pt x="90000" y="41142"/>
                    <a:pt x="88125" y="39428"/>
                  </a:cubicBezTo>
                  <a:cubicBezTo>
                    <a:pt x="84375" y="36000"/>
                    <a:pt x="80625" y="36000"/>
                    <a:pt x="76875" y="36000"/>
                  </a:cubicBezTo>
                  <a:cubicBezTo>
                    <a:pt x="75000" y="36000"/>
                    <a:pt x="71250" y="32571"/>
                    <a:pt x="69375" y="30857"/>
                  </a:cubicBezTo>
                  <a:cubicBezTo>
                    <a:pt x="65625" y="30857"/>
                    <a:pt x="63750" y="27428"/>
                    <a:pt x="61875" y="27428"/>
                  </a:cubicBezTo>
                  <a:cubicBezTo>
                    <a:pt x="58125" y="27428"/>
                    <a:pt x="56250" y="27428"/>
                    <a:pt x="54375" y="27428"/>
                  </a:cubicBezTo>
                  <a:cubicBezTo>
                    <a:pt x="50625" y="27428"/>
                    <a:pt x="43125" y="18857"/>
                    <a:pt x="43125" y="15428"/>
                  </a:cubicBezTo>
                  <a:cubicBezTo>
                    <a:pt x="43125" y="13714"/>
                    <a:pt x="43125" y="12000"/>
                    <a:pt x="43125" y="10285"/>
                  </a:cubicBezTo>
                  <a:cubicBezTo>
                    <a:pt x="43125" y="8571"/>
                    <a:pt x="43125" y="8571"/>
                    <a:pt x="43125" y="6857"/>
                  </a:cubicBezTo>
                  <a:cubicBezTo>
                    <a:pt x="43125" y="0"/>
                    <a:pt x="39375" y="3428"/>
                    <a:pt x="33750" y="5142"/>
                  </a:cubicBezTo>
                  <a:cubicBezTo>
                    <a:pt x="28125" y="5142"/>
                    <a:pt x="24375" y="10285"/>
                    <a:pt x="18750" y="10285"/>
                  </a:cubicBezTo>
                  <a:cubicBezTo>
                    <a:pt x="15000" y="10285"/>
                    <a:pt x="15000" y="13714"/>
                    <a:pt x="13125" y="15428"/>
                  </a:cubicBezTo>
                  <a:cubicBezTo>
                    <a:pt x="11250" y="15428"/>
                    <a:pt x="5625" y="13714"/>
                    <a:pt x="3750" y="13714"/>
                  </a:cubicBezTo>
                  <a:cubicBezTo>
                    <a:pt x="7500" y="15428"/>
                    <a:pt x="9375" y="24000"/>
                    <a:pt x="11250" y="27428"/>
                  </a:cubicBezTo>
                  <a:cubicBezTo>
                    <a:pt x="7500" y="29142"/>
                    <a:pt x="9375" y="36000"/>
                    <a:pt x="9375" y="39428"/>
                  </a:cubicBezTo>
                  <a:cubicBezTo>
                    <a:pt x="9375" y="42857"/>
                    <a:pt x="9375" y="44571"/>
                    <a:pt x="7500" y="46285"/>
                  </a:cubicBezTo>
                  <a:cubicBezTo>
                    <a:pt x="5625" y="48000"/>
                    <a:pt x="5625" y="51428"/>
                    <a:pt x="5625" y="53142"/>
                  </a:cubicBezTo>
                  <a:cubicBezTo>
                    <a:pt x="3750" y="56571"/>
                    <a:pt x="9375" y="56571"/>
                    <a:pt x="9375" y="60000"/>
                  </a:cubicBezTo>
                  <a:cubicBezTo>
                    <a:pt x="9375" y="61714"/>
                    <a:pt x="5625" y="63428"/>
                    <a:pt x="5625" y="65142"/>
                  </a:cubicBezTo>
                  <a:cubicBezTo>
                    <a:pt x="0" y="70285"/>
                    <a:pt x="7500" y="72000"/>
                    <a:pt x="7500" y="78857"/>
                  </a:cubicBezTo>
                  <a:cubicBezTo>
                    <a:pt x="7500" y="80571"/>
                    <a:pt x="7500" y="82285"/>
                    <a:pt x="7500" y="84000"/>
                  </a:cubicBezTo>
                  <a:cubicBezTo>
                    <a:pt x="9375" y="85714"/>
                    <a:pt x="11250" y="87428"/>
                    <a:pt x="13125" y="89142"/>
                  </a:cubicBezTo>
                  <a:cubicBezTo>
                    <a:pt x="13125" y="90857"/>
                    <a:pt x="9375" y="90857"/>
                    <a:pt x="13125" y="92571"/>
                  </a:cubicBezTo>
                  <a:cubicBezTo>
                    <a:pt x="13125" y="92571"/>
                    <a:pt x="11250" y="96000"/>
                    <a:pt x="11250" y="96000"/>
                  </a:cubicBezTo>
                  <a:cubicBezTo>
                    <a:pt x="11250" y="101142"/>
                    <a:pt x="16875" y="104571"/>
                    <a:pt x="16875" y="108000"/>
                  </a:cubicBezTo>
                  <a:cubicBezTo>
                    <a:pt x="18750" y="113142"/>
                    <a:pt x="15000" y="118285"/>
                    <a:pt x="24375" y="118285"/>
                  </a:cubicBezTo>
                  <a:cubicBezTo>
                    <a:pt x="26250" y="120000"/>
                    <a:pt x="26250" y="116571"/>
                    <a:pt x="26250" y="114857"/>
                  </a:cubicBezTo>
                  <a:cubicBezTo>
                    <a:pt x="26250" y="113142"/>
                    <a:pt x="30000" y="111428"/>
                    <a:pt x="31875" y="111428"/>
                  </a:cubicBezTo>
                  <a:cubicBezTo>
                    <a:pt x="33750" y="109714"/>
                    <a:pt x="35625" y="108000"/>
                    <a:pt x="37500" y="111428"/>
                  </a:cubicBezTo>
                  <a:cubicBezTo>
                    <a:pt x="41250" y="113142"/>
                    <a:pt x="45000" y="111428"/>
                    <a:pt x="46875" y="111428"/>
                  </a:cubicBezTo>
                  <a:cubicBezTo>
                    <a:pt x="50625" y="111428"/>
                    <a:pt x="50625" y="116571"/>
                    <a:pt x="52500" y="116571"/>
                  </a:cubicBezTo>
                  <a:cubicBezTo>
                    <a:pt x="54375" y="116571"/>
                    <a:pt x="56250" y="113142"/>
                    <a:pt x="58125" y="111428"/>
                  </a:cubicBezTo>
                  <a:cubicBezTo>
                    <a:pt x="60000" y="108000"/>
                    <a:pt x="67500" y="113142"/>
                    <a:pt x="69375" y="109714"/>
                  </a:cubicBezTo>
                  <a:cubicBezTo>
                    <a:pt x="73125" y="101142"/>
                    <a:pt x="71250" y="92571"/>
                    <a:pt x="82500" y="89142"/>
                  </a:cubicBezTo>
                  <a:cubicBezTo>
                    <a:pt x="86250" y="87428"/>
                    <a:pt x="91875" y="87428"/>
                    <a:pt x="97500" y="87428"/>
                  </a:cubicBezTo>
                  <a:cubicBezTo>
                    <a:pt x="103125" y="87428"/>
                    <a:pt x="106875" y="89142"/>
                    <a:pt x="110625" y="92571"/>
                  </a:cubicBezTo>
                  <a:cubicBezTo>
                    <a:pt x="112500" y="87428"/>
                    <a:pt x="120000" y="73714"/>
                    <a:pt x="114375" y="72000"/>
                  </a:cubicBezTo>
                  <a:cubicBezTo>
                    <a:pt x="112500" y="70285"/>
                    <a:pt x="116250" y="72000"/>
                    <a:pt x="114375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3" name="Google Shape;926;g90e2d1f501_0_5781">
              <a:extLst>
                <a:ext uri="{FF2B5EF4-FFF2-40B4-BE49-F238E27FC236}">
                  <a16:creationId xmlns:a16="http://schemas.microsoft.com/office/drawing/2014/main" id="{56275701-342A-5244-CCE8-4E851D06F0AB}"/>
                </a:ext>
              </a:extLst>
            </p:cNvPr>
            <p:cNvSpPr/>
            <p:nvPr/>
          </p:nvSpPr>
          <p:spPr>
            <a:xfrm>
              <a:off x="8773440" y="9950507"/>
              <a:ext cx="420300" cy="41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666" y="65454"/>
                  </a:moveTo>
                  <a:cubicBezTo>
                    <a:pt x="104000" y="68181"/>
                    <a:pt x="98666" y="70909"/>
                    <a:pt x="96000" y="65454"/>
                  </a:cubicBezTo>
                  <a:cubicBezTo>
                    <a:pt x="93333" y="62727"/>
                    <a:pt x="98666" y="60000"/>
                    <a:pt x="96000" y="54545"/>
                  </a:cubicBezTo>
                  <a:cubicBezTo>
                    <a:pt x="93333" y="51818"/>
                    <a:pt x="93333" y="49090"/>
                    <a:pt x="90666" y="46363"/>
                  </a:cubicBezTo>
                  <a:cubicBezTo>
                    <a:pt x="82666" y="40909"/>
                    <a:pt x="82666" y="46363"/>
                    <a:pt x="77333" y="43636"/>
                  </a:cubicBezTo>
                  <a:cubicBezTo>
                    <a:pt x="74666" y="43636"/>
                    <a:pt x="72000" y="43636"/>
                    <a:pt x="66666" y="40909"/>
                  </a:cubicBezTo>
                  <a:cubicBezTo>
                    <a:pt x="61333" y="40909"/>
                    <a:pt x="64000" y="35454"/>
                    <a:pt x="66666" y="32727"/>
                  </a:cubicBezTo>
                  <a:cubicBezTo>
                    <a:pt x="66666" y="27272"/>
                    <a:pt x="64000" y="21818"/>
                    <a:pt x="64000" y="19090"/>
                  </a:cubicBezTo>
                  <a:cubicBezTo>
                    <a:pt x="61333" y="10909"/>
                    <a:pt x="64000" y="10909"/>
                    <a:pt x="56000" y="8181"/>
                  </a:cubicBezTo>
                  <a:cubicBezTo>
                    <a:pt x="50666" y="2727"/>
                    <a:pt x="48000" y="0"/>
                    <a:pt x="37333" y="2727"/>
                  </a:cubicBezTo>
                  <a:cubicBezTo>
                    <a:pt x="29333" y="2727"/>
                    <a:pt x="18666" y="5454"/>
                    <a:pt x="13333" y="8181"/>
                  </a:cubicBezTo>
                  <a:cubicBezTo>
                    <a:pt x="5333" y="16363"/>
                    <a:pt x="8000" y="21818"/>
                    <a:pt x="5333" y="30000"/>
                  </a:cubicBezTo>
                  <a:cubicBezTo>
                    <a:pt x="5333" y="32727"/>
                    <a:pt x="2666" y="35454"/>
                    <a:pt x="2666" y="38181"/>
                  </a:cubicBezTo>
                  <a:cubicBezTo>
                    <a:pt x="0" y="40909"/>
                    <a:pt x="2666" y="40909"/>
                    <a:pt x="5333" y="46363"/>
                  </a:cubicBezTo>
                  <a:cubicBezTo>
                    <a:pt x="10666" y="54545"/>
                    <a:pt x="16000" y="57272"/>
                    <a:pt x="24000" y="65454"/>
                  </a:cubicBezTo>
                  <a:cubicBezTo>
                    <a:pt x="26666" y="68181"/>
                    <a:pt x="32000" y="68181"/>
                    <a:pt x="34666" y="68181"/>
                  </a:cubicBezTo>
                  <a:cubicBezTo>
                    <a:pt x="40000" y="68181"/>
                    <a:pt x="42666" y="70909"/>
                    <a:pt x="45333" y="73636"/>
                  </a:cubicBezTo>
                  <a:cubicBezTo>
                    <a:pt x="50666" y="76363"/>
                    <a:pt x="72000" y="84545"/>
                    <a:pt x="66666" y="95454"/>
                  </a:cubicBezTo>
                  <a:cubicBezTo>
                    <a:pt x="64000" y="98181"/>
                    <a:pt x="58666" y="100909"/>
                    <a:pt x="58666" y="106363"/>
                  </a:cubicBezTo>
                  <a:cubicBezTo>
                    <a:pt x="58666" y="111818"/>
                    <a:pt x="58666" y="111818"/>
                    <a:pt x="53333" y="114545"/>
                  </a:cubicBezTo>
                  <a:cubicBezTo>
                    <a:pt x="50666" y="120000"/>
                    <a:pt x="72000" y="117272"/>
                    <a:pt x="74666" y="120000"/>
                  </a:cubicBezTo>
                  <a:cubicBezTo>
                    <a:pt x="80000" y="120000"/>
                    <a:pt x="80000" y="120000"/>
                    <a:pt x="85333" y="117272"/>
                  </a:cubicBezTo>
                  <a:cubicBezTo>
                    <a:pt x="88000" y="111818"/>
                    <a:pt x="96000" y="117272"/>
                    <a:pt x="98666" y="114545"/>
                  </a:cubicBezTo>
                  <a:cubicBezTo>
                    <a:pt x="101333" y="111818"/>
                    <a:pt x="104000" y="109090"/>
                    <a:pt x="106666" y="106363"/>
                  </a:cubicBezTo>
                  <a:cubicBezTo>
                    <a:pt x="109333" y="100909"/>
                    <a:pt x="106666" y="95454"/>
                    <a:pt x="109333" y="92727"/>
                  </a:cubicBezTo>
                  <a:cubicBezTo>
                    <a:pt x="109333" y="87272"/>
                    <a:pt x="120000" y="65454"/>
                    <a:pt x="106666" y="65454"/>
                  </a:cubicBezTo>
                  <a:cubicBezTo>
                    <a:pt x="106666" y="68181"/>
                    <a:pt x="109333" y="65454"/>
                    <a:pt x="106666" y="6545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4" name="Google Shape;927;g90e2d1f501_0_5781">
              <a:extLst>
                <a:ext uri="{FF2B5EF4-FFF2-40B4-BE49-F238E27FC236}">
                  <a16:creationId xmlns:a16="http://schemas.microsoft.com/office/drawing/2014/main" id="{CC551B7A-198A-5017-10BD-D4A092DC135C}"/>
                </a:ext>
              </a:extLst>
            </p:cNvPr>
            <p:cNvSpPr/>
            <p:nvPr/>
          </p:nvSpPr>
          <p:spPr>
            <a:xfrm>
              <a:off x="8241592" y="8800525"/>
              <a:ext cx="1856700" cy="18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190" y="34029"/>
                  </a:moveTo>
                  <a:cubicBezTo>
                    <a:pt x="117587" y="32835"/>
                    <a:pt x="117587" y="31641"/>
                    <a:pt x="116984" y="31044"/>
                  </a:cubicBezTo>
                  <a:cubicBezTo>
                    <a:pt x="115778" y="30447"/>
                    <a:pt x="113969" y="31044"/>
                    <a:pt x="113366" y="30447"/>
                  </a:cubicBezTo>
                  <a:cubicBezTo>
                    <a:pt x="110351" y="29850"/>
                    <a:pt x="108542" y="27462"/>
                    <a:pt x="106733" y="26268"/>
                  </a:cubicBezTo>
                  <a:cubicBezTo>
                    <a:pt x="105527" y="25671"/>
                    <a:pt x="104321" y="25074"/>
                    <a:pt x="103718" y="24477"/>
                  </a:cubicBezTo>
                  <a:cubicBezTo>
                    <a:pt x="101909" y="23880"/>
                    <a:pt x="101306" y="24477"/>
                    <a:pt x="99497" y="24477"/>
                  </a:cubicBezTo>
                  <a:cubicBezTo>
                    <a:pt x="97085" y="25074"/>
                    <a:pt x="94673" y="22089"/>
                    <a:pt x="92261" y="23283"/>
                  </a:cubicBezTo>
                  <a:cubicBezTo>
                    <a:pt x="90452" y="23880"/>
                    <a:pt x="88643" y="20895"/>
                    <a:pt x="87437" y="20298"/>
                  </a:cubicBezTo>
                  <a:cubicBezTo>
                    <a:pt x="85628" y="19104"/>
                    <a:pt x="83216" y="17910"/>
                    <a:pt x="81407" y="17910"/>
                  </a:cubicBezTo>
                  <a:cubicBezTo>
                    <a:pt x="80201" y="17313"/>
                    <a:pt x="78994" y="17313"/>
                    <a:pt x="78391" y="17910"/>
                  </a:cubicBezTo>
                  <a:cubicBezTo>
                    <a:pt x="77788" y="19701"/>
                    <a:pt x="75979" y="20298"/>
                    <a:pt x="75376" y="21492"/>
                  </a:cubicBezTo>
                  <a:cubicBezTo>
                    <a:pt x="74170" y="23283"/>
                    <a:pt x="74773" y="22686"/>
                    <a:pt x="73567" y="21492"/>
                  </a:cubicBezTo>
                  <a:cubicBezTo>
                    <a:pt x="73567" y="21492"/>
                    <a:pt x="72964" y="20895"/>
                    <a:pt x="72964" y="20895"/>
                  </a:cubicBezTo>
                  <a:cubicBezTo>
                    <a:pt x="71758" y="20298"/>
                    <a:pt x="72361" y="21492"/>
                    <a:pt x="71758" y="22089"/>
                  </a:cubicBezTo>
                  <a:cubicBezTo>
                    <a:pt x="71155" y="22686"/>
                    <a:pt x="69346" y="17313"/>
                    <a:pt x="69949" y="17313"/>
                  </a:cubicBezTo>
                  <a:cubicBezTo>
                    <a:pt x="69949" y="17313"/>
                    <a:pt x="68140" y="19701"/>
                    <a:pt x="67537" y="19701"/>
                  </a:cubicBezTo>
                  <a:cubicBezTo>
                    <a:pt x="67537" y="19701"/>
                    <a:pt x="69949" y="17910"/>
                    <a:pt x="69346" y="17313"/>
                  </a:cubicBezTo>
                  <a:cubicBezTo>
                    <a:pt x="68140" y="16716"/>
                    <a:pt x="68140" y="19701"/>
                    <a:pt x="66934" y="19701"/>
                  </a:cubicBezTo>
                  <a:cubicBezTo>
                    <a:pt x="66934" y="19701"/>
                    <a:pt x="69346" y="16119"/>
                    <a:pt x="69346" y="15522"/>
                  </a:cubicBezTo>
                  <a:cubicBezTo>
                    <a:pt x="69346" y="14925"/>
                    <a:pt x="70552" y="14925"/>
                    <a:pt x="70552" y="14328"/>
                  </a:cubicBezTo>
                  <a:cubicBezTo>
                    <a:pt x="71155" y="13731"/>
                    <a:pt x="71758" y="14925"/>
                    <a:pt x="72361" y="13731"/>
                  </a:cubicBezTo>
                  <a:cubicBezTo>
                    <a:pt x="72964" y="13134"/>
                    <a:pt x="72361" y="13134"/>
                    <a:pt x="72361" y="11940"/>
                  </a:cubicBezTo>
                  <a:cubicBezTo>
                    <a:pt x="72964" y="11343"/>
                    <a:pt x="72964" y="10149"/>
                    <a:pt x="71758" y="9552"/>
                  </a:cubicBezTo>
                  <a:cubicBezTo>
                    <a:pt x="69949" y="8955"/>
                    <a:pt x="69949" y="6567"/>
                    <a:pt x="69949" y="4776"/>
                  </a:cubicBezTo>
                  <a:cubicBezTo>
                    <a:pt x="69949" y="4179"/>
                    <a:pt x="69346" y="3582"/>
                    <a:pt x="68743" y="2985"/>
                  </a:cubicBezTo>
                  <a:cubicBezTo>
                    <a:pt x="68140" y="2388"/>
                    <a:pt x="67537" y="4179"/>
                    <a:pt x="66934" y="4776"/>
                  </a:cubicBezTo>
                  <a:cubicBezTo>
                    <a:pt x="66331" y="6567"/>
                    <a:pt x="65125" y="8955"/>
                    <a:pt x="63316" y="8955"/>
                  </a:cubicBezTo>
                  <a:cubicBezTo>
                    <a:pt x="62713" y="8955"/>
                    <a:pt x="62110" y="8358"/>
                    <a:pt x="60904" y="8358"/>
                  </a:cubicBezTo>
                  <a:cubicBezTo>
                    <a:pt x="60301" y="8358"/>
                    <a:pt x="59698" y="8955"/>
                    <a:pt x="59095" y="8358"/>
                  </a:cubicBezTo>
                  <a:cubicBezTo>
                    <a:pt x="57889" y="7761"/>
                    <a:pt x="57286" y="8358"/>
                    <a:pt x="56080" y="8358"/>
                  </a:cubicBezTo>
                  <a:cubicBezTo>
                    <a:pt x="54874" y="8358"/>
                    <a:pt x="55477" y="8358"/>
                    <a:pt x="54874" y="9552"/>
                  </a:cubicBezTo>
                  <a:cubicBezTo>
                    <a:pt x="54271" y="10149"/>
                    <a:pt x="51256" y="9552"/>
                    <a:pt x="50653" y="10149"/>
                  </a:cubicBezTo>
                  <a:cubicBezTo>
                    <a:pt x="49447" y="10149"/>
                    <a:pt x="47638" y="11343"/>
                    <a:pt x="46432" y="11343"/>
                  </a:cubicBezTo>
                  <a:cubicBezTo>
                    <a:pt x="44623" y="11343"/>
                    <a:pt x="43417" y="8955"/>
                    <a:pt x="43417" y="7761"/>
                  </a:cubicBezTo>
                  <a:cubicBezTo>
                    <a:pt x="42211" y="5970"/>
                    <a:pt x="44623" y="4776"/>
                    <a:pt x="44020" y="2985"/>
                  </a:cubicBezTo>
                  <a:cubicBezTo>
                    <a:pt x="43417" y="1791"/>
                    <a:pt x="42814" y="0"/>
                    <a:pt x="41608" y="597"/>
                  </a:cubicBezTo>
                  <a:cubicBezTo>
                    <a:pt x="41608" y="1194"/>
                    <a:pt x="37386" y="2985"/>
                    <a:pt x="36783" y="2985"/>
                  </a:cubicBezTo>
                  <a:cubicBezTo>
                    <a:pt x="36180" y="2985"/>
                    <a:pt x="34974" y="2985"/>
                    <a:pt x="34974" y="3582"/>
                  </a:cubicBezTo>
                  <a:cubicBezTo>
                    <a:pt x="34371" y="3582"/>
                    <a:pt x="34371" y="5373"/>
                    <a:pt x="33768" y="4179"/>
                  </a:cubicBezTo>
                  <a:cubicBezTo>
                    <a:pt x="33165" y="3582"/>
                    <a:pt x="28341" y="2985"/>
                    <a:pt x="28341" y="3582"/>
                  </a:cubicBezTo>
                  <a:cubicBezTo>
                    <a:pt x="28341" y="3582"/>
                    <a:pt x="29547" y="4179"/>
                    <a:pt x="29547" y="4179"/>
                  </a:cubicBezTo>
                  <a:cubicBezTo>
                    <a:pt x="30150" y="4776"/>
                    <a:pt x="30150" y="5373"/>
                    <a:pt x="30150" y="6567"/>
                  </a:cubicBezTo>
                  <a:cubicBezTo>
                    <a:pt x="30753" y="6567"/>
                    <a:pt x="30753" y="7761"/>
                    <a:pt x="31356" y="8358"/>
                  </a:cubicBezTo>
                  <a:cubicBezTo>
                    <a:pt x="31356" y="8358"/>
                    <a:pt x="32562" y="8358"/>
                    <a:pt x="32562" y="8358"/>
                  </a:cubicBezTo>
                  <a:cubicBezTo>
                    <a:pt x="32562" y="8955"/>
                    <a:pt x="31356" y="9552"/>
                    <a:pt x="30753" y="9552"/>
                  </a:cubicBezTo>
                  <a:cubicBezTo>
                    <a:pt x="30150" y="10149"/>
                    <a:pt x="30150" y="10746"/>
                    <a:pt x="29547" y="11343"/>
                  </a:cubicBezTo>
                  <a:cubicBezTo>
                    <a:pt x="29547" y="11343"/>
                    <a:pt x="26532" y="13731"/>
                    <a:pt x="25929" y="13134"/>
                  </a:cubicBezTo>
                  <a:cubicBezTo>
                    <a:pt x="25929" y="12537"/>
                    <a:pt x="25326" y="12537"/>
                    <a:pt x="24723" y="13134"/>
                  </a:cubicBezTo>
                  <a:cubicBezTo>
                    <a:pt x="24120" y="13731"/>
                    <a:pt x="22914" y="12537"/>
                    <a:pt x="22914" y="12537"/>
                  </a:cubicBezTo>
                  <a:cubicBezTo>
                    <a:pt x="21708" y="11940"/>
                    <a:pt x="21105" y="9552"/>
                    <a:pt x="20502" y="9552"/>
                  </a:cubicBezTo>
                  <a:cubicBezTo>
                    <a:pt x="19296" y="8955"/>
                    <a:pt x="17487" y="10746"/>
                    <a:pt x="16281" y="10746"/>
                  </a:cubicBezTo>
                  <a:cubicBezTo>
                    <a:pt x="15075" y="10746"/>
                    <a:pt x="13869" y="10746"/>
                    <a:pt x="12663" y="10746"/>
                  </a:cubicBezTo>
                  <a:cubicBezTo>
                    <a:pt x="12663" y="10746"/>
                    <a:pt x="12663" y="11940"/>
                    <a:pt x="13266" y="11940"/>
                  </a:cubicBezTo>
                  <a:cubicBezTo>
                    <a:pt x="13266" y="12537"/>
                    <a:pt x="14472" y="12537"/>
                    <a:pt x="15075" y="12537"/>
                  </a:cubicBezTo>
                  <a:cubicBezTo>
                    <a:pt x="15075" y="13134"/>
                    <a:pt x="12663" y="13731"/>
                    <a:pt x="12060" y="13731"/>
                  </a:cubicBezTo>
                  <a:cubicBezTo>
                    <a:pt x="11457" y="14328"/>
                    <a:pt x="12663" y="16119"/>
                    <a:pt x="13266" y="16716"/>
                  </a:cubicBezTo>
                  <a:cubicBezTo>
                    <a:pt x="14472" y="19104"/>
                    <a:pt x="14472" y="20895"/>
                    <a:pt x="13266" y="23283"/>
                  </a:cubicBezTo>
                  <a:cubicBezTo>
                    <a:pt x="13266" y="24477"/>
                    <a:pt x="13266" y="28059"/>
                    <a:pt x="12060" y="28059"/>
                  </a:cubicBezTo>
                  <a:cubicBezTo>
                    <a:pt x="11457" y="28656"/>
                    <a:pt x="10251" y="28059"/>
                    <a:pt x="9045" y="28656"/>
                  </a:cubicBezTo>
                  <a:cubicBezTo>
                    <a:pt x="8442" y="29253"/>
                    <a:pt x="6633" y="29253"/>
                    <a:pt x="6030" y="29253"/>
                  </a:cubicBezTo>
                  <a:cubicBezTo>
                    <a:pt x="3015" y="30447"/>
                    <a:pt x="3015" y="31641"/>
                    <a:pt x="3015" y="34029"/>
                  </a:cubicBezTo>
                  <a:cubicBezTo>
                    <a:pt x="3015" y="35223"/>
                    <a:pt x="1206" y="35223"/>
                    <a:pt x="1206" y="35820"/>
                  </a:cubicBezTo>
                  <a:cubicBezTo>
                    <a:pt x="1206" y="37611"/>
                    <a:pt x="0" y="38208"/>
                    <a:pt x="1206" y="39402"/>
                  </a:cubicBezTo>
                  <a:cubicBezTo>
                    <a:pt x="2412" y="40597"/>
                    <a:pt x="2412" y="41791"/>
                    <a:pt x="3015" y="42985"/>
                  </a:cubicBezTo>
                  <a:cubicBezTo>
                    <a:pt x="3015" y="43582"/>
                    <a:pt x="3618" y="43582"/>
                    <a:pt x="4221" y="43582"/>
                  </a:cubicBezTo>
                  <a:cubicBezTo>
                    <a:pt x="4824" y="43582"/>
                    <a:pt x="4824" y="44179"/>
                    <a:pt x="5427" y="44776"/>
                  </a:cubicBezTo>
                  <a:cubicBezTo>
                    <a:pt x="6633" y="46567"/>
                    <a:pt x="9648" y="44776"/>
                    <a:pt x="10854" y="43582"/>
                  </a:cubicBezTo>
                  <a:cubicBezTo>
                    <a:pt x="10854" y="45373"/>
                    <a:pt x="9648" y="48358"/>
                    <a:pt x="11457" y="48955"/>
                  </a:cubicBezTo>
                  <a:cubicBezTo>
                    <a:pt x="12060" y="48955"/>
                    <a:pt x="13869" y="48358"/>
                    <a:pt x="14472" y="48358"/>
                  </a:cubicBezTo>
                  <a:cubicBezTo>
                    <a:pt x="16281" y="48955"/>
                    <a:pt x="16884" y="48955"/>
                    <a:pt x="18090" y="47761"/>
                  </a:cubicBezTo>
                  <a:cubicBezTo>
                    <a:pt x="18090" y="47164"/>
                    <a:pt x="19296" y="47164"/>
                    <a:pt x="19899" y="47164"/>
                  </a:cubicBezTo>
                  <a:cubicBezTo>
                    <a:pt x="21105" y="45970"/>
                    <a:pt x="22311" y="45373"/>
                    <a:pt x="23517" y="45373"/>
                  </a:cubicBezTo>
                  <a:cubicBezTo>
                    <a:pt x="24723" y="44776"/>
                    <a:pt x="27738" y="43582"/>
                    <a:pt x="26532" y="45970"/>
                  </a:cubicBezTo>
                  <a:cubicBezTo>
                    <a:pt x="26532" y="47164"/>
                    <a:pt x="25929" y="48358"/>
                    <a:pt x="26532" y="49552"/>
                  </a:cubicBezTo>
                  <a:cubicBezTo>
                    <a:pt x="27135" y="50746"/>
                    <a:pt x="28341" y="51940"/>
                    <a:pt x="29547" y="52537"/>
                  </a:cubicBezTo>
                  <a:cubicBezTo>
                    <a:pt x="30753" y="53731"/>
                    <a:pt x="32562" y="53134"/>
                    <a:pt x="33768" y="53731"/>
                  </a:cubicBezTo>
                  <a:cubicBezTo>
                    <a:pt x="34371" y="54328"/>
                    <a:pt x="34974" y="54925"/>
                    <a:pt x="35577" y="54925"/>
                  </a:cubicBezTo>
                  <a:cubicBezTo>
                    <a:pt x="36180" y="54925"/>
                    <a:pt x="36783" y="55522"/>
                    <a:pt x="36783" y="56119"/>
                  </a:cubicBezTo>
                  <a:cubicBezTo>
                    <a:pt x="37989" y="56119"/>
                    <a:pt x="41005" y="55522"/>
                    <a:pt x="41005" y="57313"/>
                  </a:cubicBezTo>
                  <a:cubicBezTo>
                    <a:pt x="41608" y="58507"/>
                    <a:pt x="41005" y="58507"/>
                    <a:pt x="41608" y="59701"/>
                  </a:cubicBezTo>
                  <a:cubicBezTo>
                    <a:pt x="42211" y="60298"/>
                    <a:pt x="41608" y="60298"/>
                    <a:pt x="41005" y="60895"/>
                  </a:cubicBezTo>
                  <a:cubicBezTo>
                    <a:pt x="41005" y="60895"/>
                    <a:pt x="42211" y="63880"/>
                    <a:pt x="42211" y="64477"/>
                  </a:cubicBezTo>
                  <a:cubicBezTo>
                    <a:pt x="42211" y="65074"/>
                    <a:pt x="47035" y="64477"/>
                    <a:pt x="47638" y="64477"/>
                  </a:cubicBezTo>
                  <a:cubicBezTo>
                    <a:pt x="47638" y="65671"/>
                    <a:pt x="47035" y="67462"/>
                    <a:pt x="48241" y="68059"/>
                  </a:cubicBezTo>
                  <a:cubicBezTo>
                    <a:pt x="50050" y="69253"/>
                    <a:pt x="50050" y="70447"/>
                    <a:pt x="49447" y="72835"/>
                  </a:cubicBezTo>
                  <a:cubicBezTo>
                    <a:pt x="48844" y="74029"/>
                    <a:pt x="48241" y="75820"/>
                    <a:pt x="48844" y="77611"/>
                  </a:cubicBezTo>
                  <a:cubicBezTo>
                    <a:pt x="48844" y="78208"/>
                    <a:pt x="49447" y="79402"/>
                    <a:pt x="49447" y="80597"/>
                  </a:cubicBezTo>
                  <a:cubicBezTo>
                    <a:pt x="49447" y="81194"/>
                    <a:pt x="48241" y="82388"/>
                    <a:pt x="49447" y="82388"/>
                  </a:cubicBezTo>
                  <a:cubicBezTo>
                    <a:pt x="50050" y="82985"/>
                    <a:pt x="51859" y="83582"/>
                    <a:pt x="53065" y="82985"/>
                  </a:cubicBezTo>
                  <a:cubicBezTo>
                    <a:pt x="54271" y="81791"/>
                    <a:pt x="56683" y="85970"/>
                    <a:pt x="56080" y="86567"/>
                  </a:cubicBezTo>
                  <a:cubicBezTo>
                    <a:pt x="56080" y="87164"/>
                    <a:pt x="56080" y="87761"/>
                    <a:pt x="56683" y="88358"/>
                  </a:cubicBezTo>
                  <a:cubicBezTo>
                    <a:pt x="57286" y="88955"/>
                    <a:pt x="58492" y="87761"/>
                    <a:pt x="59095" y="88358"/>
                  </a:cubicBezTo>
                  <a:cubicBezTo>
                    <a:pt x="61507" y="89552"/>
                    <a:pt x="59095" y="91940"/>
                    <a:pt x="59095" y="93731"/>
                  </a:cubicBezTo>
                  <a:cubicBezTo>
                    <a:pt x="60301" y="91940"/>
                    <a:pt x="61507" y="95522"/>
                    <a:pt x="61507" y="95522"/>
                  </a:cubicBezTo>
                  <a:cubicBezTo>
                    <a:pt x="62110" y="97910"/>
                    <a:pt x="60904" y="98507"/>
                    <a:pt x="59095" y="99104"/>
                  </a:cubicBezTo>
                  <a:cubicBezTo>
                    <a:pt x="56683" y="100298"/>
                    <a:pt x="55477" y="101492"/>
                    <a:pt x="54271" y="103283"/>
                  </a:cubicBezTo>
                  <a:cubicBezTo>
                    <a:pt x="53668" y="104477"/>
                    <a:pt x="53065" y="105074"/>
                    <a:pt x="51859" y="105671"/>
                  </a:cubicBezTo>
                  <a:cubicBezTo>
                    <a:pt x="51256" y="106865"/>
                    <a:pt x="50050" y="107462"/>
                    <a:pt x="48844" y="108656"/>
                  </a:cubicBezTo>
                  <a:cubicBezTo>
                    <a:pt x="50050" y="108656"/>
                    <a:pt x="51256" y="108059"/>
                    <a:pt x="51859" y="108059"/>
                  </a:cubicBezTo>
                  <a:cubicBezTo>
                    <a:pt x="52462" y="108059"/>
                    <a:pt x="53065" y="109253"/>
                    <a:pt x="53668" y="109253"/>
                  </a:cubicBezTo>
                  <a:cubicBezTo>
                    <a:pt x="53668" y="109850"/>
                    <a:pt x="54271" y="110447"/>
                    <a:pt x="54874" y="111044"/>
                  </a:cubicBezTo>
                  <a:cubicBezTo>
                    <a:pt x="55477" y="111641"/>
                    <a:pt x="56080" y="111044"/>
                    <a:pt x="56683" y="111641"/>
                  </a:cubicBezTo>
                  <a:cubicBezTo>
                    <a:pt x="57889" y="112835"/>
                    <a:pt x="60301" y="113432"/>
                    <a:pt x="60904" y="115223"/>
                  </a:cubicBezTo>
                  <a:cubicBezTo>
                    <a:pt x="61507" y="116417"/>
                    <a:pt x="62110" y="118805"/>
                    <a:pt x="62713" y="120000"/>
                  </a:cubicBezTo>
                  <a:cubicBezTo>
                    <a:pt x="63316" y="119402"/>
                    <a:pt x="63919" y="118805"/>
                    <a:pt x="64522" y="117611"/>
                  </a:cubicBezTo>
                  <a:cubicBezTo>
                    <a:pt x="64522" y="117014"/>
                    <a:pt x="65125" y="115820"/>
                    <a:pt x="65728" y="115223"/>
                  </a:cubicBezTo>
                  <a:cubicBezTo>
                    <a:pt x="66331" y="113432"/>
                    <a:pt x="68140" y="112835"/>
                    <a:pt x="69949" y="111641"/>
                  </a:cubicBezTo>
                  <a:cubicBezTo>
                    <a:pt x="71155" y="110447"/>
                    <a:pt x="71155" y="109253"/>
                    <a:pt x="71758" y="107462"/>
                  </a:cubicBezTo>
                  <a:cubicBezTo>
                    <a:pt x="72964" y="105074"/>
                    <a:pt x="74773" y="104477"/>
                    <a:pt x="75979" y="102686"/>
                  </a:cubicBezTo>
                  <a:cubicBezTo>
                    <a:pt x="77788" y="100895"/>
                    <a:pt x="75979" y="98507"/>
                    <a:pt x="76582" y="96119"/>
                  </a:cubicBezTo>
                  <a:cubicBezTo>
                    <a:pt x="77185" y="95522"/>
                    <a:pt x="77185" y="94925"/>
                    <a:pt x="77185" y="93731"/>
                  </a:cubicBezTo>
                  <a:cubicBezTo>
                    <a:pt x="77185" y="93134"/>
                    <a:pt x="77185" y="93134"/>
                    <a:pt x="77788" y="93134"/>
                  </a:cubicBezTo>
                  <a:cubicBezTo>
                    <a:pt x="78994" y="92537"/>
                    <a:pt x="79597" y="91343"/>
                    <a:pt x="80201" y="90746"/>
                  </a:cubicBezTo>
                  <a:cubicBezTo>
                    <a:pt x="80804" y="90149"/>
                    <a:pt x="81407" y="89552"/>
                    <a:pt x="82613" y="88955"/>
                  </a:cubicBezTo>
                  <a:cubicBezTo>
                    <a:pt x="83216" y="88955"/>
                    <a:pt x="83819" y="88358"/>
                    <a:pt x="85025" y="87761"/>
                  </a:cubicBezTo>
                  <a:cubicBezTo>
                    <a:pt x="85628" y="87761"/>
                    <a:pt x="86231" y="88358"/>
                    <a:pt x="86834" y="88358"/>
                  </a:cubicBezTo>
                  <a:cubicBezTo>
                    <a:pt x="87437" y="88358"/>
                    <a:pt x="86834" y="87761"/>
                    <a:pt x="86834" y="87761"/>
                  </a:cubicBezTo>
                  <a:cubicBezTo>
                    <a:pt x="86231" y="87164"/>
                    <a:pt x="88643" y="86567"/>
                    <a:pt x="88643" y="86567"/>
                  </a:cubicBezTo>
                  <a:cubicBezTo>
                    <a:pt x="88643" y="86567"/>
                    <a:pt x="89849" y="84776"/>
                    <a:pt x="89849" y="85373"/>
                  </a:cubicBezTo>
                  <a:cubicBezTo>
                    <a:pt x="90452" y="85970"/>
                    <a:pt x="93467" y="84776"/>
                    <a:pt x="93467" y="84776"/>
                  </a:cubicBezTo>
                  <a:cubicBezTo>
                    <a:pt x="94070" y="84776"/>
                    <a:pt x="93467" y="85373"/>
                    <a:pt x="94070" y="85373"/>
                  </a:cubicBezTo>
                  <a:cubicBezTo>
                    <a:pt x="94673" y="85373"/>
                    <a:pt x="96482" y="85373"/>
                    <a:pt x="97085" y="84776"/>
                  </a:cubicBezTo>
                  <a:cubicBezTo>
                    <a:pt x="97688" y="84179"/>
                    <a:pt x="97688" y="83582"/>
                    <a:pt x="98291" y="82985"/>
                  </a:cubicBezTo>
                  <a:cubicBezTo>
                    <a:pt x="98894" y="82985"/>
                    <a:pt x="99497" y="82388"/>
                    <a:pt x="99497" y="81791"/>
                  </a:cubicBezTo>
                  <a:cubicBezTo>
                    <a:pt x="100100" y="81194"/>
                    <a:pt x="99497" y="80000"/>
                    <a:pt x="100100" y="79402"/>
                  </a:cubicBezTo>
                  <a:cubicBezTo>
                    <a:pt x="100703" y="78805"/>
                    <a:pt x="101306" y="78208"/>
                    <a:pt x="101909" y="77611"/>
                  </a:cubicBezTo>
                  <a:cubicBezTo>
                    <a:pt x="103115" y="75820"/>
                    <a:pt x="103718" y="75223"/>
                    <a:pt x="103718" y="73432"/>
                  </a:cubicBezTo>
                  <a:cubicBezTo>
                    <a:pt x="103718" y="72238"/>
                    <a:pt x="103718" y="71641"/>
                    <a:pt x="104321" y="70447"/>
                  </a:cubicBezTo>
                  <a:cubicBezTo>
                    <a:pt x="104321" y="69850"/>
                    <a:pt x="104924" y="69850"/>
                    <a:pt x="105527" y="69253"/>
                  </a:cubicBezTo>
                  <a:cubicBezTo>
                    <a:pt x="106130" y="68656"/>
                    <a:pt x="105527" y="67462"/>
                    <a:pt x="105527" y="66865"/>
                  </a:cubicBezTo>
                  <a:cubicBezTo>
                    <a:pt x="105527" y="65671"/>
                    <a:pt x="106130" y="65074"/>
                    <a:pt x="106130" y="63880"/>
                  </a:cubicBezTo>
                  <a:cubicBezTo>
                    <a:pt x="106733" y="62089"/>
                    <a:pt x="106130" y="60298"/>
                    <a:pt x="106130" y="58507"/>
                  </a:cubicBezTo>
                  <a:cubicBezTo>
                    <a:pt x="106130" y="57313"/>
                    <a:pt x="105527" y="56119"/>
                    <a:pt x="106130" y="55522"/>
                  </a:cubicBezTo>
                  <a:cubicBezTo>
                    <a:pt x="106733" y="54328"/>
                    <a:pt x="106130" y="54925"/>
                    <a:pt x="106130" y="53731"/>
                  </a:cubicBezTo>
                  <a:cubicBezTo>
                    <a:pt x="106130" y="53731"/>
                    <a:pt x="107336" y="54328"/>
                    <a:pt x="107336" y="54328"/>
                  </a:cubicBezTo>
                  <a:cubicBezTo>
                    <a:pt x="107336" y="54328"/>
                    <a:pt x="107336" y="53731"/>
                    <a:pt x="107336" y="53731"/>
                  </a:cubicBezTo>
                  <a:cubicBezTo>
                    <a:pt x="107336" y="53731"/>
                    <a:pt x="107939" y="53731"/>
                    <a:pt x="107939" y="53731"/>
                  </a:cubicBezTo>
                  <a:cubicBezTo>
                    <a:pt x="109145" y="53731"/>
                    <a:pt x="109748" y="51940"/>
                    <a:pt x="109748" y="51343"/>
                  </a:cubicBezTo>
                  <a:cubicBezTo>
                    <a:pt x="110351" y="50746"/>
                    <a:pt x="110954" y="49552"/>
                    <a:pt x="111557" y="48358"/>
                  </a:cubicBezTo>
                  <a:cubicBezTo>
                    <a:pt x="112763" y="47164"/>
                    <a:pt x="113969" y="47164"/>
                    <a:pt x="114572" y="45970"/>
                  </a:cubicBezTo>
                  <a:cubicBezTo>
                    <a:pt x="117587" y="42388"/>
                    <a:pt x="120000" y="38208"/>
                    <a:pt x="118190" y="34029"/>
                  </a:cubicBezTo>
                  <a:cubicBezTo>
                    <a:pt x="116984" y="31641"/>
                    <a:pt x="119396" y="35820"/>
                    <a:pt x="118190" y="34029"/>
                  </a:cubicBezTo>
                  <a:close/>
                  <a:moveTo>
                    <a:pt x="69346" y="111044"/>
                  </a:moveTo>
                  <a:cubicBezTo>
                    <a:pt x="68140" y="111641"/>
                    <a:pt x="67537" y="112835"/>
                    <a:pt x="66331" y="113432"/>
                  </a:cubicBezTo>
                  <a:cubicBezTo>
                    <a:pt x="64522" y="114029"/>
                    <a:pt x="67537" y="112238"/>
                    <a:pt x="67537" y="111641"/>
                  </a:cubicBezTo>
                  <a:cubicBezTo>
                    <a:pt x="68140" y="111044"/>
                    <a:pt x="68743" y="109850"/>
                    <a:pt x="69949" y="108656"/>
                  </a:cubicBezTo>
                  <a:cubicBezTo>
                    <a:pt x="71155" y="107462"/>
                    <a:pt x="70552" y="109850"/>
                    <a:pt x="69346" y="111044"/>
                  </a:cubicBezTo>
                  <a:cubicBezTo>
                    <a:pt x="69346" y="111044"/>
                    <a:pt x="69949" y="110447"/>
                    <a:pt x="69346" y="1110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5" name="Google Shape;928;g90e2d1f501_0_5781">
              <a:extLst>
                <a:ext uri="{FF2B5EF4-FFF2-40B4-BE49-F238E27FC236}">
                  <a16:creationId xmlns:a16="http://schemas.microsoft.com/office/drawing/2014/main" id="{0BC0C1B3-BEDA-6BFA-F444-A8F405D653B5}"/>
                </a:ext>
              </a:extLst>
            </p:cNvPr>
            <p:cNvSpPr/>
            <p:nvPr/>
          </p:nvSpPr>
          <p:spPr>
            <a:xfrm>
              <a:off x="8961338" y="10485681"/>
              <a:ext cx="251700" cy="26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42857"/>
                  </a:moveTo>
                  <a:cubicBezTo>
                    <a:pt x="88888" y="34285"/>
                    <a:pt x="80000" y="34285"/>
                    <a:pt x="75555" y="29999"/>
                  </a:cubicBezTo>
                  <a:cubicBezTo>
                    <a:pt x="71111" y="25714"/>
                    <a:pt x="66666" y="29999"/>
                    <a:pt x="62222" y="25714"/>
                  </a:cubicBezTo>
                  <a:cubicBezTo>
                    <a:pt x="57777" y="21428"/>
                    <a:pt x="53333" y="17142"/>
                    <a:pt x="48888" y="12857"/>
                  </a:cubicBezTo>
                  <a:cubicBezTo>
                    <a:pt x="44444" y="0"/>
                    <a:pt x="40000" y="4285"/>
                    <a:pt x="26666" y="8571"/>
                  </a:cubicBezTo>
                  <a:cubicBezTo>
                    <a:pt x="22222" y="8571"/>
                    <a:pt x="22222" y="4285"/>
                    <a:pt x="17777" y="12857"/>
                  </a:cubicBezTo>
                  <a:cubicBezTo>
                    <a:pt x="13333" y="17142"/>
                    <a:pt x="13333" y="21428"/>
                    <a:pt x="13333" y="25714"/>
                  </a:cubicBezTo>
                  <a:cubicBezTo>
                    <a:pt x="13333" y="34285"/>
                    <a:pt x="13333" y="42857"/>
                    <a:pt x="13333" y="51428"/>
                  </a:cubicBezTo>
                  <a:cubicBezTo>
                    <a:pt x="13333" y="55714"/>
                    <a:pt x="13333" y="64285"/>
                    <a:pt x="8888" y="72857"/>
                  </a:cubicBezTo>
                  <a:cubicBezTo>
                    <a:pt x="0" y="81428"/>
                    <a:pt x="0" y="81428"/>
                    <a:pt x="4444" y="94285"/>
                  </a:cubicBezTo>
                  <a:cubicBezTo>
                    <a:pt x="8888" y="102857"/>
                    <a:pt x="8888" y="102857"/>
                    <a:pt x="17777" y="107142"/>
                  </a:cubicBezTo>
                  <a:cubicBezTo>
                    <a:pt x="26666" y="107142"/>
                    <a:pt x="35555" y="107142"/>
                    <a:pt x="40000" y="111428"/>
                  </a:cubicBezTo>
                  <a:cubicBezTo>
                    <a:pt x="44444" y="111428"/>
                    <a:pt x="53333" y="119999"/>
                    <a:pt x="57777" y="119999"/>
                  </a:cubicBezTo>
                  <a:cubicBezTo>
                    <a:pt x="66666" y="115714"/>
                    <a:pt x="75555" y="119999"/>
                    <a:pt x="84444" y="119999"/>
                  </a:cubicBezTo>
                  <a:cubicBezTo>
                    <a:pt x="88888" y="119999"/>
                    <a:pt x="102222" y="111428"/>
                    <a:pt x="106666" y="107142"/>
                  </a:cubicBezTo>
                  <a:cubicBezTo>
                    <a:pt x="115555" y="98571"/>
                    <a:pt x="120000" y="89999"/>
                    <a:pt x="115555" y="81428"/>
                  </a:cubicBezTo>
                  <a:cubicBezTo>
                    <a:pt x="111111" y="72857"/>
                    <a:pt x="111111" y="68571"/>
                    <a:pt x="106666" y="59999"/>
                  </a:cubicBezTo>
                  <a:cubicBezTo>
                    <a:pt x="106666" y="51428"/>
                    <a:pt x="102222" y="47142"/>
                    <a:pt x="93333" y="42857"/>
                  </a:cubicBezTo>
                  <a:cubicBezTo>
                    <a:pt x="88888" y="38571"/>
                    <a:pt x="97777" y="42857"/>
                    <a:pt x="93333" y="4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6" name="Google Shape;929;g90e2d1f501_0_5781">
              <a:extLst>
                <a:ext uri="{FF2B5EF4-FFF2-40B4-BE49-F238E27FC236}">
                  <a16:creationId xmlns:a16="http://schemas.microsoft.com/office/drawing/2014/main" id="{8C25E149-10A3-C865-07D6-70A5829A32D2}"/>
                </a:ext>
              </a:extLst>
            </p:cNvPr>
            <p:cNvSpPr/>
            <p:nvPr/>
          </p:nvSpPr>
          <p:spPr>
            <a:xfrm>
              <a:off x="8241592" y="10074745"/>
              <a:ext cx="961800" cy="167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873" y="41564"/>
                  </a:moveTo>
                  <a:cubicBezTo>
                    <a:pt x="94368" y="39553"/>
                    <a:pt x="92038" y="37541"/>
                    <a:pt x="93203" y="34860"/>
                  </a:cubicBezTo>
                  <a:cubicBezTo>
                    <a:pt x="93203" y="34189"/>
                    <a:pt x="93203" y="32849"/>
                    <a:pt x="93203" y="32178"/>
                  </a:cubicBezTo>
                  <a:cubicBezTo>
                    <a:pt x="94368" y="30167"/>
                    <a:pt x="96699" y="29497"/>
                    <a:pt x="99029" y="28156"/>
                  </a:cubicBezTo>
                  <a:cubicBezTo>
                    <a:pt x="103689" y="26145"/>
                    <a:pt x="106019" y="22793"/>
                    <a:pt x="110679" y="20782"/>
                  </a:cubicBezTo>
                  <a:cubicBezTo>
                    <a:pt x="113009" y="20111"/>
                    <a:pt x="116504" y="20111"/>
                    <a:pt x="118834" y="19441"/>
                  </a:cubicBezTo>
                  <a:cubicBezTo>
                    <a:pt x="120000" y="18100"/>
                    <a:pt x="118834" y="16089"/>
                    <a:pt x="117669" y="15418"/>
                  </a:cubicBezTo>
                  <a:cubicBezTo>
                    <a:pt x="116504" y="14078"/>
                    <a:pt x="117669" y="14078"/>
                    <a:pt x="115339" y="14078"/>
                  </a:cubicBezTo>
                  <a:cubicBezTo>
                    <a:pt x="113009" y="13407"/>
                    <a:pt x="114174" y="16089"/>
                    <a:pt x="113009" y="16759"/>
                  </a:cubicBezTo>
                  <a:cubicBezTo>
                    <a:pt x="111844" y="17430"/>
                    <a:pt x="110679" y="18770"/>
                    <a:pt x="109514" y="19441"/>
                  </a:cubicBezTo>
                  <a:cubicBezTo>
                    <a:pt x="108349" y="20111"/>
                    <a:pt x="104854" y="19441"/>
                    <a:pt x="102524" y="20111"/>
                  </a:cubicBezTo>
                  <a:cubicBezTo>
                    <a:pt x="101359" y="21452"/>
                    <a:pt x="97864" y="20111"/>
                    <a:pt x="95533" y="20111"/>
                  </a:cubicBezTo>
                  <a:cubicBezTo>
                    <a:pt x="94368" y="20111"/>
                    <a:pt x="92038" y="20782"/>
                    <a:pt x="90873" y="20111"/>
                  </a:cubicBezTo>
                  <a:cubicBezTo>
                    <a:pt x="88543" y="20111"/>
                    <a:pt x="92038" y="18770"/>
                    <a:pt x="92038" y="18770"/>
                  </a:cubicBezTo>
                  <a:cubicBezTo>
                    <a:pt x="93203" y="18100"/>
                    <a:pt x="92038" y="17430"/>
                    <a:pt x="92038" y="17430"/>
                  </a:cubicBezTo>
                  <a:cubicBezTo>
                    <a:pt x="92038" y="16089"/>
                    <a:pt x="93203" y="15418"/>
                    <a:pt x="94368" y="14748"/>
                  </a:cubicBezTo>
                  <a:cubicBezTo>
                    <a:pt x="99029" y="12067"/>
                    <a:pt x="89708" y="10726"/>
                    <a:pt x="86213" y="9385"/>
                  </a:cubicBezTo>
                  <a:cubicBezTo>
                    <a:pt x="82718" y="8044"/>
                    <a:pt x="78058" y="8044"/>
                    <a:pt x="74563" y="6033"/>
                  </a:cubicBezTo>
                  <a:cubicBezTo>
                    <a:pt x="73398" y="5363"/>
                    <a:pt x="71067" y="4692"/>
                    <a:pt x="69902" y="4022"/>
                  </a:cubicBezTo>
                  <a:cubicBezTo>
                    <a:pt x="68737" y="2681"/>
                    <a:pt x="67572" y="1340"/>
                    <a:pt x="66407" y="1340"/>
                  </a:cubicBezTo>
                  <a:cubicBezTo>
                    <a:pt x="65242" y="670"/>
                    <a:pt x="61747" y="670"/>
                    <a:pt x="60582" y="1340"/>
                  </a:cubicBezTo>
                  <a:cubicBezTo>
                    <a:pt x="59417" y="2011"/>
                    <a:pt x="58252" y="4022"/>
                    <a:pt x="55922" y="2681"/>
                  </a:cubicBezTo>
                  <a:cubicBezTo>
                    <a:pt x="54757" y="1340"/>
                    <a:pt x="52427" y="1340"/>
                    <a:pt x="50097" y="1340"/>
                  </a:cubicBezTo>
                  <a:cubicBezTo>
                    <a:pt x="47766" y="1340"/>
                    <a:pt x="47766" y="0"/>
                    <a:pt x="45436" y="670"/>
                  </a:cubicBezTo>
                  <a:cubicBezTo>
                    <a:pt x="44271" y="1340"/>
                    <a:pt x="40776" y="2011"/>
                    <a:pt x="40776" y="2681"/>
                  </a:cubicBezTo>
                  <a:cubicBezTo>
                    <a:pt x="39611" y="4022"/>
                    <a:pt x="40776" y="5363"/>
                    <a:pt x="40776" y="6033"/>
                  </a:cubicBezTo>
                  <a:cubicBezTo>
                    <a:pt x="39611" y="8715"/>
                    <a:pt x="36116" y="8715"/>
                    <a:pt x="32621" y="9385"/>
                  </a:cubicBezTo>
                  <a:cubicBezTo>
                    <a:pt x="30291" y="10055"/>
                    <a:pt x="31456" y="13407"/>
                    <a:pt x="31456" y="14748"/>
                  </a:cubicBezTo>
                  <a:cubicBezTo>
                    <a:pt x="31456" y="16089"/>
                    <a:pt x="32621" y="17430"/>
                    <a:pt x="32621" y="18100"/>
                  </a:cubicBezTo>
                  <a:cubicBezTo>
                    <a:pt x="32621" y="18770"/>
                    <a:pt x="29126" y="20782"/>
                    <a:pt x="29126" y="21452"/>
                  </a:cubicBezTo>
                  <a:cubicBezTo>
                    <a:pt x="27961" y="22122"/>
                    <a:pt x="24466" y="23463"/>
                    <a:pt x="24466" y="24134"/>
                  </a:cubicBezTo>
                  <a:cubicBezTo>
                    <a:pt x="24466" y="24804"/>
                    <a:pt x="24466" y="25474"/>
                    <a:pt x="24466" y="26145"/>
                  </a:cubicBezTo>
                  <a:cubicBezTo>
                    <a:pt x="24466" y="26815"/>
                    <a:pt x="23300" y="27486"/>
                    <a:pt x="23300" y="28156"/>
                  </a:cubicBezTo>
                  <a:cubicBezTo>
                    <a:pt x="23300" y="28826"/>
                    <a:pt x="24466" y="30837"/>
                    <a:pt x="22135" y="31508"/>
                  </a:cubicBezTo>
                  <a:cubicBezTo>
                    <a:pt x="22135" y="32178"/>
                    <a:pt x="22135" y="33519"/>
                    <a:pt x="22135" y="34189"/>
                  </a:cubicBezTo>
                  <a:cubicBezTo>
                    <a:pt x="20970" y="34189"/>
                    <a:pt x="19805" y="34189"/>
                    <a:pt x="19805" y="34860"/>
                  </a:cubicBezTo>
                  <a:cubicBezTo>
                    <a:pt x="19805" y="36201"/>
                    <a:pt x="22135" y="36871"/>
                    <a:pt x="22135" y="38212"/>
                  </a:cubicBezTo>
                  <a:cubicBezTo>
                    <a:pt x="22135" y="38882"/>
                    <a:pt x="22135" y="40223"/>
                    <a:pt x="23300" y="40893"/>
                  </a:cubicBezTo>
                  <a:cubicBezTo>
                    <a:pt x="25631" y="43575"/>
                    <a:pt x="20970" y="46256"/>
                    <a:pt x="20970" y="48938"/>
                  </a:cubicBezTo>
                  <a:cubicBezTo>
                    <a:pt x="19805" y="50279"/>
                    <a:pt x="22135" y="51620"/>
                    <a:pt x="20970" y="52960"/>
                  </a:cubicBezTo>
                  <a:cubicBezTo>
                    <a:pt x="19805" y="53631"/>
                    <a:pt x="17475" y="54301"/>
                    <a:pt x="16310" y="55642"/>
                  </a:cubicBezTo>
                  <a:cubicBezTo>
                    <a:pt x="15145" y="56983"/>
                    <a:pt x="19805" y="62346"/>
                    <a:pt x="17475" y="63016"/>
                  </a:cubicBezTo>
                  <a:cubicBezTo>
                    <a:pt x="12815" y="64357"/>
                    <a:pt x="13980" y="67709"/>
                    <a:pt x="12815" y="70391"/>
                  </a:cubicBezTo>
                  <a:cubicBezTo>
                    <a:pt x="10485" y="72402"/>
                    <a:pt x="11650" y="75754"/>
                    <a:pt x="11650" y="78435"/>
                  </a:cubicBezTo>
                  <a:cubicBezTo>
                    <a:pt x="11650" y="80446"/>
                    <a:pt x="11650" y="82458"/>
                    <a:pt x="11650" y="84469"/>
                  </a:cubicBezTo>
                  <a:cubicBezTo>
                    <a:pt x="11650" y="85139"/>
                    <a:pt x="17475" y="87150"/>
                    <a:pt x="15145" y="87150"/>
                  </a:cubicBezTo>
                  <a:cubicBezTo>
                    <a:pt x="15145" y="87150"/>
                    <a:pt x="10485" y="87821"/>
                    <a:pt x="12815" y="88491"/>
                  </a:cubicBezTo>
                  <a:cubicBezTo>
                    <a:pt x="15145" y="88491"/>
                    <a:pt x="15145" y="89162"/>
                    <a:pt x="13980" y="90502"/>
                  </a:cubicBezTo>
                  <a:cubicBezTo>
                    <a:pt x="12815" y="91843"/>
                    <a:pt x="12815" y="93184"/>
                    <a:pt x="12815" y="95195"/>
                  </a:cubicBezTo>
                  <a:cubicBezTo>
                    <a:pt x="12815" y="96536"/>
                    <a:pt x="10485" y="97206"/>
                    <a:pt x="9320" y="98547"/>
                  </a:cubicBezTo>
                  <a:cubicBezTo>
                    <a:pt x="8155" y="99217"/>
                    <a:pt x="9320" y="100558"/>
                    <a:pt x="9320" y="101899"/>
                  </a:cubicBezTo>
                  <a:cubicBezTo>
                    <a:pt x="9320" y="102569"/>
                    <a:pt x="6990" y="104581"/>
                    <a:pt x="5825" y="104581"/>
                  </a:cubicBezTo>
                  <a:cubicBezTo>
                    <a:pt x="0" y="105921"/>
                    <a:pt x="3495" y="109944"/>
                    <a:pt x="4660" y="111955"/>
                  </a:cubicBezTo>
                  <a:cubicBezTo>
                    <a:pt x="5825" y="113296"/>
                    <a:pt x="9320" y="111284"/>
                    <a:pt x="9320" y="113966"/>
                  </a:cubicBezTo>
                  <a:cubicBezTo>
                    <a:pt x="9320" y="114636"/>
                    <a:pt x="8155" y="116648"/>
                    <a:pt x="10485" y="117318"/>
                  </a:cubicBezTo>
                  <a:cubicBezTo>
                    <a:pt x="11650" y="117988"/>
                    <a:pt x="12815" y="117988"/>
                    <a:pt x="15145" y="117988"/>
                  </a:cubicBezTo>
                  <a:cubicBezTo>
                    <a:pt x="17475" y="118659"/>
                    <a:pt x="20970" y="118659"/>
                    <a:pt x="23300" y="118659"/>
                  </a:cubicBezTo>
                  <a:cubicBezTo>
                    <a:pt x="24466" y="118659"/>
                    <a:pt x="25631" y="118659"/>
                    <a:pt x="26796" y="119329"/>
                  </a:cubicBezTo>
                  <a:cubicBezTo>
                    <a:pt x="26796" y="118659"/>
                    <a:pt x="27961" y="118659"/>
                    <a:pt x="29126" y="118659"/>
                  </a:cubicBezTo>
                  <a:cubicBezTo>
                    <a:pt x="29126" y="119329"/>
                    <a:pt x="31456" y="120000"/>
                    <a:pt x="31456" y="120000"/>
                  </a:cubicBezTo>
                  <a:cubicBezTo>
                    <a:pt x="32621" y="120000"/>
                    <a:pt x="30291" y="117988"/>
                    <a:pt x="30291" y="117318"/>
                  </a:cubicBezTo>
                  <a:cubicBezTo>
                    <a:pt x="27961" y="115977"/>
                    <a:pt x="27961" y="114636"/>
                    <a:pt x="27961" y="113296"/>
                  </a:cubicBezTo>
                  <a:cubicBezTo>
                    <a:pt x="27961" y="111955"/>
                    <a:pt x="27961" y="111284"/>
                    <a:pt x="31456" y="109944"/>
                  </a:cubicBezTo>
                  <a:cubicBezTo>
                    <a:pt x="33786" y="109273"/>
                    <a:pt x="29126" y="109273"/>
                    <a:pt x="29126" y="109273"/>
                  </a:cubicBezTo>
                  <a:cubicBezTo>
                    <a:pt x="29126" y="109273"/>
                    <a:pt x="31456" y="108603"/>
                    <a:pt x="30291" y="108603"/>
                  </a:cubicBezTo>
                  <a:cubicBezTo>
                    <a:pt x="31456" y="108603"/>
                    <a:pt x="31456" y="109273"/>
                    <a:pt x="32621" y="109273"/>
                  </a:cubicBezTo>
                  <a:cubicBezTo>
                    <a:pt x="33786" y="109944"/>
                    <a:pt x="34951" y="109273"/>
                    <a:pt x="36116" y="109273"/>
                  </a:cubicBezTo>
                  <a:cubicBezTo>
                    <a:pt x="37281" y="107932"/>
                    <a:pt x="36116" y="106592"/>
                    <a:pt x="36116" y="105251"/>
                  </a:cubicBezTo>
                  <a:cubicBezTo>
                    <a:pt x="37281" y="103910"/>
                    <a:pt x="39611" y="103240"/>
                    <a:pt x="43106" y="102569"/>
                  </a:cubicBezTo>
                  <a:cubicBezTo>
                    <a:pt x="44271" y="101899"/>
                    <a:pt x="45436" y="101899"/>
                    <a:pt x="46601" y="101229"/>
                  </a:cubicBezTo>
                  <a:cubicBezTo>
                    <a:pt x="47766" y="100558"/>
                    <a:pt x="45436" y="99888"/>
                    <a:pt x="45436" y="99888"/>
                  </a:cubicBezTo>
                  <a:cubicBezTo>
                    <a:pt x="45436" y="99217"/>
                    <a:pt x="48932" y="98547"/>
                    <a:pt x="47766" y="97206"/>
                  </a:cubicBezTo>
                  <a:cubicBezTo>
                    <a:pt x="46601" y="95865"/>
                    <a:pt x="41941" y="97206"/>
                    <a:pt x="40776" y="95865"/>
                  </a:cubicBezTo>
                  <a:cubicBezTo>
                    <a:pt x="39611" y="95195"/>
                    <a:pt x="38446" y="95195"/>
                    <a:pt x="37281" y="93854"/>
                  </a:cubicBezTo>
                  <a:cubicBezTo>
                    <a:pt x="36116" y="92513"/>
                    <a:pt x="38446" y="90502"/>
                    <a:pt x="39611" y="89832"/>
                  </a:cubicBezTo>
                  <a:cubicBezTo>
                    <a:pt x="41941" y="89162"/>
                    <a:pt x="43106" y="87821"/>
                    <a:pt x="45436" y="87821"/>
                  </a:cubicBezTo>
                  <a:cubicBezTo>
                    <a:pt x="47766" y="87150"/>
                    <a:pt x="47766" y="88491"/>
                    <a:pt x="48932" y="86480"/>
                  </a:cubicBezTo>
                  <a:cubicBezTo>
                    <a:pt x="48932" y="85139"/>
                    <a:pt x="51262" y="84469"/>
                    <a:pt x="50097" y="83128"/>
                  </a:cubicBezTo>
                  <a:cubicBezTo>
                    <a:pt x="48932" y="81117"/>
                    <a:pt x="54757" y="81117"/>
                    <a:pt x="55922" y="79776"/>
                  </a:cubicBezTo>
                  <a:cubicBezTo>
                    <a:pt x="55922" y="79776"/>
                    <a:pt x="50097" y="77094"/>
                    <a:pt x="55922" y="77765"/>
                  </a:cubicBezTo>
                  <a:cubicBezTo>
                    <a:pt x="57087" y="78435"/>
                    <a:pt x="57087" y="79106"/>
                    <a:pt x="58252" y="79106"/>
                  </a:cubicBezTo>
                  <a:cubicBezTo>
                    <a:pt x="60582" y="79106"/>
                    <a:pt x="60582" y="77094"/>
                    <a:pt x="59417" y="76424"/>
                  </a:cubicBezTo>
                  <a:cubicBezTo>
                    <a:pt x="59417" y="75754"/>
                    <a:pt x="57087" y="77094"/>
                    <a:pt x="57087" y="77094"/>
                  </a:cubicBezTo>
                  <a:cubicBezTo>
                    <a:pt x="54757" y="77094"/>
                    <a:pt x="52427" y="76424"/>
                    <a:pt x="52427" y="75754"/>
                  </a:cubicBezTo>
                  <a:cubicBezTo>
                    <a:pt x="52427" y="75083"/>
                    <a:pt x="50097" y="70391"/>
                    <a:pt x="52427" y="70391"/>
                  </a:cubicBezTo>
                  <a:cubicBezTo>
                    <a:pt x="55922" y="71061"/>
                    <a:pt x="58252" y="72402"/>
                    <a:pt x="62912" y="72402"/>
                  </a:cubicBezTo>
                  <a:cubicBezTo>
                    <a:pt x="64077" y="72402"/>
                    <a:pt x="65242" y="71731"/>
                    <a:pt x="66407" y="71731"/>
                  </a:cubicBezTo>
                  <a:cubicBezTo>
                    <a:pt x="68737" y="70391"/>
                    <a:pt x="66407" y="69720"/>
                    <a:pt x="67572" y="68379"/>
                  </a:cubicBezTo>
                  <a:cubicBezTo>
                    <a:pt x="67572" y="67709"/>
                    <a:pt x="68737" y="67039"/>
                    <a:pt x="68737" y="67039"/>
                  </a:cubicBezTo>
                  <a:cubicBezTo>
                    <a:pt x="69902" y="65698"/>
                    <a:pt x="68737" y="65698"/>
                    <a:pt x="68737" y="65027"/>
                  </a:cubicBezTo>
                  <a:cubicBezTo>
                    <a:pt x="67572" y="64357"/>
                    <a:pt x="67572" y="63016"/>
                    <a:pt x="68737" y="63016"/>
                  </a:cubicBezTo>
                  <a:cubicBezTo>
                    <a:pt x="71067" y="63016"/>
                    <a:pt x="69902" y="64357"/>
                    <a:pt x="69902" y="64357"/>
                  </a:cubicBezTo>
                  <a:cubicBezTo>
                    <a:pt x="68737" y="63687"/>
                    <a:pt x="75728" y="63687"/>
                    <a:pt x="75728" y="63687"/>
                  </a:cubicBezTo>
                  <a:cubicBezTo>
                    <a:pt x="80388" y="63687"/>
                    <a:pt x="83883" y="62346"/>
                    <a:pt x="88543" y="62346"/>
                  </a:cubicBezTo>
                  <a:cubicBezTo>
                    <a:pt x="89708" y="61675"/>
                    <a:pt x="93203" y="61005"/>
                    <a:pt x="95533" y="60335"/>
                  </a:cubicBezTo>
                  <a:cubicBezTo>
                    <a:pt x="96699" y="59664"/>
                    <a:pt x="96699" y="58994"/>
                    <a:pt x="97864" y="58324"/>
                  </a:cubicBezTo>
                  <a:cubicBezTo>
                    <a:pt x="99029" y="57653"/>
                    <a:pt x="100194" y="56983"/>
                    <a:pt x="101359" y="55642"/>
                  </a:cubicBezTo>
                  <a:cubicBezTo>
                    <a:pt x="101359" y="53631"/>
                    <a:pt x="99029" y="53631"/>
                    <a:pt x="96699" y="52290"/>
                  </a:cubicBezTo>
                  <a:cubicBezTo>
                    <a:pt x="95533" y="50949"/>
                    <a:pt x="99029" y="50279"/>
                    <a:pt x="96699" y="48938"/>
                  </a:cubicBezTo>
                  <a:cubicBezTo>
                    <a:pt x="95533" y="48268"/>
                    <a:pt x="90873" y="47597"/>
                    <a:pt x="90873" y="46256"/>
                  </a:cubicBezTo>
                  <a:cubicBezTo>
                    <a:pt x="90873" y="46256"/>
                    <a:pt x="90873" y="45586"/>
                    <a:pt x="92038" y="45586"/>
                  </a:cubicBezTo>
                  <a:cubicBezTo>
                    <a:pt x="92038" y="44916"/>
                    <a:pt x="90873" y="44916"/>
                    <a:pt x="90873" y="44245"/>
                  </a:cubicBezTo>
                  <a:cubicBezTo>
                    <a:pt x="90873" y="43575"/>
                    <a:pt x="89708" y="42234"/>
                    <a:pt x="90873" y="41564"/>
                  </a:cubicBezTo>
                  <a:cubicBezTo>
                    <a:pt x="92038" y="40893"/>
                    <a:pt x="89708" y="42234"/>
                    <a:pt x="90873" y="4156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7" name="Google Shape;930;g90e2d1f501_0_5781">
              <a:extLst>
                <a:ext uri="{FF2B5EF4-FFF2-40B4-BE49-F238E27FC236}">
                  <a16:creationId xmlns:a16="http://schemas.microsoft.com/office/drawing/2014/main" id="{66BB8206-8DFB-1CD5-D526-EFE721E7540B}"/>
                </a:ext>
              </a:extLst>
            </p:cNvPr>
            <p:cNvSpPr/>
            <p:nvPr/>
          </p:nvSpPr>
          <p:spPr>
            <a:xfrm>
              <a:off x="7617386" y="8313139"/>
              <a:ext cx="203700" cy="22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818" y="115000"/>
                  </a:moveTo>
                  <a:cubicBezTo>
                    <a:pt x="87272" y="120000"/>
                    <a:pt x="92727" y="120000"/>
                    <a:pt x="103636" y="120000"/>
                  </a:cubicBezTo>
                  <a:cubicBezTo>
                    <a:pt x="92727" y="105000"/>
                    <a:pt x="103636" y="100000"/>
                    <a:pt x="103636" y="85000"/>
                  </a:cubicBezTo>
                  <a:cubicBezTo>
                    <a:pt x="103636" y="75000"/>
                    <a:pt x="109090" y="60000"/>
                    <a:pt x="109090" y="50000"/>
                  </a:cubicBezTo>
                  <a:cubicBezTo>
                    <a:pt x="109090" y="45000"/>
                    <a:pt x="114545" y="40000"/>
                    <a:pt x="114545" y="35000"/>
                  </a:cubicBezTo>
                  <a:cubicBezTo>
                    <a:pt x="120000" y="30000"/>
                    <a:pt x="114545" y="25000"/>
                    <a:pt x="120000" y="15000"/>
                  </a:cubicBezTo>
                  <a:cubicBezTo>
                    <a:pt x="120000" y="0"/>
                    <a:pt x="98181" y="20000"/>
                    <a:pt x="92727" y="20000"/>
                  </a:cubicBezTo>
                  <a:cubicBezTo>
                    <a:pt x="81818" y="20000"/>
                    <a:pt x="76363" y="15000"/>
                    <a:pt x="65454" y="25000"/>
                  </a:cubicBezTo>
                  <a:cubicBezTo>
                    <a:pt x="65454" y="25000"/>
                    <a:pt x="54545" y="45000"/>
                    <a:pt x="49090" y="40000"/>
                  </a:cubicBezTo>
                  <a:cubicBezTo>
                    <a:pt x="38181" y="40000"/>
                    <a:pt x="32727" y="40000"/>
                    <a:pt x="21818" y="45000"/>
                  </a:cubicBezTo>
                  <a:cubicBezTo>
                    <a:pt x="21818" y="50000"/>
                    <a:pt x="21818" y="60000"/>
                    <a:pt x="16363" y="60000"/>
                  </a:cubicBezTo>
                  <a:cubicBezTo>
                    <a:pt x="16363" y="65000"/>
                    <a:pt x="5454" y="65000"/>
                    <a:pt x="0" y="65000"/>
                  </a:cubicBezTo>
                  <a:cubicBezTo>
                    <a:pt x="10909" y="75000"/>
                    <a:pt x="21818" y="90000"/>
                    <a:pt x="32727" y="95000"/>
                  </a:cubicBezTo>
                  <a:cubicBezTo>
                    <a:pt x="38181" y="105000"/>
                    <a:pt x="49090" y="110000"/>
                    <a:pt x="60000" y="110000"/>
                  </a:cubicBezTo>
                  <a:cubicBezTo>
                    <a:pt x="65454" y="110000"/>
                    <a:pt x="76363" y="110000"/>
                    <a:pt x="81818" y="115000"/>
                  </a:cubicBezTo>
                  <a:cubicBezTo>
                    <a:pt x="87272" y="115000"/>
                    <a:pt x="81818" y="110000"/>
                    <a:pt x="81818" y="1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8" name="Google Shape;931;g90e2d1f501_0_5781">
              <a:extLst>
                <a:ext uri="{FF2B5EF4-FFF2-40B4-BE49-F238E27FC236}">
                  <a16:creationId xmlns:a16="http://schemas.microsoft.com/office/drawing/2014/main" id="{CD9E5F15-FC33-4C54-0A85-A5DFA54634DD}"/>
                </a:ext>
              </a:extLst>
            </p:cNvPr>
            <p:cNvSpPr/>
            <p:nvPr/>
          </p:nvSpPr>
          <p:spPr>
            <a:xfrm>
              <a:off x="7681084" y="8520196"/>
              <a:ext cx="1593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941" y="80000"/>
                  </a:moveTo>
                  <a:cubicBezTo>
                    <a:pt x="112941" y="72000"/>
                    <a:pt x="112941" y="64000"/>
                    <a:pt x="120000" y="64000"/>
                  </a:cubicBezTo>
                  <a:cubicBezTo>
                    <a:pt x="112941" y="56000"/>
                    <a:pt x="112941" y="48000"/>
                    <a:pt x="105882" y="48000"/>
                  </a:cubicBezTo>
                  <a:cubicBezTo>
                    <a:pt x="98823" y="40000"/>
                    <a:pt x="91764" y="16000"/>
                    <a:pt x="84705" y="16000"/>
                  </a:cubicBezTo>
                  <a:cubicBezTo>
                    <a:pt x="70588" y="16000"/>
                    <a:pt x="63529" y="16000"/>
                    <a:pt x="56470" y="8000"/>
                  </a:cubicBezTo>
                  <a:cubicBezTo>
                    <a:pt x="49411" y="0"/>
                    <a:pt x="28235" y="0"/>
                    <a:pt x="21176" y="0"/>
                  </a:cubicBezTo>
                  <a:cubicBezTo>
                    <a:pt x="28235" y="8000"/>
                    <a:pt x="0" y="48000"/>
                    <a:pt x="21176" y="48000"/>
                  </a:cubicBezTo>
                  <a:cubicBezTo>
                    <a:pt x="28235" y="48000"/>
                    <a:pt x="28235" y="64000"/>
                    <a:pt x="42352" y="56000"/>
                  </a:cubicBezTo>
                  <a:cubicBezTo>
                    <a:pt x="49411" y="48000"/>
                    <a:pt x="28235" y="40000"/>
                    <a:pt x="28235" y="40000"/>
                  </a:cubicBezTo>
                  <a:cubicBezTo>
                    <a:pt x="35294" y="40000"/>
                    <a:pt x="49411" y="48000"/>
                    <a:pt x="49411" y="56000"/>
                  </a:cubicBezTo>
                  <a:cubicBezTo>
                    <a:pt x="56470" y="72000"/>
                    <a:pt x="70588" y="64000"/>
                    <a:pt x="77647" y="80000"/>
                  </a:cubicBezTo>
                  <a:cubicBezTo>
                    <a:pt x="84705" y="88000"/>
                    <a:pt x="84705" y="104000"/>
                    <a:pt x="98823" y="112000"/>
                  </a:cubicBezTo>
                  <a:cubicBezTo>
                    <a:pt x="120000" y="120000"/>
                    <a:pt x="120000" y="96000"/>
                    <a:pt x="112941" y="80000"/>
                  </a:cubicBezTo>
                  <a:cubicBezTo>
                    <a:pt x="112941" y="72000"/>
                    <a:pt x="112941" y="88000"/>
                    <a:pt x="112941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9" name="Google Shape;932;g90e2d1f501_0_5781">
              <a:extLst>
                <a:ext uri="{FF2B5EF4-FFF2-40B4-BE49-F238E27FC236}">
                  <a16:creationId xmlns:a16="http://schemas.microsoft.com/office/drawing/2014/main" id="{B38D77F9-1B96-1E99-7E01-771588E6719F}"/>
                </a:ext>
              </a:extLst>
            </p:cNvPr>
            <p:cNvSpPr/>
            <p:nvPr/>
          </p:nvSpPr>
          <p:spPr>
            <a:xfrm>
              <a:off x="7502736" y="8360921"/>
              <a:ext cx="1050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636" y="13333"/>
                  </a:moveTo>
                  <a:cubicBezTo>
                    <a:pt x="43636" y="0"/>
                    <a:pt x="43636" y="0"/>
                    <a:pt x="43636" y="0"/>
                  </a:cubicBezTo>
                  <a:cubicBezTo>
                    <a:pt x="32727" y="13333"/>
                    <a:pt x="10909" y="40000"/>
                    <a:pt x="0" y="53333"/>
                  </a:cubicBezTo>
                  <a:cubicBezTo>
                    <a:pt x="21818" y="66666"/>
                    <a:pt x="120000" y="120000"/>
                    <a:pt x="120000" y="66666"/>
                  </a:cubicBezTo>
                  <a:cubicBezTo>
                    <a:pt x="120000" y="26666"/>
                    <a:pt x="65454" y="40000"/>
                    <a:pt x="43636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0" name="Google Shape;933;g90e2d1f501_0_5781">
              <a:extLst>
                <a:ext uri="{FF2B5EF4-FFF2-40B4-BE49-F238E27FC236}">
                  <a16:creationId xmlns:a16="http://schemas.microsoft.com/office/drawing/2014/main" id="{05CDF018-6BAE-0B07-EC4D-6866D5E5E54A}"/>
                </a:ext>
              </a:extLst>
            </p:cNvPr>
            <p:cNvSpPr/>
            <p:nvPr/>
          </p:nvSpPr>
          <p:spPr>
            <a:xfrm>
              <a:off x="7391271" y="8192090"/>
              <a:ext cx="1878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83478"/>
                  </a:moveTo>
                  <a:cubicBezTo>
                    <a:pt x="96000" y="73043"/>
                    <a:pt x="114000" y="67826"/>
                    <a:pt x="120000" y="62608"/>
                  </a:cubicBezTo>
                  <a:cubicBezTo>
                    <a:pt x="102000" y="57391"/>
                    <a:pt x="96000" y="57391"/>
                    <a:pt x="96000" y="41739"/>
                  </a:cubicBezTo>
                  <a:cubicBezTo>
                    <a:pt x="96000" y="36521"/>
                    <a:pt x="102000" y="10434"/>
                    <a:pt x="96000" y="5217"/>
                  </a:cubicBezTo>
                  <a:cubicBezTo>
                    <a:pt x="90000" y="0"/>
                    <a:pt x="60000" y="5217"/>
                    <a:pt x="48000" y="5217"/>
                  </a:cubicBezTo>
                  <a:cubicBezTo>
                    <a:pt x="36000" y="5217"/>
                    <a:pt x="36000" y="20869"/>
                    <a:pt x="42000" y="31304"/>
                  </a:cubicBezTo>
                  <a:cubicBezTo>
                    <a:pt x="48000" y="36521"/>
                    <a:pt x="72000" y="52173"/>
                    <a:pt x="48000" y="52173"/>
                  </a:cubicBezTo>
                  <a:cubicBezTo>
                    <a:pt x="42000" y="52173"/>
                    <a:pt x="30000" y="52173"/>
                    <a:pt x="24000" y="52173"/>
                  </a:cubicBezTo>
                  <a:cubicBezTo>
                    <a:pt x="12000" y="52173"/>
                    <a:pt x="12000" y="73043"/>
                    <a:pt x="12000" y="78260"/>
                  </a:cubicBezTo>
                  <a:cubicBezTo>
                    <a:pt x="0" y="109565"/>
                    <a:pt x="48000" y="104347"/>
                    <a:pt x="72000" y="109565"/>
                  </a:cubicBezTo>
                  <a:cubicBezTo>
                    <a:pt x="78000" y="120000"/>
                    <a:pt x="96000" y="88695"/>
                    <a:pt x="96000" y="8347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1" name="Google Shape;934;g90e2d1f501_0_5781">
              <a:extLst>
                <a:ext uri="{FF2B5EF4-FFF2-40B4-BE49-F238E27FC236}">
                  <a16:creationId xmlns:a16="http://schemas.microsoft.com/office/drawing/2014/main" id="{675599FB-69A1-6D92-2AAC-62198F22991C}"/>
                </a:ext>
              </a:extLst>
            </p:cNvPr>
            <p:cNvSpPr/>
            <p:nvPr/>
          </p:nvSpPr>
          <p:spPr>
            <a:xfrm>
              <a:off x="6254330" y="7453042"/>
              <a:ext cx="1398000" cy="89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800" y="111250"/>
                  </a:moveTo>
                  <a:cubicBezTo>
                    <a:pt x="101600" y="111250"/>
                    <a:pt x="107200" y="112500"/>
                    <a:pt x="105600" y="110000"/>
                  </a:cubicBezTo>
                  <a:cubicBezTo>
                    <a:pt x="104800" y="107500"/>
                    <a:pt x="103200" y="106250"/>
                    <a:pt x="102400" y="103750"/>
                  </a:cubicBezTo>
                  <a:cubicBezTo>
                    <a:pt x="102400" y="103750"/>
                    <a:pt x="103200" y="100000"/>
                    <a:pt x="104000" y="100000"/>
                  </a:cubicBezTo>
                  <a:cubicBezTo>
                    <a:pt x="104800" y="98750"/>
                    <a:pt x="108800" y="100000"/>
                    <a:pt x="110400" y="100000"/>
                  </a:cubicBezTo>
                  <a:cubicBezTo>
                    <a:pt x="112800" y="100000"/>
                    <a:pt x="112000" y="93750"/>
                    <a:pt x="115200" y="97500"/>
                  </a:cubicBezTo>
                  <a:cubicBezTo>
                    <a:pt x="116000" y="95000"/>
                    <a:pt x="116800" y="93750"/>
                    <a:pt x="116800" y="91250"/>
                  </a:cubicBezTo>
                  <a:cubicBezTo>
                    <a:pt x="116800" y="88750"/>
                    <a:pt x="116000" y="86250"/>
                    <a:pt x="116800" y="85000"/>
                  </a:cubicBezTo>
                  <a:cubicBezTo>
                    <a:pt x="117600" y="82500"/>
                    <a:pt x="120000" y="80000"/>
                    <a:pt x="120000" y="78750"/>
                  </a:cubicBezTo>
                  <a:cubicBezTo>
                    <a:pt x="119200" y="76250"/>
                    <a:pt x="118400" y="76250"/>
                    <a:pt x="116800" y="76250"/>
                  </a:cubicBezTo>
                  <a:cubicBezTo>
                    <a:pt x="114400" y="76250"/>
                    <a:pt x="111200" y="76250"/>
                    <a:pt x="108800" y="77500"/>
                  </a:cubicBezTo>
                  <a:cubicBezTo>
                    <a:pt x="107200" y="77500"/>
                    <a:pt x="106400" y="78750"/>
                    <a:pt x="105600" y="80000"/>
                  </a:cubicBezTo>
                  <a:cubicBezTo>
                    <a:pt x="104800" y="82500"/>
                    <a:pt x="105600" y="85000"/>
                    <a:pt x="104800" y="87500"/>
                  </a:cubicBezTo>
                  <a:cubicBezTo>
                    <a:pt x="104800" y="88750"/>
                    <a:pt x="100800" y="95000"/>
                    <a:pt x="100800" y="95000"/>
                  </a:cubicBezTo>
                  <a:cubicBezTo>
                    <a:pt x="97600" y="93750"/>
                    <a:pt x="94400" y="95000"/>
                    <a:pt x="91200" y="97500"/>
                  </a:cubicBezTo>
                  <a:cubicBezTo>
                    <a:pt x="89600" y="97500"/>
                    <a:pt x="88800" y="96250"/>
                    <a:pt x="88000" y="95000"/>
                  </a:cubicBezTo>
                  <a:cubicBezTo>
                    <a:pt x="87200" y="93750"/>
                    <a:pt x="85600" y="93750"/>
                    <a:pt x="84000" y="92500"/>
                  </a:cubicBezTo>
                  <a:cubicBezTo>
                    <a:pt x="82400" y="92500"/>
                    <a:pt x="82400" y="88750"/>
                    <a:pt x="81600" y="86250"/>
                  </a:cubicBezTo>
                  <a:cubicBezTo>
                    <a:pt x="80800" y="83750"/>
                    <a:pt x="79200" y="82500"/>
                    <a:pt x="78400" y="80000"/>
                  </a:cubicBezTo>
                  <a:cubicBezTo>
                    <a:pt x="77600" y="75000"/>
                    <a:pt x="76000" y="68750"/>
                    <a:pt x="76800" y="63750"/>
                  </a:cubicBezTo>
                  <a:cubicBezTo>
                    <a:pt x="76800" y="60000"/>
                    <a:pt x="76000" y="55000"/>
                    <a:pt x="77600" y="51250"/>
                  </a:cubicBezTo>
                  <a:cubicBezTo>
                    <a:pt x="78400" y="50000"/>
                    <a:pt x="78400" y="48750"/>
                    <a:pt x="78400" y="47500"/>
                  </a:cubicBezTo>
                  <a:cubicBezTo>
                    <a:pt x="79200" y="45000"/>
                    <a:pt x="77600" y="46250"/>
                    <a:pt x="76800" y="45000"/>
                  </a:cubicBezTo>
                  <a:cubicBezTo>
                    <a:pt x="75200" y="45000"/>
                    <a:pt x="73600" y="43750"/>
                    <a:pt x="72000" y="43750"/>
                  </a:cubicBezTo>
                  <a:cubicBezTo>
                    <a:pt x="71200" y="42500"/>
                    <a:pt x="69600" y="40000"/>
                    <a:pt x="69600" y="37500"/>
                  </a:cubicBezTo>
                  <a:cubicBezTo>
                    <a:pt x="69600" y="33750"/>
                    <a:pt x="67200" y="32500"/>
                    <a:pt x="65600" y="30000"/>
                  </a:cubicBezTo>
                  <a:cubicBezTo>
                    <a:pt x="64800" y="27500"/>
                    <a:pt x="64800" y="25000"/>
                    <a:pt x="64000" y="22500"/>
                  </a:cubicBezTo>
                  <a:cubicBezTo>
                    <a:pt x="63200" y="21250"/>
                    <a:pt x="61600" y="21250"/>
                    <a:pt x="60000" y="21250"/>
                  </a:cubicBezTo>
                  <a:cubicBezTo>
                    <a:pt x="59200" y="20000"/>
                    <a:pt x="57600" y="20000"/>
                    <a:pt x="56800" y="21250"/>
                  </a:cubicBezTo>
                  <a:cubicBezTo>
                    <a:pt x="56800" y="22500"/>
                    <a:pt x="56000" y="25000"/>
                    <a:pt x="54400" y="25000"/>
                  </a:cubicBezTo>
                  <a:cubicBezTo>
                    <a:pt x="52800" y="25000"/>
                    <a:pt x="50400" y="22500"/>
                    <a:pt x="49600" y="20000"/>
                  </a:cubicBezTo>
                  <a:cubicBezTo>
                    <a:pt x="48800" y="16250"/>
                    <a:pt x="48800" y="15000"/>
                    <a:pt x="47200" y="12500"/>
                  </a:cubicBezTo>
                  <a:cubicBezTo>
                    <a:pt x="45600" y="11250"/>
                    <a:pt x="43200" y="7500"/>
                    <a:pt x="41600" y="7500"/>
                  </a:cubicBezTo>
                  <a:cubicBezTo>
                    <a:pt x="40800" y="6250"/>
                    <a:pt x="36000" y="6250"/>
                    <a:pt x="36000" y="7500"/>
                  </a:cubicBezTo>
                  <a:cubicBezTo>
                    <a:pt x="34400" y="11250"/>
                    <a:pt x="33600" y="10000"/>
                    <a:pt x="31200" y="10000"/>
                  </a:cubicBezTo>
                  <a:cubicBezTo>
                    <a:pt x="28000" y="10000"/>
                    <a:pt x="25600" y="10000"/>
                    <a:pt x="23200" y="10000"/>
                  </a:cubicBezTo>
                  <a:cubicBezTo>
                    <a:pt x="22400" y="10000"/>
                    <a:pt x="20000" y="7500"/>
                    <a:pt x="18400" y="6250"/>
                  </a:cubicBezTo>
                  <a:cubicBezTo>
                    <a:pt x="16000" y="5000"/>
                    <a:pt x="13600" y="3750"/>
                    <a:pt x="10400" y="1250"/>
                  </a:cubicBezTo>
                  <a:cubicBezTo>
                    <a:pt x="7200" y="0"/>
                    <a:pt x="3200" y="1250"/>
                    <a:pt x="0" y="2500"/>
                  </a:cubicBezTo>
                  <a:cubicBezTo>
                    <a:pt x="800" y="8750"/>
                    <a:pt x="4000" y="13750"/>
                    <a:pt x="5600" y="20000"/>
                  </a:cubicBezTo>
                  <a:cubicBezTo>
                    <a:pt x="6400" y="22500"/>
                    <a:pt x="8800" y="25000"/>
                    <a:pt x="10400" y="26250"/>
                  </a:cubicBezTo>
                  <a:cubicBezTo>
                    <a:pt x="11200" y="28750"/>
                    <a:pt x="12800" y="32500"/>
                    <a:pt x="12000" y="35000"/>
                  </a:cubicBezTo>
                  <a:cubicBezTo>
                    <a:pt x="12000" y="35000"/>
                    <a:pt x="6400" y="32500"/>
                    <a:pt x="9600" y="36250"/>
                  </a:cubicBezTo>
                  <a:cubicBezTo>
                    <a:pt x="10400" y="37500"/>
                    <a:pt x="11200" y="38750"/>
                    <a:pt x="12000" y="40000"/>
                  </a:cubicBezTo>
                  <a:cubicBezTo>
                    <a:pt x="13600" y="40000"/>
                    <a:pt x="14400" y="40000"/>
                    <a:pt x="15200" y="41250"/>
                  </a:cubicBezTo>
                  <a:cubicBezTo>
                    <a:pt x="16800" y="42500"/>
                    <a:pt x="18400" y="45000"/>
                    <a:pt x="20000" y="47500"/>
                  </a:cubicBezTo>
                  <a:cubicBezTo>
                    <a:pt x="20800" y="48750"/>
                    <a:pt x="20000" y="51250"/>
                    <a:pt x="19200" y="52500"/>
                  </a:cubicBezTo>
                  <a:cubicBezTo>
                    <a:pt x="18400" y="53750"/>
                    <a:pt x="20000" y="55000"/>
                    <a:pt x="20800" y="55000"/>
                  </a:cubicBezTo>
                  <a:cubicBezTo>
                    <a:pt x="23200" y="57500"/>
                    <a:pt x="24800" y="60000"/>
                    <a:pt x="26400" y="62500"/>
                  </a:cubicBezTo>
                  <a:cubicBezTo>
                    <a:pt x="27200" y="63750"/>
                    <a:pt x="28000" y="66250"/>
                    <a:pt x="28800" y="66250"/>
                  </a:cubicBezTo>
                  <a:cubicBezTo>
                    <a:pt x="29600" y="66250"/>
                    <a:pt x="30400" y="63750"/>
                    <a:pt x="29600" y="62500"/>
                  </a:cubicBezTo>
                  <a:cubicBezTo>
                    <a:pt x="29600" y="61250"/>
                    <a:pt x="28800" y="60000"/>
                    <a:pt x="28800" y="58750"/>
                  </a:cubicBezTo>
                  <a:cubicBezTo>
                    <a:pt x="28000" y="57500"/>
                    <a:pt x="26400" y="58750"/>
                    <a:pt x="25600" y="57500"/>
                  </a:cubicBezTo>
                  <a:cubicBezTo>
                    <a:pt x="24000" y="55000"/>
                    <a:pt x="25600" y="55000"/>
                    <a:pt x="25600" y="52500"/>
                  </a:cubicBezTo>
                  <a:cubicBezTo>
                    <a:pt x="25600" y="52500"/>
                    <a:pt x="24000" y="50000"/>
                    <a:pt x="24000" y="48750"/>
                  </a:cubicBezTo>
                  <a:cubicBezTo>
                    <a:pt x="22400" y="46250"/>
                    <a:pt x="22400" y="42500"/>
                    <a:pt x="20800" y="40000"/>
                  </a:cubicBezTo>
                  <a:cubicBezTo>
                    <a:pt x="19200" y="38750"/>
                    <a:pt x="17600" y="36250"/>
                    <a:pt x="16800" y="33750"/>
                  </a:cubicBezTo>
                  <a:cubicBezTo>
                    <a:pt x="16800" y="32500"/>
                    <a:pt x="16800" y="30000"/>
                    <a:pt x="16000" y="28750"/>
                  </a:cubicBezTo>
                  <a:cubicBezTo>
                    <a:pt x="15200" y="27500"/>
                    <a:pt x="14400" y="26250"/>
                    <a:pt x="13600" y="25000"/>
                  </a:cubicBezTo>
                  <a:cubicBezTo>
                    <a:pt x="12800" y="22500"/>
                    <a:pt x="12000" y="21250"/>
                    <a:pt x="10400" y="20000"/>
                  </a:cubicBezTo>
                  <a:cubicBezTo>
                    <a:pt x="9600" y="18750"/>
                    <a:pt x="9600" y="16250"/>
                    <a:pt x="9600" y="15000"/>
                  </a:cubicBezTo>
                  <a:cubicBezTo>
                    <a:pt x="9600" y="13750"/>
                    <a:pt x="8000" y="7500"/>
                    <a:pt x="8800" y="6250"/>
                  </a:cubicBezTo>
                  <a:cubicBezTo>
                    <a:pt x="9600" y="5000"/>
                    <a:pt x="10400" y="8750"/>
                    <a:pt x="11200" y="8750"/>
                  </a:cubicBezTo>
                  <a:cubicBezTo>
                    <a:pt x="12000" y="8750"/>
                    <a:pt x="12000" y="8750"/>
                    <a:pt x="12000" y="8750"/>
                  </a:cubicBezTo>
                  <a:cubicBezTo>
                    <a:pt x="13600" y="7500"/>
                    <a:pt x="13600" y="8750"/>
                    <a:pt x="14400" y="10000"/>
                  </a:cubicBezTo>
                  <a:cubicBezTo>
                    <a:pt x="15200" y="10000"/>
                    <a:pt x="16000" y="10000"/>
                    <a:pt x="16000" y="11250"/>
                  </a:cubicBezTo>
                  <a:cubicBezTo>
                    <a:pt x="16000" y="13750"/>
                    <a:pt x="16800" y="16250"/>
                    <a:pt x="17600" y="18750"/>
                  </a:cubicBezTo>
                  <a:cubicBezTo>
                    <a:pt x="17600" y="20000"/>
                    <a:pt x="18400" y="22500"/>
                    <a:pt x="18400" y="23750"/>
                  </a:cubicBezTo>
                  <a:cubicBezTo>
                    <a:pt x="18400" y="25000"/>
                    <a:pt x="17600" y="26250"/>
                    <a:pt x="17600" y="27500"/>
                  </a:cubicBezTo>
                  <a:cubicBezTo>
                    <a:pt x="18400" y="27500"/>
                    <a:pt x="18400" y="25000"/>
                    <a:pt x="18400" y="25000"/>
                  </a:cubicBezTo>
                  <a:cubicBezTo>
                    <a:pt x="19200" y="23750"/>
                    <a:pt x="20000" y="27500"/>
                    <a:pt x="20800" y="27500"/>
                  </a:cubicBezTo>
                  <a:cubicBezTo>
                    <a:pt x="21600" y="28750"/>
                    <a:pt x="25600" y="32500"/>
                    <a:pt x="25600" y="33750"/>
                  </a:cubicBezTo>
                  <a:cubicBezTo>
                    <a:pt x="25600" y="36250"/>
                    <a:pt x="26400" y="37500"/>
                    <a:pt x="27200" y="37500"/>
                  </a:cubicBezTo>
                  <a:cubicBezTo>
                    <a:pt x="28000" y="38750"/>
                    <a:pt x="28000" y="40000"/>
                    <a:pt x="28800" y="41250"/>
                  </a:cubicBezTo>
                  <a:cubicBezTo>
                    <a:pt x="29600" y="42500"/>
                    <a:pt x="30400" y="41250"/>
                    <a:pt x="30400" y="42500"/>
                  </a:cubicBezTo>
                  <a:cubicBezTo>
                    <a:pt x="31200" y="43750"/>
                    <a:pt x="29600" y="45000"/>
                    <a:pt x="30400" y="47500"/>
                  </a:cubicBezTo>
                  <a:cubicBezTo>
                    <a:pt x="32000" y="48750"/>
                    <a:pt x="33600" y="50000"/>
                    <a:pt x="35200" y="52500"/>
                  </a:cubicBezTo>
                  <a:cubicBezTo>
                    <a:pt x="36000" y="53750"/>
                    <a:pt x="36000" y="55000"/>
                    <a:pt x="36800" y="56250"/>
                  </a:cubicBezTo>
                  <a:cubicBezTo>
                    <a:pt x="37600" y="57500"/>
                    <a:pt x="38400" y="57500"/>
                    <a:pt x="39200" y="60000"/>
                  </a:cubicBezTo>
                  <a:cubicBezTo>
                    <a:pt x="40800" y="61250"/>
                    <a:pt x="41600" y="63750"/>
                    <a:pt x="43200" y="66250"/>
                  </a:cubicBezTo>
                  <a:cubicBezTo>
                    <a:pt x="44000" y="67500"/>
                    <a:pt x="44800" y="68750"/>
                    <a:pt x="45600" y="70000"/>
                  </a:cubicBezTo>
                  <a:cubicBezTo>
                    <a:pt x="46400" y="72500"/>
                    <a:pt x="44800" y="72500"/>
                    <a:pt x="44800" y="73750"/>
                  </a:cubicBezTo>
                  <a:cubicBezTo>
                    <a:pt x="44800" y="75000"/>
                    <a:pt x="47200" y="73750"/>
                    <a:pt x="47200" y="76250"/>
                  </a:cubicBezTo>
                  <a:cubicBezTo>
                    <a:pt x="46400" y="78750"/>
                    <a:pt x="45600" y="78750"/>
                    <a:pt x="46400" y="81250"/>
                  </a:cubicBezTo>
                  <a:cubicBezTo>
                    <a:pt x="46400" y="81250"/>
                    <a:pt x="44800" y="83750"/>
                    <a:pt x="45600" y="85000"/>
                  </a:cubicBezTo>
                  <a:cubicBezTo>
                    <a:pt x="46400" y="86250"/>
                    <a:pt x="47200" y="88750"/>
                    <a:pt x="48000" y="90000"/>
                  </a:cubicBezTo>
                  <a:cubicBezTo>
                    <a:pt x="48800" y="91250"/>
                    <a:pt x="49600" y="91250"/>
                    <a:pt x="50400" y="91250"/>
                  </a:cubicBezTo>
                  <a:cubicBezTo>
                    <a:pt x="52800" y="92500"/>
                    <a:pt x="52800" y="95000"/>
                    <a:pt x="54400" y="96250"/>
                  </a:cubicBezTo>
                  <a:cubicBezTo>
                    <a:pt x="56800" y="98750"/>
                    <a:pt x="60000" y="98750"/>
                    <a:pt x="61600" y="101250"/>
                  </a:cubicBezTo>
                  <a:cubicBezTo>
                    <a:pt x="64800" y="103750"/>
                    <a:pt x="68000" y="106250"/>
                    <a:pt x="71200" y="107500"/>
                  </a:cubicBezTo>
                  <a:cubicBezTo>
                    <a:pt x="73600" y="110000"/>
                    <a:pt x="77600" y="112500"/>
                    <a:pt x="80800" y="113750"/>
                  </a:cubicBezTo>
                  <a:cubicBezTo>
                    <a:pt x="84000" y="113750"/>
                    <a:pt x="86400" y="108750"/>
                    <a:pt x="90400" y="110000"/>
                  </a:cubicBezTo>
                  <a:cubicBezTo>
                    <a:pt x="93600" y="111250"/>
                    <a:pt x="96000" y="116250"/>
                    <a:pt x="98400" y="120000"/>
                  </a:cubicBezTo>
                  <a:cubicBezTo>
                    <a:pt x="98400" y="118750"/>
                    <a:pt x="99200" y="112500"/>
                    <a:pt x="100800" y="111250"/>
                  </a:cubicBezTo>
                  <a:cubicBezTo>
                    <a:pt x="101600" y="111250"/>
                    <a:pt x="100000" y="111250"/>
                    <a:pt x="100800" y="11125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2" name="Google Shape;935;g90e2d1f501_0_5781">
              <a:extLst>
                <a:ext uri="{FF2B5EF4-FFF2-40B4-BE49-F238E27FC236}">
                  <a16:creationId xmlns:a16="http://schemas.microsoft.com/office/drawing/2014/main" id="{3196B4FB-98F9-4375-61A8-D891E72AF16B}"/>
                </a:ext>
              </a:extLst>
            </p:cNvPr>
            <p:cNvSpPr/>
            <p:nvPr/>
          </p:nvSpPr>
          <p:spPr>
            <a:xfrm>
              <a:off x="7531402" y="8287656"/>
              <a:ext cx="2802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12500"/>
                  </a:moveTo>
                  <a:cubicBezTo>
                    <a:pt x="52000" y="112500"/>
                    <a:pt x="52000" y="105000"/>
                    <a:pt x="52000" y="97500"/>
                  </a:cubicBezTo>
                  <a:cubicBezTo>
                    <a:pt x="52000" y="90000"/>
                    <a:pt x="60000" y="82500"/>
                    <a:pt x="64000" y="82500"/>
                  </a:cubicBezTo>
                  <a:cubicBezTo>
                    <a:pt x="72000" y="75000"/>
                    <a:pt x="72000" y="90000"/>
                    <a:pt x="80000" y="75000"/>
                  </a:cubicBezTo>
                  <a:cubicBezTo>
                    <a:pt x="84000" y="67500"/>
                    <a:pt x="88000" y="45000"/>
                    <a:pt x="96000" y="52500"/>
                  </a:cubicBezTo>
                  <a:cubicBezTo>
                    <a:pt x="108000" y="52500"/>
                    <a:pt x="108000" y="45000"/>
                    <a:pt x="120000" y="37500"/>
                  </a:cubicBezTo>
                  <a:cubicBezTo>
                    <a:pt x="104000" y="22500"/>
                    <a:pt x="100000" y="0"/>
                    <a:pt x="80000" y="7500"/>
                  </a:cubicBezTo>
                  <a:cubicBezTo>
                    <a:pt x="72000" y="7500"/>
                    <a:pt x="64000" y="15000"/>
                    <a:pt x="56000" y="15000"/>
                  </a:cubicBezTo>
                  <a:cubicBezTo>
                    <a:pt x="48000" y="15000"/>
                    <a:pt x="40000" y="7500"/>
                    <a:pt x="32000" y="7500"/>
                  </a:cubicBezTo>
                  <a:cubicBezTo>
                    <a:pt x="20000" y="15000"/>
                    <a:pt x="16000" y="15000"/>
                    <a:pt x="8000" y="30000"/>
                  </a:cubicBezTo>
                  <a:cubicBezTo>
                    <a:pt x="8000" y="37500"/>
                    <a:pt x="0" y="52500"/>
                    <a:pt x="4000" y="67500"/>
                  </a:cubicBezTo>
                  <a:cubicBezTo>
                    <a:pt x="16000" y="82500"/>
                    <a:pt x="32000" y="67500"/>
                    <a:pt x="32000" y="105000"/>
                  </a:cubicBezTo>
                  <a:cubicBezTo>
                    <a:pt x="32000" y="105000"/>
                    <a:pt x="40000" y="105000"/>
                    <a:pt x="40000" y="105000"/>
                  </a:cubicBezTo>
                  <a:cubicBezTo>
                    <a:pt x="40000" y="105000"/>
                    <a:pt x="36000" y="120000"/>
                    <a:pt x="36000" y="120000"/>
                  </a:cubicBezTo>
                  <a:cubicBezTo>
                    <a:pt x="40000" y="120000"/>
                    <a:pt x="48000" y="120000"/>
                    <a:pt x="48000" y="11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3" name="Google Shape;936;g90e2d1f501_0_5781">
              <a:extLst>
                <a:ext uri="{FF2B5EF4-FFF2-40B4-BE49-F238E27FC236}">
                  <a16:creationId xmlns:a16="http://schemas.microsoft.com/office/drawing/2014/main" id="{E348FF0E-3111-C716-41E1-77B381A99B88}"/>
                </a:ext>
              </a:extLst>
            </p:cNvPr>
            <p:cNvSpPr/>
            <p:nvPr/>
          </p:nvSpPr>
          <p:spPr>
            <a:xfrm>
              <a:off x="7531402" y="8163418"/>
              <a:ext cx="66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8000"/>
                  </a:moveTo>
                  <a:cubicBezTo>
                    <a:pt x="68571" y="0"/>
                    <a:pt x="34285" y="24000"/>
                    <a:pt x="34285" y="32000"/>
                  </a:cubicBezTo>
                  <a:cubicBezTo>
                    <a:pt x="17142" y="40000"/>
                    <a:pt x="17142" y="32000"/>
                    <a:pt x="17142" y="48000"/>
                  </a:cubicBezTo>
                  <a:cubicBezTo>
                    <a:pt x="17142" y="56000"/>
                    <a:pt x="0" y="120000"/>
                    <a:pt x="34285" y="112000"/>
                  </a:cubicBezTo>
                  <a:cubicBezTo>
                    <a:pt x="34285" y="104000"/>
                    <a:pt x="85714" y="80000"/>
                    <a:pt x="102857" y="64000"/>
                  </a:cubicBezTo>
                  <a:cubicBezTo>
                    <a:pt x="102857" y="40000"/>
                    <a:pt x="102857" y="32000"/>
                    <a:pt x="119999" y="16000"/>
                  </a:cubicBezTo>
                  <a:cubicBezTo>
                    <a:pt x="119999" y="8000"/>
                    <a:pt x="102857" y="8000"/>
                    <a:pt x="85714" y="8000"/>
                  </a:cubicBezTo>
                  <a:cubicBezTo>
                    <a:pt x="68571" y="0"/>
                    <a:pt x="102857" y="8000"/>
                    <a:pt x="85714" y="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4" name="Google Shape;937;g90e2d1f501_0_5781">
              <a:extLst>
                <a:ext uri="{FF2B5EF4-FFF2-40B4-BE49-F238E27FC236}">
                  <a16:creationId xmlns:a16="http://schemas.microsoft.com/office/drawing/2014/main" id="{166676E9-AE5D-3A53-F5AB-717E05CECC24}"/>
                </a:ext>
              </a:extLst>
            </p:cNvPr>
            <p:cNvSpPr/>
            <p:nvPr/>
          </p:nvSpPr>
          <p:spPr>
            <a:xfrm>
              <a:off x="8232035" y="8080592"/>
              <a:ext cx="1209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32727"/>
                  </a:moveTo>
                  <a:cubicBezTo>
                    <a:pt x="92307" y="32727"/>
                    <a:pt x="73846" y="0"/>
                    <a:pt x="55384" y="10909"/>
                  </a:cubicBezTo>
                  <a:cubicBezTo>
                    <a:pt x="27692" y="21818"/>
                    <a:pt x="64615" y="32727"/>
                    <a:pt x="64615" y="54545"/>
                  </a:cubicBezTo>
                  <a:cubicBezTo>
                    <a:pt x="73846" y="65454"/>
                    <a:pt x="92307" y="87272"/>
                    <a:pt x="83076" y="98181"/>
                  </a:cubicBezTo>
                  <a:cubicBezTo>
                    <a:pt x="73846" y="109090"/>
                    <a:pt x="64615" y="109090"/>
                    <a:pt x="55384" y="109090"/>
                  </a:cubicBezTo>
                  <a:cubicBezTo>
                    <a:pt x="36923" y="98181"/>
                    <a:pt x="55384" y="98181"/>
                    <a:pt x="46153" y="87272"/>
                  </a:cubicBezTo>
                  <a:cubicBezTo>
                    <a:pt x="46153" y="87272"/>
                    <a:pt x="0" y="98181"/>
                    <a:pt x="0" y="98181"/>
                  </a:cubicBezTo>
                  <a:cubicBezTo>
                    <a:pt x="0" y="120000"/>
                    <a:pt x="18461" y="120000"/>
                    <a:pt x="27692" y="120000"/>
                  </a:cubicBezTo>
                  <a:cubicBezTo>
                    <a:pt x="55384" y="109090"/>
                    <a:pt x="83076" y="120000"/>
                    <a:pt x="120000" y="120000"/>
                  </a:cubicBezTo>
                  <a:cubicBezTo>
                    <a:pt x="120000" y="87272"/>
                    <a:pt x="110769" y="54545"/>
                    <a:pt x="110769" y="32727"/>
                  </a:cubicBezTo>
                  <a:cubicBezTo>
                    <a:pt x="101538" y="32727"/>
                    <a:pt x="110769" y="54545"/>
                    <a:pt x="110769" y="3272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5" name="Google Shape;938;g90e2d1f501_0_5781">
              <a:extLst>
                <a:ext uri="{FF2B5EF4-FFF2-40B4-BE49-F238E27FC236}">
                  <a16:creationId xmlns:a16="http://schemas.microsoft.com/office/drawing/2014/main" id="{804459DB-B7F3-417C-E4BA-9CEE1B4B945A}"/>
                </a:ext>
              </a:extLst>
            </p:cNvPr>
            <p:cNvSpPr/>
            <p:nvPr/>
          </p:nvSpPr>
          <p:spPr>
            <a:xfrm>
              <a:off x="8343503" y="8080592"/>
              <a:ext cx="168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56000"/>
                  </a:moveTo>
                  <a:cubicBezTo>
                    <a:pt x="80000" y="48000"/>
                    <a:pt x="66666" y="32000"/>
                    <a:pt x="53333" y="24000"/>
                  </a:cubicBezTo>
                  <a:cubicBezTo>
                    <a:pt x="46666" y="16000"/>
                    <a:pt x="13333" y="0"/>
                    <a:pt x="6666" y="8000"/>
                  </a:cubicBezTo>
                  <a:cubicBezTo>
                    <a:pt x="6666" y="8000"/>
                    <a:pt x="20000" y="24000"/>
                    <a:pt x="0" y="24000"/>
                  </a:cubicBezTo>
                  <a:cubicBezTo>
                    <a:pt x="0" y="40000"/>
                    <a:pt x="6666" y="56000"/>
                    <a:pt x="6666" y="80000"/>
                  </a:cubicBezTo>
                  <a:cubicBezTo>
                    <a:pt x="6666" y="88000"/>
                    <a:pt x="6666" y="88000"/>
                    <a:pt x="13333" y="96000"/>
                  </a:cubicBezTo>
                  <a:cubicBezTo>
                    <a:pt x="20000" y="120000"/>
                    <a:pt x="20000" y="88000"/>
                    <a:pt x="26666" y="80000"/>
                  </a:cubicBezTo>
                  <a:cubicBezTo>
                    <a:pt x="40000" y="64000"/>
                    <a:pt x="73333" y="80000"/>
                    <a:pt x="86666" y="80000"/>
                  </a:cubicBezTo>
                  <a:cubicBezTo>
                    <a:pt x="100000" y="80000"/>
                    <a:pt x="100000" y="88000"/>
                    <a:pt x="113333" y="80000"/>
                  </a:cubicBezTo>
                  <a:cubicBezTo>
                    <a:pt x="120000" y="64000"/>
                    <a:pt x="113333" y="56000"/>
                    <a:pt x="93333" y="56000"/>
                  </a:cubicBezTo>
                  <a:cubicBezTo>
                    <a:pt x="80000" y="56000"/>
                    <a:pt x="106666" y="56000"/>
                    <a:pt x="93333" y="5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6" name="Google Shape;939;g90e2d1f501_0_5781">
              <a:extLst>
                <a:ext uri="{FF2B5EF4-FFF2-40B4-BE49-F238E27FC236}">
                  <a16:creationId xmlns:a16="http://schemas.microsoft.com/office/drawing/2014/main" id="{B150D023-46EB-A4A7-E656-2B678F8FEB42}"/>
                </a:ext>
              </a:extLst>
            </p:cNvPr>
            <p:cNvSpPr/>
            <p:nvPr/>
          </p:nvSpPr>
          <p:spPr>
            <a:xfrm>
              <a:off x="3843498" y="4965128"/>
              <a:ext cx="1812000" cy="121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6307"/>
                  </a:moveTo>
                  <a:cubicBezTo>
                    <a:pt x="119381" y="115384"/>
                    <a:pt x="118144" y="115384"/>
                    <a:pt x="119381" y="113538"/>
                  </a:cubicBezTo>
                  <a:cubicBezTo>
                    <a:pt x="119381" y="112615"/>
                    <a:pt x="118762" y="112615"/>
                    <a:pt x="118144" y="112615"/>
                  </a:cubicBezTo>
                  <a:cubicBezTo>
                    <a:pt x="116907" y="110769"/>
                    <a:pt x="114432" y="109846"/>
                    <a:pt x="113814" y="108923"/>
                  </a:cubicBezTo>
                  <a:cubicBezTo>
                    <a:pt x="111340" y="104307"/>
                    <a:pt x="110103" y="98769"/>
                    <a:pt x="107628" y="95076"/>
                  </a:cubicBezTo>
                  <a:cubicBezTo>
                    <a:pt x="106391" y="94153"/>
                    <a:pt x="105154" y="92307"/>
                    <a:pt x="104536" y="91384"/>
                  </a:cubicBezTo>
                  <a:cubicBezTo>
                    <a:pt x="103298" y="90461"/>
                    <a:pt x="103298" y="87692"/>
                    <a:pt x="102061" y="87692"/>
                  </a:cubicBezTo>
                  <a:cubicBezTo>
                    <a:pt x="101443" y="87692"/>
                    <a:pt x="99587" y="89538"/>
                    <a:pt x="99587" y="89538"/>
                  </a:cubicBezTo>
                  <a:cubicBezTo>
                    <a:pt x="100206" y="91384"/>
                    <a:pt x="98350" y="92307"/>
                    <a:pt x="97731" y="92307"/>
                  </a:cubicBezTo>
                  <a:cubicBezTo>
                    <a:pt x="95876" y="93230"/>
                    <a:pt x="94020" y="89538"/>
                    <a:pt x="92783" y="87692"/>
                  </a:cubicBezTo>
                  <a:cubicBezTo>
                    <a:pt x="92164" y="86769"/>
                    <a:pt x="91546" y="86769"/>
                    <a:pt x="90927" y="84923"/>
                  </a:cubicBezTo>
                  <a:cubicBezTo>
                    <a:pt x="90309" y="83076"/>
                    <a:pt x="89072" y="84000"/>
                    <a:pt x="88453" y="84923"/>
                  </a:cubicBezTo>
                  <a:cubicBezTo>
                    <a:pt x="87216" y="84923"/>
                    <a:pt x="87216" y="84000"/>
                    <a:pt x="85979" y="84923"/>
                  </a:cubicBezTo>
                  <a:cubicBezTo>
                    <a:pt x="85979" y="84923"/>
                    <a:pt x="85360" y="84923"/>
                    <a:pt x="85360" y="84000"/>
                  </a:cubicBezTo>
                  <a:cubicBezTo>
                    <a:pt x="85360" y="83076"/>
                    <a:pt x="85360" y="83076"/>
                    <a:pt x="85360" y="82153"/>
                  </a:cubicBezTo>
                  <a:cubicBezTo>
                    <a:pt x="85360" y="78461"/>
                    <a:pt x="85360" y="73846"/>
                    <a:pt x="85360" y="70153"/>
                  </a:cubicBezTo>
                  <a:cubicBezTo>
                    <a:pt x="85360" y="59076"/>
                    <a:pt x="85360" y="47076"/>
                    <a:pt x="85360" y="35076"/>
                  </a:cubicBezTo>
                  <a:cubicBezTo>
                    <a:pt x="85360" y="30461"/>
                    <a:pt x="85360" y="24923"/>
                    <a:pt x="85360" y="19384"/>
                  </a:cubicBezTo>
                  <a:cubicBezTo>
                    <a:pt x="85360" y="18461"/>
                    <a:pt x="85360" y="16615"/>
                    <a:pt x="85360" y="14769"/>
                  </a:cubicBezTo>
                  <a:cubicBezTo>
                    <a:pt x="85360" y="13846"/>
                    <a:pt x="84742" y="13846"/>
                    <a:pt x="83505" y="12923"/>
                  </a:cubicBezTo>
                  <a:cubicBezTo>
                    <a:pt x="80412" y="11076"/>
                    <a:pt x="78556" y="11076"/>
                    <a:pt x="75463" y="11076"/>
                  </a:cubicBezTo>
                  <a:cubicBezTo>
                    <a:pt x="72371" y="11076"/>
                    <a:pt x="69896" y="10153"/>
                    <a:pt x="66804" y="9230"/>
                  </a:cubicBezTo>
                  <a:cubicBezTo>
                    <a:pt x="63092" y="9230"/>
                    <a:pt x="60000" y="7384"/>
                    <a:pt x="56907" y="7384"/>
                  </a:cubicBezTo>
                  <a:cubicBezTo>
                    <a:pt x="55051" y="7384"/>
                    <a:pt x="53814" y="8307"/>
                    <a:pt x="51958" y="7384"/>
                  </a:cubicBezTo>
                  <a:cubicBezTo>
                    <a:pt x="51958" y="7384"/>
                    <a:pt x="49484" y="6461"/>
                    <a:pt x="49484" y="6461"/>
                  </a:cubicBezTo>
                  <a:cubicBezTo>
                    <a:pt x="49484" y="6461"/>
                    <a:pt x="50103" y="4615"/>
                    <a:pt x="50103" y="3692"/>
                  </a:cubicBezTo>
                  <a:cubicBezTo>
                    <a:pt x="50103" y="3692"/>
                    <a:pt x="48247" y="3692"/>
                    <a:pt x="48247" y="3692"/>
                  </a:cubicBezTo>
                  <a:cubicBezTo>
                    <a:pt x="47010" y="3692"/>
                    <a:pt x="45154" y="4615"/>
                    <a:pt x="43917" y="4615"/>
                  </a:cubicBezTo>
                  <a:cubicBezTo>
                    <a:pt x="42680" y="4615"/>
                    <a:pt x="43298" y="923"/>
                    <a:pt x="41443" y="2769"/>
                  </a:cubicBezTo>
                  <a:cubicBezTo>
                    <a:pt x="40824" y="2769"/>
                    <a:pt x="40206" y="4615"/>
                    <a:pt x="39587" y="3692"/>
                  </a:cubicBezTo>
                  <a:cubicBezTo>
                    <a:pt x="38350" y="3692"/>
                    <a:pt x="38350" y="2769"/>
                    <a:pt x="39587" y="1846"/>
                  </a:cubicBezTo>
                  <a:cubicBezTo>
                    <a:pt x="40824" y="1846"/>
                    <a:pt x="38969" y="923"/>
                    <a:pt x="38350" y="923"/>
                  </a:cubicBezTo>
                  <a:cubicBezTo>
                    <a:pt x="35876" y="0"/>
                    <a:pt x="35876" y="923"/>
                    <a:pt x="34639" y="2769"/>
                  </a:cubicBezTo>
                  <a:cubicBezTo>
                    <a:pt x="32783" y="5538"/>
                    <a:pt x="30309" y="3692"/>
                    <a:pt x="27835" y="4615"/>
                  </a:cubicBezTo>
                  <a:cubicBezTo>
                    <a:pt x="25360" y="5538"/>
                    <a:pt x="27835" y="7384"/>
                    <a:pt x="27835" y="7384"/>
                  </a:cubicBezTo>
                  <a:cubicBezTo>
                    <a:pt x="27216" y="7384"/>
                    <a:pt x="26597" y="7384"/>
                    <a:pt x="26597" y="7384"/>
                  </a:cubicBezTo>
                  <a:cubicBezTo>
                    <a:pt x="26597" y="7384"/>
                    <a:pt x="27216" y="9230"/>
                    <a:pt x="26597" y="9230"/>
                  </a:cubicBezTo>
                  <a:cubicBezTo>
                    <a:pt x="25979" y="9230"/>
                    <a:pt x="25979" y="7384"/>
                    <a:pt x="25979" y="6461"/>
                  </a:cubicBezTo>
                  <a:cubicBezTo>
                    <a:pt x="25360" y="6461"/>
                    <a:pt x="23505" y="9230"/>
                    <a:pt x="23505" y="9230"/>
                  </a:cubicBezTo>
                  <a:cubicBezTo>
                    <a:pt x="22268" y="10153"/>
                    <a:pt x="21030" y="8307"/>
                    <a:pt x="19793" y="10153"/>
                  </a:cubicBezTo>
                  <a:cubicBezTo>
                    <a:pt x="18556" y="11076"/>
                    <a:pt x="17319" y="12000"/>
                    <a:pt x="16701" y="13846"/>
                  </a:cubicBezTo>
                  <a:cubicBezTo>
                    <a:pt x="16701" y="15692"/>
                    <a:pt x="16701" y="17538"/>
                    <a:pt x="15463" y="18461"/>
                  </a:cubicBezTo>
                  <a:cubicBezTo>
                    <a:pt x="14226" y="19384"/>
                    <a:pt x="13608" y="20307"/>
                    <a:pt x="12371" y="20307"/>
                  </a:cubicBezTo>
                  <a:cubicBezTo>
                    <a:pt x="11752" y="20307"/>
                    <a:pt x="8041" y="20307"/>
                    <a:pt x="7422" y="21230"/>
                  </a:cubicBezTo>
                  <a:cubicBezTo>
                    <a:pt x="7422" y="22153"/>
                    <a:pt x="6185" y="24923"/>
                    <a:pt x="6185" y="24923"/>
                  </a:cubicBezTo>
                  <a:cubicBezTo>
                    <a:pt x="6804" y="25846"/>
                    <a:pt x="8659" y="25846"/>
                    <a:pt x="9278" y="26769"/>
                  </a:cubicBezTo>
                  <a:cubicBezTo>
                    <a:pt x="11134" y="27692"/>
                    <a:pt x="12989" y="29538"/>
                    <a:pt x="14226" y="31384"/>
                  </a:cubicBezTo>
                  <a:cubicBezTo>
                    <a:pt x="14845" y="32307"/>
                    <a:pt x="14845" y="34153"/>
                    <a:pt x="16082" y="35076"/>
                  </a:cubicBezTo>
                  <a:cubicBezTo>
                    <a:pt x="17319" y="35076"/>
                    <a:pt x="17938" y="35076"/>
                    <a:pt x="19175" y="34153"/>
                  </a:cubicBezTo>
                  <a:cubicBezTo>
                    <a:pt x="19175" y="34153"/>
                    <a:pt x="21030" y="35076"/>
                    <a:pt x="21030" y="35076"/>
                  </a:cubicBezTo>
                  <a:cubicBezTo>
                    <a:pt x="22268" y="37846"/>
                    <a:pt x="19175" y="36000"/>
                    <a:pt x="19175" y="36000"/>
                  </a:cubicBezTo>
                  <a:cubicBezTo>
                    <a:pt x="17938" y="36000"/>
                    <a:pt x="19793" y="37846"/>
                    <a:pt x="20412" y="38769"/>
                  </a:cubicBezTo>
                  <a:cubicBezTo>
                    <a:pt x="21030" y="40615"/>
                    <a:pt x="21649" y="39692"/>
                    <a:pt x="22886" y="38769"/>
                  </a:cubicBezTo>
                  <a:cubicBezTo>
                    <a:pt x="23505" y="37846"/>
                    <a:pt x="25360" y="37846"/>
                    <a:pt x="25979" y="38769"/>
                  </a:cubicBezTo>
                  <a:cubicBezTo>
                    <a:pt x="26597" y="39692"/>
                    <a:pt x="23505" y="40615"/>
                    <a:pt x="23505" y="40615"/>
                  </a:cubicBezTo>
                  <a:cubicBezTo>
                    <a:pt x="22886" y="40615"/>
                    <a:pt x="23505" y="40615"/>
                    <a:pt x="23505" y="41538"/>
                  </a:cubicBezTo>
                  <a:cubicBezTo>
                    <a:pt x="23505" y="42461"/>
                    <a:pt x="22268" y="41538"/>
                    <a:pt x="22268" y="41538"/>
                  </a:cubicBezTo>
                  <a:cubicBezTo>
                    <a:pt x="21649" y="41538"/>
                    <a:pt x="21030" y="42461"/>
                    <a:pt x="19793" y="42461"/>
                  </a:cubicBezTo>
                  <a:cubicBezTo>
                    <a:pt x="18556" y="42461"/>
                    <a:pt x="16082" y="43384"/>
                    <a:pt x="14845" y="42461"/>
                  </a:cubicBezTo>
                  <a:cubicBezTo>
                    <a:pt x="13608" y="41538"/>
                    <a:pt x="15463" y="39692"/>
                    <a:pt x="14845" y="38769"/>
                  </a:cubicBezTo>
                  <a:cubicBezTo>
                    <a:pt x="14226" y="38769"/>
                    <a:pt x="12989" y="38769"/>
                    <a:pt x="12371" y="39692"/>
                  </a:cubicBezTo>
                  <a:cubicBezTo>
                    <a:pt x="11752" y="39692"/>
                    <a:pt x="10515" y="39692"/>
                    <a:pt x="9896" y="39692"/>
                  </a:cubicBezTo>
                  <a:cubicBezTo>
                    <a:pt x="8659" y="40615"/>
                    <a:pt x="9278" y="42461"/>
                    <a:pt x="9278" y="42461"/>
                  </a:cubicBezTo>
                  <a:cubicBezTo>
                    <a:pt x="8041" y="42461"/>
                    <a:pt x="6804" y="41538"/>
                    <a:pt x="5567" y="42461"/>
                  </a:cubicBezTo>
                  <a:cubicBezTo>
                    <a:pt x="4948" y="43384"/>
                    <a:pt x="3711" y="44307"/>
                    <a:pt x="3092" y="45230"/>
                  </a:cubicBezTo>
                  <a:cubicBezTo>
                    <a:pt x="0" y="48000"/>
                    <a:pt x="7422" y="48000"/>
                    <a:pt x="7422" y="48923"/>
                  </a:cubicBezTo>
                  <a:cubicBezTo>
                    <a:pt x="6804" y="49846"/>
                    <a:pt x="4948" y="49846"/>
                    <a:pt x="6185" y="50769"/>
                  </a:cubicBezTo>
                  <a:cubicBezTo>
                    <a:pt x="6804" y="51692"/>
                    <a:pt x="6804" y="53538"/>
                    <a:pt x="7422" y="53538"/>
                  </a:cubicBezTo>
                  <a:cubicBezTo>
                    <a:pt x="9896" y="54461"/>
                    <a:pt x="11752" y="53538"/>
                    <a:pt x="14226" y="53538"/>
                  </a:cubicBezTo>
                  <a:cubicBezTo>
                    <a:pt x="14845" y="54461"/>
                    <a:pt x="15463" y="54461"/>
                    <a:pt x="16082" y="54461"/>
                  </a:cubicBezTo>
                  <a:cubicBezTo>
                    <a:pt x="17319" y="54461"/>
                    <a:pt x="16701" y="54461"/>
                    <a:pt x="17938" y="55384"/>
                  </a:cubicBezTo>
                  <a:cubicBezTo>
                    <a:pt x="17938" y="55384"/>
                    <a:pt x="19175" y="53538"/>
                    <a:pt x="19793" y="53538"/>
                  </a:cubicBezTo>
                  <a:cubicBezTo>
                    <a:pt x="20412" y="52615"/>
                    <a:pt x="21030" y="52615"/>
                    <a:pt x="21649" y="52615"/>
                  </a:cubicBezTo>
                  <a:cubicBezTo>
                    <a:pt x="22268" y="51692"/>
                    <a:pt x="22886" y="50769"/>
                    <a:pt x="22886" y="50769"/>
                  </a:cubicBezTo>
                  <a:cubicBezTo>
                    <a:pt x="23505" y="51692"/>
                    <a:pt x="24123" y="52615"/>
                    <a:pt x="23505" y="53538"/>
                  </a:cubicBezTo>
                  <a:cubicBezTo>
                    <a:pt x="22886" y="54461"/>
                    <a:pt x="22268" y="54461"/>
                    <a:pt x="23505" y="56307"/>
                  </a:cubicBezTo>
                  <a:cubicBezTo>
                    <a:pt x="24742" y="60000"/>
                    <a:pt x="23505" y="62769"/>
                    <a:pt x="20412" y="61846"/>
                  </a:cubicBezTo>
                  <a:cubicBezTo>
                    <a:pt x="20412" y="61846"/>
                    <a:pt x="19793" y="60923"/>
                    <a:pt x="19175" y="61846"/>
                  </a:cubicBezTo>
                  <a:cubicBezTo>
                    <a:pt x="18556" y="62769"/>
                    <a:pt x="17938" y="64615"/>
                    <a:pt x="17319" y="64615"/>
                  </a:cubicBezTo>
                  <a:cubicBezTo>
                    <a:pt x="16082" y="65538"/>
                    <a:pt x="12371" y="62769"/>
                    <a:pt x="12989" y="65538"/>
                  </a:cubicBezTo>
                  <a:cubicBezTo>
                    <a:pt x="12989" y="65538"/>
                    <a:pt x="11134" y="67384"/>
                    <a:pt x="11752" y="67384"/>
                  </a:cubicBezTo>
                  <a:cubicBezTo>
                    <a:pt x="11752" y="67384"/>
                    <a:pt x="12371" y="67384"/>
                    <a:pt x="12371" y="67384"/>
                  </a:cubicBezTo>
                  <a:cubicBezTo>
                    <a:pt x="12989" y="68307"/>
                    <a:pt x="11134" y="69230"/>
                    <a:pt x="10515" y="70153"/>
                  </a:cubicBezTo>
                  <a:cubicBezTo>
                    <a:pt x="9896" y="70153"/>
                    <a:pt x="9278" y="71076"/>
                    <a:pt x="9278" y="72000"/>
                  </a:cubicBezTo>
                  <a:cubicBezTo>
                    <a:pt x="8659" y="73846"/>
                    <a:pt x="9896" y="73846"/>
                    <a:pt x="8659" y="74769"/>
                  </a:cubicBezTo>
                  <a:cubicBezTo>
                    <a:pt x="7422" y="75692"/>
                    <a:pt x="8659" y="77538"/>
                    <a:pt x="9278" y="78461"/>
                  </a:cubicBezTo>
                  <a:cubicBezTo>
                    <a:pt x="9278" y="79384"/>
                    <a:pt x="11134" y="74769"/>
                    <a:pt x="11752" y="74769"/>
                  </a:cubicBezTo>
                  <a:cubicBezTo>
                    <a:pt x="11752" y="74769"/>
                    <a:pt x="10515" y="77538"/>
                    <a:pt x="10515" y="77538"/>
                  </a:cubicBezTo>
                  <a:cubicBezTo>
                    <a:pt x="9896" y="78461"/>
                    <a:pt x="11752" y="80307"/>
                    <a:pt x="12371" y="80307"/>
                  </a:cubicBezTo>
                  <a:cubicBezTo>
                    <a:pt x="12989" y="81230"/>
                    <a:pt x="12989" y="82153"/>
                    <a:pt x="13608" y="81230"/>
                  </a:cubicBezTo>
                  <a:cubicBezTo>
                    <a:pt x="14226" y="80307"/>
                    <a:pt x="14845" y="79384"/>
                    <a:pt x="14845" y="79384"/>
                  </a:cubicBezTo>
                  <a:cubicBezTo>
                    <a:pt x="14845" y="80307"/>
                    <a:pt x="15463" y="82153"/>
                    <a:pt x="16082" y="82153"/>
                  </a:cubicBezTo>
                  <a:cubicBezTo>
                    <a:pt x="14845" y="83076"/>
                    <a:pt x="14226" y="82153"/>
                    <a:pt x="13608" y="82153"/>
                  </a:cubicBezTo>
                  <a:cubicBezTo>
                    <a:pt x="12989" y="83076"/>
                    <a:pt x="12371" y="80307"/>
                    <a:pt x="11752" y="80307"/>
                  </a:cubicBezTo>
                  <a:cubicBezTo>
                    <a:pt x="11134" y="80307"/>
                    <a:pt x="9896" y="83076"/>
                    <a:pt x="11134" y="84000"/>
                  </a:cubicBezTo>
                  <a:cubicBezTo>
                    <a:pt x="12371" y="84923"/>
                    <a:pt x="12371" y="85846"/>
                    <a:pt x="13608" y="86769"/>
                  </a:cubicBezTo>
                  <a:cubicBezTo>
                    <a:pt x="14226" y="88615"/>
                    <a:pt x="15463" y="87692"/>
                    <a:pt x="16701" y="87692"/>
                  </a:cubicBezTo>
                  <a:cubicBezTo>
                    <a:pt x="17319" y="86769"/>
                    <a:pt x="18556" y="87692"/>
                    <a:pt x="18556" y="85846"/>
                  </a:cubicBezTo>
                  <a:cubicBezTo>
                    <a:pt x="18556" y="84000"/>
                    <a:pt x="19175" y="81230"/>
                    <a:pt x="20412" y="82153"/>
                  </a:cubicBezTo>
                  <a:cubicBezTo>
                    <a:pt x="20412" y="81230"/>
                    <a:pt x="19175" y="84923"/>
                    <a:pt x="19175" y="85846"/>
                  </a:cubicBezTo>
                  <a:cubicBezTo>
                    <a:pt x="19175" y="86769"/>
                    <a:pt x="21649" y="89538"/>
                    <a:pt x="21030" y="90461"/>
                  </a:cubicBezTo>
                  <a:cubicBezTo>
                    <a:pt x="19793" y="92307"/>
                    <a:pt x="21649" y="93230"/>
                    <a:pt x="21649" y="93230"/>
                  </a:cubicBezTo>
                  <a:cubicBezTo>
                    <a:pt x="21030" y="93230"/>
                    <a:pt x="19793" y="96000"/>
                    <a:pt x="19793" y="96000"/>
                  </a:cubicBezTo>
                  <a:cubicBezTo>
                    <a:pt x="20412" y="96923"/>
                    <a:pt x="23505" y="94153"/>
                    <a:pt x="23505" y="94153"/>
                  </a:cubicBezTo>
                  <a:cubicBezTo>
                    <a:pt x="23505" y="95076"/>
                    <a:pt x="22886" y="95076"/>
                    <a:pt x="22886" y="96000"/>
                  </a:cubicBezTo>
                  <a:cubicBezTo>
                    <a:pt x="22886" y="96000"/>
                    <a:pt x="24123" y="94153"/>
                    <a:pt x="24742" y="93230"/>
                  </a:cubicBezTo>
                  <a:cubicBezTo>
                    <a:pt x="25360" y="93230"/>
                    <a:pt x="27835" y="94153"/>
                    <a:pt x="27835" y="95076"/>
                  </a:cubicBezTo>
                  <a:cubicBezTo>
                    <a:pt x="28453" y="96000"/>
                    <a:pt x="29690" y="98769"/>
                    <a:pt x="29690" y="96923"/>
                  </a:cubicBezTo>
                  <a:cubicBezTo>
                    <a:pt x="29690" y="96000"/>
                    <a:pt x="30927" y="92307"/>
                    <a:pt x="30927" y="92307"/>
                  </a:cubicBezTo>
                  <a:cubicBezTo>
                    <a:pt x="30927" y="91384"/>
                    <a:pt x="32783" y="94153"/>
                    <a:pt x="32783" y="93230"/>
                  </a:cubicBezTo>
                  <a:cubicBezTo>
                    <a:pt x="32783" y="93230"/>
                    <a:pt x="30927" y="93230"/>
                    <a:pt x="30927" y="94153"/>
                  </a:cubicBezTo>
                  <a:cubicBezTo>
                    <a:pt x="30927" y="96000"/>
                    <a:pt x="32783" y="96000"/>
                    <a:pt x="33402" y="95076"/>
                  </a:cubicBezTo>
                  <a:cubicBezTo>
                    <a:pt x="34020" y="94153"/>
                    <a:pt x="34639" y="95076"/>
                    <a:pt x="35257" y="94153"/>
                  </a:cubicBezTo>
                  <a:cubicBezTo>
                    <a:pt x="35257" y="94153"/>
                    <a:pt x="36494" y="92307"/>
                    <a:pt x="36494" y="92307"/>
                  </a:cubicBezTo>
                  <a:cubicBezTo>
                    <a:pt x="36494" y="92307"/>
                    <a:pt x="35257" y="95076"/>
                    <a:pt x="34639" y="96000"/>
                  </a:cubicBezTo>
                  <a:cubicBezTo>
                    <a:pt x="34639" y="96923"/>
                    <a:pt x="34639" y="96923"/>
                    <a:pt x="34020" y="97846"/>
                  </a:cubicBezTo>
                  <a:cubicBezTo>
                    <a:pt x="34020" y="98769"/>
                    <a:pt x="34639" y="97846"/>
                    <a:pt x="34639" y="98769"/>
                  </a:cubicBezTo>
                  <a:cubicBezTo>
                    <a:pt x="34639" y="98769"/>
                    <a:pt x="34020" y="99692"/>
                    <a:pt x="33402" y="100615"/>
                  </a:cubicBezTo>
                  <a:cubicBezTo>
                    <a:pt x="33402" y="102461"/>
                    <a:pt x="33402" y="102461"/>
                    <a:pt x="34020" y="103384"/>
                  </a:cubicBezTo>
                  <a:cubicBezTo>
                    <a:pt x="34020" y="103384"/>
                    <a:pt x="32164" y="105230"/>
                    <a:pt x="31546" y="105230"/>
                  </a:cubicBezTo>
                  <a:cubicBezTo>
                    <a:pt x="30927" y="107076"/>
                    <a:pt x="30309" y="108000"/>
                    <a:pt x="29072" y="108923"/>
                  </a:cubicBezTo>
                  <a:cubicBezTo>
                    <a:pt x="27835" y="108923"/>
                    <a:pt x="26597" y="110769"/>
                    <a:pt x="25979" y="111692"/>
                  </a:cubicBezTo>
                  <a:cubicBezTo>
                    <a:pt x="25360" y="111692"/>
                    <a:pt x="25360" y="112615"/>
                    <a:pt x="24742" y="112615"/>
                  </a:cubicBezTo>
                  <a:cubicBezTo>
                    <a:pt x="24742" y="113538"/>
                    <a:pt x="25360" y="114461"/>
                    <a:pt x="25360" y="114461"/>
                  </a:cubicBezTo>
                  <a:cubicBezTo>
                    <a:pt x="24742" y="115384"/>
                    <a:pt x="22886" y="114461"/>
                    <a:pt x="22268" y="114461"/>
                  </a:cubicBezTo>
                  <a:cubicBezTo>
                    <a:pt x="20412" y="114461"/>
                    <a:pt x="19793" y="115384"/>
                    <a:pt x="18556" y="117230"/>
                  </a:cubicBezTo>
                  <a:cubicBezTo>
                    <a:pt x="17938" y="118153"/>
                    <a:pt x="18556" y="120000"/>
                    <a:pt x="19175" y="119076"/>
                  </a:cubicBezTo>
                  <a:cubicBezTo>
                    <a:pt x="20412" y="118153"/>
                    <a:pt x="21649" y="115384"/>
                    <a:pt x="22268" y="116307"/>
                  </a:cubicBezTo>
                  <a:cubicBezTo>
                    <a:pt x="22268" y="115384"/>
                    <a:pt x="21649" y="119076"/>
                    <a:pt x="23505" y="116307"/>
                  </a:cubicBezTo>
                  <a:cubicBezTo>
                    <a:pt x="23505" y="116307"/>
                    <a:pt x="24742" y="119076"/>
                    <a:pt x="25360" y="117230"/>
                  </a:cubicBezTo>
                  <a:cubicBezTo>
                    <a:pt x="25360" y="116307"/>
                    <a:pt x="24742" y="116307"/>
                    <a:pt x="25360" y="116307"/>
                  </a:cubicBezTo>
                  <a:cubicBezTo>
                    <a:pt x="25979" y="115384"/>
                    <a:pt x="25979" y="115384"/>
                    <a:pt x="26597" y="115384"/>
                  </a:cubicBezTo>
                  <a:cubicBezTo>
                    <a:pt x="27216" y="115384"/>
                    <a:pt x="27216" y="115384"/>
                    <a:pt x="27835" y="114461"/>
                  </a:cubicBezTo>
                  <a:cubicBezTo>
                    <a:pt x="28453" y="113538"/>
                    <a:pt x="29690" y="113538"/>
                    <a:pt x="30927" y="112615"/>
                  </a:cubicBezTo>
                  <a:cubicBezTo>
                    <a:pt x="32783" y="111692"/>
                    <a:pt x="30309" y="111692"/>
                    <a:pt x="31546" y="110769"/>
                  </a:cubicBezTo>
                  <a:cubicBezTo>
                    <a:pt x="32164" y="109846"/>
                    <a:pt x="32783" y="108923"/>
                    <a:pt x="33402" y="108923"/>
                  </a:cubicBezTo>
                  <a:cubicBezTo>
                    <a:pt x="34639" y="108000"/>
                    <a:pt x="35876" y="107076"/>
                    <a:pt x="36494" y="107076"/>
                  </a:cubicBezTo>
                  <a:cubicBezTo>
                    <a:pt x="38350" y="105230"/>
                    <a:pt x="37113" y="106153"/>
                    <a:pt x="37113" y="104307"/>
                  </a:cubicBezTo>
                  <a:cubicBezTo>
                    <a:pt x="37113" y="104307"/>
                    <a:pt x="42061" y="100615"/>
                    <a:pt x="42680" y="99692"/>
                  </a:cubicBezTo>
                  <a:cubicBezTo>
                    <a:pt x="43298" y="99692"/>
                    <a:pt x="44536" y="99692"/>
                    <a:pt x="44536" y="98769"/>
                  </a:cubicBezTo>
                  <a:cubicBezTo>
                    <a:pt x="44536" y="96000"/>
                    <a:pt x="45154" y="96923"/>
                    <a:pt x="46391" y="96000"/>
                  </a:cubicBezTo>
                  <a:cubicBezTo>
                    <a:pt x="48247" y="94153"/>
                    <a:pt x="42680" y="93230"/>
                    <a:pt x="45154" y="89538"/>
                  </a:cubicBezTo>
                  <a:cubicBezTo>
                    <a:pt x="46391" y="88615"/>
                    <a:pt x="47628" y="88615"/>
                    <a:pt x="48247" y="87692"/>
                  </a:cubicBezTo>
                  <a:cubicBezTo>
                    <a:pt x="48865" y="86769"/>
                    <a:pt x="48865" y="84000"/>
                    <a:pt x="47628" y="84000"/>
                  </a:cubicBezTo>
                  <a:cubicBezTo>
                    <a:pt x="48865" y="84000"/>
                    <a:pt x="48865" y="84923"/>
                    <a:pt x="50103" y="84000"/>
                  </a:cubicBezTo>
                  <a:cubicBezTo>
                    <a:pt x="50721" y="83076"/>
                    <a:pt x="51340" y="81230"/>
                    <a:pt x="52577" y="80307"/>
                  </a:cubicBezTo>
                  <a:cubicBezTo>
                    <a:pt x="53195" y="79384"/>
                    <a:pt x="54432" y="77538"/>
                    <a:pt x="55051" y="77538"/>
                  </a:cubicBezTo>
                  <a:cubicBezTo>
                    <a:pt x="55670" y="77538"/>
                    <a:pt x="58762" y="77538"/>
                    <a:pt x="58144" y="79384"/>
                  </a:cubicBezTo>
                  <a:cubicBezTo>
                    <a:pt x="57525" y="80307"/>
                    <a:pt x="56288" y="78461"/>
                    <a:pt x="55051" y="79384"/>
                  </a:cubicBezTo>
                  <a:cubicBezTo>
                    <a:pt x="53814" y="80307"/>
                    <a:pt x="53814" y="81230"/>
                    <a:pt x="53195" y="83076"/>
                  </a:cubicBezTo>
                  <a:cubicBezTo>
                    <a:pt x="53195" y="84923"/>
                    <a:pt x="51958" y="86769"/>
                    <a:pt x="51958" y="88615"/>
                  </a:cubicBezTo>
                  <a:cubicBezTo>
                    <a:pt x="51340" y="89538"/>
                    <a:pt x="53814" y="88615"/>
                    <a:pt x="53814" y="89538"/>
                  </a:cubicBezTo>
                  <a:cubicBezTo>
                    <a:pt x="53195" y="89538"/>
                    <a:pt x="50103" y="91384"/>
                    <a:pt x="52577" y="91384"/>
                  </a:cubicBezTo>
                  <a:cubicBezTo>
                    <a:pt x="54432" y="91384"/>
                    <a:pt x="55670" y="89538"/>
                    <a:pt x="57525" y="88615"/>
                  </a:cubicBezTo>
                  <a:cubicBezTo>
                    <a:pt x="58762" y="86769"/>
                    <a:pt x="60000" y="86769"/>
                    <a:pt x="61237" y="85846"/>
                  </a:cubicBezTo>
                  <a:cubicBezTo>
                    <a:pt x="63711" y="84923"/>
                    <a:pt x="62474" y="83076"/>
                    <a:pt x="62474" y="81230"/>
                  </a:cubicBezTo>
                  <a:cubicBezTo>
                    <a:pt x="61855" y="77538"/>
                    <a:pt x="67422" y="80307"/>
                    <a:pt x="68659" y="81230"/>
                  </a:cubicBezTo>
                  <a:cubicBezTo>
                    <a:pt x="69896" y="81230"/>
                    <a:pt x="70515" y="83076"/>
                    <a:pt x="71752" y="84000"/>
                  </a:cubicBezTo>
                  <a:cubicBezTo>
                    <a:pt x="71752" y="84000"/>
                    <a:pt x="72989" y="81230"/>
                    <a:pt x="73608" y="82153"/>
                  </a:cubicBezTo>
                  <a:cubicBezTo>
                    <a:pt x="73608" y="82153"/>
                    <a:pt x="73608" y="84000"/>
                    <a:pt x="73608" y="84923"/>
                  </a:cubicBezTo>
                  <a:cubicBezTo>
                    <a:pt x="74845" y="85846"/>
                    <a:pt x="75463" y="85846"/>
                    <a:pt x="76082" y="85846"/>
                  </a:cubicBezTo>
                  <a:cubicBezTo>
                    <a:pt x="77938" y="85846"/>
                    <a:pt x="79793" y="84923"/>
                    <a:pt x="81030" y="85846"/>
                  </a:cubicBezTo>
                  <a:cubicBezTo>
                    <a:pt x="81649" y="85846"/>
                    <a:pt x="82268" y="86769"/>
                    <a:pt x="82886" y="85846"/>
                  </a:cubicBezTo>
                  <a:cubicBezTo>
                    <a:pt x="83505" y="85846"/>
                    <a:pt x="83505" y="86769"/>
                    <a:pt x="84123" y="87692"/>
                  </a:cubicBezTo>
                  <a:cubicBezTo>
                    <a:pt x="84742" y="87692"/>
                    <a:pt x="85979" y="88615"/>
                    <a:pt x="86597" y="88615"/>
                  </a:cubicBezTo>
                  <a:cubicBezTo>
                    <a:pt x="87835" y="88615"/>
                    <a:pt x="88453" y="86769"/>
                    <a:pt x="89072" y="86769"/>
                  </a:cubicBezTo>
                  <a:cubicBezTo>
                    <a:pt x="90309" y="85846"/>
                    <a:pt x="89690" y="88615"/>
                    <a:pt x="89690" y="88615"/>
                  </a:cubicBezTo>
                  <a:cubicBezTo>
                    <a:pt x="89072" y="89538"/>
                    <a:pt x="89072" y="89538"/>
                    <a:pt x="89690" y="90461"/>
                  </a:cubicBezTo>
                  <a:cubicBezTo>
                    <a:pt x="91546" y="91384"/>
                    <a:pt x="92783" y="92307"/>
                    <a:pt x="94020" y="93230"/>
                  </a:cubicBezTo>
                  <a:cubicBezTo>
                    <a:pt x="95257" y="95076"/>
                    <a:pt x="96494" y="96923"/>
                    <a:pt x="97731" y="97846"/>
                  </a:cubicBezTo>
                  <a:cubicBezTo>
                    <a:pt x="98350" y="97846"/>
                    <a:pt x="98969" y="96923"/>
                    <a:pt x="99587" y="96923"/>
                  </a:cubicBezTo>
                  <a:cubicBezTo>
                    <a:pt x="100206" y="96000"/>
                    <a:pt x="98969" y="95076"/>
                    <a:pt x="98969" y="94153"/>
                  </a:cubicBezTo>
                  <a:cubicBezTo>
                    <a:pt x="98969" y="93230"/>
                    <a:pt x="100824" y="95076"/>
                    <a:pt x="100824" y="95076"/>
                  </a:cubicBezTo>
                  <a:cubicBezTo>
                    <a:pt x="100824" y="96000"/>
                    <a:pt x="102680" y="97846"/>
                    <a:pt x="103298" y="96923"/>
                  </a:cubicBezTo>
                  <a:cubicBezTo>
                    <a:pt x="103298" y="96923"/>
                    <a:pt x="102061" y="91384"/>
                    <a:pt x="102061" y="91384"/>
                  </a:cubicBezTo>
                  <a:cubicBezTo>
                    <a:pt x="102680" y="91384"/>
                    <a:pt x="103917" y="96000"/>
                    <a:pt x="104536" y="96000"/>
                  </a:cubicBezTo>
                  <a:cubicBezTo>
                    <a:pt x="104536" y="96923"/>
                    <a:pt x="105154" y="98769"/>
                    <a:pt x="105773" y="98769"/>
                  </a:cubicBezTo>
                  <a:cubicBezTo>
                    <a:pt x="106391" y="98769"/>
                    <a:pt x="107010" y="96923"/>
                    <a:pt x="107010" y="96923"/>
                  </a:cubicBezTo>
                  <a:cubicBezTo>
                    <a:pt x="105773" y="97846"/>
                    <a:pt x="109484" y="101538"/>
                    <a:pt x="109484" y="102461"/>
                  </a:cubicBezTo>
                  <a:cubicBezTo>
                    <a:pt x="108865" y="102461"/>
                    <a:pt x="108865" y="102461"/>
                    <a:pt x="108865" y="102461"/>
                  </a:cubicBezTo>
                  <a:cubicBezTo>
                    <a:pt x="108247" y="103384"/>
                    <a:pt x="109484" y="103384"/>
                    <a:pt x="109484" y="104307"/>
                  </a:cubicBezTo>
                  <a:cubicBezTo>
                    <a:pt x="109484" y="104307"/>
                    <a:pt x="108247" y="105230"/>
                    <a:pt x="108865" y="105230"/>
                  </a:cubicBezTo>
                  <a:cubicBezTo>
                    <a:pt x="109484" y="106153"/>
                    <a:pt x="110103" y="107076"/>
                    <a:pt x="110721" y="108000"/>
                  </a:cubicBezTo>
                  <a:cubicBezTo>
                    <a:pt x="111958" y="109846"/>
                    <a:pt x="112577" y="110769"/>
                    <a:pt x="113814" y="111692"/>
                  </a:cubicBezTo>
                  <a:cubicBezTo>
                    <a:pt x="113814" y="111692"/>
                    <a:pt x="112577" y="115384"/>
                    <a:pt x="113195" y="115384"/>
                  </a:cubicBezTo>
                  <a:cubicBezTo>
                    <a:pt x="113814" y="116307"/>
                    <a:pt x="113814" y="114461"/>
                    <a:pt x="113814" y="114461"/>
                  </a:cubicBezTo>
                  <a:cubicBezTo>
                    <a:pt x="114432" y="113538"/>
                    <a:pt x="114432" y="116307"/>
                    <a:pt x="115051" y="117230"/>
                  </a:cubicBezTo>
                  <a:cubicBezTo>
                    <a:pt x="115051" y="117230"/>
                    <a:pt x="115051" y="116307"/>
                    <a:pt x="115051" y="115384"/>
                  </a:cubicBezTo>
                  <a:cubicBezTo>
                    <a:pt x="115051" y="117230"/>
                    <a:pt x="118762" y="120000"/>
                    <a:pt x="119381" y="117230"/>
                  </a:cubicBezTo>
                  <a:cubicBezTo>
                    <a:pt x="119381" y="117230"/>
                    <a:pt x="119381" y="118153"/>
                    <a:pt x="119381" y="118153"/>
                  </a:cubicBezTo>
                  <a:cubicBezTo>
                    <a:pt x="119381" y="118153"/>
                    <a:pt x="120000" y="117230"/>
                    <a:pt x="120000" y="116307"/>
                  </a:cubicBezTo>
                  <a:cubicBezTo>
                    <a:pt x="119381" y="116307"/>
                    <a:pt x="120000" y="117230"/>
                    <a:pt x="120000" y="11630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7" name="Google Shape;940;g90e2d1f501_0_5781">
              <a:extLst>
                <a:ext uri="{FF2B5EF4-FFF2-40B4-BE49-F238E27FC236}">
                  <a16:creationId xmlns:a16="http://schemas.microsoft.com/office/drawing/2014/main" id="{DEA63C2F-7068-2814-0780-CFB28E9B6EBF}"/>
                </a:ext>
              </a:extLst>
            </p:cNvPr>
            <p:cNvSpPr/>
            <p:nvPr/>
          </p:nvSpPr>
          <p:spPr>
            <a:xfrm>
              <a:off x="5888085" y="6516489"/>
              <a:ext cx="2697600" cy="1338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235" y="90629"/>
                  </a:moveTo>
                  <a:cubicBezTo>
                    <a:pt x="29480" y="90629"/>
                    <a:pt x="30726" y="90629"/>
                    <a:pt x="32387" y="90629"/>
                  </a:cubicBezTo>
                  <a:cubicBezTo>
                    <a:pt x="32802" y="90629"/>
                    <a:pt x="33633" y="90629"/>
                    <a:pt x="34048" y="90629"/>
                  </a:cubicBezTo>
                  <a:cubicBezTo>
                    <a:pt x="34463" y="90629"/>
                    <a:pt x="34463" y="88951"/>
                    <a:pt x="34878" y="88951"/>
                  </a:cubicBezTo>
                  <a:cubicBezTo>
                    <a:pt x="35294" y="88111"/>
                    <a:pt x="37785" y="88111"/>
                    <a:pt x="37785" y="88951"/>
                  </a:cubicBezTo>
                  <a:cubicBezTo>
                    <a:pt x="39031" y="90629"/>
                    <a:pt x="40276" y="92307"/>
                    <a:pt x="41522" y="93986"/>
                  </a:cubicBezTo>
                  <a:cubicBezTo>
                    <a:pt x="41522" y="93986"/>
                    <a:pt x="41937" y="96503"/>
                    <a:pt x="41937" y="97342"/>
                  </a:cubicBezTo>
                  <a:cubicBezTo>
                    <a:pt x="42352" y="99020"/>
                    <a:pt x="42352" y="99020"/>
                    <a:pt x="43598" y="99860"/>
                  </a:cubicBezTo>
                  <a:cubicBezTo>
                    <a:pt x="44429" y="100699"/>
                    <a:pt x="44844" y="101538"/>
                    <a:pt x="45259" y="99860"/>
                  </a:cubicBezTo>
                  <a:cubicBezTo>
                    <a:pt x="45674" y="97342"/>
                    <a:pt x="46089" y="97342"/>
                    <a:pt x="47335" y="98181"/>
                  </a:cubicBezTo>
                  <a:cubicBezTo>
                    <a:pt x="48166" y="98181"/>
                    <a:pt x="49411" y="99020"/>
                    <a:pt x="49411" y="100699"/>
                  </a:cubicBezTo>
                  <a:cubicBezTo>
                    <a:pt x="50242" y="103216"/>
                    <a:pt x="51072" y="104055"/>
                    <a:pt x="51903" y="106573"/>
                  </a:cubicBezTo>
                  <a:cubicBezTo>
                    <a:pt x="52733" y="108251"/>
                    <a:pt x="52318" y="111608"/>
                    <a:pt x="53564" y="112447"/>
                  </a:cubicBezTo>
                  <a:cubicBezTo>
                    <a:pt x="54394" y="114125"/>
                    <a:pt x="56055" y="114125"/>
                    <a:pt x="56885" y="114965"/>
                  </a:cubicBezTo>
                  <a:cubicBezTo>
                    <a:pt x="56885" y="114125"/>
                    <a:pt x="56055" y="108251"/>
                    <a:pt x="56055" y="108251"/>
                  </a:cubicBezTo>
                  <a:cubicBezTo>
                    <a:pt x="56885" y="109090"/>
                    <a:pt x="56470" y="106573"/>
                    <a:pt x="56885" y="106573"/>
                  </a:cubicBezTo>
                  <a:cubicBezTo>
                    <a:pt x="56885" y="105734"/>
                    <a:pt x="57716" y="105734"/>
                    <a:pt x="58131" y="104895"/>
                  </a:cubicBezTo>
                  <a:cubicBezTo>
                    <a:pt x="58546" y="104895"/>
                    <a:pt x="58961" y="102377"/>
                    <a:pt x="58961" y="102377"/>
                  </a:cubicBezTo>
                  <a:cubicBezTo>
                    <a:pt x="59377" y="103216"/>
                    <a:pt x="59792" y="103216"/>
                    <a:pt x="60207" y="102377"/>
                  </a:cubicBezTo>
                  <a:cubicBezTo>
                    <a:pt x="61038" y="101538"/>
                    <a:pt x="61453" y="101538"/>
                    <a:pt x="61868" y="99860"/>
                  </a:cubicBezTo>
                  <a:cubicBezTo>
                    <a:pt x="62698" y="99020"/>
                    <a:pt x="61453" y="99020"/>
                    <a:pt x="61453" y="98181"/>
                  </a:cubicBezTo>
                  <a:cubicBezTo>
                    <a:pt x="61453" y="98181"/>
                    <a:pt x="62698" y="99020"/>
                    <a:pt x="63114" y="98181"/>
                  </a:cubicBezTo>
                  <a:cubicBezTo>
                    <a:pt x="63944" y="97342"/>
                    <a:pt x="64359" y="97342"/>
                    <a:pt x="65190" y="97342"/>
                  </a:cubicBezTo>
                  <a:cubicBezTo>
                    <a:pt x="66020" y="97342"/>
                    <a:pt x="66435" y="99860"/>
                    <a:pt x="67266" y="99020"/>
                  </a:cubicBezTo>
                  <a:cubicBezTo>
                    <a:pt x="68512" y="97342"/>
                    <a:pt x="68927" y="99020"/>
                    <a:pt x="69757" y="99860"/>
                  </a:cubicBezTo>
                  <a:cubicBezTo>
                    <a:pt x="70588" y="100699"/>
                    <a:pt x="71003" y="99020"/>
                    <a:pt x="71418" y="99020"/>
                  </a:cubicBezTo>
                  <a:cubicBezTo>
                    <a:pt x="71833" y="98181"/>
                    <a:pt x="73079" y="99860"/>
                    <a:pt x="73079" y="100699"/>
                  </a:cubicBezTo>
                  <a:cubicBezTo>
                    <a:pt x="73494" y="101538"/>
                    <a:pt x="73910" y="100699"/>
                    <a:pt x="73494" y="99860"/>
                  </a:cubicBezTo>
                  <a:cubicBezTo>
                    <a:pt x="73494" y="99860"/>
                    <a:pt x="73079" y="99020"/>
                    <a:pt x="72664" y="99020"/>
                  </a:cubicBezTo>
                  <a:cubicBezTo>
                    <a:pt x="72249" y="98181"/>
                    <a:pt x="73079" y="98181"/>
                    <a:pt x="73079" y="98181"/>
                  </a:cubicBezTo>
                  <a:cubicBezTo>
                    <a:pt x="72664" y="96503"/>
                    <a:pt x="72664" y="95664"/>
                    <a:pt x="71833" y="96503"/>
                  </a:cubicBezTo>
                  <a:cubicBezTo>
                    <a:pt x="71833" y="96503"/>
                    <a:pt x="70173" y="96503"/>
                    <a:pt x="71003" y="94825"/>
                  </a:cubicBezTo>
                  <a:cubicBezTo>
                    <a:pt x="71833" y="94825"/>
                    <a:pt x="72249" y="95664"/>
                    <a:pt x="72664" y="95664"/>
                  </a:cubicBezTo>
                  <a:cubicBezTo>
                    <a:pt x="73910" y="94825"/>
                    <a:pt x="74740" y="94825"/>
                    <a:pt x="75986" y="94825"/>
                  </a:cubicBezTo>
                  <a:cubicBezTo>
                    <a:pt x="76401" y="94825"/>
                    <a:pt x="75986" y="94825"/>
                    <a:pt x="76401" y="95664"/>
                  </a:cubicBezTo>
                  <a:cubicBezTo>
                    <a:pt x="76401" y="95664"/>
                    <a:pt x="76816" y="95664"/>
                    <a:pt x="77231" y="94825"/>
                  </a:cubicBezTo>
                  <a:cubicBezTo>
                    <a:pt x="78062" y="94825"/>
                    <a:pt x="78892" y="94825"/>
                    <a:pt x="79723" y="94825"/>
                  </a:cubicBezTo>
                  <a:cubicBezTo>
                    <a:pt x="80553" y="94825"/>
                    <a:pt x="80553" y="96503"/>
                    <a:pt x="81384" y="97342"/>
                  </a:cubicBezTo>
                  <a:cubicBezTo>
                    <a:pt x="82214" y="99020"/>
                    <a:pt x="83044" y="97342"/>
                    <a:pt x="83875" y="96503"/>
                  </a:cubicBezTo>
                  <a:cubicBezTo>
                    <a:pt x="84290" y="96503"/>
                    <a:pt x="86782" y="101538"/>
                    <a:pt x="86782" y="102377"/>
                  </a:cubicBezTo>
                  <a:cubicBezTo>
                    <a:pt x="87197" y="103216"/>
                    <a:pt x="86366" y="104895"/>
                    <a:pt x="86782" y="105734"/>
                  </a:cubicBezTo>
                  <a:cubicBezTo>
                    <a:pt x="87197" y="107412"/>
                    <a:pt x="86782" y="107412"/>
                    <a:pt x="87197" y="109090"/>
                  </a:cubicBezTo>
                  <a:cubicBezTo>
                    <a:pt x="87197" y="109930"/>
                    <a:pt x="87612" y="110769"/>
                    <a:pt x="87612" y="110769"/>
                  </a:cubicBezTo>
                  <a:cubicBezTo>
                    <a:pt x="88027" y="110769"/>
                    <a:pt x="88027" y="111608"/>
                    <a:pt x="88442" y="111608"/>
                  </a:cubicBezTo>
                  <a:cubicBezTo>
                    <a:pt x="88858" y="112447"/>
                    <a:pt x="88442" y="114125"/>
                    <a:pt x="88858" y="114965"/>
                  </a:cubicBezTo>
                  <a:cubicBezTo>
                    <a:pt x="89273" y="115804"/>
                    <a:pt x="89688" y="115804"/>
                    <a:pt x="90103" y="117482"/>
                  </a:cubicBezTo>
                  <a:cubicBezTo>
                    <a:pt x="90934" y="120000"/>
                    <a:pt x="90519" y="117482"/>
                    <a:pt x="91349" y="118321"/>
                  </a:cubicBezTo>
                  <a:cubicBezTo>
                    <a:pt x="91349" y="118321"/>
                    <a:pt x="91349" y="120000"/>
                    <a:pt x="91349" y="120000"/>
                  </a:cubicBezTo>
                  <a:cubicBezTo>
                    <a:pt x="91764" y="120000"/>
                    <a:pt x="92179" y="114125"/>
                    <a:pt x="92179" y="113286"/>
                  </a:cubicBezTo>
                  <a:cubicBezTo>
                    <a:pt x="92179" y="110769"/>
                    <a:pt x="91764" y="109090"/>
                    <a:pt x="91349" y="105734"/>
                  </a:cubicBezTo>
                  <a:cubicBezTo>
                    <a:pt x="90519" y="103216"/>
                    <a:pt x="90519" y="100699"/>
                    <a:pt x="90103" y="98181"/>
                  </a:cubicBezTo>
                  <a:cubicBezTo>
                    <a:pt x="89273" y="96503"/>
                    <a:pt x="88858" y="93146"/>
                    <a:pt x="89273" y="90629"/>
                  </a:cubicBezTo>
                  <a:cubicBezTo>
                    <a:pt x="89688" y="88111"/>
                    <a:pt x="90519" y="86433"/>
                    <a:pt x="91764" y="84755"/>
                  </a:cubicBezTo>
                  <a:cubicBezTo>
                    <a:pt x="92179" y="83916"/>
                    <a:pt x="92595" y="83916"/>
                    <a:pt x="93010" y="83076"/>
                  </a:cubicBezTo>
                  <a:cubicBezTo>
                    <a:pt x="93425" y="82237"/>
                    <a:pt x="93840" y="80559"/>
                    <a:pt x="94256" y="80559"/>
                  </a:cubicBezTo>
                  <a:cubicBezTo>
                    <a:pt x="95086" y="78881"/>
                    <a:pt x="96332" y="78881"/>
                    <a:pt x="97162" y="77202"/>
                  </a:cubicBezTo>
                  <a:cubicBezTo>
                    <a:pt x="97577" y="76363"/>
                    <a:pt x="97993" y="74685"/>
                    <a:pt x="98823" y="74685"/>
                  </a:cubicBezTo>
                  <a:cubicBezTo>
                    <a:pt x="98823" y="74685"/>
                    <a:pt x="100484" y="74685"/>
                    <a:pt x="100069" y="73006"/>
                  </a:cubicBezTo>
                  <a:cubicBezTo>
                    <a:pt x="100069" y="73006"/>
                    <a:pt x="98823" y="73846"/>
                    <a:pt x="98823" y="73846"/>
                  </a:cubicBezTo>
                  <a:cubicBezTo>
                    <a:pt x="98823" y="73006"/>
                    <a:pt x="99653" y="73846"/>
                    <a:pt x="99238" y="72167"/>
                  </a:cubicBezTo>
                  <a:cubicBezTo>
                    <a:pt x="99238" y="72167"/>
                    <a:pt x="98823" y="71328"/>
                    <a:pt x="99238" y="71328"/>
                  </a:cubicBezTo>
                  <a:cubicBezTo>
                    <a:pt x="99238" y="70489"/>
                    <a:pt x="99238" y="71328"/>
                    <a:pt x="99653" y="70489"/>
                  </a:cubicBezTo>
                  <a:cubicBezTo>
                    <a:pt x="99238" y="71328"/>
                    <a:pt x="100069" y="72167"/>
                    <a:pt x="100069" y="71328"/>
                  </a:cubicBezTo>
                  <a:cubicBezTo>
                    <a:pt x="100484" y="71328"/>
                    <a:pt x="101730" y="69650"/>
                    <a:pt x="101314" y="68811"/>
                  </a:cubicBezTo>
                  <a:cubicBezTo>
                    <a:pt x="101314" y="69650"/>
                    <a:pt x="98823" y="68811"/>
                    <a:pt x="99238" y="67972"/>
                  </a:cubicBezTo>
                  <a:cubicBezTo>
                    <a:pt x="99238" y="67132"/>
                    <a:pt x="99653" y="68811"/>
                    <a:pt x="100069" y="67972"/>
                  </a:cubicBezTo>
                  <a:cubicBezTo>
                    <a:pt x="100069" y="67972"/>
                    <a:pt x="100899" y="67132"/>
                    <a:pt x="100899" y="67132"/>
                  </a:cubicBezTo>
                  <a:cubicBezTo>
                    <a:pt x="100899" y="67132"/>
                    <a:pt x="100484" y="66293"/>
                    <a:pt x="100484" y="65454"/>
                  </a:cubicBezTo>
                  <a:cubicBezTo>
                    <a:pt x="100899" y="64615"/>
                    <a:pt x="100899" y="63776"/>
                    <a:pt x="100069" y="63776"/>
                  </a:cubicBezTo>
                  <a:cubicBezTo>
                    <a:pt x="100069" y="63776"/>
                    <a:pt x="98408" y="62097"/>
                    <a:pt x="98408" y="62097"/>
                  </a:cubicBezTo>
                  <a:cubicBezTo>
                    <a:pt x="98823" y="61258"/>
                    <a:pt x="99238" y="62097"/>
                    <a:pt x="99653" y="62097"/>
                  </a:cubicBezTo>
                  <a:cubicBezTo>
                    <a:pt x="100069" y="61258"/>
                    <a:pt x="99238" y="59580"/>
                    <a:pt x="98823" y="59580"/>
                  </a:cubicBezTo>
                  <a:cubicBezTo>
                    <a:pt x="98408" y="58741"/>
                    <a:pt x="97993" y="57902"/>
                    <a:pt x="97993" y="57062"/>
                  </a:cubicBezTo>
                  <a:cubicBezTo>
                    <a:pt x="97577" y="56223"/>
                    <a:pt x="98823" y="54545"/>
                    <a:pt x="98408" y="53706"/>
                  </a:cubicBezTo>
                  <a:cubicBezTo>
                    <a:pt x="98823" y="54545"/>
                    <a:pt x="98408" y="55384"/>
                    <a:pt x="98408" y="56223"/>
                  </a:cubicBezTo>
                  <a:cubicBezTo>
                    <a:pt x="98408" y="56223"/>
                    <a:pt x="99238" y="57902"/>
                    <a:pt x="99238" y="57902"/>
                  </a:cubicBezTo>
                  <a:cubicBezTo>
                    <a:pt x="100069" y="56223"/>
                    <a:pt x="99238" y="52027"/>
                    <a:pt x="100484" y="51188"/>
                  </a:cubicBezTo>
                  <a:cubicBezTo>
                    <a:pt x="100069" y="51188"/>
                    <a:pt x="100069" y="55384"/>
                    <a:pt x="100484" y="56223"/>
                  </a:cubicBezTo>
                  <a:cubicBezTo>
                    <a:pt x="100484" y="57902"/>
                    <a:pt x="101314" y="57902"/>
                    <a:pt x="101314" y="59580"/>
                  </a:cubicBezTo>
                  <a:cubicBezTo>
                    <a:pt x="101314" y="60419"/>
                    <a:pt x="100069" y="62097"/>
                    <a:pt x="100484" y="62937"/>
                  </a:cubicBezTo>
                  <a:cubicBezTo>
                    <a:pt x="100484" y="62937"/>
                    <a:pt x="102975" y="57902"/>
                    <a:pt x="102560" y="56223"/>
                  </a:cubicBezTo>
                  <a:cubicBezTo>
                    <a:pt x="102560" y="54545"/>
                    <a:pt x="101730" y="53706"/>
                    <a:pt x="101730" y="52027"/>
                  </a:cubicBezTo>
                  <a:cubicBezTo>
                    <a:pt x="101314" y="51188"/>
                    <a:pt x="101730" y="48671"/>
                    <a:pt x="102560" y="49510"/>
                  </a:cubicBezTo>
                  <a:cubicBezTo>
                    <a:pt x="102145" y="48671"/>
                    <a:pt x="101730" y="51188"/>
                    <a:pt x="102145" y="52027"/>
                  </a:cubicBezTo>
                  <a:cubicBezTo>
                    <a:pt x="102975" y="53706"/>
                    <a:pt x="102975" y="54545"/>
                    <a:pt x="103806" y="52027"/>
                  </a:cubicBezTo>
                  <a:cubicBezTo>
                    <a:pt x="104221" y="51188"/>
                    <a:pt x="105051" y="48671"/>
                    <a:pt x="104636" y="46993"/>
                  </a:cubicBezTo>
                  <a:cubicBezTo>
                    <a:pt x="104636" y="46993"/>
                    <a:pt x="104221" y="46153"/>
                    <a:pt x="104636" y="45314"/>
                  </a:cubicBezTo>
                  <a:cubicBezTo>
                    <a:pt x="104636" y="45314"/>
                    <a:pt x="105051" y="43636"/>
                    <a:pt x="105051" y="43636"/>
                  </a:cubicBezTo>
                  <a:cubicBezTo>
                    <a:pt x="105051" y="43636"/>
                    <a:pt x="105051" y="45314"/>
                    <a:pt x="105051" y="45314"/>
                  </a:cubicBezTo>
                  <a:cubicBezTo>
                    <a:pt x="105051" y="45314"/>
                    <a:pt x="107128" y="42797"/>
                    <a:pt x="107958" y="42797"/>
                  </a:cubicBezTo>
                  <a:cubicBezTo>
                    <a:pt x="108373" y="41958"/>
                    <a:pt x="109204" y="42797"/>
                    <a:pt x="109619" y="42797"/>
                  </a:cubicBezTo>
                  <a:cubicBezTo>
                    <a:pt x="110449" y="41958"/>
                    <a:pt x="110034" y="41118"/>
                    <a:pt x="110034" y="40279"/>
                  </a:cubicBezTo>
                  <a:cubicBezTo>
                    <a:pt x="110449" y="40279"/>
                    <a:pt x="110449" y="41958"/>
                    <a:pt x="110865" y="41958"/>
                  </a:cubicBezTo>
                  <a:cubicBezTo>
                    <a:pt x="110865" y="41958"/>
                    <a:pt x="111695" y="41118"/>
                    <a:pt x="111695" y="41118"/>
                  </a:cubicBezTo>
                  <a:cubicBezTo>
                    <a:pt x="112525" y="42797"/>
                    <a:pt x="114186" y="38601"/>
                    <a:pt x="112941" y="38601"/>
                  </a:cubicBezTo>
                  <a:cubicBezTo>
                    <a:pt x="112941" y="38601"/>
                    <a:pt x="112941" y="40279"/>
                    <a:pt x="112525" y="40279"/>
                  </a:cubicBezTo>
                  <a:cubicBezTo>
                    <a:pt x="112110" y="40279"/>
                    <a:pt x="111280" y="36923"/>
                    <a:pt x="111280" y="36923"/>
                  </a:cubicBezTo>
                  <a:cubicBezTo>
                    <a:pt x="111695" y="36083"/>
                    <a:pt x="111280" y="35244"/>
                    <a:pt x="111695" y="34405"/>
                  </a:cubicBezTo>
                  <a:cubicBezTo>
                    <a:pt x="112110" y="32727"/>
                    <a:pt x="112525" y="31048"/>
                    <a:pt x="112941" y="30209"/>
                  </a:cubicBezTo>
                  <a:cubicBezTo>
                    <a:pt x="113356" y="30209"/>
                    <a:pt x="113771" y="29370"/>
                    <a:pt x="113771" y="29370"/>
                  </a:cubicBezTo>
                  <a:cubicBezTo>
                    <a:pt x="114602" y="30209"/>
                    <a:pt x="115017" y="27692"/>
                    <a:pt x="115432" y="26853"/>
                  </a:cubicBezTo>
                  <a:cubicBezTo>
                    <a:pt x="115432" y="26853"/>
                    <a:pt x="116262" y="27692"/>
                    <a:pt x="116678" y="26853"/>
                  </a:cubicBezTo>
                  <a:cubicBezTo>
                    <a:pt x="117508" y="26013"/>
                    <a:pt x="118339" y="26013"/>
                    <a:pt x="118754" y="25174"/>
                  </a:cubicBezTo>
                  <a:cubicBezTo>
                    <a:pt x="119169" y="25174"/>
                    <a:pt x="120000" y="24335"/>
                    <a:pt x="119584" y="23496"/>
                  </a:cubicBezTo>
                  <a:cubicBezTo>
                    <a:pt x="118754" y="21818"/>
                    <a:pt x="118754" y="20979"/>
                    <a:pt x="118339" y="20139"/>
                  </a:cubicBezTo>
                  <a:cubicBezTo>
                    <a:pt x="116678" y="19300"/>
                    <a:pt x="119169" y="11748"/>
                    <a:pt x="116678" y="11748"/>
                  </a:cubicBezTo>
                  <a:cubicBezTo>
                    <a:pt x="116262" y="10909"/>
                    <a:pt x="115847" y="12587"/>
                    <a:pt x="115432" y="11748"/>
                  </a:cubicBezTo>
                  <a:cubicBezTo>
                    <a:pt x="115017" y="10909"/>
                    <a:pt x="115017" y="10069"/>
                    <a:pt x="114602" y="10909"/>
                  </a:cubicBezTo>
                  <a:cubicBezTo>
                    <a:pt x="114186" y="11748"/>
                    <a:pt x="113771" y="13426"/>
                    <a:pt x="113356" y="14265"/>
                  </a:cubicBezTo>
                  <a:cubicBezTo>
                    <a:pt x="112941" y="15104"/>
                    <a:pt x="112941" y="16783"/>
                    <a:pt x="112525" y="17622"/>
                  </a:cubicBezTo>
                  <a:cubicBezTo>
                    <a:pt x="112525" y="19300"/>
                    <a:pt x="112110" y="21818"/>
                    <a:pt x="111280" y="21818"/>
                  </a:cubicBezTo>
                  <a:cubicBezTo>
                    <a:pt x="110449" y="21818"/>
                    <a:pt x="110449" y="23496"/>
                    <a:pt x="109619" y="23496"/>
                  </a:cubicBezTo>
                  <a:cubicBezTo>
                    <a:pt x="107543" y="23496"/>
                    <a:pt x="105467" y="23496"/>
                    <a:pt x="103391" y="23496"/>
                  </a:cubicBezTo>
                  <a:cubicBezTo>
                    <a:pt x="102560" y="23496"/>
                    <a:pt x="102560" y="23496"/>
                    <a:pt x="102145" y="24335"/>
                  </a:cubicBezTo>
                  <a:cubicBezTo>
                    <a:pt x="101730" y="26013"/>
                    <a:pt x="100069" y="27692"/>
                    <a:pt x="100069" y="28531"/>
                  </a:cubicBezTo>
                  <a:cubicBezTo>
                    <a:pt x="100484" y="31048"/>
                    <a:pt x="99238" y="32727"/>
                    <a:pt x="98408" y="32727"/>
                  </a:cubicBezTo>
                  <a:cubicBezTo>
                    <a:pt x="97577" y="32727"/>
                    <a:pt x="97162" y="31888"/>
                    <a:pt x="96332" y="31888"/>
                  </a:cubicBezTo>
                  <a:cubicBezTo>
                    <a:pt x="95501" y="31888"/>
                    <a:pt x="94671" y="32727"/>
                    <a:pt x="94256" y="32727"/>
                  </a:cubicBezTo>
                  <a:cubicBezTo>
                    <a:pt x="94256" y="32727"/>
                    <a:pt x="94256" y="35244"/>
                    <a:pt x="94671" y="35244"/>
                  </a:cubicBezTo>
                  <a:cubicBezTo>
                    <a:pt x="94256" y="36083"/>
                    <a:pt x="93840" y="36923"/>
                    <a:pt x="93010" y="37762"/>
                  </a:cubicBezTo>
                  <a:cubicBezTo>
                    <a:pt x="92179" y="38601"/>
                    <a:pt x="90934" y="40279"/>
                    <a:pt x="89688" y="41118"/>
                  </a:cubicBezTo>
                  <a:cubicBezTo>
                    <a:pt x="88442" y="41958"/>
                    <a:pt x="87197" y="41958"/>
                    <a:pt x="85951" y="41118"/>
                  </a:cubicBezTo>
                  <a:cubicBezTo>
                    <a:pt x="85536" y="40279"/>
                    <a:pt x="85121" y="39440"/>
                    <a:pt x="85536" y="38601"/>
                  </a:cubicBezTo>
                  <a:cubicBezTo>
                    <a:pt x="85536" y="38601"/>
                    <a:pt x="85951" y="36923"/>
                    <a:pt x="86366" y="36923"/>
                  </a:cubicBezTo>
                  <a:cubicBezTo>
                    <a:pt x="86366" y="36923"/>
                    <a:pt x="86366" y="37762"/>
                    <a:pt x="86366" y="38601"/>
                  </a:cubicBezTo>
                  <a:cubicBezTo>
                    <a:pt x="87197" y="35244"/>
                    <a:pt x="87612" y="32727"/>
                    <a:pt x="86782" y="29370"/>
                  </a:cubicBezTo>
                  <a:cubicBezTo>
                    <a:pt x="86366" y="28531"/>
                    <a:pt x="85536" y="30209"/>
                    <a:pt x="85121" y="30209"/>
                  </a:cubicBezTo>
                  <a:cubicBezTo>
                    <a:pt x="84705" y="31048"/>
                    <a:pt x="84705" y="30209"/>
                    <a:pt x="84290" y="30209"/>
                  </a:cubicBezTo>
                  <a:cubicBezTo>
                    <a:pt x="83875" y="29370"/>
                    <a:pt x="84705" y="28531"/>
                    <a:pt x="84705" y="28531"/>
                  </a:cubicBezTo>
                  <a:cubicBezTo>
                    <a:pt x="86366" y="25174"/>
                    <a:pt x="85121" y="21818"/>
                    <a:pt x="83460" y="20979"/>
                  </a:cubicBezTo>
                  <a:cubicBezTo>
                    <a:pt x="82214" y="20139"/>
                    <a:pt x="82214" y="20979"/>
                    <a:pt x="81384" y="21818"/>
                  </a:cubicBezTo>
                  <a:cubicBezTo>
                    <a:pt x="81384" y="22657"/>
                    <a:pt x="81384" y="22657"/>
                    <a:pt x="81384" y="23496"/>
                  </a:cubicBezTo>
                  <a:cubicBezTo>
                    <a:pt x="81384" y="24335"/>
                    <a:pt x="80553" y="23496"/>
                    <a:pt x="80138" y="23496"/>
                  </a:cubicBezTo>
                  <a:cubicBezTo>
                    <a:pt x="79723" y="23496"/>
                    <a:pt x="78892" y="30209"/>
                    <a:pt x="78892" y="31048"/>
                  </a:cubicBezTo>
                  <a:cubicBezTo>
                    <a:pt x="79307" y="35244"/>
                    <a:pt x="79723" y="37762"/>
                    <a:pt x="78062" y="39440"/>
                  </a:cubicBezTo>
                  <a:cubicBezTo>
                    <a:pt x="78062" y="40279"/>
                    <a:pt x="76816" y="41118"/>
                    <a:pt x="76816" y="40279"/>
                  </a:cubicBezTo>
                  <a:cubicBezTo>
                    <a:pt x="76816" y="38601"/>
                    <a:pt x="76401" y="36923"/>
                    <a:pt x="76401" y="35244"/>
                  </a:cubicBezTo>
                  <a:cubicBezTo>
                    <a:pt x="76401" y="34405"/>
                    <a:pt x="77231" y="25174"/>
                    <a:pt x="77231" y="25174"/>
                  </a:cubicBezTo>
                  <a:cubicBezTo>
                    <a:pt x="76816" y="25174"/>
                    <a:pt x="75986" y="26853"/>
                    <a:pt x="75986" y="26013"/>
                  </a:cubicBezTo>
                  <a:cubicBezTo>
                    <a:pt x="75986" y="25174"/>
                    <a:pt x="77231" y="21818"/>
                    <a:pt x="77647" y="20979"/>
                  </a:cubicBezTo>
                  <a:cubicBezTo>
                    <a:pt x="78062" y="19300"/>
                    <a:pt x="79307" y="19300"/>
                    <a:pt x="80138" y="18461"/>
                  </a:cubicBezTo>
                  <a:cubicBezTo>
                    <a:pt x="81384" y="18461"/>
                    <a:pt x="82629" y="19300"/>
                    <a:pt x="83875" y="19300"/>
                  </a:cubicBezTo>
                  <a:cubicBezTo>
                    <a:pt x="85121" y="19300"/>
                    <a:pt x="83460" y="16783"/>
                    <a:pt x="82629" y="16783"/>
                  </a:cubicBezTo>
                  <a:cubicBezTo>
                    <a:pt x="81799" y="16783"/>
                    <a:pt x="82629" y="14265"/>
                    <a:pt x="81384" y="14265"/>
                  </a:cubicBezTo>
                  <a:cubicBezTo>
                    <a:pt x="80553" y="15104"/>
                    <a:pt x="79723" y="15944"/>
                    <a:pt x="78477" y="15944"/>
                  </a:cubicBezTo>
                  <a:cubicBezTo>
                    <a:pt x="77647" y="15944"/>
                    <a:pt x="76816" y="14265"/>
                    <a:pt x="75986" y="13426"/>
                  </a:cubicBezTo>
                  <a:cubicBezTo>
                    <a:pt x="75986" y="13426"/>
                    <a:pt x="74740" y="13426"/>
                    <a:pt x="75155" y="12587"/>
                  </a:cubicBezTo>
                  <a:cubicBezTo>
                    <a:pt x="75570" y="12587"/>
                    <a:pt x="76401" y="11748"/>
                    <a:pt x="76401" y="10909"/>
                  </a:cubicBezTo>
                  <a:cubicBezTo>
                    <a:pt x="76401" y="10909"/>
                    <a:pt x="73079" y="13426"/>
                    <a:pt x="72664" y="13426"/>
                  </a:cubicBezTo>
                  <a:cubicBezTo>
                    <a:pt x="72249" y="14265"/>
                    <a:pt x="71833" y="15104"/>
                    <a:pt x="71418" y="15104"/>
                  </a:cubicBezTo>
                  <a:cubicBezTo>
                    <a:pt x="70588" y="15104"/>
                    <a:pt x="70588" y="13426"/>
                    <a:pt x="69757" y="13426"/>
                  </a:cubicBezTo>
                  <a:cubicBezTo>
                    <a:pt x="69342" y="13426"/>
                    <a:pt x="67266" y="15104"/>
                    <a:pt x="68512" y="12587"/>
                  </a:cubicBezTo>
                  <a:cubicBezTo>
                    <a:pt x="69757" y="10909"/>
                    <a:pt x="71003" y="9230"/>
                    <a:pt x="72249" y="7552"/>
                  </a:cubicBezTo>
                  <a:cubicBezTo>
                    <a:pt x="71418" y="7552"/>
                    <a:pt x="70588" y="5874"/>
                    <a:pt x="69757" y="7552"/>
                  </a:cubicBezTo>
                  <a:cubicBezTo>
                    <a:pt x="68512" y="8391"/>
                    <a:pt x="68096" y="6713"/>
                    <a:pt x="66851" y="5874"/>
                  </a:cubicBezTo>
                  <a:cubicBezTo>
                    <a:pt x="66435" y="5874"/>
                    <a:pt x="66020" y="5034"/>
                    <a:pt x="65605" y="4195"/>
                  </a:cubicBezTo>
                  <a:cubicBezTo>
                    <a:pt x="64775" y="4195"/>
                    <a:pt x="64359" y="5034"/>
                    <a:pt x="63529" y="5034"/>
                  </a:cubicBezTo>
                  <a:cubicBezTo>
                    <a:pt x="63114" y="4195"/>
                    <a:pt x="62283" y="4195"/>
                    <a:pt x="62283" y="2517"/>
                  </a:cubicBezTo>
                  <a:cubicBezTo>
                    <a:pt x="62283" y="2517"/>
                    <a:pt x="61453" y="0"/>
                    <a:pt x="61453" y="839"/>
                  </a:cubicBezTo>
                  <a:cubicBezTo>
                    <a:pt x="61038" y="839"/>
                    <a:pt x="61453" y="3356"/>
                    <a:pt x="61038" y="3356"/>
                  </a:cubicBezTo>
                  <a:cubicBezTo>
                    <a:pt x="60622" y="3356"/>
                    <a:pt x="60207" y="3356"/>
                    <a:pt x="60207" y="3356"/>
                  </a:cubicBezTo>
                  <a:cubicBezTo>
                    <a:pt x="58961" y="3356"/>
                    <a:pt x="57716" y="3356"/>
                    <a:pt x="56470" y="3356"/>
                  </a:cubicBezTo>
                  <a:cubicBezTo>
                    <a:pt x="51903" y="3356"/>
                    <a:pt x="47750" y="3356"/>
                    <a:pt x="43598" y="3356"/>
                  </a:cubicBezTo>
                  <a:cubicBezTo>
                    <a:pt x="33217" y="3356"/>
                    <a:pt x="22837" y="3356"/>
                    <a:pt x="12456" y="3356"/>
                  </a:cubicBezTo>
                  <a:cubicBezTo>
                    <a:pt x="9965" y="3356"/>
                    <a:pt x="7058" y="3356"/>
                    <a:pt x="4567" y="3356"/>
                  </a:cubicBezTo>
                  <a:cubicBezTo>
                    <a:pt x="4982" y="4195"/>
                    <a:pt x="5813" y="10909"/>
                    <a:pt x="4567" y="11748"/>
                  </a:cubicBezTo>
                  <a:cubicBezTo>
                    <a:pt x="3737" y="11748"/>
                    <a:pt x="3321" y="11748"/>
                    <a:pt x="4152" y="10069"/>
                  </a:cubicBezTo>
                  <a:cubicBezTo>
                    <a:pt x="4982" y="7552"/>
                    <a:pt x="3737" y="7552"/>
                    <a:pt x="2906" y="7552"/>
                  </a:cubicBezTo>
                  <a:cubicBezTo>
                    <a:pt x="2076" y="7552"/>
                    <a:pt x="830" y="5874"/>
                    <a:pt x="415" y="5874"/>
                  </a:cubicBezTo>
                  <a:cubicBezTo>
                    <a:pt x="0" y="6713"/>
                    <a:pt x="830" y="10069"/>
                    <a:pt x="830" y="10069"/>
                  </a:cubicBezTo>
                  <a:cubicBezTo>
                    <a:pt x="1245" y="12587"/>
                    <a:pt x="1660" y="13426"/>
                    <a:pt x="1660" y="15104"/>
                  </a:cubicBezTo>
                  <a:cubicBezTo>
                    <a:pt x="1660" y="15944"/>
                    <a:pt x="2906" y="17622"/>
                    <a:pt x="3321" y="17622"/>
                  </a:cubicBezTo>
                  <a:cubicBezTo>
                    <a:pt x="2906" y="17622"/>
                    <a:pt x="2491" y="17622"/>
                    <a:pt x="2076" y="18461"/>
                  </a:cubicBezTo>
                  <a:cubicBezTo>
                    <a:pt x="1660" y="19300"/>
                    <a:pt x="2076" y="20139"/>
                    <a:pt x="2076" y="20979"/>
                  </a:cubicBezTo>
                  <a:cubicBezTo>
                    <a:pt x="2076" y="23496"/>
                    <a:pt x="2076" y="25174"/>
                    <a:pt x="1660" y="26853"/>
                  </a:cubicBezTo>
                  <a:cubicBezTo>
                    <a:pt x="1660" y="29370"/>
                    <a:pt x="1245" y="31048"/>
                    <a:pt x="830" y="33566"/>
                  </a:cubicBezTo>
                  <a:cubicBezTo>
                    <a:pt x="415" y="36083"/>
                    <a:pt x="1245" y="38601"/>
                    <a:pt x="1660" y="41118"/>
                  </a:cubicBezTo>
                  <a:cubicBezTo>
                    <a:pt x="1660" y="43636"/>
                    <a:pt x="1245" y="45314"/>
                    <a:pt x="1245" y="46993"/>
                  </a:cubicBezTo>
                  <a:cubicBezTo>
                    <a:pt x="1245" y="47832"/>
                    <a:pt x="1660" y="48671"/>
                    <a:pt x="1660" y="49510"/>
                  </a:cubicBezTo>
                  <a:cubicBezTo>
                    <a:pt x="2076" y="50349"/>
                    <a:pt x="2076" y="52027"/>
                    <a:pt x="2076" y="52867"/>
                  </a:cubicBezTo>
                  <a:cubicBezTo>
                    <a:pt x="2491" y="55384"/>
                    <a:pt x="3737" y="56223"/>
                    <a:pt x="4152" y="58741"/>
                  </a:cubicBezTo>
                  <a:cubicBezTo>
                    <a:pt x="4567" y="60419"/>
                    <a:pt x="4567" y="59580"/>
                    <a:pt x="4982" y="58741"/>
                  </a:cubicBezTo>
                  <a:cubicBezTo>
                    <a:pt x="4982" y="58741"/>
                    <a:pt x="5397" y="61258"/>
                    <a:pt x="5397" y="61258"/>
                  </a:cubicBezTo>
                  <a:cubicBezTo>
                    <a:pt x="5397" y="61258"/>
                    <a:pt x="4982" y="60419"/>
                    <a:pt x="4982" y="61258"/>
                  </a:cubicBezTo>
                  <a:cubicBezTo>
                    <a:pt x="4982" y="62097"/>
                    <a:pt x="4982" y="62937"/>
                    <a:pt x="5397" y="63776"/>
                  </a:cubicBezTo>
                  <a:cubicBezTo>
                    <a:pt x="5813" y="63776"/>
                    <a:pt x="5813" y="63776"/>
                    <a:pt x="6228" y="64615"/>
                  </a:cubicBezTo>
                  <a:cubicBezTo>
                    <a:pt x="6643" y="65454"/>
                    <a:pt x="5813" y="66293"/>
                    <a:pt x="6228" y="67132"/>
                  </a:cubicBezTo>
                  <a:cubicBezTo>
                    <a:pt x="7058" y="69650"/>
                    <a:pt x="8719" y="71328"/>
                    <a:pt x="8719" y="73846"/>
                  </a:cubicBezTo>
                  <a:cubicBezTo>
                    <a:pt x="9134" y="75524"/>
                    <a:pt x="9550" y="75524"/>
                    <a:pt x="10380" y="76363"/>
                  </a:cubicBezTo>
                  <a:cubicBezTo>
                    <a:pt x="11211" y="77202"/>
                    <a:pt x="12041" y="78041"/>
                    <a:pt x="12871" y="78041"/>
                  </a:cubicBezTo>
                  <a:cubicBezTo>
                    <a:pt x="13702" y="78041"/>
                    <a:pt x="14532" y="79720"/>
                    <a:pt x="14948" y="80559"/>
                  </a:cubicBezTo>
                  <a:cubicBezTo>
                    <a:pt x="14948" y="81398"/>
                    <a:pt x="16608" y="84755"/>
                    <a:pt x="16193" y="85594"/>
                  </a:cubicBezTo>
                  <a:cubicBezTo>
                    <a:pt x="17854" y="84755"/>
                    <a:pt x="19930" y="83916"/>
                    <a:pt x="21591" y="84755"/>
                  </a:cubicBezTo>
                  <a:cubicBezTo>
                    <a:pt x="24083" y="86433"/>
                    <a:pt x="26159" y="88951"/>
                    <a:pt x="28235" y="9062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8" name="Google Shape;941;g90e2d1f501_0_5781">
              <a:extLst>
                <a:ext uri="{FF2B5EF4-FFF2-40B4-BE49-F238E27FC236}">
                  <a16:creationId xmlns:a16="http://schemas.microsoft.com/office/drawing/2014/main" id="{4121C115-20F1-6C25-C238-F992E5CFC22A}"/>
                </a:ext>
              </a:extLst>
            </p:cNvPr>
            <p:cNvSpPr/>
            <p:nvPr/>
          </p:nvSpPr>
          <p:spPr>
            <a:xfrm>
              <a:off x="5133308" y="4907791"/>
              <a:ext cx="3984000" cy="204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355" y="95342"/>
                  </a:moveTo>
                  <a:cubicBezTo>
                    <a:pt x="64355" y="95342"/>
                    <a:pt x="64355" y="94794"/>
                    <a:pt x="64355" y="94794"/>
                  </a:cubicBezTo>
                  <a:cubicBezTo>
                    <a:pt x="64355" y="94794"/>
                    <a:pt x="65199" y="96986"/>
                    <a:pt x="65199" y="96986"/>
                  </a:cubicBezTo>
                  <a:cubicBezTo>
                    <a:pt x="65761" y="96986"/>
                    <a:pt x="66042" y="97534"/>
                    <a:pt x="66323" y="97534"/>
                  </a:cubicBezTo>
                  <a:cubicBezTo>
                    <a:pt x="66885" y="97534"/>
                    <a:pt x="66885" y="96986"/>
                    <a:pt x="67166" y="97534"/>
                  </a:cubicBezTo>
                  <a:cubicBezTo>
                    <a:pt x="68009" y="98082"/>
                    <a:pt x="68571" y="98630"/>
                    <a:pt x="69133" y="99178"/>
                  </a:cubicBezTo>
                  <a:cubicBezTo>
                    <a:pt x="69414" y="99726"/>
                    <a:pt x="69695" y="99178"/>
                    <a:pt x="69976" y="99178"/>
                  </a:cubicBezTo>
                  <a:cubicBezTo>
                    <a:pt x="70257" y="98630"/>
                    <a:pt x="70538" y="98630"/>
                    <a:pt x="70819" y="98630"/>
                  </a:cubicBezTo>
                  <a:cubicBezTo>
                    <a:pt x="71100" y="98630"/>
                    <a:pt x="71381" y="99178"/>
                    <a:pt x="71662" y="99178"/>
                  </a:cubicBezTo>
                  <a:cubicBezTo>
                    <a:pt x="72224" y="99178"/>
                    <a:pt x="72505" y="98630"/>
                    <a:pt x="72786" y="98082"/>
                  </a:cubicBezTo>
                  <a:cubicBezTo>
                    <a:pt x="73067" y="97534"/>
                    <a:pt x="73911" y="95890"/>
                    <a:pt x="74192" y="95890"/>
                  </a:cubicBezTo>
                  <a:cubicBezTo>
                    <a:pt x="74192" y="95890"/>
                    <a:pt x="74473" y="96438"/>
                    <a:pt x="74473" y="96438"/>
                  </a:cubicBezTo>
                  <a:cubicBezTo>
                    <a:pt x="75035" y="96438"/>
                    <a:pt x="75316" y="96438"/>
                    <a:pt x="75597" y="96438"/>
                  </a:cubicBezTo>
                  <a:cubicBezTo>
                    <a:pt x="76721" y="96438"/>
                    <a:pt x="76440" y="98082"/>
                    <a:pt x="77002" y="99178"/>
                  </a:cubicBezTo>
                  <a:cubicBezTo>
                    <a:pt x="77283" y="99726"/>
                    <a:pt x="78407" y="99178"/>
                    <a:pt x="78407" y="100273"/>
                  </a:cubicBezTo>
                  <a:cubicBezTo>
                    <a:pt x="78407" y="101369"/>
                    <a:pt x="78688" y="102465"/>
                    <a:pt x="78969" y="103561"/>
                  </a:cubicBezTo>
                  <a:cubicBezTo>
                    <a:pt x="78969" y="106301"/>
                    <a:pt x="81498" y="105753"/>
                    <a:pt x="82341" y="106301"/>
                  </a:cubicBezTo>
                  <a:cubicBezTo>
                    <a:pt x="82903" y="106301"/>
                    <a:pt x="83747" y="106301"/>
                    <a:pt x="84028" y="106849"/>
                  </a:cubicBezTo>
                  <a:cubicBezTo>
                    <a:pt x="84309" y="107397"/>
                    <a:pt x="85714" y="110136"/>
                    <a:pt x="85433" y="110136"/>
                  </a:cubicBezTo>
                  <a:cubicBezTo>
                    <a:pt x="84871" y="111232"/>
                    <a:pt x="84871" y="111232"/>
                    <a:pt x="84309" y="110684"/>
                  </a:cubicBezTo>
                  <a:cubicBezTo>
                    <a:pt x="84028" y="110136"/>
                    <a:pt x="82903" y="109041"/>
                    <a:pt x="82903" y="109041"/>
                  </a:cubicBezTo>
                  <a:cubicBezTo>
                    <a:pt x="82903" y="109589"/>
                    <a:pt x="83747" y="110136"/>
                    <a:pt x="83466" y="111232"/>
                  </a:cubicBezTo>
                  <a:cubicBezTo>
                    <a:pt x="83185" y="111780"/>
                    <a:pt x="82903" y="112876"/>
                    <a:pt x="82903" y="113424"/>
                  </a:cubicBezTo>
                  <a:cubicBezTo>
                    <a:pt x="82903" y="114520"/>
                    <a:pt x="82903" y="115068"/>
                    <a:pt x="82622" y="115616"/>
                  </a:cubicBezTo>
                  <a:cubicBezTo>
                    <a:pt x="82622" y="116164"/>
                    <a:pt x="81779" y="116712"/>
                    <a:pt x="81779" y="116712"/>
                  </a:cubicBezTo>
                  <a:cubicBezTo>
                    <a:pt x="81498" y="117260"/>
                    <a:pt x="80655" y="120000"/>
                    <a:pt x="81779" y="120000"/>
                  </a:cubicBezTo>
                  <a:cubicBezTo>
                    <a:pt x="82060" y="120000"/>
                    <a:pt x="82622" y="118904"/>
                    <a:pt x="83185" y="117808"/>
                  </a:cubicBezTo>
                  <a:cubicBezTo>
                    <a:pt x="83747" y="117260"/>
                    <a:pt x="84028" y="118356"/>
                    <a:pt x="84590" y="117808"/>
                  </a:cubicBezTo>
                  <a:cubicBezTo>
                    <a:pt x="85433" y="117808"/>
                    <a:pt x="85714" y="116712"/>
                    <a:pt x="86557" y="116712"/>
                  </a:cubicBezTo>
                  <a:cubicBezTo>
                    <a:pt x="86557" y="115616"/>
                    <a:pt x="86557" y="116164"/>
                    <a:pt x="85995" y="115616"/>
                  </a:cubicBezTo>
                  <a:cubicBezTo>
                    <a:pt x="85714" y="115616"/>
                    <a:pt x="85714" y="115068"/>
                    <a:pt x="85995" y="115068"/>
                  </a:cubicBezTo>
                  <a:cubicBezTo>
                    <a:pt x="86276" y="113972"/>
                    <a:pt x="86557" y="113424"/>
                    <a:pt x="87400" y="113424"/>
                  </a:cubicBezTo>
                  <a:cubicBezTo>
                    <a:pt x="87681" y="113424"/>
                    <a:pt x="88524" y="112328"/>
                    <a:pt x="89086" y="112876"/>
                  </a:cubicBezTo>
                  <a:cubicBezTo>
                    <a:pt x="89648" y="113424"/>
                    <a:pt x="89929" y="111232"/>
                    <a:pt x="90491" y="112876"/>
                  </a:cubicBezTo>
                  <a:cubicBezTo>
                    <a:pt x="91053" y="111780"/>
                    <a:pt x="91334" y="111232"/>
                    <a:pt x="91896" y="110136"/>
                  </a:cubicBezTo>
                  <a:cubicBezTo>
                    <a:pt x="92459" y="109589"/>
                    <a:pt x="92740" y="109589"/>
                    <a:pt x="93302" y="109589"/>
                  </a:cubicBezTo>
                  <a:cubicBezTo>
                    <a:pt x="94145" y="109589"/>
                    <a:pt x="95269" y="109589"/>
                    <a:pt x="96112" y="109589"/>
                  </a:cubicBezTo>
                  <a:cubicBezTo>
                    <a:pt x="96955" y="109589"/>
                    <a:pt x="97236" y="110136"/>
                    <a:pt x="97517" y="109041"/>
                  </a:cubicBezTo>
                  <a:cubicBezTo>
                    <a:pt x="97798" y="108493"/>
                    <a:pt x="98079" y="109041"/>
                    <a:pt x="98360" y="108493"/>
                  </a:cubicBezTo>
                  <a:cubicBezTo>
                    <a:pt x="98641" y="107397"/>
                    <a:pt x="98922" y="106849"/>
                    <a:pt x="98922" y="105753"/>
                  </a:cubicBezTo>
                  <a:cubicBezTo>
                    <a:pt x="99203" y="104657"/>
                    <a:pt x="99203" y="104109"/>
                    <a:pt x="99484" y="103013"/>
                  </a:cubicBezTo>
                  <a:cubicBezTo>
                    <a:pt x="99765" y="102465"/>
                    <a:pt x="100046" y="101917"/>
                    <a:pt x="100327" y="101369"/>
                  </a:cubicBezTo>
                  <a:cubicBezTo>
                    <a:pt x="100608" y="100821"/>
                    <a:pt x="100889" y="102465"/>
                    <a:pt x="101451" y="101917"/>
                  </a:cubicBezTo>
                  <a:cubicBezTo>
                    <a:pt x="102014" y="100821"/>
                    <a:pt x="102576" y="102465"/>
                    <a:pt x="102576" y="103561"/>
                  </a:cubicBezTo>
                  <a:cubicBezTo>
                    <a:pt x="102576" y="104109"/>
                    <a:pt x="102295" y="107397"/>
                    <a:pt x="102857" y="107397"/>
                  </a:cubicBezTo>
                  <a:cubicBezTo>
                    <a:pt x="103138" y="107945"/>
                    <a:pt x="103419" y="109041"/>
                    <a:pt x="103700" y="110136"/>
                  </a:cubicBezTo>
                  <a:cubicBezTo>
                    <a:pt x="103981" y="109041"/>
                    <a:pt x="107072" y="107397"/>
                    <a:pt x="107072" y="107397"/>
                  </a:cubicBezTo>
                  <a:cubicBezTo>
                    <a:pt x="107072" y="106849"/>
                    <a:pt x="106791" y="106849"/>
                    <a:pt x="106791" y="106301"/>
                  </a:cubicBezTo>
                  <a:cubicBezTo>
                    <a:pt x="106791" y="106301"/>
                    <a:pt x="107353" y="107397"/>
                    <a:pt x="107353" y="107397"/>
                  </a:cubicBezTo>
                  <a:cubicBezTo>
                    <a:pt x="107353" y="107945"/>
                    <a:pt x="106791" y="107945"/>
                    <a:pt x="106791" y="107945"/>
                  </a:cubicBezTo>
                  <a:cubicBezTo>
                    <a:pt x="106791" y="107945"/>
                    <a:pt x="108477" y="108493"/>
                    <a:pt x="108477" y="108493"/>
                  </a:cubicBezTo>
                  <a:cubicBezTo>
                    <a:pt x="108477" y="108493"/>
                    <a:pt x="108477" y="108493"/>
                    <a:pt x="108477" y="108493"/>
                  </a:cubicBezTo>
                  <a:cubicBezTo>
                    <a:pt x="108477" y="108493"/>
                    <a:pt x="108477" y="109041"/>
                    <a:pt x="108477" y="109041"/>
                  </a:cubicBezTo>
                  <a:cubicBezTo>
                    <a:pt x="108196" y="109041"/>
                    <a:pt x="107915" y="109041"/>
                    <a:pt x="107634" y="109589"/>
                  </a:cubicBezTo>
                  <a:cubicBezTo>
                    <a:pt x="107634" y="110136"/>
                    <a:pt x="107353" y="108493"/>
                    <a:pt x="107353" y="108493"/>
                  </a:cubicBezTo>
                  <a:cubicBezTo>
                    <a:pt x="107072" y="108493"/>
                    <a:pt x="107072" y="109041"/>
                    <a:pt x="107072" y="109041"/>
                  </a:cubicBezTo>
                  <a:cubicBezTo>
                    <a:pt x="107072" y="109041"/>
                    <a:pt x="107072" y="108493"/>
                    <a:pt x="106791" y="109041"/>
                  </a:cubicBezTo>
                  <a:cubicBezTo>
                    <a:pt x="106510" y="109589"/>
                    <a:pt x="106229" y="109589"/>
                    <a:pt x="105948" y="110136"/>
                  </a:cubicBezTo>
                  <a:cubicBezTo>
                    <a:pt x="105386" y="110684"/>
                    <a:pt x="104262" y="112328"/>
                    <a:pt x="104824" y="113972"/>
                  </a:cubicBezTo>
                  <a:cubicBezTo>
                    <a:pt x="105667" y="115068"/>
                    <a:pt x="106229" y="113972"/>
                    <a:pt x="106510" y="113424"/>
                  </a:cubicBezTo>
                  <a:cubicBezTo>
                    <a:pt x="106791" y="112876"/>
                    <a:pt x="107915" y="111232"/>
                    <a:pt x="107915" y="110684"/>
                  </a:cubicBezTo>
                  <a:cubicBezTo>
                    <a:pt x="107915" y="111232"/>
                    <a:pt x="108477" y="111780"/>
                    <a:pt x="108758" y="111232"/>
                  </a:cubicBezTo>
                  <a:cubicBezTo>
                    <a:pt x="108758" y="110684"/>
                    <a:pt x="109601" y="110136"/>
                    <a:pt x="109882" y="110136"/>
                  </a:cubicBezTo>
                  <a:cubicBezTo>
                    <a:pt x="110444" y="109589"/>
                    <a:pt x="111007" y="109041"/>
                    <a:pt x="111569" y="109041"/>
                  </a:cubicBezTo>
                  <a:cubicBezTo>
                    <a:pt x="111850" y="109041"/>
                    <a:pt x="111850" y="109041"/>
                    <a:pt x="111850" y="108493"/>
                  </a:cubicBezTo>
                  <a:cubicBezTo>
                    <a:pt x="111569" y="107945"/>
                    <a:pt x="111850" y="107945"/>
                    <a:pt x="111850" y="107945"/>
                  </a:cubicBezTo>
                  <a:cubicBezTo>
                    <a:pt x="111850" y="107397"/>
                    <a:pt x="111288" y="107945"/>
                    <a:pt x="111007" y="107397"/>
                  </a:cubicBezTo>
                  <a:cubicBezTo>
                    <a:pt x="110725" y="107397"/>
                    <a:pt x="111007" y="106301"/>
                    <a:pt x="110444" y="107397"/>
                  </a:cubicBezTo>
                  <a:cubicBezTo>
                    <a:pt x="109882" y="107945"/>
                    <a:pt x="108758" y="107397"/>
                    <a:pt x="108196" y="106849"/>
                  </a:cubicBezTo>
                  <a:cubicBezTo>
                    <a:pt x="107915" y="106849"/>
                    <a:pt x="108196" y="105753"/>
                    <a:pt x="107915" y="105753"/>
                  </a:cubicBezTo>
                  <a:cubicBezTo>
                    <a:pt x="107915" y="105753"/>
                    <a:pt x="107353" y="105753"/>
                    <a:pt x="107072" y="105205"/>
                  </a:cubicBezTo>
                  <a:cubicBezTo>
                    <a:pt x="106791" y="105205"/>
                    <a:pt x="106791" y="103561"/>
                    <a:pt x="106791" y="103013"/>
                  </a:cubicBezTo>
                  <a:cubicBezTo>
                    <a:pt x="106791" y="102465"/>
                    <a:pt x="106229" y="103013"/>
                    <a:pt x="105948" y="102465"/>
                  </a:cubicBezTo>
                  <a:cubicBezTo>
                    <a:pt x="105948" y="102465"/>
                    <a:pt x="106510" y="101369"/>
                    <a:pt x="106510" y="101369"/>
                  </a:cubicBezTo>
                  <a:cubicBezTo>
                    <a:pt x="106791" y="100821"/>
                    <a:pt x="106791" y="99178"/>
                    <a:pt x="106229" y="99178"/>
                  </a:cubicBezTo>
                  <a:cubicBezTo>
                    <a:pt x="106229" y="99178"/>
                    <a:pt x="105667" y="101369"/>
                    <a:pt x="105386" y="100273"/>
                  </a:cubicBezTo>
                  <a:cubicBezTo>
                    <a:pt x="105386" y="99178"/>
                    <a:pt x="105105" y="99726"/>
                    <a:pt x="104824" y="99178"/>
                  </a:cubicBezTo>
                  <a:cubicBezTo>
                    <a:pt x="104824" y="98630"/>
                    <a:pt x="105667" y="99178"/>
                    <a:pt x="105667" y="99178"/>
                  </a:cubicBezTo>
                  <a:cubicBezTo>
                    <a:pt x="106229" y="99178"/>
                    <a:pt x="106510" y="98630"/>
                    <a:pt x="106791" y="98630"/>
                  </a:cubicBezTo>
                  <a:cubicBezTo>
                    <a:pt x="107072" y="98082"/>
                    <a:pt x="107353" y="98082"/>
                    <a:pt x="107634" y="98082"/>
                  </a:cubicBezTo>
                  <a:cubicBezTo>
                    <a:pt x="107915" y="97534"/>
                    <a:pt x="107353" y="96438"/>
                    <a:pt x="107353" y="96438"/>
                  </a:cubicBezTo>
                  <a:cubicBezTo>
                    <a:pt x="107353" y="96438"/>
                    <a:pt x="107634" y="96438"/>
                    <a:pt x="107634" y="96438"/>
                  </a:cubicBezTo>
                  <a:cubicBezTo>
                    <a:pt x="107634" y="96438"/>
                    <a:pt x="106510" y="95342"/>
                    <a:pt x="106510" y="95342"/>
                  </a:cubicBezTo>
                  <a:cubicBezTo>
                    <a:pt x="105948" y="94794"/>
                    <a:pt x="105386" y="94794"/>
                    <a:pt x="104824" y="95342"/>
                  </a:cubicBezTo>
                  <a:cubicBezTo>
                    <a:pt x="103700" y="95890"/>
                    <a:pt x="102857" y="96438"/>
                    <a:pt x="102014" y="97534"/>
                  </a:cubicBezTo>
                  <a:cubicBezTo>
                    <a:pt x="101170" y="98082"/>
                    <a:pt x="100608" y="99178"/>
                    <a:pt x="99765" y="100273"/>
                  </a:cubicBezTo>
                  <a:cubicBezTo>
                    <a:pt x="99484" y="100821"/>
                    <a:pt x="99203" y="101369"/>
                    <a:pt x="98922" y="102465"/>
                  </a:cubicBezTo>
                  <a:cubicBezTo>
                    <a:pt x="98922" y="102465"/>
                    <a:pt x="97798" y="103561"/>
                    <a:pt x="97798" y="103561"/>
                  </a:cubicBezTo>
                  <a:cubicBezTo>
                    <a:pt x="97798" y="103013"/>
                    <a:pt x="99203" y="100821"/>
                    <a:pt x="99484" y="100273"/>
                  </a:cubicBezTo>
                  <a:cubicBezTo>
                    <a:pt x="99484" y="99726"/>
                    <a:pt x="99765" y="99178"/>
                    <a:pt x="99484" y="98630"/>
                  </a:cubicBezTo>
                  <a:cubicBezTo>
                    <a:pt x="99203" y="98630"/>
                    <a:pt x="98641" y="98082"/>
                    <a:pt x="98360" y="98082"/>
                  </a:cubicBezTo>
                  <a:cubicBezTo>
                    <a:pt x="98641" y="98082"/>
                    <a:pt x="99203" y="98630"/>
                    <a:pt x="99484" y="98630"/>
                  </a:cubicBezTo>
                  <a:cubicBezTo>
                    <a:pt x="100046" y="99178"/>
                    <a:pt x="100608" y="97534"/>
                    <a:pt x="100889" y="96986"/>
                  </a:cubicBezTo>
                  <a:cubicBezTo>
                    <a:pt x="101170" y="96438"/>
                    <a:pt x="101451" y="95342"/>
                    <a:pt x="102014" y="94794"/>
                  </a:cubicBezTo>
                  <a:cubicBezTo>
                    <a:pt x="102576" y="94794"/>
                    <a:pt x="103138" y="95342"/>
                    <a:pt x="103419" y="94246"/>
                  </a:cubicBezTo>
                  <a:cubicBezTo>
                    <a:pt x="103700" y="92054"/>
                    <a:pt x="104262" y="91506"/>
                    <a:pt x="105386" y="91506"/>
                  </a:cubicBezTo>
                  <a:cubicBezTo>
                    <a:pt x="106510" y="91506"/>
                    <a:pt x="107634" y="91506"/>
                    <a:pt x="108758" y="91506"/>
                  </a:cubicBezTo>
                  <a:cubicBezTo>
                    <a:pt x="110725" y="91506"/>
                    <a:pt x="113536" y="92602"/>
                    <a:pt x="114941" y="89315"/>
                  </a:cubicBezTo>
                  <a:cubicBezTo>
                    <a:pt x="115503" y="88219"/>
                    <a:pt x="115784" y="87671"/>
                    <a:pt x="116346" y="87671"/>
                  </a:cubicBezTo>
                  <a:cubicBezTo>
                    <a:pt x="116908" y="87671"/>
                    <a:pt x="117470" y="87671"/>
                    <a:pt x="118313" y="86575"/>
                  </a:cubicBezTo>
                  <a:cubicBezTo>
                    <a:pt x="118594" y="86575"/>
                    <a:pt x="119437" y="85479"/>
                    <a:pt x="119437" y="84931"/>
                  </a:cubicBezTo>
                  <a:cubicBezTo>
                    <a:pt x="120000" y="83287"/>
                    <a:pt x="118594" y="83835"/>
                    <a:pt x="118594" y="83287"/>
                  </a:cubicBezTo>
                  <a:cubicBezTo>
                    <a:pt x="118594" y="82739"/>
                    <a:pt x="119156" y="82739"/>
                    <a:pt x="119156" y="82739"/>
                  </a:cubicBezTo>
                  <a:cubicBezTo>
                    <a:pt x="119437" y="82191"/>
                    <a:pt x="119156" y="81643"/>
                    <a:pt x="119156" y="81095"/>
                  </a:cubicBezTo>
                  <a:cubicBezTo>
                    <a:pt x="119156" y="81095"/>
                    <a:pt x="119437" y="80547"/>
                    <a:pt x="119437" y="80547"/>
                  </a:cubicBezTo>
                  <a:cubicBezTo>
                    <a:pt x="119437" y="80000"/>
                    <a:pt x="118875" y="79452"/>
                    <a:pt x="118875" y="79452"/>
                  </a:cubicBezTo>
                  <a:cubicBezTo>
                    <a:pt x="118594" y="78904"/>
                    <a:pt x="118313" y="78904"/>
                    <a:pt x="118313" y="78356"/>
                  </a:cubicBezTo>
                  <a:cubicBezTo>
                    <a:pt x="118032" y="78356"/>
                    <a:pt x="117470" y="80000"/>
                    <a:pt x="117189" y="78904"/>
                  </a:cubicBezTo>
                  <a:cubicBezTo>
                    <a:pt x="117189" y="78904"/>
                    <a:pt x="117751" y="78356"/>
                    <a:pt x="117470" y="78356"/>
                  </a:cubicBezTo>
                  <a:cubicBezTo>
                    <a:pt x="117470" y="77808"/>
                    <a:pt x="117189" y="77260"/>
                    <a:pt x="116908" y="77260"/>
                  </a:cubicBezTo>
                  <a:cubicBezTo>
                    <a:pt x="116627" y="76712"/>
                    <a:pt x="115503" y="77260"/>
                    <a:pt x="115222" y="77808"/>
                  </a:cubicBezTo>
                  <a:cubicBezTo>
                    <a:pt x="114941" y="78904"/>
                    <a:pt x="114098" y="79452"/>
                    <a:pt x="113536" y="80000"/>
                  </a:cubicBezTo>
                  <a:cubicBezTo>
                    <a:pt x="113255" y="80000"/>
                    <a:pt x="112412" y="78904"/>
                    <a:pt x="112412" y="78356"/>
                  </a:cubicBezTo>
                  <a:cubicBezTo>
                    <a:pt x="112412" y="77808"/>
                    <a:pt x="113255" y="79452"/>
                    <a:pt x="113255" y="79452"/>
                  </a:cubicBezTo>
                  <a:cubicBezTo>
                    <a:pt x="113536" y="79452"/>
                    <a:pt x="114660" y="77808"/>
                    <a:pt x="114660" y="77808"/>
                  </a:cubicBezTo>
                  <a:cubicBezTo>
                    <a:pt x="114660" y="77808"/>
                    <a:pt x="114098" y="77260"/>
                    <a:pt x="114098" y="77260"/>
                  </a:cubicBezTo>
                  <a:cubicBezTo>
                    <a:pt x="114941" y="76712"/>
                    <a:pt x="115784" y="76712"/>
                    <a:pt x="116627" y="76164"/>
                  </a:cubicBezTo>
                  <a:cubicBezTo>
                    <a:pt x="116627" y="76164"/>
                    <a:pt x="117189" y="75616"/>
                    <a:pt x="116908" y="75068"/>
                  </a:cubicBezTo>
                  <a:cubicBezTo>
                    <a:pt x="116908" y="75068"/>
                    <a:pt x="116346" y="73972"/>
                    <a:pt x="116346" y="73972"/>
                  </a:cubicBezTo>
                  <a:cubicBezTo>
                    <a:pt x="115784" y="74520"/>
                    <a:pt x="115222" y="74520"/>
                    <a:pt x="114941" y="73424"/>
                  </a:cubicBezTo>
                  <a:cubicBezTo>
                    <a:pt x="114660" y="73424"/>
                    <a:pt x="113536" y="75068"/>
                    <a:pt x="113536" y="74520"/>
                  </a:cubicBezTo>
                  <a:cubicBezTo>
                    <a:pt x="113536" y="74520"/>
                    <a:pt x="114379" y="72876"/>
                    <a:pt x="113536" y="73424"/>
                  </a:cubicBezTo>
                  <a:cubicBezTo>
                    <a:pt x="113536" y="73424"/>
                    <a:pt x="112412" y="73972"/>
                    <a:pt x="112412" y="73972"/>
                  </a:cubicBezTo>
                  <a:cubicBezTo>
                    <a:pt x="112693" y="72876"/>
                    <a:pt x="113536" y="72876"/>
                    <a:pt x="112974" y="71232"/>
                  </a:cubicBezTo>
                  <a:cubicBezTo>
                    <a:pt x="112974" y="71232"/>
                    <a:pt x="111850" y="70136"/>
                    <a:pt x="111850" y="70136"/>
                  </a:cubicBezTo>
                  <a:cubicBezTo>
                    <a:pt x="111288" y="70136"/>
                    <a:pt x="111288" y="69041"/>
                    <a:pt x="110725" y="69041"/>
                  </a:cubicBezTo>
                  <a:cubicBezTo>
                    <a:pt x="111007" y="69041"/>
                    <a:pt x="110163" y="66849"/>
                    <a:pt x="110163" y="66849"/>
                  </a:cubicBezTo>
                  <a:cubicBezTo>
                    <a:pt x="110163" y="66849"/>
                    <a:pt x="110444" y="67397"/>
                    <a:pt x="110725" y="67397"/>
                  </a:cubicBezTo>
                  <a:cubicBezTo>
                    <a:pt x="111007" y="67945"/>
                    <a:pt x="111007" y="66849"/>
                    <a:pt x="111288" y="66849"/>
                  </a:cubicBezTo>
                  <a:cubicBezTo>
                    <a:pt x="112412" y="66301"/>
                    <a:pt x="110444" y="64657"/>
                    <a:pt x="110163" y="64109"/>
                  </a:cubicBezTo>
                  <a:cubicBezTo>
                    <a:pt x="110163" y="64657"/>
                    <a:pt x="110725" y="63561"/>
                    <a:pt x="110725" y="63561"/>
                  </a:cubicBezTo>
                  <a:cubicBezTo>
                    <a:pt x="111007" y="63013"/>
                    <a:pt x="110444" y="63013"/>
                    <a:pt x="110163" y="62465"/>
                  </a:cubicBezTo>
                  <a:cubicBezTo>
                    <a:pt x="110163" y="62465"/>
                    <a:pt x="109882" y="61917"/>
                    <a:pt x="109601" y="61917"/>
                  </a:cubicBezTo>
                  <a:cubicBezTo>
                    <a:pt x="109601" y="61917"/>
                    <a:pt x="109039" y="61917"/>
                    <a:pt x="109039" y="61917"/>
                  </a:cubicBezTo>
                  <a:cubicBezTo>
                    <a:pt x="109320" y="61369"/>
                    <a:pt x="109882" y="61917"/>
                    <a:pt x="109601" y="60273"/>
                  </a:cubicBezTo>
                  <a:cubicBezTo>
                    <a:pt x="109320" y="60273"/>
                    <a:pt x="108477" y="60821"/>
                    <a:pt x="108477" y="60821"/>
                  </a:cubicBezTo>
                  <a:cubicBezTo>
                    <a:pt x="108477" y="60273"/>
                    <a:pt x="109320" y="60273"/>
                    <a:pt x="109039" y="59178"/>
                  </a:cubicBezTo>
                  <a:cubicBezTo>
                    <a:pt x="109039" y="58630"/>
                    <a:pt x="109039" y="58082"/>
                    <a:pt x="108758" y="57534"/>
                  </a:cubicBezTo>
                  <a:cubicBezTo>
                    <a:pt x="108758" y="57534"/>
                    <a:pt x="108477" y="58082"/>
                    <a:pt x="108477" y="57534"/>
                  </a:cubicBezTo>
                  <a:cubicBezTo>
                    <a:pt x="108477" y="58082"/>
                    <a:pt x="107915" y="55890"/>
                    <a:pt x="107915" y="55890"/>
                  </a:cubicBezTo>
                  <a:cubicBezTo>
                    <a:pt x="107634" y="54794"/>
                    <a:pt x="107353" y="54246"/>
                    <a:pt x="107353" y="53698"/>
                  </a:cubicBezTo>
                  <a:cubicBezTo>
                    <a:pt x="107072" y="52602"/>
                    <a:pt x="107072" y="51506"/>
                    <a:pt x="106510" y="53150"/>
                  </a:cubicBezTo>
                  <a:cubicBezTo>
                    <a:pt x="106510" y="53150"/>
                    <a:pt x="106229" y="55342"/>
                    <a:pt x="106510" y="54794"/>
                  </a:cubicBezTo>
                  <a:cubicBezTo>
                    <a:pt x="105386" y="55342"/>
                    <a:pt x="105948" y="55342"/>
                    <a:pt x="106229" y="56986"/>
                  </a:cubicBezTo>
                  <a:cubicBezTo>
                    <a:pt x="106229" y="56438"/>
                    <a:pt x="105948" y="56438"/>
                    <a:pt x="105948" y="56986"/>
                  </a:cubicBezTo>
                  <a:cubicBezTo>
                    <a:pt x="105667" y="56986"/>
                    <a:pt x="105667" y="56986"/>
                    <a:pt x="105386" y="57534"/>
                  </a:cubicBezTo>
                  <a:cubicBezTo>
                    <a:pt x="105386" y="57534"/>
                    <a:pt x="105948" y="58082"/>
                    <a:pt x="105948" y="58082"/>
                  </a:cubicBezTo>
                  <a:cubicBezTo>
                    <a:pt x="105667" y="58630"/>
                    <a:pt x="105105" y="58082"/>
                    <a:pt x="105105" y="58630"/>
                  </a:cubicBezTo>
                  <a:cubicBezTo>
                    <a:pt x="104824" y="59178"/>
                    <a:pt x="105386" y="60273"/>
                    <a:pt x="104824" y="60821"/>
                  </a:cubicBezTo>
                  <a:cubicBezTo>
                    <a:pt x="105105" y="60821"/>
                    <a:pt x="104543" y="58630"/>
                    <a:pt x="103981" y="59726"/>
                  </a:cubicBezTo>
                  <a:cubicBezTo>
                    <a:pt x="103981" y="60273"/>
                    <a:pt x="102857" y="61917"/>
                    <a:pt x="102857" y="61917"/>
                  </a:cubicBezTo>
                  <a:cubicBezTo>
                    <a:pt x="102576" y="61917"/>
                    <a:pt x="102576" y="61369"/>
                    <a:pt x="102576" y="60821"/>
                  </a:cubicBezTo>
                  <a:cubicBezTo>
                    <a:pt x="102295" y="60821"/>
                    <a:pt x="102295" y="61369"/>
                    <a:pt x="102295" y="61369"/>
                  </a:cubicBezTo>
                  <a:cubicBezTo>
                    <a:pt x="102014" y="60821"/>
                    <a:pt x="102295" y="60821"/>
                    <a:pt x="102295" y="60273"/>
                  </a:cubicBezTo>
                  <a:cubicBezTo>
                    <a:pt x="102295" y="60821"/>
                    <a:pt x="100327" y="63561"/>
                    <a:pt x="100327" y="63013"/>
                  </a:cubicBezTo>
                  <a:cubicBezTo>
                    <a:pt x="100046" y="62465"/>
                    <a:pt x="101170" y="61917"/>
                    <a:pt x="101451" y="61917"/>
                  </a:cubicBezTo>
                  <a:cubicBezTo>
                    <a:pt x="102014" y="60821"/>
                    <a:pt x="102014" y="60273"/>
                    <a:pt x="101733" y="59178"/>
                  </a:cubicBezTo>
                  <a:cubicBezTo>
                    <a:pt x="101451" y="58630"/>
                    <a:pt x="100608" y="58630"/>
                    <a:pt x="100327" y="58630"/>
                  </a:cubicBezTo>
                  <a:cubicBezTo>
                    <a:pt x="100046" y="58630"/>
                    <a:pt x="100046" y="59178"/>
                    <a:pt x="100046" y="59178"/>
                  </a:cubicBezTo>
                  <a:cubicBezTo>
                    <a:pt x="99765" y="60273"/>
                    <a:pt x="99203" y="59178"/>
                    <a:pt x="98922" y="59178"/>
                  </a:cubicBezTo>
                  <a:cubicBezTo>
                    <a:pt x="99203" y="59178"/>
                    <a:pt x="99765" y="58082"/>
                    <a:pt x="99765" y="58082"/>
                  </a:cubicBezTo>
                  <a:cubicBezTo>
                    <a:pt x="99765" y="58082"/>
                    <a:pt x="100046" y="58630"/>
                    <a:pt x="100046" y="58630"/>
                  </a:cubicBezTo>
                  <a:cubicBezTo>
                    <a:pt x="99765" y="58630"/>
                    <a:pt x="100327" y="57534"/>
                    <a:pt x="100327" y="57534"/>
                  </a:cubicBezTo>
                  <a:cubicBezTo>
                    <a:pt x="100608" y="56438"/>
                    <a:pt x="100046" y="56986"/>
                    <a:pt x="99765" y="56438"/>
                  </a:cubicBezTo>
                  <a:cubicBezTo>
                    <a:pt x="99765" y="56438"/>
                    <a:pt x="100046" y="53698"/>
                    <a:pt x="99484" y="54246"/>
                  </a:cubicBezTo>
                  <a:cubicBezTo>
                    <a:pt x="99765" y="53698"/>
                    <a:pt x="100046" y="53698"/>
                    <a:pt x="99765" y="52602"/>
                  </a:cubicBezTo>
                  <a:cubicBezTo>
                    <a:pt x="99203" y="52054"/>
                    <a:pt x="100327" y="51506"/>
                    <a:pt x="100046" y="50410"/>
                  </a:cubicBezTo>
                  <a:cubicBezTo>
                    <a:pt x="100046" y="49863"/>
                    <a:pt x="99484" y="50958"/>
                    <a:pt x="99203" y="50410"/>
                  </a:cubicBezTo>
                  <a:cubicBezTo>
                    <a:pt x="98922" y="49863"/>
                    <a:pt x="98360" y="49863"/>
                    <a:pt x="98079" y="49863"/>
                  </a:cubicBezTo>
                  <a:cubicBezTo>
                    <a:pt x="97517" y="49315"/>
                    <a:pt x="97236" y="49315"/>
                    <a:pt x="96955" y="48219"/>
                  </a:cubicBezTo>
                  <a:cubicBezTo>
                    <a:pt x="96955" y="47123"/>
                    <a:pt x="96112" y="47671"/>
                    <a:pt x="96112" y="46575"/>
                  </a:cubicBezTo>
                  <a:cubicBezTo>
                    <a:pt x="96112" y="46027"/>
                    <a:pt x="95550" y="46575"/>
                    <a:pt x="95550" y="46575"/>
                  </a:cubicBezTo>
                  <a:cubicBezTo>
                    <a:pt x="95831" y="45479"/>
                    <a:pt x="95269" y="45479"/>
                    <a:pt x="94988" y="44931"/>
                  </a:cubicBezTo>
                  <a:cubicBezTo>
                    <a:pt x="94426" y="44383"/>
                    <a:pt x="94426" y="43835"/>
                    <a:pt x="93864" y="44383"/>
                  </a:cubicBezTo>
                  <a:cubicBezTo>
                    <a:pt x="93302" y="44931"/>
                    <a:pt x="93021" y="45479"/>
                    <a:pt x="92459" y="44931"/>
                  </a:cubicBezTo>
                  <a:cubicBezTo>
                    <a:pt x="91896" y="44383"/>
                    <a:pt x="91615" y="45479"/>
                    <a:pt x="91053" y="44931"/>
                  </a:cubicBezTo>
                  <a:cubicBezTo>
                    <a:pt x="90491" y="43835"/>
                    <a:pt x="89929" y="43835"/>
                    <a:pt x="89367" y="43835"/>
                  </a:cubicBezTo>
                  <a:cubicBezTo>
                    <a:pt x="88805" y="43835"/>
                    <a:pt x="88243" y="43835"/>
                    <a:pt x="87962" y="44931"/>
                  </a:cubicBezTo>
                  <a:cubicBezTo>
                    <a:pt x="87681" y="46027"/>
                    <a:pt x="88524" y="46575"/>
                    <a:pt x="88524" y="47123"/>
                  </a:cubicBezTo>
                  <a:cubicBezTo>
                    <a:pt x="88805" y="47671"/>
                    <a:pt x="88524" y="49315"/>
                    <a:pt x="88243" y="49863"/>
                  </a:cubicBezTo>
                  <a:cubicBezTo>
                    <a:pt x="88243" y="50410"/>
                    <a:pt x="88243" y="49863"/>
                    <a:pt x="87962" y="50410"/>
                  </a:cubicBezTo>
                  <a:cubicBezTo>
                    <a:pt x="87962" y="50410"/>
                    <a:pt x="88524" y="51506"/>
                    <a:pt x="88524" y="51506"/>
                  </a:cubicBezTo>
                  <a:cubicBezTo>
                    <a:pt x="88524" y="52602"/>
                    <a:pt x="88805" y="53698"/>
                    <a:pt x="88805" y="54246"/>
                  </a:cubicBezTo>
                  <a:cubicBezTo>
                    <a:pt x="88805" y="54794"/>
                    <a:pt x="88805" y="54794"/>
                    <a:pt x="88805" y="55342"/>
                  </a:cubicBezTo>
                  <a:cubicBezTo>
                    <a:pt x="88805" y="55890"/>
                    <a:pt x="88524" y="55342"/>
                    <a:pt x="88524" y="55342"/>
                  </a:cubicBezTo>
                  <a:cubicBezTo>
                    <a:pt x="88243" y="55890"/>
                    <a:pt x="88243" y="56986"/>
                    <a:pt x="88243" y="56986"/>
                  </a:cubicBezTo>
                  <a:cubicBezTo>
                    <a:pt x="87962" y="57534"/>
                    <a:pt x="87681" y="58082"/>
                    <a:pt x="87681" y="58630"/>
                  </a:cubicBezTo>
                  <a:cubicBezTo>
                    <a:pt x="87400" y="59726"/>
                    <a:pt x="87400" y="59726"/>
                    <a:pt x="87681" y="60273"/>
                  </a:cubicBezTo>
                  <a:cubicBezTo>
                    <a:pt x="88524" y="61369"/>
                    <a:pt x="89367" y="62465"/>
                    <a:pt x="89929" y="63561"/>
                  </a:cubicBezTo>
                  <a:cubicBezTo>
                    <a:pt x="90210" y="65205"/>
                    <a:pt x="90491" y="67945"/>
                    <a:pt x="90210" y="69589"/>
                  </a:cubicBezTo>
                  <a:cubicBezTo>
                    <a:pt x="89648" y="71780"/>
                    <a:pt x="87962" y="72876"/>
                    <a:pt x="87119" y="73972"/>
                  </a:cubicBezTo>
                  <a:cubicBezTo>
                    <a:pt x="86838" y="74520"/>
                    <a:pt x="86557" y="74520"/>
                    <a:pt x="86276" y="75068"/>
                  </a:cubicBezTo>
                  <a:cubicBezTo>
                    <a:pt x="85433" y="75616"/>
                    <a:pt x="86557" y="77260"/>
                    <a:pt x="86557" y="78356"/>
                  </a:cubicBezTo>
                  <a:cubicBezTo>
                    <a:pt x="86557" y="78356"/>
                    <a:pt x="86838" y="79452"/>
                    <a:pt x="86838" y="80000"/>
                  </a:cubicBezTo>
                  <a:cubicBezTo>
                    <a:pt x="86838" y="81095"/>
                    <a:pt x="86838" y="81643"/>
                    <a:pt x="87119" y="82739"/>
                  </a:cubicBezTo>
                  <a:cubicBezTo>
                    <a:pt x="87400" y="83835"/>
                    <a:pt x="87400" y="84383"/>
                    <a:pt x="86838" y="85479"/>
                  </a:cubicBezTo>
                  <a:cubicBezTo>
                    <a:pt x="86838" y="85479"/>
                    <a:pt x="87119" y="87671"/>
                    <a:pt x="86838" y="88219"/>
                  </a:cubicBezTo>
                  <a:cubicBezTo>
                    <a:pt x="86557" y="88219"/>
                    <a:pt x="86276" y="86027"/>
                    <a:pt x="85995" y="87123"/>
                  </a:cubicBezTo>
                  <a:cubicBezTo>
                    <a:pt x="85714" y="88219"/>
                    <a:pt x="86276" y="89863"/>
                    <a:pt x="86276" y="89863"/>
                  </a:cubicBezTo>
                  <a:cubicBezTo>
                    <a:pt x="86276" y="89315"/>
                    <a:pt x="84590" y="86575"/>
                    <a:pt x="83747" y="88219"/>
                  </a:cubicBezTo>
                  <a:cubicBezTo>
                    <a:pt x="84028" y="87671"/>
                    <a:pt x="84871" y="87123"/>
                    <a:pt x="84309" y="86027"/>
                  </a:cubicBezTo>
                  <a:cubicBezTo>
                    <a:pt x="84028" y="85479"/>
                    <a:pt x="83747" y="84931"/>
                    <a:pt x="83466" y="84931"/>
                  </a:cubicBezTo>
                  <a:cubicBezTo>
                    <a:pt x="83466" y="84383"/>
                    <a:pt x="82903" y="84383"/>
                    <a:pt x="82622" y="84383"/>
                  </a:cubicBezTo>
                  <a:cubicBezTo>
                    <a:pt x="82622" y="83835"/>
                    <a:pt x="82903" y="83835"/>
                    <a:pt x="82622" y="82739"/>
                  </a:cubicBezTo>
                  <a:cubicBezTo>
                    <a:pt x="82341" y="82191"/>
                    <a:pt x="82060" y="81095"/>
                    <a:pt x="82341" y="80000"/>
                  </a:cubicBezTo>
                  <a:cubicBezTo>
                    <a:pt x="82622" y="78356"/>
                    <a:pt x="81779" y="77808"/>
                    <a:pt x="81779" y="76712"/>
                  </a:cubicBezTo>
                  <a:cubicBezTo>
                    <a:pt x="81779" y="75616"/>
                    <a:pt x="82341" y="75068"/>
                    <a:pt x="82060" y="73972"/>
                  </a:cubicBezTo>
                  <a:cubicBezTo>
                    <a:pt x="81498" y="72876"/>
                    <a:pt x="80374" y="72876"/>
                    <a:pt x="79531" y="72876"/>
                  </a:cubicBezTo>
                  <a:cubicBezTo>
                    <a:pt x="79250" y="72876"/>
                    <a:pt x="78969" y="72876"/>
                    <a:pt x="78407" y="72876"/>
                  </a:cubicBezTo>
                  <a:cubicBezTo>
                    <a:pt x="78407" y="72876"/>
                    <a:pt x="77845" y="73972"/>
                    <a:pt x="77845" y="73972"/>
                  </a:cubicBezTo>
                  <a:cubicBezTo>
                    <a:pt x="77845" y="73424"/>
                    <a:pt x="78126" y="73424"/>
                    <a:pt x="77845" y="72876"/>
                  </a:cubicBezTo>
                  <a:cubicBezTo>
                    <a:pt x="77845" y="72328"/>
                    <a:pt x="77564" y="71780"/>
                    <a:pt x="77283" y="71780"/>
                  </a:cubicBezTo>
                  <a:cubicBezTo>
                    <a:pt x="76721" y="71232"/>
                    <a:pt x="76159" y="71232"/>
                    <a:pt x="75597" y="70684"/>
                  </a:cubicBezTo>
                  <a:cubicBezTo>
                    <a:pt x="74754" y="70136"/>
                    <a:pt x="74192" y="68493"/>
                    <a:pt x="73348" y="67397"/>
                  </a:cubicBezTo>
                  <a:cubicBezTo>
                    <a:pt x="72786" y="66849"/>
                    <a:pt x="72224" y="66301"/>
                    <a:pt x="71943" y="66301"/>
                  </a:cubicBezTo>
                  <a:cubicBezTo>
                    <a:pt x="71381" y="66301"/>
                    <a:pt x="70819" y="65205"/>
                    <a:pt x="70257" y="65205"/>
                  </a:cubicBezTo>
                  <a:cubicBezTo>
                    <a:pt x="69976" y="65205"/>
                    <a:pt x="67447" y="66301"/>
                    <a:pt x="67447" y="66301"/>
                  </a:cubicBezTo>
                  <a:cubicBezTo>
                    <a:pt x="67447" y="65753"/>
                    <a:pt x="67728" y="65753"/>
                    <a:pt x="68009" y="65205"/>
                  </a:cubicBezTo>
                  <a:cubicBezTo>
                    <a:pt x="68009" y="64657"/>
                    <a:pt x="67728" y="64109"/>
                    <a:pt x="67728" y="64109"/>
                  </a:cubicBezTo>
                  <a:cubicBezTo>
                    <a:pt x="67447" y="62465"/>
                    <a:pt x="67166" y="61369"/>
                    <a:pt x="66885" y="60273"/>
                  </a:cubicBezTo>
                  <a:cubicBezTo>
                    <a:pt x="66604" y="59178"/>
                    <a:pt x="66323" y="59178"/>
                    <a:pt x="65761" y="59178"/>
                  </a:cubicBezTo>
                  <a:cubicBezTo>
                    <a:pt x="64918" y="59178"/>
                    <a:pt x="64637" y="59178"/>
                    <a:pt x="64637" y="57534"/>
                  </a:cubicBezTo>
                  <a:cubicBezTo>
                    <a:pt x="64918" y="56438"/>
                    <a:pt x="64637" y="54794"/>
                    <a:pt x="64637" y="53698"/>
                  </a:cubicBezTo>
                  <a:cubicBezTo>
                    <a:pt x="64918" y="52054"/>
                    <a:pt x="65480" y="50958"/>
                    <a:pt x="65761" y="49315"/>
                  </a:cubicBezTo>
                  <a:cubicBezTo>
                    <a:pt x="66042" y="48219"/>
                    <a:pt x="66042" y="47671"/>
                    <a:pt x="66604" y="47123"/>
                  </a:cubicBezTo>
                  <a:cubicBezTo>
                    <a:pt x="66885" y="47123"/>
                    <a:pt x="66604" y="46575"/>
                    <a:pt x="66604" y="46027"/>
                  </a:cubicBezTo>
                  <a:cubicBezTo>
                    <a:pt x="66885" y="46027"/>
                    <a:pt x="67447" y="44931"/>
                    <a:pt x="67447" y="44931"/>
                  </a:cubicBezTo>
                  <a:cubicBezTo>
                    <a:pt x="67447" y="44931"/>
                    <a:pt x="67447" y="44931"/>
                    <a:pt x="67166" y="44383"/>
                  </a:cubicBezTo>
                  <a:cubicBezTo>
                    <a:pt x="67166" y="44383"/>
                    <a:pt x="67447" y="44383"/>
                    <a:pt x="67447" y="44383"/>
                  </a:cubicBezTo>
                  <a:cubicBezTo>
                    <a:pt x="67447" y="43287"/>
                    <a:pt x="68009" y="43835"/>
                    <a:pt x="68290" y="43835"/>
                  </a:cubicBezTo>
                  <a:cubicBezTo>
                    <a:pt x="68571" y="43835"/>
                    <a:pt x="68571" y="43287"/>
                    <a:pt x="68571" y="43287"/>
                  </a:cubicBezTo>
                  <a:cubicBezTo>
                    <a:pt x="68852" y="42191"/>
                    <a:pt x="68290" y="42739"/>
                    <a:pt x="68009" y="42191"/>
                  </a:cubicBezTo>
                  <a:cubicBezTo>
                    <a:pt x="68009" y="42191"/>
                    <a:pt x="68571" y="42191"/>
                    <a:pt x="68571" y="42191"/>
                  </a:cubicBezTo>
                  <a:cubicBezTo>
                    <a:pt x="68852" y="41643"/>
                    <a:pt x="69133" y="42191"/>
                    <a:pt x="69133" y="42191"/>
                  </a:cubicBezTo>
                  <a:cubicBezTo>
                    <a:pt x="69695" y="43287"/>
                    <a:pt x="69695" y="42191"/>
                    <a:pt x="70257" y="41643"/>
                  </a:cubicBezTo>
                  <a:cubicBezTo>
                    <a:pt x="70819" y="40547"/>
                    <a:pt x="69695" y="39452"/>
                    <a:pt x="69133" y="38904"/>
                  </a:cubicBezTo>
                  <a:cubicBezTo>
                    <a:pt x="68852" y="38904"/>
                    <a:pt x="67728" y="39452"/>
                    <a:pt x="67728" y="39452"/>
                  </a:cubicBezTo>
                  <a:cubicBezTo>
                    <a:pt x="67447" y="38356"/>
                    <a:pt x="68290" y="38356"/>
                    <a:pt x="67447" y="37808"/>
                  </a:cubicBezTo>
                  <a:cubicBezTo>
                    <a:pt x="67166" y="37808"/>
                    <a:pt x="65761" y="37808"/>
                    <a:pt x="65761" y="37260"/>
                  </a:cubicBezTo>
                  <a:cubicBezTo>
                    <a:pt x="65761" y="36712"/>
                    <a:pt x="66323" y="36712"/>
                    <a:pt x="66323" y="36712"/>
                  </a:cubicBezTo>
                  <a:cubicBezTo>
                    <a:pt x="66604" y="36164"/>
                    <a:pt x="66604" y="36712"/>
                    <a:pt x="66885" y="36712"/>
                  </a:cubicBezTo>
                  <a:cubicBezTo>
                    <a:pt x="66604" y="37260"/>
                    <a:pt x="67447" y="37260"/>
                    <a:pt x="67447" y="37260"/>
                  </a:cubicBezTo>
                  <a:cubicBezTo>
                    <a:pt x="68009" y="37260"/>
                    <a:pt x="68852" y="38356"/>
                    <a:pt x="69133" y="38356"/>
                  </a:cubicBezTo>
                  <a:cubicBezTo>
                    <a:pt x="69414" y="38356"/>
                    <a:pt x="69695" y="38904"/>
                    <a:pt x="69976" y="38904"/>
                  </a:cubicBezTo>
                  <a:cubicBezTo>
                    <a:pt x="70538" y="39452"/>
                    <a:pt x="70257" y="38904"/>
                    <a:pt x="70538" y="38904"/>
                  </a:cubicBezTo>
                  <a:cubicBezTo>
                    <a:pt x="70819" y="38904"/>
                    <a:pt x="71662" y="38904"/>
                    <a:pt x="71381" y="38356"/>
                  </a:cubicBezTo>
                  <a:cubicBezTo>
                    <a:pt x="71100" y="37808"/>
                    <a:pt x="71381" y="36712"/>
                    <a:pt x="71662" y="36164"/>
                  </a:cubicBezTo>
                  <a:cubicBezTo>
                    <a:pt x="71662" y="36712"/>
                    <a:pt x="72505" y="37260"/>
                    <a:pt x="72505" y="37260"/>
                  </a:cubicBezTo>
                  <a:cubicBezTo>
                    <a:pt x="73067" y="37260"/>
                    <a:pt x="73348" y="37260"/>
                    <a:pt x="73911" y="36712"/>
                  </a:cubicBezTo>
                  <a:cubicBezTo>
                    <a:pt x="74192" y="36164"/>
                    <a:pt x="74473" y="35068"/>
                    <a:pt x="74754" y="34520"/>
                  </a:cubicBezTo>
                  <a:cubicBezTo>
                    <a:pt x="75035" y="33972"/>
                    <a:pt x="75597" y="33424"/>
                    <a:pt x="75316" y="32328"/>
                  </a:cubicBezTo>
                  <a:cubicBezTo>
                    <a:pt x="75035" y="31232"/>
                    <a:pt x="74192" y="31780"/>
                    <a:pt x="73911" y="31780"/>
                  </a:cubicBezTo>
                  <a:cubicBezTo>
                    <a:pt x="73067" y="31780"/>
                    <a:pt x="72505" y="31232"/>
                    <a:pt x="71943" y="30684"/>
                  </a:cubicBezTo>
                  <a:cubicBezTo>
                    <a:pt x="71662" y="30136"/>
                    <a:pt x="71381" y="29589"/>
                    <a:pt x="70819" y="29041"/>
                  </a:cubicBezTo>
                  <a:cubicBezTo>
                    <a:pt x="70819" y="29041"/>
                    <a:pt x="69414" y="29041"/>
                    <a:pt x="69414" y="29041"/>
                  </a:cubicBezTo>
                  <a:cubicBezTo>
                    <a:pt x="69414" y="28493"/>
                    <a:pt x="70819" y="29041"/>
                    <a:pt x="71100" y="29041"/>
                  </a:cubicBezTo>
                  <a:cubicBezTo>
                    <a:pt x="71662" y="29041"/>
                    <a:pt x="71662" y="28493"/>
                    <a:pt x="72224" y="29041"/>
                  </a:cubicBezTo>
                  <a:cubicBezTo>
                    <a:pt x="73348" y="30136"/>
                    <a:pt x="74473" y="32328"/>
                    <a:pt x="75597" y="30684"/>
                  </a:cubicBezTo>
                  <a:cubicBezTo>
                    <a:pt x="76159" y="29589"/>
                    <a:pt x="76440" y="29041"/>
                    <a:pt x="76721" y="27945"/>
                  </a:cubicBezTo>
                  <a:cubicBezTo>
                    <a:pt x="77002" y="27397"/>
                    <a:pt x="75316" y="26849"/>
                    <a:pt x="76159" y="25753"/>
                  </a:cubicBezTo>
                  <a:cubicBezTo>
                    <a:pt x="76440" y="25753"/>
                    <a:pt x="77283" y="25753"/>
                    <a:pt x="77564" y="26301"/>
                  </a:cubicBezTo>
                  <a:cubicBezTo>
                    <a:pt x="78407" y="26301"/>
                    <a:pt x="78407" y="27397"/>
                    <a:pt x="79250" y="26301"/>
                  </a:cubicBezTo>
                  <a:cubicBezTo>
                    <a:pt x="79250" y="26301"/>
                    <a:pt x="80093" y="26849"/>
                    <a:pt x="79812" y="25753"/>
                  </a:cubicBezTo>
                  <a:cubicBezTo>
                    <a:pt x="79531" y="25205"/>
                    <a:pt x="78407" y="24109"/>
                    <a:pt x="78126" y="24109"/>
                  </a:cubicBezTo>
                  <a:cubicBezTo>
                    <a:pt x="78688" y="23561"/>
                    <a:pt x="79250" y="24657"/>
                    <a:pt x="79812" y="24657"/>
                  </a:cubicBezTo>
                  <a:cubicBezTo>
                    <a:pt x="80093" y="24657"/>
                    <a:pt x="80655" y="27397"/>
                    <a:pt x="81217" y="26849"/>
                  </a:cubicBezTo>
                  <a:cubicBezTo>
                    <a:pt x="81217" y="26849"/>
                    <a:pt x="80936" y="26301"/>
                    <a:pt x="80936" y="26301"/>
                  </a:cubicBezTo>
                  <a:cubicBezTo>
                    <a:pt x="81217" y="25753"/>
                    <a:pt x="81498" y="25753"/>
                    <a:pt x="82060" y="25205"/>
                  </a:cubicBezTo>
                  <a:cubicBezTo>
                    <a:pt x="82341" y="24657"/>
                    <a:pt x="83185" y="23013"/>
                    <a:pt x="83466" y="22465"/>
                  </a:cubicBezTo>
                  <a:cubicBezTo>
                    <a:pt x="83466" y="20821"/>
                    <a:pt x="82903" y="20821"/>
                    <a:pt x="82341" y="19726"/>
                  </a:cubicBezTo>
                  <a:cubicBezTo>
                    <a:pt x="82341" y="19726"/>
                    <a:pt x="81498" y="16438"/>
                    <a:pt x="81498" y="16986"/>
                  </a:cubicBezTo>
                  <a:cubicBezTo>
                    <a:pt x="81779" y="16438"/>
                    <a:pt x="82903" y="16438"/>
                    <a:pt x="83185" y="16438"/>
                  </a:cubicBezTo>
                  <a:cubicBezTo>
                    <a:pt x="84028" y="15890"/>
                    <a:pt x="82622" y="15342"/>
                    <a:pt x="82622" y="14794"/>
                  </a:cubicBezTo>
                  <a:cubicBezTo>
                    <a:pt x="82341" y="14246"/>
                    <a:pt x="83466" y="14246"/>
                    <a:pt x="83466" y="13698"/>
                  </a:cubicBezTo>
                  <a:cubicBezTo>
                    <a:pt x="83466" y="13698"/>
                    <a:pt x="80655" y="11506"/>
                    <a:pt x="80655" y="11506"/>
                  </a:cubicBezTo>
                  <a:cubicBezTo>
                    <a:pt x="80936" y="11506"/>
                    <a:pt x="81498" y="10958"/>
                    <a:pt x="81779" y="10958"/>
                  </a:cubicBezTo>
                  <a:cubicBezTo>
                    <a:pt x="80936" y="10958"/>
                    <a:pt x="80093" y="10410"/>
                    <a:pt x="79250" y="10410"/>
                  </a:cubicBezTo>
                  <a:cubicBezTo>
                    <a:pt x="78688" y="10410"/>
                    <a:pt x="77845" y="10958"/>
                    <a:pt x="77564" y="10410"/>
                  </a:cubicBezTo>
                  <a:cubicBezTo>
                    <a:pt x="78126" y="10958"/>
                    <a:pt x="77283" y="11506"/>
                    <a:pt x="77564" y="12602"/>
                  </a:cubicBezTo>
                  <a:cubicBezTo>
                    <a:pt x="77845" y="13150"/>
                    <a:pt x="78688" y="13698"/>
                    <a:pt x="78688" y="14246"/>
                  </a:cubicBezTo>
                  <a:cubicBezTo>
                    <a:pt x="78688" y="14246"/>
                    <a:pt x="78126" y="14794"/>
                    <a:pt x="78126" y="14794"/>
                  </a:cubicBezTo>
                  <a:cubicBezTo>
                    <a:pt x="78126" y="14794"/>
                    <a:pt x="78688" y="15342"/>
                    <a:pt x="78407" y="15342"/>
                  </a:cubicBezTo>
                  <a:cubicBezTo>
                    <a:pt x="77845" y="15890"/>
                    <a:pt x="77564" y="14794"/>
                    <a:pt x="77283" y="16986"/>
                  </a:cubicBezTo>
                  <a:cubicBezTo>
                    <a:pt x="77002" y="18082"/>
                    <a:pt x="77002" y="19178"/>
                    <a:pt x="76721" y="20273"/>
                  </a:cubicBezTo>
                  <a:cubicBezTo>
                    <a:pt x="76440" y="20273"/>
                    <a:pt x="76159" y="20821"/>
                    <a:pt x="76159" y="21369"/>
                  </a:cubicBezTo>
                  <a:cubicBezTo>
                    <a:pt x="76159" y="21917"/>
                    <a:pt x="75878" y="21917"/>
                    <a:pt x="75878" y="22465"/>
                  </a:cubicBezTo>
                  <a:cubicBezTo>
                    <a:pt x="75035" y="23013"/>
                    <a:pt x="75316" y="23561"/>
                    <a:pt x="74754" y="21917"/>
                  </a:cubicBezTo>
                  <a:cubicBezTo>
                    <a:pt x="74473" y="21369"/>
                    <a:pt x="73629" y="20273"/>
                    <a:pt x="73629" y="19178"/>
                  </a:cubicBezTo>
                  <a:cubicBezTo>
                    <a:pt x="73629" y="19178"/>
                    <a:pt x="73629" y="17534"/>
                    <a:pt x="73911" y="17534"/>
                  </a:cubicBezTo>
                  <a:cubicBezTo>
                    <a:pt x="73911" y="17534"/>
                    <a:pt x="74473" y="18082"/>
                    <a:pt x="74473" y="16986"/>
                  </a:cubicBezTo>
                  <a:cubicBezTo>
                    <a:pt x="74192" y="15890"/>
                    <a:pt x="74192" y="15342"/>
                    <a:pt x="73629" y="14246"/>
                  </a:cubicBezTo>
                  <a:cubicBezTo>
                    <a:pt x="73067" y="13698"/>
                    <a:pt x="72505" y="12602"/>
                    <a:pt x="71943" y="13698"/>
                  </a:cubicBezTo>
                  <a:cubicBezTo>
                    <a:pt x="71662" y="14246"/>
                    <a:pt x="71662" y="15342"/>
                    <a:pt x="71662" y="16438"/>
                  </a:cubicBezTo>
                  <a:cubicBezTo>
                    <a:pt x="71662" y="16986"/>
                    <a:pt x="70538" y="16986"/>
                    <a:pt x="70538" y="16438"/>
                  </a:cubicBezTo>
                  <a:cubicBezTo>
                    <a:pt x="70538" y="15890"/>
                    <a:pt x="70538" y="14246"/>
                    <a:pt x="70257" y="13698"/>
                  </a:cubicBezTo>
                  <a:cubicBezTo>
                    <a:pt x="69133" y="12054"/>
                    <a:pt x="70538" y="13698"/>
                    <a:pt x="70538" y="13150"/>
                  </a:cubicBezTo>
                  <a:cubicBezTo>
                    <a:pt x="70819" y="13150"/>
                    <a:pt x="71100" y="12602"/>
                    <a:pt x="70819" y="12602"/>
                  </a:cubicBezTo>
                  <a:cubicBezTo>
                    <a:pt x="70819" y="12054"/>
                    <a:pt x="70538" y="11506"/>
                    <a:pt x="70257" y="12054"/>
                  </a:cubicBezTo>
                  <a:cubicBezTo>
                    <a:pt x="69976" y="12602"/>
                    <a:pt x="69976" y="11506"/>
                    <a:pt x="69695" y="11506"/>
                  </a:cubicBezTo>
                  <a:cubicBezTo>
                    <a:pt x="69414" y="10958"/>
                    <a:pt x="69133" y="12054"/>
                    <a:pt x="68852" y="11506"/>
                  </a:cubicBezTo>
                  <a:cubicBezTo>
                    <a:pt x="68290" y="10958"/>
                    <a:pt x="68009" y="11506"/>
                    <a:pt x="68290" y="9863"/>
                  </a:cubicBezTo>
                  <a:cubicBezTo>
                    <a:pt x="68290" y="9863"/>
                    <a:pt x="68290" y="9863"/>
                    <a:pt x="68571" y="9863"/>
                  </a:cubicBezTo>
                  <a:cubicBezTo>
                    <a:pt x="68571" y="9315"/>
                    <a:pt x="68571" y="9315"/>
                    <a:pt x="68571" y="8767"/>
                  </a:cubicBezTo>
                  <a:cubicBezTo>
                    <a:pt x="68852" y="8767"/>
                    <a:pt x="68852" y="8767"/>
                    <a:pt x="69133" y="8767"/>
                  </a:cubicBezTo>
                  <a:cubicBezTo>
                    <a:pt x="68852" y="8767"/>
                    <a:pt x="68571" y="7123"/>
                    <a:pt x="68571" y="7123"/>
                  </a:cubicBezTo>
                  <a:cubicBezTo>
                    <a:pt x="68290" y="6027"/>
                    <a:pt x="67728" y="6027"/>
                    <a:pt x="67728" y="5479"/>
                  </a:cubicBezTo>
                  <a:cubicBezTo>
                    <a:pt x="67166" y="4931"/>
                    <a:pt x="67447" y="4931"/>
                    <a:pt x="67166" y="3835"/>
                  </a:cubicBezTo>
                  <a:cubicBezTo>
                    <a:pt x="67166" y="2739"/>
                    <a:pt x="66604" y="2191"/>
                    <a:pt x="66604" y="1643"/>
                  </a:cubicBezTo>
                  <a:cubicBezTo>
                    <a:pt x="66323" y="547"/>
                    <a:pt x="65761" y="547"/>
                    <a:pt x="65199" y="547"/>
                  </a:cubicBezTo>
                  <a:cubicBezTo>
                    <a:pt x="64918" y="547"/>
                    <a:pt x="65199" y="0"/>
                    <a:pt x="64637" y="0"/>
                  </a:cubicBezTo>
                  <a:cubicBezTo>
                    <a:pt x="64355" y="0"/>
                    <a:pt x="64074" y="0"/>
                    <a:pt x="64074" y="1095"/>
                  </a:cubicBezTo>
                  <a:cubicBezTo>
                    <a:pt x="64074" y="1095"/>
                    <a:pt x="63231" y="1643"/>
                    <a:pt x="63231" y="1643"/>
                  </a:cubicBezTo>
                  <a:cubicBezTo>
                    <a:pt x="63512" y="1643"/>
                    <a:pt x="64074" y="1643"/>
                    <a:pt x="64074" y="2191"/>
                  </a:cubicBezTo>
                  <a:cubicBezTo>
                    <a:pt x="64074" y="2191"/>
                    <a:pt x="63512" y="2739"/>
                    <a:pt x="63512" y="2739"/>
                  </a:cubicBezTo>
                  <a:cubicBezTo>
                    <a:pt x="63231" y="3287"/>
                    <a:pt x="62950" y="2191"/>
                    <a:pt x="62669" y="3287"/>
                  </a:cubicBezTo>
                  <a:cubicBezTo>
                    <a:pt x="62388" y="3287"/>
                    <a:pt x="62107" y="4931"/>
                    <a:pt x="62107" y="5479"/>
                  </a:cubicBezTo>
                  <a:cubicBezTo>
                    <a:pt x="62388" y="5479"/>
                    <a:pt x="62950" y="5479"/>
                    <a:pt x="63231" y="6027"/>
                  </a:cubicBezTo>
                  <a:cubicBezTo>
                    <a:pt x="62950" y="5479"/>
                    <a:pt x="62388" y="7671"/>
                    <a:pt x="62388" y="8219"/>
                  </a:cubicBezTo>
                  <a:cubicBezTo>
                    <a:pt x="62388" y="8767"/>
                    <a:pt x="62950" y="9863"/>
                    <a:pt x="63231" y="10410"/>
                  </a:cubicBezTo>
                  <a:cubicBezTo>
                    <a:pt x="63512" y="10410"/>
                    <a:pt x="64074" y="11506"/>
                    <a:pt x="64355" y="11506"/>
                  </a:cubicBezTo>
                  <a:cubicBezTo>
                    <a:pt x="64918" y="10958"/>
                    <a:pt x="64918" y="10958"/>
                    <a:pt x="65199" y="11506"/>
                  </a:cubicBezTo>
                  <a:cubicBezTo>
                    <a:pt x="65480" y="11506"/>
                    <a:pt x="66042" y="12602"/>
                    <a:pt x="66042" y="12602"/>
                  </a:cubicBezTo>
                  <a:cubicBezTo>
                    <a:pt x="65761" y="13150"/>
                    <a:pt x="65480" y="12054"/>
                    <a:pt x="65480" y="13150"/>
                  </a:cubicBezTo>
                  <a:cubicBezTo>
                    <a:pt x="65480" y="14246"/>
                    <a:pt x="65199" y="14246"/>
                    <a:pt x="65199" y="14794"/>
                  </a:cubicBezTo>
                  <a:cubicBezTo>
                    <a:pt x="64918" y="15890"/>
                    <a:pt x="65480" y="15890"/>
                    <a:pt x="65761" y="15342"/>
                  </a:cubicBezTo>
                  <a:cubicBezTo>
                    <a:pt x="65761" y="15342"/>
                    <a:pt x="66323" y="13698"/>
                    <a:pt x="66323" y="14246"/>
                  </a:cubicBezTo>
                  <a:cubicBezTo>
                    <a:pt x="66604" y="14794"/>
                    <a:pt x="66323" y="15890"/>
                    <a:pt x="66323" y="16438"/>
                  </a:cubicBezTo>
                  <a:cubicBezTo>
                    <a:pt x="66042" y="16986"/>
                    <a:pt x="65761" y="16986"/>
                    <a:pt x="65480" y="16986"/>
                  </a:cubicBezTo>
                  <a:cubicBezTo>
                    <a:pt x="65480" y="17534"/>
                    <a:pt x="65480" y="18082"/>
                    <a:pt x="65199" y="18630"/>
                  </a:cubicBezTo>
                  <a:cubicBezTo>
                    <a:pt x="64918" y="18630"/>
                    <a:pt x="64355" y="18630"/>
                    <a:pt x="64074" y="19178"/>
                  </a:cubicBezTo>
                  <a:cubicBezTo>
                    <a:pt x="63793" y="19178"/>
                    <a:pt x="63512" y="20273"/>
                    <a:pt x="63512" y="20273"/>
                  </a:cubicBezTo>
                  <a:cubicBezTo>
                    <a:pt x="63793" y="20821"/>
                    <a:pt x="64074" y="21369"/>
                    <a:pt x="64074" y="22465"/>
                  </a:cubicBezTo>
                  <a:cubicBezTo>
                    <a:pt x="64074" y="23013"/>
                    <a:pt x="63793" y="22465"/>
                    <a:pt x="63512" y="21917"/>
                  </a:cubicBezTo>
                  <a:cubicBezTo>
                    <a:pt x="63512" y="21917"/>
                    <a:pt x="63231" y="21917"/>
                    <a:pt x="63231" y="22465"/>
                  </a:cubicBezTo>
                  <a:cubicBezTo>
                    <a:pt x="62950" y="22465"/>
                    <a:pt x="62388" y="21917"/>
                    <a:pt x="62388" y="21369"/>
                  </a:cubicBezTo>
                  <a:cubicBezTo>
                    <a:pt x="62388" y="20821"/>
                    <a:pt x="62950" y="19178"/>
                    <a:pt x="62950" y="18630"/>
                  </a:cubicBezTo>
                  <a:cubicBezTo>
                    <a:pt x="63231" y="17534"/>
                    <a:pt x="62388" y="18630"/>
                    <a:pt x="62388" y="18630"/>
                  </a:cubicBezTo>
                  <a:cubicBezTo>
                    <a:pt x="62107" y="18630"/>
                    <a:pt x="61264" y="17534"/>
                    <a:pt x="60983" y="16986"/>
                  </a:cubicBezTo>
                  <a:cubicBezTo>
                    <a:pt x="60421" y="16438"/>
                    <a:pt x="60702" y="17534"/>
                    <a:pt x="60140" y="17534"/>
                  </a:cubicBezTo>
                  <a:cubicBezTo>
                    <a:pt x="59859" y="17534"/>
                    <a:pt x="59016" y="16986"/>
                    <a:pt x="59578" y="18082"/>
                  </a:cubicBezTo>
                  <a:cubicBezTo>
                    <a:pt x="59859" y="18630"/>
                    <a:pt x="59859" y="19178"/>
                    <a:pt x="60421" y="19178"/>
                  </a:cubicBezTo>
                  <a:cubicBezTo>
                    <a:pt x="60702" y="19178"/>
                    <a:pt x="61264" y="19178"/>
                    <a:pt x="61264" y="20273"/>
                  </a:cubicBezTo>
                  <a:cubicBezTo>
                    <a:pt x="61826" y="22465"/>
                    <a:pt x="60140" y="19726"/>
                    <a:pt x="59859" y="19178"/>
                  </a:cubicBezTo>
                  <a:cubicBezTo>
                    <a:pt x="59297" y="19178"/>
                    <a:pt x="59297" y="20273"/>
                    <a:pt x="58735" y="20273"/>
                  </a:cubicBezTo>
                  <a:cubicBezTo>
                    <a:pt x="58173" y="20273"/>
                    <a:pt x="57892" y="19726"/>
                    <a:pt x="57330" y="19726"/>
                  </a:cubicBezTo>
                  <a:cubicBezTo>
                    <a:pt x="56206" y="20273"/>
                    <a:pt x="55362" y="20273"/>
                    <a:pt x="54238" y="20273"/>
                  </a:cubicBezTo>
                  <a:cubicBezTo>
                    <a:pt x="53395" y="19726"/>
                    <a:pt x="52271" y="18630"/>
                    <a:pt x="51147" y="18082"/>
                  </a:cubicBezTo>
                  <a:cubicBezTo>
                    <a:pt x="50866" y="18082"/>
                    <a:pt x="50304" y="18082"/>
                    <a:pt x="50023" y="17534"/>
                  </a:cubicBezTo>
                  <a:cubicBezTo>
                    <a:pt x="49742" y="16438"/>
                    <a:pt x="49742" y="15342"/>
                    <a:pt x="49461" y="15342"/>
                  </a:cubicBezTo>
                  <a:cubicBezTo>
                    <a:pt x="48899" y="14794"/>
                    <a:pt x="48337" y="15342"/>
                    <a:pt x="48056" y="15342"/>
                  </a:cubicBezTo>
                  <a:cubicBezTo>
                    <a:pt x="47213" y="15890"/>
                    <a:pt x="46651" y="15890"/>
                    <a:pt x="46088" y="15890"/>
                  </a:cubicBezTo>
                  <a:cubicBezTo>
                    <a:pt x="45807" y="16438"/>
                    <a:pt x="45245" y="16986"/>
                    <a:pt x="45245" y="17534"/>
                  </a:cubicBezTo>
                  <a:cubicBezTo>
                    <a:pt x="45245" y="17534"/>
                    <a:pt x="46370" y="18630"/>
                    <a:pt x="46651" y="18630"/>
                  </a:cubicBezTo>
                  <a:cubicBezTo>
                    <a:pt x="46651" y="18630"/>
                    <a:pt x="46370" y="16986"/>
                    <a:pt x="46932" y="17534"/>
                  </a:cubicBezTo>
                  <a:cubicBezTo>
                    <a:pt x="47213" y="17534"/>
                    <a:pt x="47213" y="18082"/>
                    <a:pt x="47494" y="17534"/>
                  </a:cubicBezTo>
                  <a:cubicBezTo>
                    <a:pt x="47775" y="17534"/>
                    <a:pt x="49461" y="15342"/>
                    <a:pt x="49461" y="16438"/>
                  </a:cubicBezTo>
                  <a:cubicBezTo>
                    <a:pt x="49461" y="16986"/>
                    <a:pt x="48618" y="17534"/>
                    <a:pt x="48337" y="18082"/>
                  </a:cubicBezTo>
                  <a:cubicBezTo>
                    <a:pt x="48056" y="18630"/>
                    <a:pt x="47494" y="18630"/>
                    <a:pt x="46932" y="18630"/>
                  </a:cubicBezTo>
                  <a:cubicBezTo>
                    <a:pt x="46651" y="19178"/>
                    <a:pt x="45807" y="20273"/>
                    <a:pt x="46370" y="20821"/>
                  </a:cubicBezTo>
                  <a:cubicBezTo>
                    <a:pt x="46932" y="20821"/>
                    <a:pt x="46932" y="21369"/>
                    <a:pt x="46651" y="22465"/>
                  </a:cubicBezTo>
                  <a:cubicBezTo>
                    <a:pt x="46651" y="23013"/>
                    <a:pt x="47213" y="23013"/>
                    <a:pt x="47213" y="23561"/>
                  </a:cubicBezTo>
                  <a:cubicBezTo>
                    <a:pt x="47494" y="24109"/>
                    <a:pt x="47494" y="25205"/>
                    <a:pt x="46932" y="24109"/>
                  </a:cubicBezTo>
                  <a:cubicBezTo>
                    <a:pt x="46370" y="23013"/>
                    <a:pt x="46932" y="25205"/>
                    <a:pt x="46651" y="24657"/>
                  </a:cubicBezTo>
                  <a:cubicBezTo>
                    <a:pt x="46370" y="24657"/>
                    <a:pt x="45807" y="23013"/>
                    <a:pt x="45526" y="23561"/>
                  </a:cubicBezTo>
                  <a:cubicBezTo>
                    <a:pt x="46088" y="23013"/>
                    <a:pt x="46932" y="23561"/>
                    <a:pt x="46088" y="22465"/>
                  </a:cubicBezTo>
                  <a:cubicBezTo>
                    <a:pt x="46370" y="22465"/>
                    <a:pt x="46651" y="21917"/>
                    <a:pt x="46088" y="21369"/>
                  </a:cubicBezTo>
                  <a:cubicBezTo>
                    <a:pt x="46651" y="21917"/>
                    <a:pt x="45245" y="21917"/>
                    <a:pt x="45526" y="21917"/>
                  </a:cubicBezTo>
                  <a:cubicBezTo>
                    <a:pt x="45526" y="21369"/>
                    <a:pt x="45526" y="21369"/>
                    <a:pt x="45807" y="21369"/>
                  </a:cubicBezTo>
                  <a:cubicBezTo>
                    <a:pt x="45807" y="20821"/>
                    <a:pt x="44964" y="21917"/>
                    <a:pt x="44964" y="21917"/>
                  </a:cubicBezTo>
                  <a:cubicBezTo>
                    <a:pt x="44683" y="21917"/>
                    <a:pt x="44964" y="20821"/>
                    <a:pt x="44683" y="20273"/>
                  </a:cubicBezTo>
                  <a:cubicBezTo>
                    <a:pt x="44683" y="20273"/>
                    <a:pt x="44121" y="20273"/>
                    <a:pt x="44121" y="20273"/>
                  </a:cubicBezTo>
                  <a:cubicBezTo>
                    <a:pt x="43559" y="20273"/>
                    <a:pt x="43559" y="18630"/>
                    <a:pt x="42997" y="19178"/>
                  </a:cubicBezTo>
                  <a:cubicBezTo>
                    <a:pt x="42435" y="20273"/>
                    <a:pt x="42154" y="20273"/>
                    <a:pt x="41311" y="20273"/>
                  </a:cubicBezTo>
                  <a:cubicBezTo>
                    <a:pt x="40187" y="20273"/>
                    <a:pt x="39344" y="20273"/>
                    <a:pt x="38220" y="20273"/>
                  </a:cubicBezTo>
                  <a:cubicBezTo>
                    <a:pt x="37939" y="20273"/>
                    <a:pt x="35971" y="20273"/>
                    <a:pt x="35971" y="19726"/>
                  </a:cubicBezTo>
                  <a:cubicBezTo>
                    <a:pt x="35690" y="19726"/>
                    <a:pt x="36533" y="18630"/>
                    <a:pt x="36814" y="18082"/>
                  </a:cubicBezTo>
                  <a:cubicBezTo>
                    <a:pt x="37096" y="17534"/>
                    <a:pt x="37377" y="18082"/>
                    <a:pt x="37939" y="18082"/>
                  </a:cubicBezTo>
                  <a:cubicBezTo>
                    <a:pt x="38220" y="17534"/>
                    <a:pt x="37377" y="16438"/>
                    <a:pt x="37377" y="16438"/>
                  </a:cubicBezTo>
                  <a:cubicBezTo>
                    <a:pt x="36814" y="15342"/>
                    <a:pt x="36533" y="15342"/>
                    <a:pt x="35971" y="14794"/>
                  </a:cubicBezTo>
                  <a:cubicBezTo>
                    <a:pt x="35690" y="14794"/>
                    <a:pt x="35409" y="14246"/>
                    <a:pt x="35128" y="14794"/>
                  </a:cubicBezTo>
                  <a:cubicBezTo>
                    <a:pt x="34847" y="15342"/>
                    <a:pt x="34566" y="15890"/>
                    <a:pt x="34285" y="15342"/>
                  </a:cubicBezTo>
                  <a:cubicBezTo>
                    <a:pt x="33442" y="14246"/>
                    <a:pt x="32599" y="14246"/>
                    <a:pt x="31756" y="13698"/>
                  </a:cubicBezTo>
                  <a:cubicBezTo>
                    <a:pt x="30632" y="13150"/>
                    <a:pt x="29789" y="13150"/>
                    <a:pt x="28665" y="12054"/>
                  </a:cubicBezTo>
                  <a:cubicBezTo>
                    <a:pt x="27822" y="10958"/>
                    <a:pt x="27259" y="10410"/>
                    <a:pt x="26135" y="10410"/>
                  </a:cubicBezTo>
                  <a:cubicBezTo>
                    <a:pt x="25854" y="10410"/>
                    <a:pt x="25573" y="10410"/>
                    <a:pt x="25292" y="10958"/>
                  </a:cubicBezTo>
                  <a:cubicBezTo>
                    <a:pt x="25011" y="11506"/>
                    <a:pt x="24730" y="12602"/>
                    <a:pt x="24449" y="12602"/>
                  </a:cubicBezTo>
                  <a:cubicBezTo>
                    <a:pt x="24168" y="12602"/>
                    <a:pt x="23325" y="13150"/>
                    <a:pt x="23325" y="12602"/>
                  </a:cubicBezTo>
                  <a:cubicBezTo>
                    <a:pt x="23325" y="12054"/>
                    <a:pt x="23887" y="11506"/>
                    <a:pt x="23887" y="10958"/>
                  </a:cubicBezTo>
                  <a:cubicBezTo>
                    <a:pt x="23887" y="10958"/>
                    <a:pt x="23044" y="11506"/>
                    <a:pt x="23044" y="10958"/>
                  </a:cubicBezTo>
                  <a:cubicBezTo>
                    <a:pt x="23325" y="10410"/>
                    <a:pt x="23325" y="9863"/>
                    <a:pt x="23044" y="9315"/>
                  </a:cubicBezTo>
                  <a:cubicBezTo>
                    <a:pt x="23044" y="8219"/>
                    <a:pt x="21920" y="9315"/>
                    <a:pt x="21920" y="9863"/>
                  </a:cubicBezTo>
                  <a:cubicBezTo>
                    <a:pt x="21920" y="9863"/>
                    <a:pt x="22482" y="9315"/>
                    <a:pt x="22482" y="9863"/>
                  </a:cubicBezTo>
                  <a:cubicBezTo>
                    <a:pt x="22763" y="9863"/>
                    <a:pt x="21639" y="10958"/>
                    <a:pt x="22482" y="10958"/>
                  </a:cubicBezTo>
                  <a:cubicBezTo>
                    <a:pt x="22201" y="10958"/>
                    <a:pt x="21920" y="10958"/>
                    <a:pt x="21920" y="12054"/>
                  </a:cubicBezTo>
                  <a:cubicBezTo>
                    <a:pt x="21920" y="12602"/>
                    <a:pt x="21639" y="13150"/>
                    <a:pt x="21358" y="12602"/>
                  </a:cubicBezTo>
                  <a:cubicBezTo>
                    <a:pt x="20515" y="12054"/>
                    <a:pt x="20234" y="11506"/>
                    <a:pt x="19953" y="9863"/>
                  </a:cubicBezTo>
                  <a:cubicBezTo>
                    <a:pt x="19672" y="8767"/>
                    <a:pt x="19110" y="8219"/>
                    <a:pt x="18548" y="7123"/>
                  </a:cubicBezTo>
                  <a:cubicBezTo>
                    <a:pt x="18266" y="7123"/>
                    <a:pt x="17985" y="6027"/>
                    <a:pt x="17704" y="6575"/>
                  </a:cubicBezTo>
                  <a:cubicBezTo>
                    <a:pt x="17704" y="7671"/>
                    <a:pt x="18548" y="8219"/>
                    <a:pt x="18829" y="8767"/>
                  </a:cubicBezTo>
                  <a:cubicBezTo>
                    <a:pt x="18829" y="8219"/>
                    <a:pt x="17704" y="8767"/>
                    <a:pt x="17704" y="9315"/>
                  </a:cubicBezTo>
                  <a:cubicBezTo>
                    <a:pt x="17423" y="9863"/>
                    <a:pt x="17704" y="9863"/>
                    <a:pt x="17423" y="10410"/>
                  </a:cubicBezTo>
                  <a:cubicBezTo>
                    <a:pt x="17142" y="10410"/>
                    <a:pt x="16861" y="11506"/>
                    <a:pt x="16580" y="10958"/>
                  </a:cubicBezTo>
                  <a:cubicBezTo>
                    <a:pt x="16580" y="10958"/>
                    <a:pt x="16580" y="10410"/>
                    <a:pt x="16580" y="10410"/>
                  </a:cubicBezTo>
                  <a:cubicBezTo>
                    <a:pt x="16580" y="9863"/>
                    <a:pt x="15175" y="10958"/>
                    <a:pt x="15175" y="11506"/>
                  </a:cubicBezTo>
                  <a:cubicBezTo>
                    <a:pt x="14894" y="12054"/>
                    <a:pt x="14613" y="12602"/>
                    <a:pt x="14051" y="13150"/>
                  </a:cubicBezTo>
                  <a:cubicBezTo>
                    <a:pt x="13770" y="13698"/>
                    <a:pt x="14051" y="12054"/>
                    <a:pt x="13770" y="12054"/>
                  </a:cubicBezTo>
                  <a:cubicBezTo>
                    <a:pt x="13489" y="12054"/>
                    <a:pt x="13208" y="12602"/>
                    <a:pt x="12927" y="12602"/>
                  </a:cubicBezTo>
                  <a:cubicBezTo>
                    <a:pt x="12646" y="12602"/>
                    <a:pt x="12646" y="13698"/>
                    <a:pt x="12365" y="13698"/>
                  </a:cubicBezTo>
                  <a:cubicBezTo>
                    <a:pt x="12084" y="13698"/>
                    <a:pt x="11241" y="14794"/>
                    <a:pt x="11522" y="14794"/>
                  </a:cubicBezTo>
                  <a:cubicBezTo>
                    <a:pt x="11522" y="15342"/>
                    <a:pt x="12084" y="15342"/>
                    <a:pt x="11241" y="15890"/>
                  </a:cubicBezTo>
                  <a:cubicBezTo>
                    <a:pt x="11241" y="15890"/>
                    <a:pt x="10398" y="15890"/>
                    <a:pt x="10398" y="15342"/>
                  </a:cubicBezTo>
                  <a:cubicBezTo>
                    <a:pt x="10398" y="14794"/>
                    <a:pt x="11241" y="14246"/>
                    <a:pt x="11241" y="14246"/>
                  </a:cubicBezTo>
                  <a:cubicBezTo>
                    <a:pt x="11522" y="13150"/>
                    <a:pt x="12084" y="12602"/>
                    <a:pt x="12365" y="12054"/>
                  </a:cubicBezTo>
                  <a:cubicBezTo>
                    <a:pt x="12927" y="11506"/>
                    <a:pt x="13208" y="11506"/>
                    <a:pt x="13770" y="12054"/>
                  </a:cubicBezTo>
                  <a:cubicBezTo>
                    <a:pt x="13489" y="12054"/>
                    <a:pt x="15737" y="9863"/>
                    <a:pt x="15737" y="9863"/>
                  </a:cubicBezTo>
                  <a:cubicBezTo>
                    <a:pt x="16299" y="9315"/>
                    <a:pt x="16018" y="8767"/>
                    <a:pt x="15737" y="8767"/>
                  </a:cubicBezTo>
                  <a:cubicBezTo>
                    <a:pt x="15175" y="8767"/>
                    <a:pt x="14613" y="8767"/>
                    <a:pt x="14051" y="9315"/>
                  </a:cubicBezTo>
                  <a:cubicBezTo>
                    <a:pt x="13770" y="9315"/>
                    <a:pt x="13770" y="10410"/>
                    <a:pt x="13208" y="10410"/>
                  </a:cubicBezTo>
                  <a:cubicBezTo>
                    <a:pt x="12927" y="10410"/>
                    <a:pt x="12365" y="10958"/>
                    <a:pt x="12084" y="10958"/>
                  </a:cubicBezTo>
                  <a:cubicBezTo>
                    <a:pt x="11522" y="10958"/>
                    <a:pt x="10117" y="13698"/>
                    <a:pt x="9836" y="13150"/>
                  </a:cubicBezTo>
                  <a:cubicBezTo>
                    <a:pt x="9555" y="13150"/>
                    <a:pt x="10117" y="12602"/>
                    <a:pt x="10117" y="12054"/>
                  </a:cubicBezTo>
                  <a:cubicBezTo>
                    <a:pt x="10117" y="12054"/>
                    <a:pt x="9274" y="11506"/>
                    <a:pt x="9274" y="11506"/>
                  </a:cubicBezTo>
                  <a:cubicBezTo>
                    <a:pt x="9274" y="11506"/>
                    <a:pt x="8430" y="12602"/>
                    <a:pt x="8149" y="12602"/>
                  </a:cubicBezTo>
                  <a:cubicBezTo>
                    <a:pt x="7868" y="12602"/>
                    <a:pt x="7306" y="13150"/>
                    <a:pt x="7025" y="13698"/>
                  </a:cubicBezTo>
                  <a:cubicBezTo>
                    <a:pt x="6744" y="13698"/>
                    <a:pt x="7306" y="14246"/>
                    <a:pt x="7306" y="14246"/>
                  </a:cubicBezTo>
                  <a:cubicBezTo>
                    <a:pt x="7587" y="14246"/>
                    <a:pt x="7306" y="14794"/>
                    <a:pt x="7306" y="14794"/>
                  </a:cubicBezTo>
                  <a:cubicBezTo>
                    <a:pt x="7306" y="15342"/>
                    <a:pt x="8430" y="14794"/>
                    <a:pt x="8430" y="14794"/>
                  </a:cubicBezTo>
                  <a:cubicBezTo>
                    <a:pt x="8711" y="14246"/>
                    <a:pt x="9274" y="13698"/>
                    <a:pt x="9555" y="13150"/>
                  </a:cubicBezTo>
                  <a:cubicBezTo>
                    <a:pt x="8149" y="14246"/>
                    <a:pt x="9555" y="14794"/>
                    <a:pt x="9274" y="15890"/>
                  </a:cubicBezTo>
                  <a:cubicBezTo>
                    <a:pt x="9274" y="15890"/>
                    <a:pt x="8992" y="15342"/>
                    <a:pt x="8992" y="15342"/>
                  </a:cubicBezTo>
                  <a:cubicBezTo>
                    <a:pt x="8430" y="14794"/>
                    <a:pt x="8149" y="15342"/>
                    <a:pt x="7868" y="15890"/>
                  </a:cubicBezTo>
                  <a:cubicBezTo>
                    <a:pt x="7587" y="15890"/>
                    <a:pt x="6463" y="15342"/>
                    <a:pt x="5901" y="15342"/>
                  </a:cubicBezTo>
                  <a:cubicBezTo>
                    <a:pt x="5339" y="15342"/>
                    <a:pt x="4496" y="14246"/>
                    <a:pt x="3934" y="13698"/>
                  </a:cubicBezTo>
                  <a:cubicBezTo>
                    <a:pt x="3653" y="13698"/>
                    <a:pt x="3372" y="13150"/>
                    <a:pt x="3091" y="13150"/>
                  </a:cubicBezTo>
                  <a:cubicBezTo>
                    <a:pt x="2810" y="12602"/>
                    <a:pt x="2529" y="11506"/>
                    <a:pt x="2810" y="11506"/>
                  </a:cubicBezTo>
                  <a:cubicBezTo>
                    <a:pt x="2529" y="11506"/>
                    <a:pt x="1967" y="11506"/>
                    <a:pt x="1686" y="12054"/>
                  </a:cubicBezTo>
                  <a:cubicBezTo>
                    <a:pt x="1124" y="12054"/>
                    <a:pt x="562" y="12054"/>
                    <a:pt x="0" y="11506"/>
                  </a:cubicBezTo>
                  <a:cubicBezTo>
                    <a:pt x="0" y="22465"/>
                    <a:pt x="0" y="33424"/>
                    <a:pt x="0" y="43835"/>
                  </a:cubicBezTo>
                  <a:cubicBezTo>
                    <a:pt x="0" y="46575"/>
                    <a:pt x="0" y="48767"/>
                    <a:pt x="0" y="51506"/>
                  </a:cubicBezTo>
                  <a:cubicBezTo>
                    <a:pt x="0" y="52054"/>
                    <a:pt x="0" y="52602"/>
                    <a:pt x="0" y="53150"/>
                  </a:cubicBezTo>
                  <a:cubicBezTo>
                    <a:pt x="0" y="54246"/>
                    <a:pt x="562" y="53150"/>
                    <a:pt x="843" y="53150"/>
                  </a:cubicBezTo>
                  <a:cubicBezTo>
                    <a:pt x="1405" y="53698"/>
                    <a:pt x="1405" y="53150"/>
                    <a:pt x="1967" y="53150"/>
                  </a:cubicBezTo>
                  <a:cubicBezTo>
                    <a:pt x="2529" y="53150"/>
                    <a:pt x="2529" y="53698"/>
                    <a:pt x="2810" y="54246"/>
                  </a:cubicBezTo>
                  <a:cubicBezTo>
                    <a:pt x="3091" y="55342"/>
                    <a:pt x="4496" y="58630"/>
                    <a:pt x="5058" y="58630"/>
                  </a:cubicBezTo>
                  <a:cubicBezTo>
                    <a:pt x="5339" y="58630"/>
                    <a:pt x="5901" y="58082"/>
                    <a:pt x="6182" y="57534"/>
                  </a:cubicBezTo>
                  <a:cubicBezTo>
                    <a:pt x="6463" y="56986"/>
                    <a:pt x="6182" y="56438"/>
                    <a:pt x="6463" y="55890"/>
                  </a:cubicBezTo>
                  <a:cubicBezTo>
                    <a:pt x="6744" y="55890"/>
                    <a:pt x="7868" y="55342"/>
                    <a:pt x="7868" y="55890"/>
                  </a:cubicBezTo>
                  <a:cubicBezTo>
                    <a:pt x="8430" y="56986"/>
                    <a:pt x="8992" y="57534"/>
                    <a:pt x="9274" y="58630"/>
                  </a:cubicBezTo>
                  <a:cubicBezTo>
                    <a:pt x="9836" y="59726"/>
                    <a:pt x="10398" y="60273"/>
                    <a:pt x="10679" y="61369"/>
                  </a:cubicBezTo>
                  <a:cubicBezTo>
                    <a:pt x="10960" y="61917"/>
                    <a:pt x="10960" y="62465"/>
                    <a:pt x="11241" y="63561"/>
                  </a:cubicBezTo>
                  <a:cubicBezTo>
                    <a:pt x="11803" y="64657"/>
                    <a:pt x="12084" y="66849"/>
                    <a:pt x="12927" y="67945"/>
                  </a:cubicBezTo>
                  <a:cubicBezTo>
                    <a:pt x="13489" y="69041"/>
                    <a:pt x="14613" y="69589"/>
                    <a:pt x="15175" y="70136"/>
                  </a:cubicBezTo>
                  <a:cubicBezTo>
                    <a:pt x="15737" y="70684"/>
                    <a:pt x="14894" y="71232"/>
                    <a:pt x="15175" y="72328"/>
                  </a:cubicBezTo>
                  <a:cubicBezTo>
                    <a:pt x="15456" y="72328"/>
                    <a:pt x="15737" y="72328"/>
                    <a:pt x="15737" y="72876"/>
                  </a:cubicBezTo>
                  <a:cubicBezTo>
                    <a:pt x="15737" y="72876"/>
                    <a:pt x="15456" y="74520"/>
                    <a:pt x="15737" y="73972"/>
                  </a:cubicBezTo>
                  <a:cubicBezTo>
                    <a:pt x="15456" y="74520"/>
                    <a:pt x="14894" y="74520"/>
                    <a:pt x="14894" y="75616"/>
                  </a:cubicBezTo>
                  <a:cubicBezTo>
                    <a:pt x="14613" y="76164"/>
                    <a:pt x="15456" y="77260"/>
                    <a:pt x="15737" y="77260"/>
                  </a:cubicBezTo>
                  <a:cubicBezTo>
                    <a:pt x="15737" y="77260"/>
                    <a:pt x="15175" y="78356"/>
                    <a:pt x="15175" y="78356"/>
                  </a:cubicBezTo>
                  <a:cubicBezTo>
                    <a:pt x="15175" y="78356"/>
                    <a:pt x="14894" y="77808"/>
                    <a:pt x="14894" y="77260"/>
                  </a:cubicBezTo>
                  <a:cubicBezTo>
                    <a:pt x="14613" y="77260"/>
                    <a:pt x="14894" y="78356"/>
                    <a:pt x="14894" y="78356"/>
                  </a:cubicBezTo>
                  <a:cubicBezTo>
                    <a:pt x="15175" y="78904"/>
                    <a:pt x="14894" y="79452"/>
                    <a:pt x="15175" y="80000"/>
                  </a:cubicBezTo>
                  <a:cubicBezTo>
                    <a:pt x="15456" y="81095"/>
                    <a:pt x="15456" y="81095"/>
                    <a:pt x="16018" y="80547"/>
                  </a:cubicBezTo>
                  <a:cubicBezTo>
                    <a:pt x="16018" y="80547"/>
                    <a:pt x="16299" y="80547"/>
                    <a:pt x="16299" y="80547"/>
                  </a:cubicBezTo>
                  <a:cubicBezTo>
                    <a:pt x="16580" y="80547"/>
                    <a:pt x="16580" y="79452"/>
                    <a:pt x="16580" y="79452"/>
                  </a:cubicBezTo>
                  <a:cubicBezTo>
                    <a:pt x="16580" y="79452"/>
                    <a:pt x="16861" y="80547"/>
                    <a:pt x="17142" y="80547"/>
                  </a:cubicBezTo>
                  <a:cubicBezTo>
                    <a:pt x="17142" y="80547"/>
                    <a:pt x="16861" y="81643"/>
                    <a:pt x="16861" y="82191"/>
                  </a:cubicBezTo>
                  <a:cubicBezTo>
                    <a:pt x="16580" y="82739"/>
                    <a:pt x="16580" y="83287"/>
                    <a:pt x="17142" y="82739"/>
                  </a:cubicBezTo>
                  <a:cubicBezTo>
                    <a:pt x="17142" y="82191"/>
                    <a:pt x="17423" y="82191"/>
                    <a:pt x="17423" y="82191"/>
                  </a:cubicBezTo>
                  <a:cubicBezTo>
                    <a:pt x="17704" y="82191"/>
                    <a:pt x="17704" y="81643"/>
                    <a:pt x="17704" y="81643"/>
                  </a:cubicBezTo>
                  <a:cubicBezTo>
                    <a:pt x="18266" y="81095"/>
                    <a:pt x="17985" y="82739"/>
                    <a:pt x="17985" y="83287"/>
                  </a:cubicBezTo>
                  <a:cubicBezTo>
                    <a:pt x="17985" y="83835"/>
                    <a:pt x="18266" y="84383"/>
                    <a:pt x="18548" y="84383"/>
                  </a:cubicBezTo>
                  <a:cubicBezTo>
                    <a:pt x="18829" y="84383"/>
                    <a:pt x="19110" y="83287"/>
                    <a:pt x="19391" y="83287"/>
                  </a:cubicBezTo>
                  <a:cubicBezTo>
                    <a:pt x="19391" y="83287"/>
                    <a:pt x="19110" y="83835"/>
                    <a:pt x="19110" y="83835"/>
                  </a:cubicBezTo>
                  <a:cubicBezTo>
                    <a:pt x="19110" y="83835"/>
                    <a:pt x="19672" y="84383"/>
                    <a:pt x="19672" y="84383"/>
                  </a:cubicBezTo>
                  <a:cubicBezTo>
                    <a:pt x="19672" y="84383"/>
                    <a:pt x="17704" y="85479"/>
                    <a:pt x="18548" y="86575"/>
                  </a:cubicBezTo>
                  <a:cubicBezTo>
                    <a:pt x="18548" y="86575"/>
                    <a:pt x="20234" y="86027"/>
                    <a:pt x="19953" y="86575"/>
                  </a:cubicBezTo>
                  <a:cubicBezTo>
                    <a:pt x="19953" y="86575"/>
                    <a:pt x="18548" y="86575"/>
                    <a:pt x="18829" y="87671"/>
                  </a:cubicBezTo>
                  <a:cubicBezTo>
                    <a:pt x="18829" y="87671"/>
                    <a:pt x="19391" y="87671"/>
                    <a:pt x="19391" y="87671"/>
                  </a:cubicBezTo>
                  <a:cubicBezTo>
                    <a:pt x="19110" y="88219"/>
                    <a:pt x="18548" y="88219"/>
                    <a:pt x="18829" y="88767"/>
                  </a:cubicBezTo>
                  <a:cubicBezTo>
                    <a:pt x="19391" y="89315"/>
                    <a:pt x="19953" y="89315"/>
                    <a:pt x="20234" y="89315"/>
                  </a:cubicBezTo>
                  <a:cubicBezTo>
                    <a:pt x="20796" y="89315"/>
                    <a:pt x="20515" y="89863"/>
                    <a:pt x="20796" y="89863"/>
                  </a:cubicBezTo>
                  <a:cubicBezTo>
                    <a:pt x="21358" y="90410"/>
                    <a:pt x="21358" y="88767"/>
                    <a:pt x="21639" y="88767"/>
                  </a:cubicBezTo>
                  <a:cubicBezTo>
                    <a:pt x="21920" y="88767"/>
                    <a:pt x="21639" y="89863"/>
                    <a:pt x="21639" y="89863"/>
                  </a:cubicBezTo>
                  <a:cubicBezTo>
                    <a:pt x="21358" y="90410"/>
                    <a:pt x="21358" y="90410"/>
                    <a:pt x="21639" y="90958"/>
                  </a:cubicBezTo>
                  <a:cubicBezTo>
                    <a:pt x="22482" y="92054"/>
                    <a:pt x="22763" y="89315"/>
                    <a:pt x="22763" y="89315"/>
                  </a:cubicBezTo>
                  <a:cubicBezTo>
                    <a:pt x="22763" y="89315"/>
                    <a:pt x="22763" y="90958"/>
                    <a:pt x="22482" y="90958"/>
                  </a:cubicBezTo>
                  <a:cubicBezTo>
                    <a:pt x="22482" y="91506"/>
                    <a:pt x="23044" y="90958"/>
                    <a:pt x="23325" y="90958"/>
                  </a:cubicBezTo>
                  <a:cubicBezTo>
                    <a:pt x="23044" y="92054"/>
                    <a:pt x="22763" y="92602"/>
                    <a:pt x="23325" y="93150"/>
                  </a:cubicBezTo>
                  <a:cubicBezTo>
                    <a:pt x="23887" y="93698"/>
                    <a:pt x="24168" y="92054"/>
                    <a:pt x="24168" y="92054"/>
                  </a:cubicBezTo>
                  <a:cubicBezTo>
                    <a:pt x="24168" y="92054"/>
                    <a:pt x="24168" y="92602"/>
                    <a:pt x="24168" y="93150"/>
                  </a:cubicBezTo>
                  <a:cubicBezTo>
                    <a:pt x="24449" y="94246"/>
                    <a:pt x="24168" y="93698"/>
                    <a:pt x="23887" y="93698"/>
                  </a:cubicBezTo>
                  <a:cubicBezTo>
                    <a:pt x="23606" y="94246"/>
                    <a:pt x="25292" y="94794"/>
                    <a:pt x="25011" y="93698"/>
                  </a:cubicBezTo>
                  <a:cubicBezTo>
                    <a:pt x="25573" y="95342"/>
                    <a:pt x="25292" y="96438"/>
                    <a:pt x="26416" y="96438"/>
                  </a:cubicBezTo>
                  <a:cubicBezTo>
                    <a:pt x="27259" y="96438"/>
                    <a:pt x="27822" y="96438"/>
                    <a:pt x="28665" y="96438"/>
                  </a:cubicBezTo>
                  <a:cubicBezTo>
                    <a:pt x="31756" y="96438"/>
                    <a:pt x="34566" y="96438"/>
                    <a:pt x="37377" y="96438"/>
                  </a:cubicBezTo>
                  <a:cubicBezTo>
                    <a:pt x="44402" y="96438"/>
                    <a:pt x="51428" y="96438"/>
                    <a:pt x="58454" y="96438"/>
                  </a:cubicBezTo>
                  <a:cubicBezTo>
                    <a:pt x="59859" y="96438"/>
                    <a:pt x="61264" y="96438"/>
                    <a:pt x="62669" y="96438"/>
                  </a:cubicBezTo>
                  <a:cubicBezTo>
                    <a:pt x="62950" y="96438"/>
                    <a:pt x="64355" y="96986"/>
                    <a:pt x="64355" y="95342"/>
                  </a:cubicBezTo>
                  <a:close/>
                  <a:moveTo>
                    <a:pt x="31475" y="29589"/>
                  </a:moveTo>
                  <a:cubicBezTo>
                    <a:pt x="30913" y="29589"/>
                    <a:pt x="30351" y="29041"/>
                    <a:pt x="29789" y="29589"/>
                  </a:cubicBezTo>
                  <a:cubicBezTo>
                    <a:pt x="29227" y="31232"/>
                    <a:pt x="30351" y="30684"/>
                    <a:pt x="30351" y="31232"/>
                  </a:cubicBezTo>
                  <a:cubicBezTo>
                    <a:pt x="30351" y="30684"/>
                    <a:pt x="28103" y="32876"/>
                    <a:pt x="28103" y="32876"/>
                  </a:cubicBezTo>
                  <a:cubicBezTo>
                    <a:pt x="27540" y="32328"/>
                    <a:pt x="30070" y="29041"/>
                    <a:pt x="27822" y="30684"/>
                  </a:cubicBezTo>
                  <a:cubicBezTo>
                    <a:pt x="27540" y="30684"/>
                    <a:pt x="27259" y="31232"/>
                    <a:pt x="27259" y="31232"/>
                  </a:cubicBezTo>
                  <a:cubicBezTo>
                    <a:pt x="26978" y="31780"/>
                    <a:pt x="27259" y="32328"/>
                    <a:pt x="26978" y="32876"/>
                  </a:cubicBezTo>
                  <a:cubicBezTo>
                    <a:pt x="26697" y="32876"/>
                    <a:pt x="24730" y="32328"/>
                    <a:pt x="24730" y="32328"/>
                  </a:cubicBezTo>
                  <a:cubicBezTo>
                    <a:pt x="24730" y="31780"/>
                    <a:pt x="25573" y="32328"/>
                    <a:pt x="25573" y="31780"/>
                  </a:cubicBezTo>
                  <a:cubicBezTo>
                    <a:pt x="25854" y="31232"/>
                    <a:pt x="25573" y="31232"/>
                    <a:pt x="25854" y="30684"/>
                  </a:cubicBezTo>
                  <a:cubicBezTo>
                    <a:pt x="25854" y="30136"/>
                    <a:pt x="26416" y="29589"/>
                    <a:pt x="26416" y="29589"/>
                  </a:cubicBezTo>
                  <a:cubicBezTo>
                    <a:pt x="26416" y="29041"/>
                    <a:pt x="25573" y="28493"/>
                    <a:pt x="26416" y="28493"/>
                  </a:cubicBezTo>
                  <a:cubicBezTo>
                    <a:pt x="26416" y="28493"/>
                    <a:pt x="27540" y="29041"/>
                    <a:pt x="27540" y="28493"/>
                  </a:cubicBezTo>
                  <a:cubicBezTo>
                    <a:pt x="27540" y="27945"/>
                    <a:pt x="26135" y="27397"/>
                    <a:pt x="25854" y="27397"/>
                  </a:cubicBezTo>
                  <a:cubicBezTo>
                    <a:pt x="25573" y="27397"/>
                    <a:pt x="25011" y="27945"/>
                    <a:pt x="24449" y="27945"/>
                  </a:cubicBezTo>
                  <a:cubicBezTo>
                    <a:pt x="24168" y="27945"/>
                    <a:pt x="23606" y="27397"/>
                    <a:pt x="23044" y="27945"/>
                  </a:cubicBezTo>
                  <a:cubicBezTo>
                    <a:pt x="22763" y="27945"/>
                    <a:pt x="22201" y="29041"/>
                    <a:pt x="22482" y="27945"/>
                  </a:cubicBezTo>
                  <a:cubicBezTo>
                    <a:pt x="22763" y="26849"/>
                    <a:pt x="23325" y="27397"/>
                    <a:pt x="23606" y="26849"/>
                  </a:cubicBezTo>
                  <a:cubicBezTo>
                    <a:pt x="24168" y="26849"/>
                    <a:pt x="25011" y="26301"/>
                    <a:pt x="25573" y="25753"/>
                  </a:cubicBezTo>
                  <a:cubicBezTo>
                    <a:pt x="26697" y="25205"/>
                    <a:pt x="27822" y="25205"/>
                    <a:pt x="28665" y="24109"/>
                  </a:cubicBezTo>
                  <a:cubicBezTo>
                    <a:pt x="29227" y="24109"/>
                    <a:pt x="30070" y="23561"/>
                    <a:pt x="30351" y="24657"/>
                  </a:cubicBezTo>
                  <a:cubicBezTo>
                    <a:pt x="30632" y="25205"/>
                    <a:pt x="29508" y="25753"/>
                    <a:pt x="29227" y="26301"/>
                  </a:cubicBezTo>
                  <a:cubicBezTo>
                    <a:pt x="28665" y="26849"/>
                    <a:pt x="30913" y="26849"/>
                    <a:pt x="31194" y="26849"/>
                  </a:cubicBezTo>
                  <a:cubicBezTo>
                    <a:pt x="31194" y="26849"/>
                    <a:pt x="31756" y="26849"/>
                    <a:pt x="31756" y="26849"/>
                  </a:cubicBezTo>
                  <a:cubicBezTo>
                    <a:pt x="32037" y="26301"/>
                    <a:pt x="32599" y="25205"/>
                    <a:pt x="32880" y="25753"/>
                  </a:cubicBezTo>
                  <a:cubicBezTo>
                    <a:pt x="33161" y="26301"/>
                    <a:pt x="31756" y="29589"/>
                    <a:pt x="31475" y="29589"/>
                  </a:cubicBezTo>
                  <a:cubicBezTo>
                    <a:pt x="30913" y="29589"/>
                    <a:pt x="32037" y="29589"/>
                    <a:pt x="31475" y="29589"/>
                  </a:cubicBezTo>
                  <a:close/>
                  <a:moveTo>
                    <a:pt x="44121" y="42739"/>
                  </a:moveTo>
                  <a:cubicBezTo>
                    <a:pt x="44121" y="42739"/>
                    <a:pt x="42716" y="42739"/>
                    <a:pt x="42997" y="42739"/>
                  </a:cubicBezTo>
                  <a:cubicBezTo>
                    <a:pt x="42997" y="43287"/>
                    <a:pt x="43559" y="42739"/>
                    <a:pt x="43559" y="43287"/>
                  </a:cubicBezTo>
                  <a:cubicBezTo>
                    <a:pt x="43559" y="43835"/>
                    <a:pt x="42435" y="44383"/>
                    <a:pt x="42154" y="44383"/>
                  </a:cubicBezTo>
                  <a:cubicBezTo>
                    <a:pt x="41592" y="44383"/>
                    <a:pt x="41311" y="45479"/>
                    <a:pt x="40749" y="46027"/>
                  </a:cubicBezTo>
                  <a:cubicBezTo>
                    <a:pt x="40749" y="46027"/>
                    <a:pt x="39625" y="46027"/>
                    <a:pt x="39906" y="46575"/>
                  </a:cubicBezTo>
                  <a:cubicBezTo>
                    <a:pt x="39906" y="47123"/>
                    <a:pt x="40749" y="47123"/>
                    <a:pt x="39906" y="48219"/>
                  </a:cubicBezTo>
                  <a:cubicBezTo>
                    <a:pt x="39625" y="48219"/>
                    <a:pt x="38501" y="48219"/>
                    <a:pt x="38501" y="48767"/>
                  </a:cubicBezTo>
                  <a:cubicBezTo>
                    <a:pt x="38220" y="48767"/>
                    <a:pt x="38501" y="49315"/>
                    <a:pt x="38501" y="49315"/>
                  </a:cubicBezTo>
                  <a:cubicBezTo>
                    <a:pt x="38501" y="50410"/>
                    <a:pt x="37939" y="50410"/>
                    <a:pt x="37658" y="50410"/>
                  </a:cubicBezTo>
                  <a:cubicBezTo>
                    <a:pt x="36814" y="50958"/>
                    <a:pt x="35971" y="50958"/>
                    <a:pt x="35128" y="50958"/>
                  </a:cubicBezTo>
                  <a:cubicBezTo>
                    <a:pt x="35128" y="50958"/>
                    <a:pt x="33723" y="49315"/>
                    <a:pt x="33723" y="49315"/>
                  </a:cubicBezTo>
                  <a:cubicBezTo>
                    <a:pt x="34285" y="48767"/>
                    <a:pt x="35128" y="49315"/>
                    <a:pt x="35409" y="48767"/>
                  </a:cubicBezTo>
                  <a:cubicBezTo>
                    <a:pt x="35690" y="48767"/>
                    <a:pt x="35409" y="47671"/>
                    <a:pt x="35690" y="47671"/>
                  </a:cubicBezTo>
                  <a:cubicBezTo>
                    <a:pt x="35971" y="46575"/>
                    <a:pt x="36533" y="47123"/>
                    <a:pt x="36814" y="46575"/>
                  </a:cubicBezTo>
                  <a:cubicBezTo>
                    <a:pt x="37096" y="46575"/>
                    <a:pt x="36533" y="45479"/>
                    <a:pt x="36533" y="45479"/>
                  </a:cubicBezTo>
                  <a:cubicBezTo>
                    <a:pt x="35971" y="44931"/>
                    <a:pt x="35971" y="44931"/>
                    <a:pt x="35971" y="44383"/>
                  </a:cubicBezTo>
                  <a:cubicBezTo>
                    <a:pt x="35971" y="43287"/>
                    <a:pt x="35409" y="43835"/>
                    <a:pt x="35409" y="43287"/>
                  </a:cubicBezTo>
                  <a:cubicBezTo>
                    <a:pt x="35128" y="42739"/>
                    <a:pt x="35971" y="43287"/>
                    <a:pt x="35971" y="43287"/>
                  </a:cubicBezTo>
                  <a:cubicBezTo>
                    <a:pt x="36814" y="43835"/>
                    <a:pt x="37658" y="44383"/>
                    <a:pt x="38220" y="44931"/>
                  </a:cubicBezTo>
                  <a:cubicBezTo>
                    <a:pt x="38782" y="46027"/>
                    <a:pt x="39906" y="45479"/>
                    <a:pt x="40468" y="44931"/>
                  </a:cubicBezTo>
                  <a:cubicBezTo>
                    <a:pt x="41311" y="44383"/>
                    <a:pt x="41592" y="42739"/>
                    <a:pt x="42716" y="42191"/>
                  </a:cubicBezTo>
                  <a:cubicBezTo>
                    <a:pt x="42997" y="41643"/>
                    <a:pt x="43559" y="41643"/>
                    <a:pt x="44121" y="42191"/>
                  </a:cubicBezTo>
                  <a:cubicBezTo>
                    <a:pt x="44121" y="42191"/>
                    <a:pt x="44964" y="42739"/>
                    <a:pt x="44964" y="42739"/>
                  </a:cubicBezTo>
                  <a:cubicBezTo>
                    <a:pt x="44964" y="42739"/>
                    <a:pt x="44402" y="42739"/>
                    <a:pt x="44121" y="42739"/>
                  </a:cubicBezTo>
                  <a:close/>
                  <a:moveTo>
                    <a:pt x="62388" y="90410"/>
                  </a:moveTo>
                  <a:cubicBezTo>
                    <a:pt x="62107" y="91506"/>
                    <a:pt x="61545" y="89315"/>
                    <a:pt x="61545" y="88767"/>
                  </a:cubicBezTo>
                  <a:cubicBezTo>
                    <a:pt x="61545" y="87671"/>
                    <a:pt x="62107" y="87123"/>
                    <a:pt x="62107" y="86027"/>
                  </a:cubicBezTo>
                  <a:cubicBezTo>
                    <a:pt x="61826" y="85479"/>
                    <a:pt x="61545" y="87123"/>
                    <a:pt x="61264" y="86575"/>
                  </a:cubicBezTo>
                  <a:cubicBezTo>
                    <a:pt x="61264" y="86027"/>
                    <a:pt x="61264" y="84383"/>
                    <a:pt x="60702" y="84383"/>
                  </a:cubicBezTo>
                  <a:cubicBezTo>
                    <a:pt x="60702" y="84383"/>
                    <a:pt x="60702" y="85479"/>
                    <a:pt x="60421" y="85479"/>
                  </a:cubicBezTo>
                  <a:cubicBezTo>
                    <a:pt x="60140" y="84931"/>
                    <a:pt x="60140" y="84383"/>
                    <a:pt x="59859" y="83835"/>
                  </a:cubicBezTo>
                  <a:cubicBezTo>
                    <a:pt x="59578" y="83287"/>
                    <a:pt x="59297" y="82739"/>
                    <a:pt x="59016" y="82191"/>
                  </a:cubicBezTo>
                  <a:cubicBezTo>
                    <a:pt x="58735" y="81643"/>
                    <a:pt x="59578" y="81643"/>
                    <a:pt x="59578" y="81095"/>
                  </a:cubicBezTo>
                  <a:cubicBezTo>
                    <a:pt x="59297" y="80547"/>
                    <a:pt x="58735" y="81095"/>
                    <a:pt x="58735" y="80547"/>
                  </a:cubicBezTo>
                  <a:cubicBezTo>
                    <a:pt x="58735" y="80000"/>
                    <a:pt x="59016" y="78356"/>
                    <a:pt x="59016" y="77808"/>
                  </a:cubicBezTo>
                  <a:cubicBezTo>
                    <a:pt x="59578" y="76712"/>
                    <a:pt x="60983" y="80547"/>
                    <a:pt x="60983" y="81095"/>
                  </a:cubicBezTo>
                  <a:cubicBezTo>
                    <a:pt x="61264" y="82191"/>
                    <a:pt x="61545" y="82739"/>
                    <a:pt x="61545" y="83835"/>
                  </a:cubicBezTo>
                  <a:cubicBezTo>
                    <a:pt x="61826" y="84931"/>
                    <a:pt x="61826" y="84383"/>
                    <a:pt x="62107" y="85479"/>
                  </a:cubicBezTo>
                  <a:cubicBezTo>
                    <a:pt x="62107" y="86027"/>
                    <a:pt x="62388" y="86575"/>
                    <a:pt x="62388" y="87123"/>
                  </a:cubicBezTo>
                  <a:cubicBezTo>
                    <a:pt x="62669" y="88219"/>
                    <a:pt x="62388" y="89315"/>
                    <a:pt x="62388" y="90410"/>
                  </a:cubicBezTo>
                  <a:cubicBezTo>
                    <a:pt x="62107" y="90958"/>
                    <a:pt x="62388" y="89863"/>
                    <a:pt x="62388" y="9041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9" name="Google Shape;942;g90e2d1f501_0_5781">
              <a:extLst>
                <a:ext uri="{FF2B5EF4-FFF2-40B4-BE49-F238E27FC236}">
                  <a16:creationId xmlns:a16="http://schemas.microsoft.com/office/drawing/2014/main" id="{28FB597A-1974-CDAA-58FC-66916D7750AF}"/>
                </a:ext>
              </a:extLst>
            </p:cNvPr>
            <p:cNvSpPr/>
            <p:nvPr/>
          </p:nvSpPr>
          <p:spPr>
            <a:xfrm>
              <a:off x="17343513" y="9466307"/>
              <a:ext cx="954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0"/>
                  </a:moveTo>
                  <a:cubicBezTo>
                    <a:pt x="84000" y="13333"/>
                    <a:pt x="0" y="53333"/>
                    <a:pt x="24000" y="93333"/>
                  </a:cubicBezTo>
                  <a:cubicBezTo>
                    <a:pt x="48000" y="120000"/>
                    <a:pt x="108000" y="40000"/>
                    <a:pt x="120000" y="40000"/>
                  </a:cubicBezTo>
                  <a:cubicBezTo>
                    <a:pt x="120000" y="26666"/>
                    <a:pt x="108000" y="13333"/>
                    <a:pt x="108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0" name="Google Shape;943;g90e2d1f501_0_5781">
              <a:extLst>
                <a:ext uri="{FF2B5EF4-FFF2-40B4-BE49-F238E27FC236}">
                  <a16:creationId xmlns:a16="http://schemas.microsoft.com/office/drawing/2014/main" id="{5E1A4290-F741-A8AF-2210-5A5AFE9D8251}"/>
                </a:ext>
              </a:extLst>
            </p:cNvPr>
            <p:cNvSpPr/>
            <p:nvPr/>
          </p:nvSpPr>
          <p:spPr>
            <a:xfrm>
              <a:off x="17419944" y="9447192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120000" y="0"/>
                    <a:pt x="64615" y="0"/>
                    <a:pt x="64615" y="0"/>
                  </a:cubicBezTo>
                  <a:cubicBezTo>
                    <a:pt x="55384" y="0"/>
                    <a:pt x="0" y="24000"/>
                    <a:pt x="9230" y="48000"/>
                  </a:cubicBezTo>
                  <a:cubicBezTo>
                    <a:pt x="27692" y="120000"/>
                    <a:pt x="18461" y="120000"/>
                    <a:pt x="46153" y="72000"/>
                  </a:cubicBezTo>
                  <a:cubicBezTo>
                    <a:pt x="73846" y="48000"/>
                    <a:pt x="92307" y="48000"/>
                    <a:pt x="11076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1" name="Google Shape;944;g90e2d1f501_0_5781">
              <a:extLst>
                <a:ext uri="{FF2B5EF4-FFF2-40B4-BE49-F238E27FC236}">
                  <a16:creationId xmlns:a16="http://schemas.microsoft.com/office/drawing/2014/main" id="{AA01C500-1F3A-5880-6AD1-111DCC28B60F}"/>
                </a:ext>
              </a:extLst>
            </p:cNvPr>
            <p:cNvSpPr/>
            <p:nvPr/>
          </p:nvSpPr>
          <p:spPr>
            <a:xfrm>
              <a:off x="12273443" y="6414553"/>
              <a:ext cx="289800" cy="15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709" y="120000"/>
                  </a:moveTo>
                  <a:cubicBezTo>
                    <a:pt x="46451" y="120000"/>
                    <a:pt x="42580" y="98823"/>
                    <a:pt x="50322" y="98823"/>
                  </a:cubicBezTo>
                  <a:cubicBezTo>
                    <a:pt x="58064" y="98823"/>
                    <a:pt x="61935" y="112941"/>
                    <a:pt x="69677" y="112941"/>
                  </a:cubicBezTo>
                  <a:cubicBezTo>
                    <a:pt x="73548" y="112941"/>
                    <a:pt x="77419" y="112941"/>
                    <a:pt x="81290" y="112941"/>
                  </a:cubicBezTo>
                  <a:cubicBezTo>
                    <a:pt x="85161" y="112941"/>
                    <a:pt x="89032" y="105882"/>
                    <a:pt x="89032" y="105882"/>
                  </a:cubicBezTo>
                  <a:cubicBezTo>
                    <a:pt x="100645" y="98823"/>
                    <a:pt x="104516" y="91764"/>
                    <a:pt x="112258" y="77647"/>
                  </a:cubicBezTo>
                  <a:cubicBezTo>
                    <a:pt x="120000" y="63529"/>
                    <a:pt x="112258" y="56470"/>
                    <a:pt x="104516" y="49411"/>
                  </a:cubicBezTo>
                  <a:cubicBezTo>
                    <a:pt x="96774" y="42352"/>
                    <a:pt x="85161" y="21176"/>
                    <a:pt x="81290" y="35294"/>
                  </a:cubicBezTo>
                  <a:cubicBezTo>
                    <a:pt x="73548" y="56470"/>
                    <a:pt x="69677" y="28235"/>
                    <a:pt x="65806" y="21176"/>
                  </a:cubicBezTo>
                  <a:cubicBezTo>
                    <a:pt x="61935" y="14117"/>
                    <a:pt x="50322" y="21176"/>
                    <a:pt x="50322" y="0"/>
                  </a:cubicBezTo>
                  <a:cubicBezTo>
                    <a:pt x="50322" y="7058"/>
                    <a:pt x="46451" y="21176"/>
                    <a:pt x="42580" y="14117"/>
                  </a:cubicBezTo>
                  <a:cubicBezTo>
                    <a:pt x="34838" y="0"/>
                    <a:pt x="34838" y="0"/>
                    <a:pt x="30967" y="14117"/>
                  </a:cubicBezTo>
                  <a:cubicBezTo>
                    <a:pt x="27096" y="21176"/>
                    <a:pt x="0" y="35294"/>
                    <a:pt x="0" y="42352"/>
                  </a:cubicBezTo>
                  <a:cubicBezTo>
                    <a:pt x="0" y="42352"/>
                    <a:pt x="3870" y="63529"/>
                    <a:pt x="7741" y="70588"/>
                  </a:cubicBezTo>
                  <a:cubicBezTo>
                    <a:pt x="7741" y="77647"/>
                    <a:pt x="11612" y="84705"/>
                    <a:pt x="15483" y="91764"/>
                  </a:cubicBezTo>
                  <a:cubicBezTo>
                    <a:pt x="23225" y="98823"/>
                    <a:pt x="30967" y="120000"/>
                    <a:pt x="38709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2" name="Google Shape;945;g90e2d1f501_0_5781">
              <a:extLst>
                <a:ext uri="{FF2B5EF4-FFF2-40B4-BE49-F238E27FC236}">
                  <a16:creationId xmlns:a16="http://schemas.microsoft.com/office/drawing/2014/main" id="{DD91F888-C789-2BC0-C075-69FF4D9CB0C6}"/>
                </a:ext>
              </a:extLst>
            </p:cNvPr>
            <p:cNvSpPr/>
            <p:nvPr/>
          </p:nvSpPr>
          <p:spPr>
            <a:xfrm>
              <a:off x="12142870" y="6545160"/>
              <a:ext cx="3471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783" y="15000"/>
                  </a:moveTo>
                  <a:cubicBezTo>
                    <a:pt x="97297" y="15000"/>
                    <a:pt x="90810" y="0"/>
                    <a:pt x="87567" y="0"/>
                  </a:cubicBezTo>
                  <a:cubicBezTo>
                    <a:pt x="81081" y="0"/>
                    <a:pt x="84324" y="22500"/>
                    <a:pt x="77837" y="22500"/>
                  </a:cubicBezTo>
                  <a:cubicBezTo>
                    <a:pt x="71351" y="22500"/>
                    <a:pt x="71351" y="15000"/>
                    <a:pt x="64864" y="22500"/>
                  </a:cubicBezTo>
                  <a:cubicBezTo>
                    <a:pt x="64864" y="22500"/>
                    <a:pt x="51891" y="45000"/>
                    <a:pt x="55135" y="52500"/>
                  </a:cubicBezTo>
                  <a:cubicBezTo>
                    <a:pt x="55135" y="60000"/>
                    <a:pt x="61621" y="75000"/>
                    <a:pt x="51891" y="67500"/>
                  </a:cubicBezTo>
                  <a:cubicBezTo>
                    <a:pt x="48648" y="67500"/>
                    <a:pt x="45405" y="60000"/>
                    <a:pt x="42162" y="67500"/>
                  </a:cubicBezTo>
                  <a:cubicBezTo>
                    <a:pt x="38918" y="67500"/>
                    <a:pt x="32432" y="75000"/>
                    <a:pt x="29189" y="75000"/>
                  </a:cubicBezTo>
                  <a:cubicBezTo>
                    <a:pt x="22702" y="75000"/>
                    <a:pt x="19459" y="60000"/>
                    <a:pt x="16216" y="82500"/>
                  </a:cubicBezTo>
                  <a:cubicBezTo>
                    <a:pt x="16216" y="82500"/>
                    <a:pt x="3243" y="67500"/>
                    <a:pt x="0" y="67500"/>
                  </a:cubicBezTo>
                  <a:cubicBezTo>
                    <a:pt x="0" y="82500"/>
                    <a:pt x="3243" y="90000"/>
                    <a:pt x="12972" y="97500"/>
                  </a:cubicBezTo>
                  <a:cubicBezTo>
                    <a:pt x="16216" y="97500"/>
                    <a:pt x="16216" y="97500"/>
                    <a:pt x="19459" y="97500"/>
                  </a:cubicBezTo>
                  <a:cubicBezTo>
                    <a:pt x="22702" y="97500"/>
                    <a:pt x="22702" y="112500"/>
                    <a:pt x="25945" y="105000"/>
                  </a:cubicBezTo>
                  <a:cubicBezTo>
                    <a:pt x="32432" y="97500"/>
                    <a:pt x="32432" y="97500"/>
                    <a:pt x="38918" y="97500"/>
                  </a:cubicBezTo>
                  <a:cubicBezTo>
                    <a:pt x="45405" y="97500"/>
                    <a:pt x="42162" y="105000"/>
                    <a:pt x="48648" y="112500"/>
                  </a:cubicBezTo>
                  <a:cubicBezTo>
                    <a:pt x="55135" y="120000"/>
                    <a:pt x="64864" y="120000"/>
                    <a:pt x="71351" y="120000"/>
                  </a:cubicBezTo>
                  <a:cubicBezTo>
                    <a:pt x="81081" y="120000"/>
                    <a:pt x="84324" y="105000"/>
                    <a:pt x="94054" y="105000"/>
                  </a:cubicBezTo>
                  <a:cubicBezTo>
                    <a:pt x="100540" y="105000"/>
                    <a:pt x="107027" y="97500"/>
                    <a:pt x="107027" y="90000"/>
                  </a:cubicBezTo>
                  <a:cubicBezTo>
                    <a:pt x="110270" y="82500"/>
                    <a:pt x="110270" y="75000"/>
                    <a:pt x="110270" y="67500"/>
                  </a:cubicBezTo>
                  <a:cubicBezTo>
                    <a:pt x="110270" y="52500"/>
                    <a:pt x="113513" y="67500"/>
                    <a:pt x="116756" y="60000"/>
                  </a:cubicBezTo>
                  <a:cubicBezTo>
                    <a:pt x="120000" y="45000"/>
                    <a:pt x="116756" y="22500"/>
                    <a:pt x="116756" y="15000"/>
                  </a:cubicBezTo>
                  <a:cubicBezTo>
                    <a:pt x="110270" y="15000"/>
                    <a:pt x="107027" y="15000"/>
                    <a:pt x="103783" y="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3" name="Google Shape;946;g90e2d1f501_0_5781">
              <a:extLst>
                <a:ext uri="{FF2B5EF4-FFF2-40B4-BE49-F238E27FC236}">
                  <a16:creationId xmlns:a16="http://schemas.microsoft.com/office/drawing/2014/main" id="{87325995-A380-1FE6-9A95-6134D707B3DC}"/>
                </a:ext>
              </a:extLst>
            </p:cNvPr>
            <p:cNvSpPr/>
            <p:nvPr/>
          </p:nvSpPr>
          <p:spPr>
            <a:xfrm>
              <a:off x="12021850" y="6656653"/>
              <a:ext cx="531900" cy="51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894" y="21818"/>
                  </a:moveTo>
                  <a:cubicBezTo>
                    <a:pt x="80000" y="19636"/>
                    <a:pt x="84210" y="21818"/>
                    <a:pt x="86315" y="19636"/>
                  </a:cubicBezTo>
                  <a:cubicBezTo>
                    <a:pt x="90526" y="17454"/>
                    <a:pt x="88421" y="15272"/>
                    <a:pt x="90526" y="13090"/>
                  </a:cubicBezTo>
                  <a:cubicBezTo>
                    <a:pt x="90526" y="10909"/>
                    <a:pt x="92631" y="8727"/>
                    <a:pt x="94736" y="8727"/>
                  </a:cubicBezTo>
                  <a:cubicBezTo>
                    <a:pt x="96842" y="6545"/>
                    <a:pt x="94736" y="6545"/>
                    <a:pt x="94736" y="2181"/>
                  </a:cubicBezTo>
                  <a:cubicBezTo>
                    <a:pt x="92631" y="4363"/>
                    <a:pt x="90526" y="4363"/>
                    <a:pt x="86315" y="4363"/>
                  </a:cubicBezTo>
                  <a:cubicBezTo>
                    <a:pt x="82105" y="4363"/>
                    <a:pt x="77894" y="10909"/>
                    <a:pt x="75789" y="8727"/>
                  </a:cubicBezTo>
                  <a:cubicBezTo>
                    <a:pt x="69473" y="6545"/>
                    <a:pt x="58947" y="8727"/>
                    <a:pt x="56842" y="2181"/>
                  </a:cubicBezTo>
                  <a:cubicBezTo>
                    <a:pt x="54736" y="0"/>
                    <a:pt x="48421" y="2181"/>
                    <a:pt x="46315" y="2181"/>
                  </a:cubicBezTo>
                  <a:cubicBezTo>
                    <a:pt x="42105" y="6545"/>
                    <a:pt x="42105" y="2181"/>
                    <a:pt x="40000" y="2181"/>
                  </a:cubicBezTo>
                  <a:cubicBezTo>
                    <a:pt x="37894" y="2181"/>
                    <a:pt x="37894" y="6545"/>
                    <a:pt x="37894" y="6545"/>
                  </a:cubicBezTo>
                  <a:cubicBezTo>
                    <a:pt x="37894" y="6545"/>
                    <a:pt x="35789" y="8727"/>
                    <a:pt x="35789" y="8727"/>
                  </a:cubicBezTo>
                  <a:cubicBezTo>
                    <a:pt x="35789" y="10909"/>
                    <a:pt x="33684" y="10909"/>
                    <a:pt x="31578" y="10909"/>
                  </a:cubicBezTo>
                  <a:cubicBezTo>
                    <a:pt x="31578" y="10909"/>
                    <a:pt x="29473" y="10909"/>
                    <a:pt x="27368" y="10909"/>
                  </a:cubicBezTo>
                  <a:cubicBezTo>
                    <a:pt x="27368" y="10909"/>
                    <a:pt x="27368" y="10909"/>
                    <a:pt x="25263" y="8727"/>
                  </a:cubicBezTo>
                  <a:cubicBezTo>
                    <a:pt x="25263" y="8727"/>
                    <a:pt x="23157" y="15272"/>
                    <a:pt x="23157" y="17454"/>
                  </a:cubicBezTo>
                  <a:cubicBezTo>
                    <a:pt x="23157" y="19636"/>
                    <a:pt x="18947" y="13090"/>
                    <a:pt x="18947" y="10909"/>
                  </a:cubicBezTo>
                  <a:cubicBezTo>
                    <a:pt x="14736" y="8727"/>
                    <a:pt x="12631" y="15272"/>
                    <a:pt x="10526" y="15272"/>
                  </a:cubicBezTo>
                  <a:cubicBezTo>
                    <a:pt x="6315" y="15272"/>
                    <a:pt x="2105" y="15272"/>
                    <a:pt x="0" y="15272"/>
                  </a:cubicBezTo>
                  <a:cubicBezTo>
                    <a:pt x="0" y="17454"/>
                    <a:pt x="2105" y="19636"/>
                    <a:pt x="2105" y="21818"/>
                  </a:cubicBezTo>
                  <a:cubicBezTo>
                    <a:pt x="2105" y="26181"/>
                    <a:pt x="0" y="26181"/>
                    <a:pt x="0" y="30545"/>
                  </a:cubicBezTo>
                  <a:cubicBezTo>
                    <a:pt x="0" y="32727"/>
                    <a:pt x="0" y="39272"/>
                    <a:pt x="4210" y="39272"/>
                  </a:cubicBezTo>
                  <a:cubicBezTo>
                    <a:pt x="6315" y="41454"/>
                    <a:pt x="8421" y="39272"/>
                    <a:pt x="8421" y="45818"/>
                  </a:cubicBezTo>
                  <a:cubicBezTo>
                    <a:pt x="12631" y="43636"/>
                    <a:pt x="21052" y="34909"/>
                    <a:pt x="25263" y="37090"/>
                  </a:cubicBezTo>
                  <a:cubicBezTo>
                    <a:pt x="27368" y="39272"/>
                    <a:pt x="29473" y="41454"/>
                    <a:pt x="31578" y="41454"/>
                  </a:cubicBezTo>
                  <a:cubicBezTo>
                    <a:pt x="33684" y="41454"/>
                    <a:pt x="35789" y="45818"/>
                    <a:pt x="35789" y="48000"/>
                  </a:cubicBezTo>
                  <a:cubicBezTo>
                    <a:pt x="37894" y="50181"/>
                    <a:pt x="37894" y="52363"/>
                    <a:pt x="37894" y="54545"/>
                  </a:cubicBezTo>
                  <a:cubicBezTo>
                    <a:pt x="40000" y="56727"/>
                    <a:pt x="42105" y="58909"/>
                    <a:pt x="44210" y="61090"/>
                  </a:cubicBezTo>
                  <a:cubicBezTo>
                    <a:pt x="48421" y="63272"/>
                    <a:pt x="52631" y="67636"/>
                    <a:pt x="58947" y="72000"/>
                  </a:cubicBezTo>
                  <a:cubicBezTo>
                    <a:pt x="63157" y="76363"/>
                    <a:pt x="65263" y="76363"/>
                    <a:pt x="69473" y="78545"/>
                  </a:cubicBezTo>
                  <a:cubicBezTo>
                    <a:pt x="75789" y="82909"/>
                    <a:pt x="80000" y="89454"/>
                    <a:pt x="88421" y="91636"/>
                  </a:cubicBezTo>
                  <a:cubicBezTo>
                    <a:pt x="92631" y="93818"/>
                    <a:pt x="92631" y="100363"/>
                    <a:pt x="94736" y="104727"/>
                  </a:cubicBezTo>
                  <a:cubicBezTo>
                    <a:pt x="94736" y="109090"/>
                    <a:pt x="88421" y="113454"/>
                    <a:pt x="90526" y="120000"/>
                  </a:cubicBezTo>
                  <a:cubicBezTo>
                    <a:pt x="90526" y="117818"/>
                    <a:pt x="103157" y="106909"/>
                    <a:pt x="103157" y="104727"/>
                  </a:cubicBezTo>
                  <a:cubicBezTo>
                    <a:pt x="105263" y="102545"/>
                    <a:pt x="98947" y="98181"/>
                    <a:pt x="98947" y="98181"/>
                  </a:cubicBezTo>
                  <a:cubicBezTo>
                    <a:pt x="94736" y="93818"/>
                    <a:pt x="103157" y="85090"/>
                    <a:pt x="105263" y="87272"/>
                  </a:cubicBezTo>
                  <a:cubicBezTo>
                    <a:pt x="107368" y="89454"/>
                    <a:pt x="109473" y="89454"/>
                    <a:pt x="111578" y="89454"/>
                  </a:cubicBezTo>
                  <a:cubicBezTo>
                    <a:pt x="113684" y="91636"/>
                    <a:pt x="113684" y="93818"/>
                    <a:pt x="115789" y="96000"/>
                  </a:cubicBezTo>
                  <a:cubicBezTo>
                    <a:pt x="119999" y="96000"/>
                    <a:pt x="113684" y="87272"/>
                    <a:pt x="111578" y="85090"/>
                  </a:cubicBezTo>
                  <a:cubicBezTo>
                    <a:pt x="107368" y="80727"/>
                    <a:pt x="98947" y="80727"/>
                    <a:pt x="92631" y="76363"/>
                  </a:cubicBezTo>
                  <a:cubicBezTo>
                    <a:pt x="90526" y="74181"/>
                    <a:pt x="96842" y="69818"/>
                    <a:pt x="92631" y="69818"/>
                  </a:cubicBezTo>
                  <a:cubicBezTo>
                    <a:pt x="90526" y="67636"/>
                    <a:pt x="86315" y="69818"/>
                    <a:pt x="82105" y="67636"/>
                  </a:cubicBezTo>
                  <a:cubicBezTo>
                    <a:pt x="77894" y="65454"/>
                    <a:pt x="75789" y="61090"/>
                    <a:pt x="73684" y="56727"/>
                  </a:cubicBezTo>
                  <a:cubicBezTo>
                    <a:pt x="71578" y="52363"/>
                    <a:pt x="71578" y="48000"/>
                    <a:pt x="67368" y="45818"/>
                  </a:cubicBezTo>
                  <a:cubicBezTo>
                    <a:pt x="65263" y="43636"/>
                    <a:pt x="56842" y="41454"/>
                    <a:pt x="56842" y="37090"/>
                  </a:cubicBezTo>
                  <a:cubicBezTo>
                    <a:pt x="56842" y="34909"/>
                    <a:pt x="56842" y="32727"/>
                    <a:pt x="56842" y="32727"/>
                  </a:cubicBezTo>
                  <a:cubicBezTo>
                    <a:pt x="58947" y="28363"/>
                    <a:pt x="58947" y="28363"/>
                    <a:pt x="58947" y="26181"/>
                  </a:cubicBezTo>
                  <a:cubicBezTo>
                    <a:pt x="56842" y="19636"/>
                    <a:pt x="63157" y="21818"/>
                    <a:pt x="63157" y="19636"/>
                  </a:cubicBezTo>
                  <a:cubicBezTo>
                    <a:pt x="65263" y="17454"/>
                    <a:pt x="67368" y="17454"/>
                    <a:pt x="67368" y="17454"/>
                  </a:cubicBezTo>
                  <a:cubicBezTo>
                    <a:pt x="71578" y="17454"/>
                    <a:pt x="71578" y="19636"/>
                    <a:pt x="71578" y="21818"/>
                  </a:cubicBezTo>
                  <a:cubicBezTo>
                    <a:pt x="73684" y="21818"/>
                    <a:pt x="75789" y="21818"/>
                    <a:pt x="77894" y="21818"/>
                  </a:cubicBezTo>
                  <a:cubicBezTo>
                    <a:pt x="77894" y="19636"/>
                    <a:pt x="75789" y="21818"/>
                    <a:pt x="77894" y="2181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4" name="Google Shape;947;g90e2d1f501_0_5781">
              <a:extLst>
                <a:ext uri="{FF2B5EF4-FFF2-40B4-BE49-F238E27FC236}">
                  <a16:creationId xmlns:a16="http://schemas.microsoft.com/office/drawing/2014/main" id="{61D81DCC-CF20-A347-C61E-0A82FB795047}"/>
                </a:ext>
              </a:extLst>
            </p:cNvPr>
            <p:cNvSpPr/>
            <p:nvPr/>
          </p:nvSpPr>
          <p:spPr>
            <a:xfrm>
              <a:off x="12330767" y="6685324"/>
              <a:ext cx="251700" cy="23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333" y="48000"/>
                  </a:moveTo>
                  <a:cubicBezTo>
                    <a:pt x="66666" y="48000"/>
                    <a:pt x="80000" y="38400"/>
                    <a:pt x="93333" y="43200"/>
                  </a:cubicBezTo>
                  <a:cubicBezTo>
                    <a:pt x="102222" y="43200"/>
                    <a:pt x="111111" y="48000"/>
                    <a:pt x="120000" y="52800"/>
                  </a:cubicBezTo>
                  <a:cubicBezTo>
                    <a:pt x="115555" y="43200"/>
                    <a:pt x="115555" y="33600"/>
                    <a:pt x="111111" y="19200"/>
                  </a:cubicBezTo>
                  <a:cubicBezTo>
                    <a:pt x="97777" y="28800"/>
                    <a:pt x="84444" y="19200"/>
                    <a:pt x="75555" y="14400"/>
                  </a:cubicBezTo>
                  <a:cubicBezTo>
                    <a:pt x="66666" y="9600"/>
                    <a:pt x="62222" y="9600"/>
                    <a:pt x="57777" y="0"/>
                  </a:cubicBezTo>
                  <a:cubicBezTo>
                    <a:pt x="57777" y="0"/>
                    <a:pt x="48888" y="4800"/>
                    <a:pt x="48888" y="9600"/>
                  </a:cubicBezTo>
                  <a:cubicBezTo>
                    <a:pt x="40000" y="14400"/>
                    <a:pt x="44444" y="38400"/>
                    <a:pt x="26666" y="33600"/>
                  </a:cubicBezTo>
                  <a:cubicBezTo>
                    <a:pt x="17777" y="28800"/>
                    <a:pt x="8888" y="33600"/>
                    <a:pt x="4444" y="33600"/>
                  </a:cubicBezTo>
                  <a:cubicBezTo>
                    <a:pt x="0" y="38400"/>
                    <a:pt x="4444" y="52800"/>
                    <a:pt x="4444" y="52800"/>
                  </a:cubicBezTo>
                  <a:cubicBezTo>
                    <a:pt x="4444" y="52800"/>
                    <a:pt x="13333" y="48000"/>
                    <a:pt x="13333" y="48000"/>
                  </a:cubicBezTo>
                  <a:cubicBezTo>
                    <a:pt x="17777" y="48000"/>
                    <a:pt x="17777" y="57600"/>
                    <a:pt x="17777" y="62400"/>
                  </a:cubicBezTo>
                  <a:cubicBezTo>
                    <a:pt x="17777" y="52800"/>
                    <a:pt x="22222" y="38400"/>
                    <a:pt x="26666" y="48000"/>
                  </a:cubicBezTo>
                  <a:cubicBezTo>
                    <a:pt x="31111" y="62400"/>
                    <a:pt x="40000" y="72000"/>
                    <a:pt x="48888" y="81600"/>
                  </a:cubicBezTo>
                  <a:cubicBezTo>
                    <a:pt x="62222" y="96000"/>
                    <a:pt x="84444" y="105600"/>
                    <a:pt x="102222" y="120000"/>
                  </a:cubicBezTo>
                  <a:cubicBezTo>
                    <a:pt x="102222" y="110400"/>
                    <a:pt x="102222" y="110400"/>
                    <a:pt x="93333" y="105600"/>
                  </a:cubicBezTo>
                  <a:cubicBezTo>
                    <a:pt x="84444" y="100800"/>
                    <a:pt x="75555" y="96000"/>
                    <a:pt x="71111" y="91200"/>
                  </a:cubicBezTo>
                  <a:cubicBezTo>
                    <a:pt x="62222" y="81600"/>
                    <a:pt x="40000" y="48000"/>
                    <a:pt x="53333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5" name="Google Shape;948;g90e2d1f501_0_5781">
              <a:extLst>
                <a:ext uri="{FF2B5EF4-FFF2-40B4-BE49-F238E27FC236}">
                  <a16:creationId xmlns:a16="http://schemas.microsoft.com/office/drawing/2014/main" id="{870BDEE1-B0A0-1A52-A420-8A4E490027E7}"/>
                </a:ext>
              </a:extLst>
            </p:cNvPr>
            <p:cNvSpPr/>
            <p:nvPr/>
          </p:nvSpPr>
          <p:spPr>
            <a:xfrm>
              <a:off x="11470892" y="6414553"/>
              <a:ext cx="6177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272" y="65263"/>
                  </a:moveTo>
                  <a:cubicBezTo>
                    <a:pt x="105454" y="61052"/>
                    <a:pt x="100000" y="69473"/>
                    <a:pt x="101818" y="63157"/>
                  </a:cubicBezTo>
                  <a:cubicBezTo>
                    <a:pt x="101818" y="61052"/>
                    <a:pt x="107272" y="50526"/>
                    <a:pt x="109090" y="50526"/>
                  </a:cubicBezTo>
                  <a:cubicBezTo>
                    <a:pt x="110909" y="48421"/>
                    <a:pt x="112727" y="52631"/>
                    <a:pt x="114545" y="48421"/>
                  </a:cubicBezTo>
                  <a:cubicBezTo>
                    <a:pt x="116363" y="42105"/>
                    <a:pt x="114545" y="37894"/>
                    <a:pt x="118181" y="31578"/>
                  </a:cubicBezTo>
                  <a:cubicBezTo>
                    <a:pt x="120000" y="27368"/>
                    <a:pt x="110909" y="27368"/>
                    <a:pt x="109090" y="27368"/>
                  </a:cubicBezTo>
                  <a:cubicBezTo>
                    <a:pt x="105454" y="27368"/>
                    <a:pt x="103636" y="25263"/>
                    <a:pt x="103636" y="23157"/>
                  </a:cubicBezTo>
                  <a:cubicBezTo>
                    <a:pt x="101818" y="23157"/>
                    <a:pt x="100000" y="23157"/>
                    <a:pt x="100000" y="23157"/>
                  </a:cubicBezTo>
                  <a:cubicBezTo>
                    <a:pt x="96363" y="23157"/>
                    <a:pt x="87272" y="18947"/>
                    <a:pt x="87272" y="14736"/>
                  </a:cubicBezTo>
                  <a:cubicBezTo>
                    <a:pt x="85454" y="21052"/>
                    <a:pt x="80000" y="10526"/>
                    <a:pt x="78181" y="10526"/>
                  </a:cubicBezTo>
                  <a:cubicBezTo>
                    <a:pt x="74545" y="8421"/>
                    <a:pt x="70909" y="6315"/>
                    <a:pt x="69090" y="2105"/>
                  </a:cubicBezTo>
                  <a:cubicBezTo>
                    <a:pt x="67272" y="0"/>
                    <a:pt x="63636" y="0"/>
                    <a:pt x="61818" y="2105"/>
                  </a:cubicBezTo>
                  <a:cubicBezTo>
                    <a:pt x="60000" y="4210"/>
                    <a:pt x="58181" y="8421"/>
                    <a:pt x="60000" y="10526"/>
                  </a:cubicBezTo>
                  <a:cubicBezTo>
                    <a:pt x="60000" y="12631"/>
                    <a:pt x="56363" y="14736"/>
                    <a:pt x="54545" y="16842"/>
                  </a:cubicBezTo>
                  <a:cubicBezTo>
                    <a:pt x="52727" y="16842"/>
                    <a:pt x="49090" y="16842"/>
                    <a:pt x="47272" y="21052"/>
                  </a:cubicBezTo>
                  <a:cubicBezTo>
                    <a:pt x="47272" y="23157"/>
                    <a:pt x="45454" y="25263"/>
                    <a:pt x="43636" y="25263"/>
                  </a:cubicBezTo>
                  <a:cubicBezTo>
                    <a:pt x="40000" y="25263"/>
                    <a:pt x="38181" y="25263"/>
                    <a:pt x="36363" y="23157"/>
                  </a:cubicBezTo>
                  <a:cubicBezTo>
                    <a:pt x="32727" y="23157"/>
                    <a:pt x="32727" y="21052"/>
                    <a:pt x="29090" y="21052"/>
                  </a:cubicBezTo>
                  <a:cubicBezTo>
                    <a:pt x="25454" y="18947"/>
                    <a:pt x="36363" y="33684"/>
                    <a:pt x="29090" y="33684"/>
                  </a:cubicBezTo>
                  <a:cubicBezTo>
                    <a:pt x="23636" y="33684"/>
                    <a:pt x="20000" y="35789"/>
                    <a:pt x="16363" y="31578"/>
                  </a:cubicBezTo>
                  <a:cubicBezTo>
                    <a:pt x="14545" y="29473"/>
                    <a:pt x="1818" y="33684"/>
                    <a:pt x="1818" y="35789"/>
                  </a:cubicBezTo>
                  <a:cubicBezTo>
                    <a:pt x="1818" y="37894"/>
                    <a:pt x="7272" y="37894"/>
                    <a:pt x="3636" y="40000"/>
                  </a:cubicBezTo>
                  <a:cubicBezTo>
                    <a:pt x="0" y="42105"/>
                    <a:pt x="5454" y="44210"/>
                    <a:pt x="7272" y="44210"/>
                  </a:cubicBezTo>
                  <a:cubicBezTo>
                    <a:pt x="10909" y="46315"/>
                    <a:pt x="27272" y="48421"/>
                    <a:pt x="27272" y="52631"/>
                  </a:cubicBezTo>
                  <a:cubicBezTo>
                    <a:pt x="27272" y="54736"/>
                    <a:pt x="23636" y="54736"/>
                    <a:pt x="25454" y="58947"/>
                  </a:cubicBezTo>
                  <a:cubicBezTo>
                    <a:pt x="29090" y="63157"/>
                    <a:pt x="30909" y="63157"/>
                    <a:pt x="34545" y="65263"/>
                  </a:cubicBezTo>
                  <a:cubicBezTo>
                    <a:pt x="38181" y="67368"/>
                    <a:pt x="32727" y="71578"/>
                    <a:pt x="36363" y="73684"/>
                  </a:cubicBezTo>
                  <a:cubicBezTo>
                    <a:pt x="36363" y="73684"/>
                    <a:pt x="40000" y="80000"/>
                    <a:pt x="40000" y="80000"/>
                  </a:cubicBezTo>
                  <a:cubicBezTo>
                    <a:pt x="38181" y="82105"/>
                    <a:pt x="36363" y="75789"/>
                    <a:pt x="34545" y="75789"/>
                  </a:cubicBezTo>
                  <a:cubicBezTo>
                    <a:pt x="32727" y="75789"/>
                    <a:pt x="34545" y="101052"/>
                    <a:pt x="29090" y="103157"/>
                  </a:cubicBezTo>
                  <a:cubicBezTo>
                    <a:pt x="34545" y="107368"/>
                    <a:pt x="41818" y="113684"/>
                    <a:pt x="49090" y="111578"/>
                  </a:cubicBezTo>
                  <a:cubicBezTo>
                    <a:pt x="50909" y="111578"/>
                    <a:pt x="52727" y="109473"/>
                    <a:pt x="54545" y="111578"/>
                  </a:cubicBezTo>
                  <a:cubicBezTo>
                    <a:pt x="56363" y="111578"/>
                    <a:pt x="58181" y="113684"/>
                    <a:pt x="60000" y="115789"/>
                  </a:cubicBezTo>
                  <a:cubicBezTo>
                    <a:pt x="63636" y="117894"/>
                    <a:pt x="74545" y="119999"/>
                    <a:pt x="72727" y="113684"/>
                  </a:cubicBezTo>
                  <a:cubicBezTo>
                    <a:pt x="70909" y="103157"/>
                    <a:pt x="80000" y="98947"/>
                    <a:pt x="85454" y="101052"/>
                  </a:cubicBezTo>
                  <a:cubicBezTo>
                    <a:pt x="92727" y="103157"/>
                    <a:pt x="96363" y="109473"/>
                    <a:pt x="103636" y="105263"/>
                  </a:cubicBezTo>
                  <a:cubicBezTo>
                    <a:pt x="107272" y="103157"/>
                    <a:pt x="109090" y="101052"/>
                    <a:pt x="112727" y="98947"/>
                  </a:cubicBezTo>
                  <a:cubicBezTo>
                    <a:pt x="112727" y="98947"/>
                    <a:pt x="116363" y="94736"/>
                    <a:pt x="112727" y="94736"/>
                  </a:cubicBezTo>
                  <a:cubicBezTo>
                    <a:pt x="109090" y="92631"/>
                    <a:pt x="105454" y="84210"/>
                    <a:pt x="107272" y="80000"/>
                  </a:cubicBezTo>
                  <a:cubicBezTo>
                    <a:pt x="110909" y="75789"/>
                    <a:pt x="109090" y="75789"/>
                    <a:pt x="107272" y="71578"/>
                  </a:cubicBezTo>
                  <a:cubicBezTo>
                    <a:pt x="107272" y="69473"/>
                    <a:pt x="107272" y="67368"/>
                    <a:pt x="107272" y="65263"/>
                  </a:cubicBezTo>
                  <a:cubicBezTo>
                    <a:pt x="105454" y="63157"/>
                    <a:pt x="107272" y="67368"/>
                    <a:pt x="107272" y="652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6" name="Google Shape;949;g90e2d1f501_0_5781">
              <a:extLst>
                <a:ext uri="{FF2B5EF4-FFF2-40B4-BE49-F238E27FC236}">
                  <a16:creationId xmlns:a16="http://schemas.microsoft.com/office/drawing/2014/main" id="{4D0F3D5E-E911-AFCB-D851-29FF01940256}"/>
                </a:ext>
              </a:extLst>
            </p:cNvPr>
            <p:cNvSpPr/>
            <p:nvPr/>
          </p:nvSpPr>
          <p:spPr>
            <a:xfrm>
              <a:off x="11983632" y="6621614"/>
              <a:ext cx="2070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727" y="8000"/>
                  </a:moveTo>
                  <a:cubicBezTo>
                    <a:pt x="76363" y="0"/>
                    <a:pt x="65454" y="8000"/>
                    <a:pt x="49090" y="8000"/>
                  </a:cubicBezTo>
                  <a:cubicBezTo>
                    <a:pt x="38181" y="8000"/>
                    <a:pt x="49090" y="8000"/>
                    <a:pt x="43636" y="16000"/>
                  </a:cubicBezTo>
                  <a:cubicBezTo>
                    <a:pt x="38181" y="16000"/>
                    <a:pt x="27272" y="16000"/>
                    <a:pt x="27272" y="16000"/>
                  </a:cubicBezTo>
                  <a:cubicBezTo>
                    <a:pt x="21818" y="16000"/>
                    <a:pt x="16363" y="40000"/>
                    <a:pt x="16363" y="40000"/>
                  </a:cubicBezTo>
                  <a:cubicBezTo>
                    <a:pt x="10909" y="48000"/>
                    <a:pt x="0" y="80000"/>
                    <a:pt x="5454" y="72000"/>
                  </a:cubicBezTo>
                  <a:cubicBezTo>
                    <a:pt x="16363" y="72000"/>
                    <a:pt x="16363" y="64000"/>
                    <a:pt x="21818" y="80000"/>
                  </a:cubicBezTo>
                  <a:cubicBezTo>
                    <a:pt x="21818" y="96000"/>
                    <a:pt x="27272" y="88000"/>
                    <a:pt x="38181" y="88000"/>
                  </a:cubicBezTo>
                  <a:cubicBezTo>
                    <a:pt x="43636" y="88000"/>
                    <a:pt x="54545" y="88000"/>
                    <a:pt x="60000" y="80000"/>
                  </a:cubicBezTo>
                  <a:cubicBezTo>
                    <a:pt x="65454" y="64000"/>
                    <a:pt x="70909" y="72000"/>
                    <a:pt x="70909" y="80000"/>
                  </a:cubicBezTo>
                  <a:cubicBezTo>
                    <a:pt x="87272" y="120000"/>
                    <a:pt x="81818" y="64000"/>
                    <a:pt x="87272" y="64000"/>
                  </a:cubicBezTo>
                  <a:cubicBezTo>
                    <a:pt x="92727" y="64000"/>
                    <a:pt x="92727" y="72000"/>
                    <a:pt x="98181" y="72000"/>
                  </a:cubicBezTo>
                  <a:cubicBezTo>
                    <a:pt x="103636" y="72000"/>
                    <a:pt x="109090" y="72000"/>
                    <a:pt x="114545" y="64000"/>
                  </a:cubicBezTo>
                  <a:cubicBezTo>
                    <a:pt x="120000" y="56000"/>
                    <a:pt x="120000" y="56000"/>
                    <a:pt x="120000" y="40000"/>
                  </a:cubicBezTo>
                  <a:cubicBezTo>
                    <a:pt x="120000" y="40000"/>
                    <a:pt x="103636" y="32000"/>
                    <a:pt x="98181" y="32000"/>
                  </a:cubicBezTo>
                  <a:cubicBezTo>
                    <a:pt x="92727" y="24000"/>
                    <a:pt x="92727" y="16000"/>
                    <a:pt x="92727" y="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7" name="Google Shape;950;g90e2d1f501_0_5781">
              <a:extLst>
                <a:ext uri="{FF2B5EF4-FFF2-40B4-BE49-F238E27FC236}">
                  <a16:creationId xmlns:a16="http://schemas.microsoft.com/office/drawing/2014/main" id="{7F0A5410-25E2-E66C-CE5D-D7A17BB41D7E}"/>
                </a:ext>
              </a:extLst>
            </p:cNvPr>
            <p:cNvSpPr/>
            <p:nvPr/>
          </p:nvSpPr>
          <p:spPr>
            <a:xfrm>
              <a:off x="11808475" y="6395439"/>
              <a:ext cx="194400" cy="12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571" y="83076"/>
                  </a:moveTo>
                  <a:cubicBezTo>
                    <a:pt x="102857" y="83076"/>
                    <a:pt x="120000" y="64615"/>
                    <a:pt x="114285" y="55384"/>
                  </a:cubicBezTo>
                  <a:cubicBezTo>
                    <a:pt x="114285" y="46153"/>
                    <a:pt x="108571" y="27692"/>
                    <a:pt x="102857" y="27692"/>
                  </a:cubicBezTo>
                  <a:cubicBezTo>
                    <a:pt x="97142" y="18461"/>
                    <a:pt x="85714" y="0"/>
                    <a:pt x="74285" y="0"/>
                  </a:cubicBezTo>
                  <a:cubicBezTo>
                    <a:pt x="62857" y="0"/>
                    <a:pt x="57142" y="9230"/>
                    <a:pt x="45714" y="9230"/>
                  </a:cubicBezTo>
                  <a:cubicBezTo>
                    <a:pt x="34285" y="9230"/>
                    <a:pt x="28571" y="0"/>
                    <a:pt x="17142" y="9230"/>
                  </a:cubicBezTo>
                  <a:cubicBezTo>
                    <a:pt x="0" y="27692"/>
                    <a:pt x="17142" y="46153"/>
                    <a:pt x="28571" y="55384"/>
                  </a:cubicBezTo>
                  <a:cubicBezTo>
                    <a:pt x="40000" y="64615"/>
                    <a:pt x="45714" y="64615"/>
                    <a:pt x="57142" y="83076"/>
                  </a:cubicBezTo>
                  <a:cubicBezTo>
                    <a:pt x="57142" y="92307"/>
                    <a:pt x="68571" y="92307"/>
                    <a:pt x="68571" y="83076"/>
                  </a:cubicBezTo>
                  <a:cubicBezTo>
                    <a:pt x="68571" y="92307"/>
                    <a:pt x="97142" y="120000"/>
                    <a:pt x="102857" y="120000"/>
                  </a:cubicBezTo>
                  <a:cubicBezTo>
                    <a:pt x="102857" y="101538"/>
                    <a:pt x="102857" y="92307"/>
                    <a:pt x="108571" y="83076"/>
                  </a:cubicBezTo>
                  <a:cubicBezTo>
                    <a:pt x="108571" y="83076"/>
                    <a:pt x="97142" y="92307"/>
                    <a:pt x="108571" y="8307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8" name="Google Shape;951;g90e2d1f501_0_5781">
              <a:extLst>
                <a:ext uri="{FF2B5EF4-FFF2-40B4-BE49-F238E27FC236}">
                  <a16:creationId xmlns:a16="http://schemas.microsoft.com/office/drawing/2014/main" id="{A85E8360-AEA4-4B58-DD4A-8478AC655EB2}"/>
                </a:ext>
              </a:extLst>
            </p:cNvPr>
            <p:cNvSpPr/>
            <p:nvPr/>
          </p:nvSpPr>
          <p:spPr>
            <a:xfrm>
              <a:off x="11967710" y="6481448"/>
              <a:ext cx="351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30000" y="60000"/>
                    <a:pt x="30000" y="90000"/>
                  </a:cubicBezTo>
                  <a:cubicBezTo>
                    <a:pt x="30000" y="120000"/>
                    <a:pt x="90000" y="120000"/>
                    <a:pt x="120000" y="120000"/>
                  </a:cubicBezTo>
                  <a:cubicBezTo>
                    <a:pt x="120000" y="60000"/>
                    <a:pt x="120000" y="30000"/>
                    <a:pt x="60000" y="0"/>
                  </a:cubicBezTo>
                  <a:cubicBezTo>
                    <a:pt x="0" y="30000"/>
                    <a:pt x="90000" y="3000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9" name="Google Shape;952;g90e2d1f501_0_5781">
              <a:extLst>
                <a:ext uri="{FF2B5EF4-FFF2-40B4-BE49-F238E27FC236}">
                  <a16:creationId xmlns:a16="http://schemas.microsoft.com/office/drawing/2014/main" id="{3162F49F-F60C-7CC2-AC65-20EC29320318}"/>
                </a:ext>
              </a:extLst>
            </p:cNvPr>
            <p:cNvSpPr/>
            <p:nvPr/>
          </p:nvSpPr>
          <p:spPr>
            <a:xfrm>
              <a:off x="11853060" y="6264832"/>
              <a:ext cx="1878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0" y="93333"/>
                  </a:moveTo>
                  <a:cubicBezTo>
                    <a:pt x="42000" y="80000"/>
                    <a:pt x="78000" y="106666"/>
                    <a:pt x="84000" y="120000"/>
                  </a:cubicBezTo>
                  <a:cubicBezTo>
                    <a:pt x="90000" y="106666"/>
                    <a:pt x="90000" y="93333"/>
                    <a:pt x="84000" y="86666"/>
                  </a:cubicBezTo>
                  <a:cubicBezTo>
                    <a:pt x="78000" y="60000"/>
                    <a:pt x="90000" y="73333"/>
                    <a:pt x="102000" y="73333"/>
                  </a:cubicBezTo>
                  <a:cubicBezTo>
                    <a:pt x="114000" y="66666"/>
                    <a:pt x="114000" y="53333"/>
                    <a:pt x="108000" y="40000"/>
                  </a:cubicBezTo>
                  <a:cubicBezTo>
                    <a:pt x="108000" y="40000"/>
                    <a:pt x="120000" y="33333"/>
                    <a:pt x="120000" y="33333"/>
                  </a:cubicBezTo>
                  <a:cubicBezTo>
                    <a:pt x="120000" y="20000"/>
                    <a:pt x="120000" y="13333"/>
                    <a:pt x="114000" y="0"/>
                  </a:cubicBezTo>
                  <a:cubicBezTo>
                    <a:pt x="114000" y="0"/>
                    <a:pt x="90000" y="6666"/>
                    <a:pt x="90000" y="6666"/>
                  </a:cubicBezTo>
                  <a:cubicBezTo>
                    <a:pt x="78000" y="6666"/>
                    <a:pt x="72000" y="6666"/>
                    <a:pt x="60000" y="20000"/>
                  </a:cubicBezTo>
                  <a:cubicBezTo>
                    <a:pt x="60000" y="20000"/>
                    <a:pt x="78000" y="33333"/>
                    <a:pt x="72000" y="40000"/>
                  </a:cubicBezTo>
                  <a:cubicBezTo>
                    <a:pt x="60000" y="53333"/>
                    <a:pt x="54000" y="26666"/>
                    <a:pt x="60000" y="26666"/>
                  </a:cubicBezTo>
                  <a:cubicBezTo>
                    <a:pt x="60000" y="26666"/>
                    <a:pt x="42000" y="33333"/>
                    <a:pt x="42000" y="40000"/>
                  </a:cubicBezTo>
                  <a:cubicBezTo>
                    <a:pt x="42000" y="46666"/>
                    <a:pt x="36000" y="46666"/>
                    <a:pt x="30000" y="53333"/>
                  </a:cubicBezTo>
                  <a:cubicBezTo>
                    <a:pt x="30000" y="60000"/>
                    <a:pt x="18000" y="80000"/>
                    <a:pt x="30000" y="80000"/>
                  </a:cubicBezTo>
                  <a:cubicBezTo>
                    <a:pt x="30000" y="80000"/>
                    <a:pt x="24000" y="80000"/>
                    <a:pt x="18000" y="80000"/>
                  </a:cubicBezTo>
                  <a:cubicBezTo>
                    <a:pt x="18000" y="80000"/>
                    <a:pt x="24000" y="80000"/>
                    <a:pt x="24000" y="80000"/>
                  </a:cubicBezTo>
                  <a:cubicBezTo>
                    <a:pt x="24000" y="80000"/>
                    <a:pt x="18000" y="80000"/>
                    <a:pt x="18000" y="80000"/>
                  </a:cubicBezTo>
                  <a:cubicBezTo>
                    <a:pt x="12000" y="86666"/>
                    <a:pt x="24000" y="93333"/>
                    <a:pt x="24000" y="93333"/>
                  </a:cubicBezTo>
                  <a:cubicBezTo>
                    <a:pt x="24000" y="86666"/>
                    <a:pt x="12000" y="86666"/>
                    <a:pt x="12000" y="86666"/>
                  </a:cubicBezTo>
                  <a:cubicBezTo>
                    <a:pt x="12000" y="86666"/>
                    <a:pt x="18000" y="93333"/>
                    <a:pt x="18000" y="93333"/>
                  </a:cubicBezTo>
                  <a:cubicBezTo>
                    <a:pt x="18000" y="93333"/>
                    <a:pt x="12000" y="86666"/>
                    <a:pt x="6000" y="93333"/>
                  </a:cubicBezTo>
                  <a:cubicBezTo>
                    <a:pt x="6000" y="93333"/>
                    <a:pt x="12000" y="100000"/>
                    <a:pt x="12000" y="100000"/>
                  </a:cubicBezTo>
                  <a:cubicBezTo>
                    <a:pt x="12000" y="93333"/>
                    <a:pt x="6000" y="93333"/>
                    <a:pt x="0" y="100000"/>
                  </a:cubicBezTo>
                  <a:cubicBezTo>
                    <a:pt x="6000" y="100000"/>
                    <a:pt x="24000" y="106666"/>
                    <a:pt x="30000" y="93333"/>
                  </a:cubicBezTo>
                  <a:cubicBezTo>
                    <a:pt x="30000" y="93333"/>
                    <a:pt x="30000" y="100000"/>
                    <a:pt x="30000" y="9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0" name="Google Shape;953;g90e2d1f501_0_5781">
              <a:extLst>
                <a:ext uri="{FF2B5EF4-FFF2-40B4-BE49-F238E27FC236}">
                  <a16:creationId xmlns:a16="http://schemas.microsoft.com/office/drawing/2014/main" id="{F92B704A-3FB3-BF7C-537B-23EF05F7510F}"/>
                </a:ext>
              </a:extLst>
            </p:cNvPr>
            <p:cNvSpPr/>
            <p:nvPr/>
          </p:nvSpPr>
          <p:spPr>
            <a:xfrm>
              <a:off x="12079172" y="5984503"/>
              <a:ext cx="140100" cy="20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14545"/>
                  </a:moveTo>
                  <a:cubicBezTo>
                    <a:pt x="80000" y="109090"/>
                    <a:pt x="48000" y="98181"/>
                    <a:pt x="64000" y="92727"/>
                  </a:cubicBezTo>
                  <a:cubicBezTo>
                    <a:pt x="72000" y="87272"/>
                    <a:pt x="72000" y="70909"/>
                    <a:pt x="88000" y="65454"/>
                  </a:cubicBezTo>
                  <a:cubicBezTo>
                    <a:pt x="88000" y="65454"/>
                    <a:pt x="88000" y="70909"/>
                    <a:pt x="88000" y="70909"/>
                  </a:cubicBezTo>
                  <a:cubicBezTo>
                    <a:pt x="96000" y="70909"/>
                    <a:pt x="120000" y="60000"/>
                    <a:pt x="120000" y="54545"/>
                  </a:cubicBezTo>
                  <a:cubicBezTo>
                    <a:pt x="120000" y="49090"/>
                    <a:pt x="88000" y="49090"/>
                    <a:pt x="88000" y="38181"/>
                  </a:cubicBezTo>
                  <a:cubicBezTo>
                    <a:pt x="88000" y="32727"/>
                    <a:pt x="80000" y="32727"/>
                    <a:pt x="80000" y="27272"/>
                  </a:cubicBezTo>
                  <a:cubicBezTo>
                    <a:pt x="80000" y="21818"/>
                    <a:pt x="96000" y="27272"/>
                    <a:pt x="96000" y="21818"/>
                  </a:cubicBezTo>
                  <a:cubicBezTo>
                    <a:pt x="96000" y="16363"/>
                    <a:pt x="96000" y="10909"/>
                    <a:pt x="96000" y="5454"/>
                  </a:cubicBezTo>
                  <a:cubicBezTo>
                    <a:pt x="96000" y="0"/>
                    <a:pt x="96000" y="5454"/>
                    <a:pt x="88000" y="5454"/>
                  </a:cubicBezTo>
                  <a:cubicBezTo>
                    <a:pt x="64000" y="5454"/>
                    <a:pt x="72000" y="10909"/>
                    <a:pt x="56000" y="21818"/>
                  </a:cubicBezTo>
                  <a:cubicBezTo>
                    <a:pt x="48000" y="27272"/>
                    <a:pt x="24000" y="16363"/>
                    <a:pt x="16000" y="27272"/>
                  </a:cubicBezTo>
                  <a:cubicBezTo>
                    <a:pt x="0" y="38181"/>
                    <a:pt x="24000" y="38181"/>
                    <a:pt x="32000" y="32727"/>
                  </a:cubicBezTo>
                  <a:cubicBezTo>
                    <a:pt x="40000" y="27272"/>
                    <a:pt x="56000" y="32727"/>
                    <a:pt x="48000" y="43636"/>
                  </a:cubicBezTo>
                  <a:cubicBezTo>
                    <a:pt x="48000" y="38181"/>
                    <a:pt x="32000" y="32727"/>
                    <a:pt x="32000" y="43636"/>
                  </a:cubicBezTo>
                  <a:cubicBezTo>
                    <a:pt x="24000" y="43636"/>
                    <a:pt x="16000" y="49090"/>
                    <a:pt x="16000" y="43636"/>
                  </a:cubicBezTo>
                  <a:cubicBezTo>
                    <a:pt x="16000" y="49090"/>
                    <a:pt x="0" y="38181"/>
                    <a:pt x="0" y="49090"/>
                  </a:cubicBezTo>
                  <a:cubicBezTo>
                    <a:pt x="0" y="60000"/>
                    <a:pt x="0" y="65454"/>
                    <a:pt x="0" y="76363"/>
                  </a:cubicBezTo>
                  <a:cubicBezTo>
                    <a:pt x="8000" y="81818"/>
                    <a:pt x="16000" y="81818"/>
                    <a:pt x="16000" y="87272"/>
                  </a:cubicBezTo>
                  <a:cubicBezTo>
                    <a:pt x="24000" y="98181"/>
                    <a:pt x="8000" y="103636"/>
                    <a:pt x="16000" y="109090"/>
                  </a:cubicBezTo>
                  <a:cubicBezTo>
                    <a:pt x="32000" y="120000"/>
                    <a:pt x="64000" y="114545"/>
                    <a:pt x="80000" y="11454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1" name="Google Shape;954;g90e2d1f501_0_5781">
              <a:extLst>
                <a:ext uri="{FF2B5EF4-FFF2-40B4-BE49-F238E27FC236}">
                  <a16:creationId xmlns:a16="http://schemas.microsoft.com/office/drawing/2014/main" id="{38A3DE4C-F366-79AC-E6F1-9E615E453C82}"/>
                </a:ext>
              </a:extLst>
            </p:cNvPr>
            <p:cNvSpPr/>
            <p:nvPr/>
          </p:nvSpPr>
          <p:spPr>
            <a:xfrm>
              <a:off x="11977264" y="6172453"/>
              <a:ext cx="417300" cy="48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333" y="55384"/>
                  </a:moveTo>
                  <a:cubicBezTo>
                    <a:pt x="114666" y="50769"/>
                    <a:pt x="114666" y="46153"/>
                    <a:pt x="114666" y="41538"/>
                  </a:cubicBezTo>
                  <a:cubicBezTo>
                    <a:pt x="112000" y="36923"/>
                    <a:pt x="109333" y="34615"/>
                    <a:pt x="112000" y="27692"/>
                  </a:cubicBezTo>
                  <a:cubicBezTo>
                    <a:pt x="114666" y="23076"/>
                    <a:pt x="112000" y="18461"/>
                    <a:pt x="109333" y="16153"/>
                  </a:cubicBezTo>
                  <a:cubicBezTo>
                    <a:pt x="106666" y="13846"/>
                    <a:pt x="101333" y="11538"/>
                    <a:pt x="101333" y="9230"/>
                  </a:cubicBezTo>
                  <a:cubicBezTo>
                    <a:pt x="101333" y="9230"/>
                    <a:pt x="104000" y="6923"/>
                    <a:pt x="101333" y="4615"/>
                  </a:cubicBezTo>
                  <a:cubicBezTo>
                    <a:pt x="98666" y="4615"/>
                    <a:pt x="98666" y="11538"/>
                    <a:pt x="98666" y="11538"/>
                  </a:cubicBezTo>
                  <a:cubicBezTo>
                    <a:pt x="93333" y="11538"/>
                    <a:pt x="93333" y="9230"/>
                    <a:pt x="88000" y="9230"/>
                  </a:cubicBezTo>
                  <a:cubicBezTo>
                    <a:pt x="82666" y="11538"/>
                    <a:pt x="74666" y="16153"/>
                    <a:pt x="66666" y="16153"/>
                  </a:cubicBezTo>
                  <a:cubicBezTo>
                    <a:pt x="64000" y="13846"/>
                    <a:pt x="69333" y="11538"/>
                    <a:pt x="69333" y="9230"/>
                  </a:cubicBezTo>
                  <a:cubicBezTo>
                    <a:pt x="64000" y="9230"/>
                    <a:pt x="61333" y="11538"/>
                    <a:pt x="56000" y="9230"/>
                  </a:cubicBezTo>
                  <a:cubicBezTo>
                    <a:pt x="53333" y="6923"/>
                    <a:pt x="61333" y="2307"/>
                    <a:pt x="53333" y="2307"/>
                  </a:cubicBezTo>
                  <a:cubicBezTo>
                    <a:pt x="48000" y="2307"/>
                    <a:pt x="42666" y="2307"/>
                    <a:pt x="34666" y="0"/>
                  </a:cubicBezTo>
                  <a:cubicBezTo>
                    <a:pt x="37333" y="2307"/>
                    <a:pt x="40000" y="2307"/>
                    <a:pt x="40000" y="6923"/>
                  </a:cubicBezTo>
                  <a:cubicBezTo>
                    <a:pt x="37333" y="9230"/>
                    <a:pt x="37333" y="9230"/>
                    <a:pt x="40000" y="13846"/>
                  </a:cubicBezTo>
                  <a:cubicBezTo>
                    <a:pt x="40000" y="18461"/>
                    <a:pt x="40000" y="16153"/>
                    <a:pt x="45333" y="16153"/>
                  </a:cubicBezTo>
                  <a:cubicBezTo>
                    <a:pt x="48000" y="16153"/>
                    <a:pt x="50666" y="18461"/>
                    <a:pt x="53333" y="20769"/>
                  </a:cubicBezTo>
                  <a:cubicBezTo>
                    <a:pt x="50666" y="18461"/>
                    <a:pt x="42666" y="18461"/>
                    <a:pt x="40000" y="18461"/>
                  </a:cubicBezTo>
                  <a:cubicBezTo>
                    <a:pt x="40000" y="18461"/>
                    <a:pt x="37333" y="18461"/>
                    <a:pt x="37333" y="18461"/>
                  </a:cubicBezTo>
                  <a:cubicBezTo>
                    <a:pt x="34666" y="20769"/>
                    <a:pt x="37333" y="23076"/>
                    <a:pt x="34666" y="23076"/>
                  </a:cubicBezTo>
                  <a:cubicBezTo>
                    <a:pt x="29333" y="25384"/>
                    <a:pt x="18666" y="13846"/>
                    <a:pt x="16000" y="23076"/>
                  </a:cubicBezTo>
                  <a:cubicBezTo>
                    <a:pt x="18666" y="27692"/>
                    <a:pt x="21333" y="32307"/>
                    <a:pt x="16000" y="34615"/>
                  </a:cubicBezTo>
                  <a:cubicBezTo>
                    <a:pt x="13333" y="39230"/>
                    <a:pt x="13333" y="34615"/>
                    <a:pt x="16000" y="39230"/>
                  </a:cubicBezTo>
                  <a:cubicBezTo>
                    <a:pt x="16000" y="50769"/>
                    <a:pt x="0" y="46153"/>
                    <a:pt x="2666" y="50769"/>
                  </a:cubicBezTo>
                  <a:cubicBezTo>
                    <a:pt x="2666" y="53076"/>
                    <a:pt x="5333" y="55384"/>
                    <a:pt x="5333" y="60000"/>
                  </a:cubicBezTo>
                  <a:cubicBezTo>
                    <a:pt x="5333" y="64615"/>
                    <a:pt x="2666" y="64615"/>
                    <a:pt x="5333" y="69230"/>
                  </a:cubicBezTo>
                  <a:cubicBezTo>
                    <a:pt x="8000" y="71538"/>
                    <a:pt x="0" y="76153"/>
                    <a:pt x="2666" y="76153"/>
                  </a:cubicBezTo>
                  <a:cubicBezTo>
                    <a:pt x="8000" y="78461"/>
                    <a:pt x="5333" y="83076"/>
                    <a:pt x="8000" y="85384"/>
                  </a:cubicBezTo>
                  <a:cubicBezTo>
                    <a:pt x="10666" y="92307"/>
                    <a:pt x="21333" y="90000"/>
                    <a:pt x="29333" y="92307"/>
                  </a:cubicBezTo>
                  <a:cubicBezTo>
                    <a:pt x="29333" y="92307"/>
                    <a:pt x="24000" y="110769"/>
                    <a:pt x="24000" y="113076"/>
                  </a:cubicBezTo>
                  <a:cubicBezTo>
                    <a:pt x="34666" y="113076"/>
                    <a:pt x="40000" y="110769"/>
                    <a:pt x="50666" y="113076"/>
                  </a:cubicBezTo>
                  <a:cubicBezTo>
                    <a:pt x="50666" y="113076"/>
                    <a:pt x="61333" y="120000"/>
                    <a:pt x="61333" y="117692"/>
                  </a:cubicBezTo>
                  <a:cubicBezTo>
                    <a:pt x="64000" y="113076"/>
                    <a:pt x="66666" y="113076"/>
                    <a:pt x="69333" y="115384"/>
                  </a:cubicBezTo>
                  <a:cubicBezTo>
                    <a:pt x="72000" y="117692"/>
                    <a:pt x="85333" y="110769"/>
                    <a:pt x="88000" y="113076"/>
                  </a:cubicBezTo>
                  <a:cubicBezTo>
                    <a:pt x="88000" y="113076"/>
                    <a:pt x="98666" y="115384"/>
                    <a:pt x="96000" y="113076"/>
                  </a:cubicBezTo>
                  <a:cubicBezTo>
                    <a:pt x="93333" y="106153"/>
                    <a:pt x="90666" y="106153"/>
                    <a:pt x="96000" y="103846"/>
                  </a:cubicBezTo>
                  <a:cubicBezTo>
                    <a:pt x="101333" y="99230"/>
                    <a:pt x="101333" y="99230"/>
                    <a:pt x="106666" y="99230"/>
                  </a:cubicBezTo>
                  <a:cubicBezTo>
                    <a:pt x="109333" y="96923"/>
                    <a:pt x="96000" y="87692"/>
                    <a:pt x="93333" y="85384"/>
                  </a:cubicBezTo>
                  <a:cubicBezTo>
                    <a:pt x="90666" y="85384"/>
                    <a:pt x="82666" y="73846"/>
                    <a:pt x="85333" y="71538"/>
                  </a:cubicBezTo>
                  <a:cubicBezTo>
                    <a:pt x="96000" y="69230"/>
                    <a:pt x="101333" y="66923"/>
                    <a:pt x="109333" y="60000"/>
                  </a:cubicBezTo>
                  <a:cubicBezTo>
                    <a:pt x="112000" y="57692"/>
                    <a:pt x="114666" y="66923"/>
                    <a:pt x="117333" y="64615"/>
                  </a:cubicBezTo>
                  <a:cubicBezTo>
                    <a:pt x="120000" y="62307"/>
                    <a:pt x="120000" y="57692"/>
                    <a:pt x="117333" y="55384"/>
                  </a:cubicBezTo>
                  <a:cubicBezTo>
                    <a:pt x="117333" y="53076"/>
                    <a:pt x="117333" y="55384"/>
                    <a:pt x="117333" y="5538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2" name="Google Shape;955;g90e2d1f501_0_5781">
              <a:extLst>
                <a:ext uri="{FF2B5EF4-FFF2-40B4-BE49-F238E27FC236}">
                  <a16:creationId xmlns:a16="http://schemas.microsoft.com/office/drawing/2014/main" id="{7110FC26-7E83-A37E-A3B2-2F90035380E4}"/>
                </a:ext>
              </a:extLst>
            </p:cNvPr>
            <p:cNvSpPr/>
            <p:nvPr/>
          </p:nvSpPr>
          <p:spPr>
            <a:xfrm>
              <a:off x="12712935" y="6322173"/>
              <a:ext cx="831300" cy="493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1132"/>
                  </a:moveTo>
                  <a:cubicBezTo>
                    <a:pt x="0" y="67924"/>
                    <a:pt x="9438" y="67924"/>
                    <a:pt x="12134" y="67924"/>
                  </a:cubicBezTo>
                  <a:cubicBezTo>
                    <a:pt x="14831" y="67924"/>
                    <a:pt x="17528" y="72452"/>
                    <a:pt x="21573" y="70188"/>
                  </a:cubicBezTo>
                  <a:cubicBezTo>
                    <a:pt x="22921" y="65660"/>
                    <a:pt x="26966" y="63396"/>
                    <a:pt x="29662" y="63396"/>
                  </a:cubicBezTo>
                  <a:cubicBezTo>
                    <a:pt x="33707" y="58867"/>
                    <a:pt x="41797" y="63396"/>
                    <a:pt x="44494" y="67924"/>
                  </a:cubicBezTo>
                  <a:cubicBezTo>
                    <a:pt x="48539" y="76981"/>
                    <a:pt x="49887" y="86037"/>
                    <a:pt x="53932" y="92830"/>
                  </a:cubicBezTo>
                  <a:cubicBezTo>
                    <a:pt x="56629" y="90566"/>
                    <a:pt x="56629" y="88301"/>
                    <a:pt x="59325" y="86037"/>
                  </a:cubicBezTo>
                  <a:cubicBezTo>
                    <a:pt x="62022" y="86037"/>
                    <a:pt x="62022" y="90566"/>
                    <a:pt x="63370" y="92830"/>
                  </a:cubicBezTo>
                  <a:cubicBezTo>
                    <a:pt x="64719" y="95094"/>
                    <a:pt x="76853" y="97358"/>
                    <a:pt x="76853" y="95094"/>
                  </a:cubicBezTo>
                  <a:cubicBezTo>
                    <a:pt x="76853" y="97358"/>
                    <a:pt x="68764" y="101886"/>
                    <a:pt x="68764" y="104150"/>
                  </a:cubicBezTo>
                  <a:cubicBezTo>
                    <a:pt x="70112" y="106415"/>
                    <a:pt x="75505" y="104150"/>
                    <a:pt x="74157" y="110943"/>
                  </a:cubicBezTo>
                  <a:cubicBezTo>
                    <a:pt x="72808" y="115471"/>
                    <a:pt x="76853" y="120000"/>
                    <a:pt x="79550" y="115471"/>
                  </a:cubicBezTo>
                  <a:cubicBezTo>
                    <a:pt x="82247" y="113207"/>
                    <a:pt x="86292" y="108679"/>
                    <a:pt x="90337" y="108679"/>
                  </a:cubicBezTo>
                  <a:cubicBezTo>
                    <a:pt x="94382" y="108679"/>
                    <a:pt x="95730" y="108679"/>
                    <a:pt x="97078" y="104150"/>
                  </a:cubicBezTo>
                  <a:cubicBezTo>
                    <a:pt x="97078" y="104150"/>
                    <a:pt x="93033" y="104150"/>
                    <a:pt x="91685" y="104150"/>
                  </a:cubicBezTo>
                  <a:cubicBezTo>
                    <a:pt x="88988" y="104150"/>
                    <a:pt x="86292" y="106415"/>
                    <a:pt x="84943" y="99622"/>
                  </a:cubicBezTo>
                  <a:cubicBezTo>
                    <a:pt x="80898" y="90566"/>
                    <a:pt x="94382" y="86037"/>
                    <a:pt x="97078" y="86037"/>
                  </a:cubicBezTo>
                  <a:cubicBezTo>
                    <a:pt x="99775" y="83773"/>
                    <a:pt x="102471" y="81509"/>
                    <a:pt x="105168" y="79245"/>
                  </a:cubicBezTo>
                  <a:cubicBezTo>
                    <a:pt x="106516" y="74716"/>
                    <a:pt x="109213" y="70188"/>
                    <a:pt x="113258" y="70188"/>
                  </a:cubicBezTo>
                  <a:cubicBezTo>
                    <a:pt x="114606" y="70188"/>
                    <a:pt x="117303" y="70188"/>
                    <a:pt x="117303" y="63396"/>
                  </a:cubicBezTo>
                  <a:cubicBezTo>
                    <a:pt x="117303" y="61132"/>
                    <a:pt x="115955" y="61132"/>
                    <a:pt x="115955" y="58867"/>
                  </a:cubicBezTo>
                  <a:cubicBezTo>
                    <a:pt x="115955" y="56603"/>
                    <a:pt x="118651" y="56603"/>
                    <a:pt x="118651" y="56603"/>
                  </a:cubicBezTo>
                  <a:cubicBezTo>
                    <a:pt x="118651" y="56603"/>
                    <a:pt x="115955" y="54339"/>
                    <a:pt x="115955" y="54339"/>
                  </a:cubicBezTo>
                  <a:cubicBezTo>
                    <a:pt x="115955" y="52075"/>
                    <a:pt x="120000" y="52075"/>
                    <a:pt x="118651" y="47547"/>
                  </a:cubicBezTo>
                  <a:cubicBezTo>
                    <a:pt x="118651" y="47547"/>
                    <a:pt x="115955" y="45283"/>
                    <a:pt x="114606" y="43018"/>
                  </a:cubicBezTo>
                  <a:cubicBezTo>
                    <a:pt x="113258" y="40754"/>
                    <a:pt x="111910" y="45283"/>
                    <a:pt x="110561" y="40754"/>
                  </a:cubicBezTo>
                  <a:cubicBezTo>
                    <a:pt x="109213" y="38490"/>
                    <a:pt x="107865" y="38490"/>
                    <a:pt x="105168" y="40754"/>
                  </a:cubicBezTo>
                  <a:cubicBezTo>
                    <a:pt x="103820" y="40754"/>
                    <a:pt x="102471" y="33962"/>
                    <a:pt x="101123" y="33962"/>
                  </a:cubicBezTo>
                  <a:cubicBezTo>
                    <a:pt x="99775" y="31698"/>
                    <a:pt x="98426" y="36226"/>
                    <a:pt x="97078" y="38490"/>
                  </a:cubicBezTo>
                  <a:cubicBezTo>
                    <a:pt x="95730" y="38490"/>
                    <a:pt x="94382" y="31698"/>
                    <a:pt x="93033" y="31698"/>
                  </a:cubicBezTo>
                  <a:cubicBezTo>
                    <a:pt x="91685" y="31698"/>
                    <a:pt x="87640" y="33962"/>
                    <a:pt x="87640" y="31698"/>
                  </a:cubicBezTo>
                  <a:cubicBezTo>
                    <a:pt x="87640" y="29433"/>
                    <a:pt x="87640" y="24905"/>
                    <a:pt x="86292" y="22641"/>
                  </a:cubicBezTo>
                  <a:cubicBezTo>
                    <a:pt x="84943" y="20377"/>
                    <a:pt x="82247" y="22641"/>
                    <a:pt x="80898" y="20377"/>
                  </a:cubicBezTo>
                  <a:cubicBezTo>
                    <a:pt x="79550" y="18113"/>
                    <a:pt x="78202" y="13584"/>
                    <a:pt x="80898" y="11320"/>
                  </a:cubicBezTo>
                  <a:cubicBezTo>
                    <a:pt x="82247" y="11320"/>
                    <a:pt x="79550" y="4528"/>
                    <a:pt x="78202" y="4528"/>
                  </a:cubicBezTo>
                  <a:cubicBezTo>
                    <a:pt x="76853" y="2264"/>
                    <a:pt x="72808" y="4528"/>
                    <a:pt x="71460" y="2264"/>
                  </a:cubicBezTo>
                  <a:cubicBezTo>
                    <a:pt x="67415" y="0"/>
                    <a:pt x="67415" y="13584"/>
                    <a:pt x="63370" y="4528"/>
                  </a:cubicBezTo>
                  <a:cubicBezTo>
                    <a:pt x="62022" y="4528"/>
                    <a:pt x="59325" y="6792"/>
                    <a:pt x="57977" y="6792"/>
                  </a:cubicBezTo>
                  <a:cubicBezTo>
                    <a:pt x="55280" y="9056"/>
                    <a:pt x="56629" y="20377"/>
                    <a:pt x="55280" y="20377"/>
                  </a:cubicBezTo>
                  <a:cubicBezTo>
                    <a:pt x="53932" y="20377"/>
                    <a:pt x="52584" y="15849"/>
                    <a:pt x="51235" y="15849"/>
                  </a:cubicBezTo>
                  <a:cubicBezTo>
                    <a:pt x="51235" y="15849"/>
                    <a:pt x="49887" y="18113"/>
                    <a:pt x="48539" y="18113"/>
                  </a:cubicBezTo>
                  <a:cubicBezTo>
                    <a:pt x="47191" y="18113"/>
                    <a:pt x="45842" y="15849"/>
                    <a:pt x="45842" y="13584"/>
                  </a:cubicBezTo>
                  <a:cubicBezTo>
                    <a:pt x="45842" y="11320"/>
                    <a:pt x="43146" y="15849"/>
                    <a:pt x="41797" y="15849"/>
                  </a:cubicBezTo>
                  <a:cubicBezTo>
                    <a:pt x="40449" y="15849"/>
                    <a:pt x="40449" y="13584"/>
                    <a:pt x="39101" y="13584"/>
                  </a:cubicBezTo>
                  <a:cubicBezTo>
                    <a:pt x="37752" y="13584"/>
                    <a:pt x="37752" y="15849"/>
                    <a:pt x="37752" y="18113"/>
                  </a:cubicBezTo>
                  <a:cubicBezTo>
                    <a:pt x="37752" y="18113"/>
                    <a:pt x="28314" y="11320"/>
                    <a:pt x="28314" y="11320"/>
                  </a:cubicBezTo>
                  <a:cubicBezTo>
                    <a:pt x="24269" y="9056"/>
                    <a:pt x="20224" y="9056"/>
                    <a:pt x="16179" y="9056"/>
                  </a:cubicBezTo>
                  <a:cubicBezTo>
                    <a:pt x="13483" y="9056"/>
                    <a:pt x="12134" y="13584"/>
                    <a:pt x="8089" y="13584"/>
                  </a:cubicBezTo>
                  <a:cubicBezTo>
                    <a:pt x="8089" y="20377"/>
                    <a:pt x="12134" y="20377"/>
                    <a:pt x="12134" y="24905"/>
                  </a:cubicBezTo>
                  <a:cubicBezTo>
                    <a:pt x="12134" y="27169"/>
                    <a:pt x="13483" y="29433"/>
                    <a:pt x="13483" y="31698"/>
                  </a:cubicBezTo>
                  <a:cubicBezTo>
                    <a:pt x="12134" y="33962"/>
                    <a:pt x="8089" y="33962"/>
                    <a:pt x="6741" y="36226"/>
                  </a:cubicBezTo>
                  <a:cubicBezTo>
                    <a:pt x="2696" y="40754"/>
                    <a:pt x="4044" y="45283"/>
                    <a:pt x="2696" y="52075"/>
                  </a:cubicBezTo>
                  <a:cubicBezTo>
                    <a:pt x="2696" y="56603"/>
                    <a:pt x="1348" y="58867"/>
                    <a:pt x="0" y="6113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3" name="Google Shape;956;g90e2d1f501_0_5781">
              <a:extLst>
                <a:ext uri="{FF2B5EF4-FFF2-40B4-BE49-F238E27FC236}">
                  <a16:creationId xmlns:a16="http://schemas.microsoft.com/office/drawing/2014/main" id="{5E48143B-8AD2-7AD5-2416-183C793DE788}"/>
                </a:ext>
              </a:extLst>
            </p:cNvPr>
            <p:cNvSpPr/>
            <p:nvPr/>
          </p:nvSpPr>
          <p:spPr>
            <a:xfrm>
              <a:off x="12451788" y="6506932"/>
              <a:ext cx="280200" cy="11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108000" y="20000"/>
                    <a:pt x="104000" y="0"/>
                    <a:pt x="88000" y="0"/>
                  </a:cubicBezTo>
                  <a:cubicBezTo>
                    <a:pt x="80000" y="0"/>
                    <a:pt x="76000" y="0"/>
                    <a:pt x="68000" y="0"/>
                  </a:cubicBezTo>
                  <a:cubicBezTo>
                    <a:pt x="60000" y="0"/>
                    <a:pt x="60000" y="10000"/>
                    <a:pt x="56000" y="10000"/>
                  </a:cubicBezTo>
                  <a:cubicBezTo>
                    <a:pt x="52000" y="10000"/>
                    <a:pt x="48000" y="0"/>
                    <a:pt x="44000" y="0"/>
                  </a:cubicBezTo>
                  <a:cubicBezTo>
                    <a:pt x="40000" y="10000"/>
                    <a:pt x="36000" y="20000"/>
                    <a:pt x="32000" y="30000"/>
                  </a:cubicBezTo>
                  <a:cubicBezTo>
                    <a:pt x="24000" y="50000"/>
                    <a:pt x="0" y="40000"/>
                    <a:pt x="12000" y="90000"/>
                  </a:cubicBezTo>
                  <a:cubicBezTo>
                    <a:pt x="16000" y="110000"/>
                    <a:pt x="32000" y="120000"/>
                    <a:pt x="44000" y="110000"/>
                  </a:cubicBezTo>
                  <a:cubicBezTo>
                    <a:pt x="48000" y="110000"/>
                    <a:pt x="48000" y="90000"/>
                    <a:pt x="52000" y="90000"/>
                  </a:cubicBezTo>
                  <a:cubicBezTo>
                    <a:pt x="60000" y="90000"/>
                    <a:pt x="68000" y="90000"/>
                    <a:pt x="72000" y="90000"/>
                  </a:cubicBezTo>
                  <a:cubicBezTo>
                    <a:pt x="76000" y="90000"/>
                    <a:pt x="76000" y="70000"/>
                    <a:pt x="76000" y="60000"/>
                  </a:cubicBezTo>
                  <a:cubicBezTo>
                    <a:pt x="80000" y="50000"/>
                    <a:pt x="92000" y="70000"/>
                    <a:pt x="96000" y="70000"/>
                  </a:cubicBezTo>
                  <a:cubicBezTo>
                    <a:pt x="100000" y="70000"/>
                    <a:pt x="108000" y="70000"/>
                    <a:pt x="112000" y="70000"/>
                  </a:cubicBezTo>
                  <a:cubicBezTo>
                    <a:pt x="116000" y="70000"/>
                    <a:pt x="116000" y="50000"/>
                    <a:pt x="12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4" name="Google Shape;957;g90e2d1f501_0_5781">
              <a:extLst>
                <a:ext uri="{FF2B5EF4-FFF2-40B4-BE49-F238E27FC236}">
                  <a16:creationId xmlns:a16="http://schemas.microsoft.com/office/drawing/2014/main" id="{28963A23-132A-4225-215D-F1642CA2D61C}"/>
                </a:ext>
              </a:extLst>
            </p:cNvPr>
            <p:cNvSpPr/>
            <p:nvPr/>
          </p:nvSpPr>
          <p:spPr>
            <a:xfrm>
              <a:off x="12760703" y="6086441"/>
              <a:ext cx="439500" cy="32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085" y="99428"/>
                  </a:moveTo>
                  <a:cubicBezTo>
                    <a:pt x="35744" y="99428"/>
                    <a:pt x="40851" y="102857"/>
                    <a:pt x="45957" y="102857"/>
                  </a:cubicBezTo>
                  <a:cubicBezTo>
                    <a:pt x="45957" y="102857"/>
                    <a:pt x="58723" y="113142"/>
                    <a:pt x="58723" y="113142"/>
                  </a:cubicBezTo>
                  <a:cubicBezTo>
                    <a:pt x="58723" y="109714"/>
                    <a:pt x="61276" y="99428"/>
                    <a:pt x="63829" y="106285"/>
                  </a:cubicBezTo>
                  <a:cubicBezTo>
                    <a:pt x="68936" y="116571"/>
                    <a:pt x="71489" y="99428"/>
                    <a:pt x="74042" y="109714"/>
                  </a:cubicBezTo>
                  <a:cubicBezTo>
                    <a:pt x="76595" y="116571"/>
                    <a:pt x="81702" y="109714"/>
                    <a:pt x="84255" y="109714"/>
                  </a:cubicBezTo>
                  <a:cubicBezTo>
                    <a:pt x="86808" y="106285"/>
                    <a:pt x="91914" y="120000"/>
                    <a:pt x="91914" y="113142"/>
                  </a:cubicBezTo>
                  <a:cubicBezTo>
                    <a:pt x="94468" y="106285"/>
                    <a:pt x="91914" y="99428"/>
                    <a:pt x="97021" y="96000"/>
                  </a:cubicBezTo>
                  <a:cubicBezTo>
                    <a:pt x="99574" y="96000"/>
                    <a:pt x="104680" y="92571"/>
                    <a:pt x="107234" y="92571"/>
                  </a:cubicBezTo>
                  <a:cubicBezTo>
                    <a:pt x="104680" y="89142"/>
                    <a:pt x="102127" y="82285"/>
                    <a:pt x="102127" y="75428"/>
                  </a:cubicBezTo>
                  <a:cubicBezTo>
                    <a:pt x="102127" y="68571"/>
                    <a:pt x="107234" y="75428"/>
                    <a:pt x="112340" y="72000"/>
                  </a:cubicBezTo>
                  <a:cubicBezTo>
                    <a:pt x="117446" y="72000"/>
                    <a:pt x="120000" y="65142"/>
                    <a:pt x="114893" y="58285"/>
                  </a:cubicBezTo>
                  <a:cubicBezTo>
                    <a:pt x="112340" y="54857"/>
                    <a:pt x="109787" y="58285"/>
                    <a:pt x="107234" y="51428"/>
                  </a:cubicBezTo>
                  <a:cubicBezTo>
                    <a:pt x="104680" y="48000"/>
                    <a:pt x="102127" y="44571"/>
                    <a:pt x="99574" y="37714"/>
                  </a:cubicBezTo>
                  <a:cubicBezTo>
                    <a:pt x="97021" y="34285"/>
                    <a:pt x="97021" y="27428"/>
                    <a:pt x="97021" y="20571"/>
                  </a:cubicBezTo>
                  <a:cubicBezTo>
                    <a:pt x="99574" y="13714"/>
                    <a:pt x="91914" y="6857"/>
                    <a:pt x="89361" y="6857"/>
                  </a:cubicBezTo>
                  <a:cubicBezTo>
                    <a:pt x="86808" y="3428"/>
                    <a:pt x="86808" y="6857"/>
                    <a:pt x="84255" y="6857"/>
                  </a:cubicBezTo>
                  <a:cubicBezTo>
                    <a:pt x="79148" y="10285"/>
                    <a:pt x="79148" y="6857"/>
                    <a:pt x="76595" y="3428"/>
                  </a:cubicBezTo>
                  <a:cubicBezTo>
                    <a:pt x="74042" y="0"/>
                    <a:pt x="74042" y="6857"/>
                    <a:pt x="71489" y="6857"/>
                  </a:cubicBezTo>
                  <a:cubicBezTo>
                    <a:pt x="68936" y="6857"/>
                    <a:pt x="63829" y="0"/>
                    <a:pt x="63829" y="0"/>
                  </a:cubicBezTo>
                  <a:cubicBezTo>
                    <a:pt x="58723" y="0"/>
                    <a:pt x="58723" y="6857"/>
                    <a:pt x="56170" y="6857"/>
                  </a:cubicBezTo>
                  <a:cubicBezTo>
                    <a:pt x="51063" y="10285"/>
                    <a:pt x="48510" y="10285"/>
                    <a:pt x="43404" y="10285"/>
                  </a:cubicBezTo>
                  <a:cubicBezTo>
                    <a:pt x="40851" y="13714"/>
                    <a:pt x="43404" y="20571"/>
                    <a:pt x="43404" y="20571"/>
                  </a:cubicBezTo>
                  <a:cubicBezTo>
                    <a:pt x="40851" y="27428"/>
                    <a:pt x="33191" y="24000"/>
                    <a:pt x="33191" y="30857"/>
                  </a:cubicBezTo>
                  <a:cubicBezTo>
                    <a:pt x="30638" y="34285"/>
                    <a:pt x="30638" y="37714"/>
                    <a:pt x="30638" y="44571"/>
                  </a:cubicBezTo>
                  <a:cubicBezTo>
                    <a:pt x="30638" y="48000"/>
                    <a:pt x="22978" y="48000"/>
                    <a:pt x="20425" y="48000"/>
                  </a:cubicBezTo>
                  <a:cubicBezTo>
                    <a:pt x="12765" y="51428"/>
                    <a:pt x="10212" y="54857"/>
                    <a:pt x="2553" y="54857"/>
                  </a:cubicBezTo>
                  <a:cubicBezTo>
                    <a:pt x="5106" y="65142"/>
                    <a:pt x="12765" y="72000"/>
                    <a:pt x="5106" y="82285"/>
                  </a:cubicBezTo>
                  <a:cubicBezTo>
                    <a:pt x="0" y="85714"/>
                    <a:pt x="0" y="89142"/>
                    <a:pt x="2553" y="92571"/>
                  </a:cubicBezTo>
                  <a:cubicBezTo>
                    <a:pt x="7659" y="96000"/>
                    <a:pt x="2553" y="102857"/>
                    <a:pt x="2553" y="106285"/>
                  </a:cubicBezTo>
                  <a:cubicBezTo>
                    <a:pt x="7659" y="106285"/>
                    <a:pt x="10212" y="106285"/>
                    <a:pt x="12765" y="102857"/>
                  </a:cubicBezTo>
                  <a:cubicBezTo>
                    <a:pt x="17872" y="99428"/>
                    <a:pt x="25531" y="99428"/>
                    <a:pt x="28085" y="99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5" name="Google Shape;958;g90e2d1f501_0_5781">
              <a:extLst>
                <a:ext uri="{FF2B5EF4-FFF2-40B4-BE49-F238E27FC236}">
                  <a16:creationId xmlns:a16="http://schemas.microsoft.com/office/drawing/2014/main" id="{47A179D5-7E08-E833-1980-FCEE7F95D4E5}"/>
                </a:ext>
              </a:extLst>
            </p:cNvPr>
            <p:cNvSpPr/>
            <p:nvPr/>
          </p:nvSpPr>
          <p:spPr>
            <a:xfrm>
              <a:off x="12658793" y="6067328"/>
              <a:ext cx="2706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206" y="113684"/>
                  </a:moveTo>
                  <a:cubicBezTo>
                    <a:pt x="74482" y="101052"/>
                    <a:pt x="86896" y="101052"/>
                    <a:pt x="95172" y="94736"/>
                  </a:cubicBezTo>
                  <a:cubicBezTo>
                    <a:pt x="95172" y="88421"/>
                    <a:pt x="95172" y="82105"/>
                    <a:pt x="95172" y="75789"/>
                  </a:cubicBezTo>
                  <a:cubicBezTo>
                    <a:pt x="99310" y="63157"/>
                    <a:pt x="103448" y="63157"/>
                    <a:pt x="111724" y="56842"/>
                  </a:cubicBezTo>
                  <a:cubicBezTo>
                    <a:pt x="120000" y="50526"/>
                    <a:pt x="115862" y="31578"/>
                    <a:pt x="107586" y="25263"/>
                  </a:cubicBezTo>
                  <a:cubicBezTo>
                    <a:pt x="99310" y="18947"/>
                    <a:pt x="91034" y="12631"/>
                    <a:pt x="78620" y="6315"/>
                  </a:cubicBezTo>
                  <a:cubicBezTo>
                    <a:pt x="70344" y="0"/>
                    <a:pt x="53793" y="6315"/>
                    <a:pt x="41379" y="6315"/>
                  </a:cubicBezTo>
                  <a:cubicBezTo>
                    <a:pt x="33103" y="6315"/>
                    <a:pt x="0" y="0"/>
                    <a:pt x="0" y="25263"/>
                  </a:cubicBezTo>
                  <a:cubicBezTo>
                    <a:pt x="0" y="25263"/>
                    <a:pt x="4137" y="31578"/>
                    <a:pt x="4137" y="37894"/>
                  </a:cubicBezTo>
                  <a:cubicBezTo>
                    <a:pt x="8275" y="44210"/>
                    <a:pt x="4137" y="50526"/>
                    <a:pt x="8275" y="56842"/>
                  </a:cubicBezTo>
                  <a:cubicBezTo>
                    <a:pt x="12413" y="56842"/>
                    <a:pt x="16551" y="69473"/>
                    <a:pt x="20689" y="63157"/>
                  </a:cubicBezTo>
                  <a:cubicBezTo>
                    <a:pt x="28965" y="63157"/>
                    <a:pt x="37241" y="56842"/>
                    <a:pt x="37241" y="69473"/>
                  </a:cubicBezTo>
                  <a:cubicBezTo>
                    <a:pt x="37241" y="75789"/>
                    <a:pt x="37241" y="88421"/>
                    <a:pt x="33103" y="94736"/>
                  </a:cubicBezTo>
                  <a:cubicBezTo>
                    <a:pt x="45517" y="94736"/>
                    <a:pt x="45517" y="94736"/>
                    <a:pt x="49655" y="113684"/>
                  </a:cubicBezTo>
                  <a:cubicBezTo>
                    <a:pt x="53793" y="113684"/>
                    <a:pt x="66206" y="113684"/>
                    <a:pt x="66206" y="113684"/>
                  </a:cubicBezTo>
                  <a:cubicBezTo>
                    <a:pt x="70344" y="107368"/>
                    <a:pt x="62068" y="120000"/>
                    <a:pt x="66206" y="11368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6" name="Google Shape;959;g90e2d1f501_0_5781">
              <a:extLst>
                <a:ext uri="{FF2B5EF4-FFF2-40B4-BE49-F238E27FC236}">
                  <a16:creationId xmlns:a16="http://schemas.microsoft.com/office/drawing/2014/main" id="{7BA00DD0-1943-083B-8F5C-69A6CA7BBBA0}"/>
                </a:ext>
              </a:extLst>
            </p:cNvPr>
            <p:cNvSpPr/>
            <p:nvPr/>
          </p:nvSpPr>
          <p:spPr>
            <a:xfrm>
              <a:off x="12658793" y="5955833"/>
              <a:ext cx="3345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666" y="86666"/>
                  </a:moveTo>
                  <a:cubicBezTo>
                    <a:pt x="46666" y="86666"/>
                    <a:pt x="53333" y="80000"/>
                    <a:pt x="63333" y="80000"/>
                  </a:cubicBezTo>
                  <a:cubicBezTo>
                    <a:pt x="66666" y="80000"/>
                    <a:pt x="80000" y="93333"/>
                    <a:pt x="83333" y="100000"/>
                  </a:cubicBezTo>
                  <a:cubicBezTo>
                    <a:pt x="86666" y="106666"/>
                    <a:pt x="90000" y="120000"/>
                    <a:pt x="96666" y="113333"/>
                  </a:cubicBezTo>
                  <a:cubicBezTo>
                    <a:pt x="100000" y="113333"/>
                    <a:pt x="103333" y="106666"/>
                    <a:pt x="110000" y="106666"/>
                  </a:cubicBezTo>
                  <a:cubicBezTo>
                    <a:pt x="113333" y="106666"/>
                    <a:pt x="113333" y="93333"/>
                    <a:pt x="120000" y="93333"/>
                  </a:cubicBezTo>
                  <a:cubicBezTo>
                    <a:pt x="116666" y="80000"/>
                    <a:pt x="110000" y="60000"/>
                    <a:pt x="113333" y="53333"/>
                  </a:cubicBezTo>
                  <a:cubicBezTo>
                    <a:pt x="116666" y="40000"/>
                    <a:pt x="106666" y="26666"/>
                    <a:pt x="103333" y="26666"/>
                  </a:cubicBezTo>
                  <a:cubicBezTo>
                    <a:pt x="96666" y="20000"/>
                    <a:pt x="90000" y="33333"/>
                    <a:pt x="83333" y="20000"/>
                  </a:cubicBezTo>
                  <a:cubicBezTo>
                    <a:pt x="73333" y="6666"/>
                    <a:pt x="70000" y="0"/>
                    <a:pt x="60000" y="6666"/>
                  </a:cubicBezTo>
                  <a:cubicBezTo>
                    <a:pt x="53333" y="13333"/>
                    <a:pt x="56666" y="20000"/>
                    <a:pt x="56666" y="33333"/>
                  </a:cubicBezTo>
                  <a:cubicBezTo>
                    <a:pt x="53333" y="40000"/>
                    <a:pt x="53333" y="46666"/>
                    <a:pt x="50000" y="46666"/>
                  </a:cubicBezTo>
                  <a:cubicBezTo>
                    <a:pt x="40000" y="60000"/>
                    <a:pt x="33333" y="33333"/>
                    <a:pt x="26666" y="26666"/>
                  </a:cubicBezTo>
                  <a:cubicBezTo>
                    <a:pt x="10000" y="0"/>
                    <a:pt x="0" y="73333"/>
                    <a:pt x="0" y="100000"/>
                  </a:cubicBezTo>
                  <a:cubicBezTo>
                    <a:pt x="13333" y="86666"/>
                    <a:pt x="23333" y="86666"/>
                    <a:pt x="36666" y="8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7" name="Google Shape;960;g90e2d1f501_0_5781">
              <a:extLst>
                <a:ext uri="{FF2B5EF4-FFF2-40B4-BE49-F238E27FC236}">
                  <a16:creationId xmlns:a16="http://schemas.microsoft.com/office/drawing/2014/main" id="{9D13C787-E773-BAA9-CAD4-807B3541742C}"/>
                </a:ext>
              </a:extLst>
            </p:cNvPr>
            <p:cNvSpPr/>
            <p:nvPr/>
          </p:nvSpPr>
          <p:spPr>
            <a:xfrm>
              <a:off x="12760703" y="5853898"/>
              <a:ext cx="222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20000"/>
                  </a:moveTo>
                  <a:cubicBezTo>
                    <a:pt x="85000" y="120000"/>
                    <a:pt x="95000" y="120000"/>
                    <a:pt x="100000" y="120000"/>
                  </a:cubicBezTo>
                  <a:cubicBezTo>
                    <a:pt x="100000" y="112000"/>
                    <a:pt x="110000" y="112000"/>
                    <a:pt x="110000" y="104000"/>
                  </a:cubicBezTo>
                  <a:cubicBezTo>
                    <a:pt x="110000" y="96000"/>
                    <a:pt x="110000" y="88000"/>
                    <a:pt x="110000" y="80000"/>
                  </a:cubicBezTo>
                  <a:cubicBezTo>
                    <a:pt x="105000" y="64000"/>
                    <a:pt x="100000" y="56000"/>
                    <a:pt x="105000" y="40000"/>
                  </a:cubicBezTo>
                  <a:cubicBezTo>
                    <a:pt x="115000" y="32000"/>
                    <a:pt x="120000" y="16000"/>
                    <a:pt x="120000" y="0"/>
                  </a:cubicBezTo>
                  <a:cubicBezTo>
                    <a:pt x="110000" y="24000"/>
                    <a:pt x="75000" y="0"/>
                    <a:pt x="60000" y="0"/>
                  </a:cubicBezTo>
                  <a:cubicBezTo>
                    <a:pt x="50000" y="0"/>
                    <a:pt x="40000" y="0"/>
                    <a:pt x="30000" y="8000"/>
                  </a:cubicBezTo>
                  <a:cubicBezTo>
                    <a:pt x="25000" y="8000"/>
                    <a:pt x="0" y="40000"/>
                    <a:pt x="0" y="40000"/>
                  </a:cubicBezTo>
                  <a:cubicBezTo>
                    <a:pt x="0" y="48000"/>
                    <a:pt x="15000" y="40000"/>
                    <a:pt x="10000" y="48000"/>
                  </a:cubicBezTo>
                  <a:cubicBezTo>
                    <a:pt x="10000" y="56000"/>
                    <a:pt x="10000" y="56000"/>
                    <a:pt x="10000" y="64000"/>
                  </a:cubicBezTo>
                  <a:cubicBezTo>
                    <a:pt x="15000" y="80000"/>
                    <a:pt x="35000" y="72000"/>
                    <a:pt x="35000" y="72000"/>
                  </a:cubicBezTo>
                  <a:cubicBezTo>
                    <a:pt x="35000" y="80000"/>
                    <a:pt x="30000" y="96000"/>
                    <a:pt x="30000" y="104000"/>
                  </a:cubicBezTo>
                  <a:cubicBezTo>
                    <a:pt x="35000" y="96000"/>
                    <a:pt x="45000" y="88000"/>
                    <a:pt x="55000" y="96000"/>
                  </a:cubicBezTo>
                  <a:cubicBezTo>
                    <a:pt x="65000" y="104000"/>
                    <a:pt x="70000" y="120000"/>
                    <a:pt x="8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8" name="Google Shape;961;g90e2d1f501_0_5781">
              <a:extLst>
                <a:ext uri="{FF2B5EF4-FFF2-40B4-BE49-F238E27FC236}">
                  <a16:creationId xmlns:a16="http://schemas.microsoft.com/office/drawing/2014/main" id="{C85E6852-45B9-2A9C-C9F4-61CAD47A56CD}"/>
                </a:ext>
              </a:extLst>
            </p:cNvPr>
            <p:cNvSpPr/>
            <p:nvPr/>
          </p:nvSpPr>
          <p:spPr>
            <a:xfrm>
              <a:off x="12591917" y="6143782"/>
              <a:ext cx="1497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15000"/>
                    <a:pt x="105000" y="30000"/>
                    <a:pt x="90000" y="30000"/>
                  </a:cubicBezTo>
                  <a:cubicBezTo>
                    <a:pt x="82500" y="45000"/>
                    <a:pt x="75000" y="15000"/>
                    <a:pt x="60000" y="0"/>
                  </a:cubicBezTo>
                  <a:cubicBezTo>
                    <a:pt x="60000" y="15000"/>
                    <a:pt x="60000" y="30000"/>
                    <a:pt x="52500" y="45000"/>
                  </a:cubicBezTo>
                  <a:cubicBezTo>
                    <a:pt x="45000" y="45000"/>
                    <a:pt x="52500" y="15000"/>
                    <a:pt x="37500" y="30000"/>
                  </a:cubicBezTo>
                  <a:cubicBezTo>
                    <a:pt x="30000" y="30000"/>
                    <a:pt x="15000" y="30000"/>
                    <a:pt x="15000" y="45000"/>
                  </a:cubicBezTo>
                  <a:cubicBezTo>
                    <a:pt x="7500" y="75000"/>
                    <a:pt x="15000" y="90000"/>
                    <a:pt x="0" y="75000"/>
                  </a:cubicBezTo>
                  <a:cubicBezTo>
                    <a:pt x="0" y="75000"/>
                    <a:pt x="0" y="75000"/>
                    <a:pt x="0" y="90000"/>
                  </a:cubicBezTo>
                  <a:cubicBezTo>
                    <a:pt x="0" y="90000"/>
                    <a:pt x="7500" y="90000"/>
                    <a:pt x="15000" y="90000"/>
                  </a:cubicBezTo>
                  <a:cubicBezTo>
                    <a:pt x="30000" y="105000"/>
                    <a:pt x="45000" y="105000"/>
                    <a:pt x="60000" y="105000"/>
                  </a:cubicBezTo>
                  <a:cubicBezTo>
                    <a:pt x="75000" y="105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9" name="Google Shape;962;g90e2d1f501_0_5781">
              <a:extLst>
                <a:ext uri="{FF2B5EF4-FFF2-40B4-BE49-F238E27FC236}">
                  <a16:creationId xmlns:a16="http://schemas.microsoft.com/office/drawing/2014/main" id="{0ED0EED3-7E9D-8DEA-298A-3EC2D82D2F55}"/>
                </a:ext>
              </a:extLst>
            </p:cNvPr>
            <p:cNvSpPr/>
            <p:nvPr/>
          </p:nvSpPr>
          <p:spPr>
            <a:xfrm>
              <a:off x="12359428" y="6162892"/>
              <a:ext cx="445800" cy="39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00" y="34285"/>
                  </a:moveTo>
                  <a:cubicBezTo>
                    <a:pt x="2500" y="37142"/>
                    <a:pt x="0" y="42857"/>
                    <a:pt x="0" y="45714"/>
                  </a:cubicBezTo>
                  <a:cubicBezTo>
                    <a:pt x="2500" y="48571"/>
                    <a:pt x="5000" y="54285"/>
                    <a:pt x="5000" y="57142"/>
                  </a:cubicBezTo>
                  <a:cubicBezTo>
                    <a:pt x="5000" y="62857"/>
                    <a:pt x="7500" y="71428"/>
                    <a:pt x="10000" y="77142"/>
                  </a:cubicBezTo>
                  <a:cubicBezTo>
                    <a:pt x="12500" y="85714"/>
                    <a:pt x="20000" y="82857"/>
                    <a:pt x="22500" y="88571"/>
                  </a:cubicBezTo>
                  <a:cubicBezTo>
                    <a:pt x="22500" y="88571"/>
                    <a:pt x="22500" y="94285"/>
                    <a:pt x="25000" y="94285"/>
                  </a:cubicBezTo>
                  <a:cubicBezTo>
                    <a:pt x="27500" y="97142"/>
                    <a:pt x="30000" y="91428"/>
                    <a:pt x="32500" y="91428"/>
                  </a:cubicBezTo>
                  <a:cubicBezTo>
                    <a:pt x="37500" y="88571"/>
                    <a:pt x="47500" y="100000"/>
                    <a:pt x="52500" y="102857"/>
                  </a:cubicBezTo>
                  <a:cubicBezTo>
                    <a:pt x="55000" y="105714"/>
                    <a:pt x="57500" y="111428"/>
                    <a:pt x="62500" y="105714"/>
                  </a:cubicBezTo>
                  <a:cubicBezTo>
                    <a:pt x="65000" y="102857"/>
                    <a:pt x="77500" y="105714"/>
                    <a:pt x="82500" y="105714"/>
                  </a:cubicBezTo>
                  <a:cubicBezTo>
                    <a:pt x="90000" y="105714"/>
                    <a:pt x="92500" y="111428"/>
                    <a:pt x="97500" y="117142"/>
                  </a:cubicBezTo>
                  <a:cubicBezTo>
                    <a:pt x="100000" y="120000"/>
                    <a:pt x="100000" y="102857"/>
                    <a:pt x="102500" y="100000"/>
                  </a:cubicBezTo>
                  <a:cubicBezTo>
                    <a:pt x="105000" y="97142"/>
                    <a:pt x="107500" y="94285"/>
                    <a:pt x="110000" y="91428"/>
                  </a:cubicBezTo>
                  <a:cubicBezTo>
                    <a:pt x="112500" y="91428"/>
                    <a:pt x="120000" y="91428"/>
                    <a:pt x="120000" y="88571"/>
                  </a:cubicBezTo>
                  <a:cubicBezTo>
                    <a:pt x="117500" y="80000"/>
                    <a:pt x="117500" y="77142"/>
                    <a:pt x="112500" y="74285"/>
                  </a:cubicBezTo>
                  <a:cubicBezTo>
                    <a:pt x="107500" y="68571"/>
                    <a:pt x="115000" y="60000"/>
                    <a:pt x="110000" y="54285"/>
                  </a:cubicBezTo>
                  <a:cubicBezTo>
                    <a:pt x="105000" y="51428"/>
                    <a:pt x="117500" y="40000"/>
                    <a:pt x="115000" y="34285"/>
                  </a:cubicBezTo>
                  <a:cubicBezTo>
                    <a:pt x="112500" y="28571"/>
                    <a:pt x="110000" y="25714"/>
                    <a:pt x="110000" y="20000"/>
                  </a:cubicBezTo>
                  <a:cubicBezTo>
                    <a:pt x="110000" y="17142"/>
                    <a:pt x="110000" y="14285"/>
                    <a:pt x="105000" y="14285"/>
                  </a:cubicBezTo>
                  <a:cubicBezTo>
                    <a:pt x="92500" y="8571"/>
                    <a:pt x="75000" y="17142"/>
                    <a:pt x="62500" y="11428"/>
                  </a:cubicBezTo>
                  <a:cubicBezTo>
                    <a:pt x="62500" y="20000"/>
                    <a:pt x="52500" y="5714"/>
                    <a:pt x="50000" y="5714"/>
                  </a:cubicBezTo>
                  <a:cubicBezTo>
                    <a:pt x="42500" y="0"/>
                    <a:pt x="37500" y="5714"/>
                    <a:pt x="32500" y="11428"/>
                  </a:cubicBezTo>
                  <a:cubicBezTo>
                    <a:pt x="25000" y="14285"/>
                    <a:pt x="20000" y="17142"/>
                    <a:pt x="15000" y="17142"/>
                  </a:cubicBezTo>
                  <a:cubicBezTo>
                    <a:pt x="12500" y="20000"/>
                    <a:pt x="7500" y="20000"/>
                    <a:pt x="5000" y="20000"/>
                  </a:cubicBezTo>
                  <a:cubicBezTo>
                    <a:pt x="2500" y="22857"/>
                    <a:pt x="7500" y="25714"/>
                    <a:pt x="2500" y="25714"/>
                  </a:cubicBezTo>
                  <a:cubicBezTo>
                    <a:pt x="2500" y="28571"/>
                    <a:pt x="2500" y="31428"/>
                    <a:pt x="2500" y="34285"/>
                  </a:cubicBezTo>
                  <a:cubicBezTo>
                    <a:pt x="2500" y="40000"/>
                    <a:pt x="2500" y="34285"/>
                    <a:pt x="2500" y="3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0" name="Google Shape;963;g90e2d1f501_0_5781">
              <a:extLst>
                <a:ext uri="{FF2B5EF4-FFF2-40B4-BE49-F238E27FC236}">
                  <a16:creationId xmlns:a16="http://schemas.microsoft.com/office/drawing/2014/main" id="{623579C8-BC2B-BA41-FD39-9C055DC340A2}"/>
                </a:ext>
              </a:extLst>
            </p:cNvPr>
            <p:cNvSpPr/>
            <p:nvPr/>
          </p:nvSpPr>
          <p:spPr>
            <a:xfrm>
              <a:off x="12630128" y="6573832"/>
              <a:ext cx="429900" cy="28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30" y="52000"/>
                  </a:moveTo>
                  <a:cubicBezTo>
                    <a:pt x="101739" y="40000"/>
                    <a:pt x="93913" y="32000"/>
                    <a:pt x="91304" y="24000"/>
                  </a:cubicBezTo>
                  <a:cubicBezTo>
                    <a:pt x="86086" y="20000"/>
                    <a:pt x="83478" y="8000"/>
                    <a:pt x="83478" y="0"/>
                  </a:cubicBezTo>
                  <a:cubicBezTo>
                    <a:pt x="75652" y="4000"/>
                    <a:pt x="67826" y="16000"/>
                    <a:pt x="57391" y="16000"/>
                  </a:cubicBezTo>
                  <a:cubicBezTo>
                    <a:pt x="54782" y="16000"/>
                    <a:pt x="49565" y="12000"/>
                    <a:pt x="46956" y="12000"/>
                  </a:cubicBezTo>
                  <a:cubicBezTo>
                    <a:pt x="41739" y="12000"/>
                    <a:pt x="36521" y="12000"/>
                    <a:pt x="31304" y="12000"/>
                  </a:cubicBezTo>
                  <a:cubicBezTo>
                    <a:pt x="31304" y="12000"/>
                    <a:pt x="23478" y="24000"/>
                    <a:pt x="20869" y="24000"/>
                  </a:cubicBezTo>
                  <a:cubicBezTo>
                    <a:pt x="18260" y="36000"/>
                    <a:pt x="13043" y="44000"/>
                    <a:pt x="10434" y="56000"/>
                  </a:cubicBezTo>
                  <a:cubicBezTo>
                    <a:pt x="7826" y="56000"/>
                    <a:pt x="2608" y="56000"/>
                    <a:pt x="0" y="60000"/>
                  </a:cubicBezTo>
                  <a:cubicBezTo>
                    <a:pt x="0" y="64000"/>
                    <a:pt x="7826" y="68000"/>
                    <a:pt x="7826" y="72000"/>
                  </a:cubicBezTo>
                  <a:cubicBezTo>
                    <a:pt x="7826" y="80000"/>
                    <a:pt x="10434" y="80000"/>
                    <a:pt x="13043" y="88000"/>
                  </a:cubicBezTo>
                  <a:cubicBezTo>
                    <a:pt x="13043" y="96000"/>
                    <a:pt x="15652" y="96000"/>
                    <a:pt x="20869" y="96000"/>
                  </a:cubicBezTo>
                  <a:cubicBezTo>
                    <a:pt x="23478" y="96000"/>
                    <a:pt x="28695" y="96000"/>
                    <a:pt x="28695" y="100000"/>
                  </a:cubicBezTo>
                  <a:cubicBezTo>
                    <a:pt x="28695" y="104000"/>
                    <a:pt x="28695" y="108000"/>
                    <a:pt x="28695" y="112000"/>
                  </a:cubicBezTo>
                  <a:cubicBezTo>
                    <a:pt x="33913" y="120000"/>
                    <a:pt x="46956" y="120000"/>
                    <a:pt x="54782" y="120000"/>
                  </a:cubicBezTo>
                  <a:cubicBezTo>
                    <a:pt x="62608" y="120000"/>
                    <a:pt x="67826" y="120000"/>
                    <a:pt x="73043" y="112000"/>
                  </a:cubicBezTo>
                  <a:cubicBezTo>
                    <a:pt x="83478" y="104000"/>
                    <a:pt x="93913" y="112000"/>
                    <a:pt x="104347" y="120000"/>
                  </a:cubicBezTo>
                  <a:cubicBezTo>
                    <a:pt x="104347" y="112000"/>
                    <a:pt x="104347" y="100000"/>
                    <a:pt x="106956" y="92000"/>
                  </a:cubicBezTo>
                  <a:cubicBezTo>
                    <a:pt x="109565" y="88000"/>
                    <a:pt x="117391" y="96000"/>
                    <a:pt x="120000" y="80000"/>
                  </a:cubicBezTo>
                  <a:cubicBezTo>
                    <a:pt x="112173" y="72000"/>
                    <a:pt x="109565" y="80000"/>
                    <a:pt x="101739" y="80000"/>
                  </a:cubicBezTo>
                  <a:cubicBezTo>
                    <a:pt x="96521" y="76000"/>
                    <a:pt x="96521" y="56000"/>
                    <a:pt x="99130" y="52000"/>
                  </a:cubicBezTo>
                  <a:cubicBezTo>
                    <a:pt x="101739" y="44000"/>
                    <a:pt x="96521" y="60000"/>
                    <a:pt x="99130" y="5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1" name="Google Shape;964;g90e2d1f501_0_5781">
              <a:extLst>
                <a:ext uri="{FF2B5EF4-FFF2-40B4-BE49-F238E27FC236}">
                  <a16:creationId xmlns:a16="http://schemas.microsoft.com/office/drawing/2014/main" id="{3D0A4E2A-8E33-7A2F-A945-D4654439E408}"/>
                </a:ext>
              </a:extLst>
            </p:cNvPr>
            <p:cNvSpPr/>
            <p:nvPr/>
          </p:nvSpPr>
          <p:spPr>
            <a:xfrm>
              <a:off x="12929493" y="6564274"/>
              <a:ext cx="156000" cy="18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60000"/>
                  </a:moveTo>
                  <a:cubicBezTo>
                    <a:pt x="84705" y="48000"/>
                    <a:pt x="77647" y="24000"/>
                    <a:pt x="63529" y="18000"/>
                  </a:cubicBezTo>
                  <a:cubicBezTo>
                    <a:pt x="56470" y="18000"/>
                    <a:pt x="0" y="0"/>
                    <a:pt x="0" y="6000"/>
                  </a:cubicBezTo>
                  <a:cubicBezTo>
                    <a:pt x="7058" y="30000"/>
                    <a:pt x="21176" y="42000"/>
                    <a:pt x="35294" y="60000"/>
                  </a:cubicBezTo>
                  <a:cubicBezTo>
                    <a:pt x="49411" y="78000"/>
                    <a:pt x="28235" y="102000"/>
                    <a:pt x="49411" y="120000"/>
                  </a:cubicBezTo>
                  <a:cubicBezTo>
                    <a:pt x="56470" y="114000"/>
                    <a:pt x="63529" y="96000"/>
                    <a:pt x="70588" y="84000"/>
                  </a:cubicBezTo>
                  <a:cubicBezTo>
                    <a:pt x="84705" y="78000"/>
                    <a:pt x="91764" y="84000"/>
                    <a:pt x="98823" y="84000"/>
                  </a:cubicBezTo>
                  <a:cubicBezTo>
                    <a:pt x="120000" y="84000"/>
                    <a:pt x="98823" y="60000"/>
                    <a:pt x="98823" y="60000"/>
                  </a:cubicBezTo>
                  <a:cubicBezTo>
                    <a:pt x="91764" y="54000"/>
                    <a:pt x="98823" y="60000"/>
                    <a:pt x="98823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2" name="Google Shape;965;g90e2d1f501_0_5781">
              <a:extLst>
                <a:ext uri="{FF2B5EF4-FFF2-40B4-BE49-F238E27FC236}">
                  <a16:creationId xmlns:a16="http://schemas.microsoft.com/office/drawing/2014/main" id="{362F150D-1760-7E78-62FE-66C1746EDBB1}"/>
                </a:ext>
              </a:extLst>
            </p:cNvPr>
            <p:cNvSpPr/>
            <p:nvPr/>
          </p:nvSpPr>
          <p:spPr>
            <a:xfrm>
              <a:off x="12993189" y="6666210"/>
              <a:ext cx="924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08000"/>
                  </a:moveTo>
                  <a:cubicBezTo>
                    <a:pt x="72000" y="96000"/>
                    <a:pt x="72000" y="96000"/>
                    <a:pt x="84000" y="84000"/>
                  </a:cubicBezTo>
                  <a:cubicBezTo>
                    <a:pt x="96000" y="72000"/>
                    <a:pt x="108000" y="60000"/>
                    <a:pt x="120000" y="48000"/>
                  </a:cubicBezTo>
                  <a:cubicBezTo>
                    <a:pt x="120000" y="48000"/>
                    <a:pt x="96000" y="24000"/>
                    <a:pt x="96000" y="12000"/>
                  </a:cubicBezTo>
                  <a:cubicBezTo>
                    <a:pt x="96000" y="60000"/>
                    <a:pt x="36000" y="0"/>
                    <a:pt x="36000" y="48000"/>
                  </a:cubicBezTo>
                  <a:cubicBezTo>
                    <a:pt x="36000" y="72000"/>
                    <a:pt x="12000" y="96000"/>
                    <a:pt x="0" y="108000"/>
                  </a:cubicBezTo>
                  <a:cubicBezTo>
                    <a:pt x="0" y="120000"/>
                    <a:pt x="24000" y="108000"/>
                    <a:pt x="36000" y="108000"/>
                  </a:cubicBezTo>
                  <a:cubicBezTo>
                    <a:pt x="60000" y="108000"/>
                    <a:pt x="72000" y="108000"/>
                    <a:pt x="84000" y="120000"/>
                  </a:cubicBezTo>
                  <a:cubicBezTo>
                    <a:pt x="84000" y="120000"/>
                    <a:pt x="84000" y="108000"/>
                    <a:pt x="84000" y="108000"/>
                  </a:cubicBezTo>
                  <a:cubicBezTo>
                    <a:pt x="72000" y="96000"/>
                    <a:pt x="84000" y="108000"/>
                    <a:pt x="84000" y="10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3" name="Google Shape;966;g90e2d1f501_0_5781">
              <a:extLst>
                <a:ext uri="{FF2B5EF4-FFF2-40B4-BE49-F238E27FC236}">
                  <a16:creationId xmlns:a16="http://schemas.microsoft.com/office/drawing/2014/main" id="{5A43769A-5B38-B948-18FC-EB79ACDF225B}"/>
                </a:ext>
              </a:extLst>
            </p:cNvPr>
            <p:cNvSpPr/>
            <p:nvPr/>
          </p:nvSpPr>
          <p:spPr>
            <a:xfrm>
              <a:off x="12712935" y="6815931"/>
              <a:ext cx="2994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750" y="25263"/>
                  </a:moveTo>
                  <a:cubicBezTo>
                    <a:pt x="48750" y="25263"/>
                    <a:pt x="11250" y="37894"/>
                    <a:pt x="7500" y="0"/>
                  </a:cubicBezTo>
                  <a:cubicBezTo>
                    <a:pt x="3750" y="12631"/>
                    <a:pt x="0" y="25263"/>
                    <a:pt x="7500" y="31578"/>
                  </a:cubicBezTo>
                  <a:cubicBezTo>
                    <a:pt x="11250" y="37894"/>
                    <a:pt x="15000" y="44210"/>
                    <a:pt x="11250" y="50526"/>
                  </a:cubicBezTo>
                  <a:cubicBezTo>
                    <a:pt x="7500" y="56842"/>
                    <a:pt x="3750" y="56842"/>
                    <a:pt x="3750" y="69473"/>
                  </a:cubicBezTo>
                  <a:cubicBezTo>
                    <a:pt x="7500" y="82105"/>
                    <a:pt x="11250" y="88421"/>
                    <a:pt x="11250" y="107368"/>
                  </a:cubicBezTo>
                  <a:cubicBezTo>
                    <a:pt x="18750" y="107368"/>
                    <a:pt x="26250" y="107368"/>
                    <a:pt x="33750" y="107368"/>
                  </a:cubicBezTo>
                  <a:cubicBezTo>
                    <a:pt x="41250" y="107368"/>
                    <a:pt x="52500" y="120000"/>
                    <a:pt x="60000" y="113684"/>
                  </a:cubicBezTo>
                  <a:cubicBezTo>
                    <a:pt x="67500" y="113684"/>
                    <a:pt x="75000" y="101052"/>
                    <a:pt x="78750" y="94736"/>
                  </a:cubicBezTo>
                  <a:cubicBezTo>
                    <a:pt x="86250" y="82105"/>
                    <a:pt x="93750" y="88421"/>
                    <a:pt x="105000" y="88421"/>
                  </a:cubicBezTo>
                  <a:cubicBezTo>
                    <a:pt x="101250" y="75789"/>
                    <a:pt x="101250" y="69473"/>
                    <a:pt x="105000" y="50526"/>
                  </a:cubicBezTo>
                  <a:cubicBezTo>
                    <a:pt x="108750" y="37894"/>
                    <a:pt x="120000" y="25263"/>
                    <a:pt x="108750" y="18947"/>
                  </a:cubicBezTo>
                  <a:cubicBezTo>
                    <a:pt x="101250" y="12631"/>
                    <a:pt x="90000" y="6315"/>
                    <a:pt x="78750" y="12631"/>
                  </a:cubicBezTo>
                  <a:cubicBezTo>
                    <a:pt x="71250" y="12631"/>
                    <a:pt x="67500" y="25263"/>
                    <a:pt x="63750" y="252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4" name="Google Shape;967;g90e2d1f501_0_5781">
              <a:extLst>
                <a:ext uri="{FF2B5EF4-FFF2-40B4-BE49-F238E27FC236}">
                  <a16:creationId xmlns:a16="http://schemas.microsoft.com/office/drawing/2014/main" id="{B6322CE7-B621-10C8-E75F-6945FFD5D952}"/>
                </a:ext>
              </a:extLst>
            </p:cNvPr>
            <p:cNvSpPr/>
            <p:nvPr/>
          </p:nvSpPr>
          <p:spPr>
            <a:xfrm>
              <a:off x="12423124" y="6771334"/>
              <a:ext cx="168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0"/>
                  </a:moveTo>
                  <a:cubicBezTo>
                    <a:pt x="53333" y="0"/>
                    <a:pt x="0" y="0"/>
                    <a:pt x="6666" y="16000"/>
                  </a:cubicBezTo>
                  <a:cubicBezTo>
                    <a:pt x="6666" y="24000"/>
                    <a:pt x="20000" y="56000"/>
                    <a:pt x="26666" y="64000"/>
                  </a:cubicBezTo>
                  <a:cubicBezTo>
                    <a:pt x="40000" y="88000"/>
                    <a:pt x="66666" y="104000"/>
                    <a:pt x="86666" y="120000"/>
                  </a:cubicBezTo>
                  <a:cubicBezTo>
                    <a:pt x="86666" y="104000"/>
                    <a:pt x="86666" y="88000"/>
                    <a:pt x="100000" y="80000"/>
                  </a:cubicBezTo>
                  <a:cubicBezTo>
                    <a:pt x="113333" y="72000"/>
                    <a:pt x="120000" y="64000"/>
                    <a:pt x="113333" y="48000"/>
                  </a:cubicBezTo>
                  <a:cubicBezTo>
                    <a:pt x="113333" y="32000"/>
                    <a:pt x="113333" y="24000"/>
                    <a:pt x="106666" y="16000"/>
                  </a:cubicBezTo>
                  <a:cubicBezTo>
                    <a:pt x="93333" y="8000"/>
                    <a:pt x="80000" y="0"/>
                    <a:pt x="6666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5" name="Google Shape;968;g90e2d1f501_0_5781">
              <a:extLst>
                <a:ext uri="{FF2B5EF4-FFF2-40B4-BE49-F238E27FC236}">
                  <a16:creationId xmlns:a16="http://schemas.microsoft.com/office/drawing/2014/main" id="{38AF32E8-0159-B70D-46E8-2A48984A1879}"/>
                </a:ext>
              </a:extLst>
            </p:cNvPr>
            <p:cNvSpPr/>
            <p:nvPr/>
          </p:nvSpPr>
          <p:spPr>
            <a:xfrm>
              <a:off x="12544142" y="6704436"/>
              <a:ext cx="207000" cy="2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545" y="84444"/>
                  </a:moveTo>
                  <a:cubicBezTo>
                    <a:pt x="120000" y="80000"/>
                    <a:pt x="114545" y="80000"/>
                    <a:pt x="109090" y="75555"/>
                  </a:cubicBezTo>
                  <a:cubicBezTo>
                    <a:pt x="103636" y="71111"/>
                    <a:pt x="103636" y="66666"/>
                    <a:pt x="103636" y="57777"/>
                  </a:cubicBezTo>
                  <a:cubicBezTo>
                    <a:pt x="114545" y="44444"/>
                    <a:pt x="98181" y="44444"/>
                    <a:pt x="81818" y="44444"/>
                  </a:cubicBezTo>
                  <a:cubicBezTo>
                    <a:pt x="76363" y="44444"/>
                    <a:pt x="76363" y="40000"/>
                    <a:pt x="76363" y="35555"/>
                  </a:cubicBezTo>
                  <a:cubicBezTo>
                    <a:pt x="70909" y="26666"/>
                    <a:pt x="65454" y="31111"/>
                    <a:pt x="65454" y="22222"/>
                  </a:cubicBezTo>
                  <a:cubicBezTo>
                    <a:pt x="60000" y="8888"/>
                    <a:pt x="49090" y="0"/>
                    <a:pt x="27272" y="4444"/>
                  </a:cubicBezTo>
                  <a:cubicBezTo>
                    <a:pt x="10909" y="8888"/>
                    <a:pt x="10909" y="8888"/>
                    <a:pt x="10909" y="17777"/>
                  </a:cubicBezTo>
                  <a:cubicBezTo>
                    <a:pt x="16363" y="31111"/>
                    <a:pt x="21818" y="44444"/>
                    <a:pt x="21818" y="62222"/>
                  </a:cubicBezTo>
                  <a:cubicBezTo>
                    <a:pt x="27272" y="75555"/>
                    <a:pt x="10909" y="71111"/>
                    <a:pt x="5454" y="84444"/>
                  </a:cubicBezTo>
                  <a:cubicBezTo>
                    <a:pt x="0" y="88888"/>
                    <a:pt x="0" y="97777"/>
                    <a:pt x="0" y="102222"/>
                  </a:cubicBezTo>
                  <a:cubicBezTo>
                    <a:pt x="0" y="111111"/>
                    <a:pt x="16363" y="115555"/>
                    <a:pt x="21818" y="120000"/>
                  </a:cubicBezTo>
                  <a:cubicBezTo>
                    <a:pt x="21818" y="115555"/>
                    <a:pt x="21818" y="102222"/>
                    <a:pt x="32727" y="102222"/>
                  </a:cubicBezTo>
                  <a:cubicBezTo>
                    <a:pt x="43636" y="102222"/>
                    <a:pt x="49090" y="106666"/>
                    <a:pt x="54545" y="115555"/>
                  </a:cubicBezTo>
                  <a:cubicBezTo>
                    <a:pt x="60000" y="115555"/>
                    <a:pt x="98181" y="106666"/>
                    <a:pt x="109090" y="106666"/>
                  </a:cubicBezTo>
                  <a:cubicBezTo>
                    <a:pt x="98181" y="97777"/>
                    <a:pt x="109090" y="93333"/>
                    <a:pt x="114545" y="84444"/>
                  </a:cubicBezTo>
                  <a:cubicBezTo>
                    <a:pt x="120000" y="80000"/>
                    <a:pt x="109090" y="88888"/>
                    <a:pt x="114545" y="844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6" name="Google Shape;969;g90e2d1f501_0_5781">
              <a:extLst>
                <a:ext uri="{FF2B5EF4-FFF2-40B4-BE49-F238E27FC236}">
                  <a16:creationId xmlns:a16="http://schemas.microsoft.com/office/drawing/2014/main" id="{4C0D6039-4316-9C02-9F2A-714C5D8D3454}"/>
                </a:ext>
              </a:extLst>
            </p:cNvPr>
            <p:cNvSpPr/>
            <p:nvPr/>
          </p:nvSpPr>
          <p:spPr>
            <a:xfrm>
              <a:off x="12432678" y="6554718"/>
              <a:ext cx="3279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18947"/>
                  </a:moveTo>
                  <a:cubicBezTo>
                    <a:pt x="102857" y="12631"/>
                    <a:pt x="85714" y="12631"/>
                    <a:pt x="82285" y="6315"/>
                  </a:cubicBezTo>
                  <a:cubicBezTo>
                    <a:pt x="68571" y="0"/>
                    <a:pt x="75428" y="25263"/>
                    <a:pt x="65142" y="25263"/>
                  </a:cubicBezTo>
                  <a:cubicBezTo>
                    <a:pt x="61714" y="18947"/>
                    <a:pt x="58285" y="25263"/>
                    <a:pt x="51428" y="25263"/>
                  </a:cubicBezTo>
                  <a:cubicBezTo>
                    <a:pt x="48000" y="25263"/>
                    <a:pt x="48000" y="37894"/>
                    <a:pt x="44571" y="37894"/>
                  </a:cubicBezTo>
                  <a:cubicBezTo>
                    <a:pt x="30857" y="50526"/>
                    <a:pt x="24000" y="37894"/>
                    <a:pt x="17142" y="25263"/>
                  </a:cubicBezTo>
                  <a:cubicBezTo>
                    <a:pt x="17142" y="31578"/>
                    <a:pt x="17142" y="37894"/>
                    <a:pt x="17142" y="44210"/>
                  </a:cubicBezTo>
                  <a:cubicBezTo>
                    <a:pt x="13714" y="50526"/>
                    <a:pt x="10285" y="37894"/>
                    <a:pt x="10285" y="50526"/>
                  </a:cubicBezTo>
                  <a:cubicBezTo>
                    <a:pt x="10285" y="69473"/>
                    <a:pt x="0" y="82105"/>
                    <a:pt x="10285" y="94736"/>
                  </a:cubicBezTo>
                  <a:cubicBezTo>
                    <a:pt x="17142" y="107368"/>
                    <a:pt x="27428" y="120000"/>
                    <a:pt x="37714" y="120000"/>
                  </a:cubicBezTo>
                  <a:cubicBezTo>
                    <a:pt x="51428" y="120000"/>
                    <a:pt x="58285" y="101052"/>
                    <a:pt x="72000" y="107368"/>
                  </a:cubicBezTo>
                  <a:cubicBezTo>
                    <a:pt x="72000" y="101052"/>
                    <a:pt x="82285" y="101052"/>
                    <a:pt x="85714" y="94736"/>
                  </a:cubicBezTo>
                  <a:cubicBezTo>
                    <a:pt x="89142" y="82105"/>
                    <a:pt x="92571" y="69473"/>
                    <a:pt x="99428" y="56842"/>
                  </a:cubicBezTo>
                  <a:cubicBezTo>
                    <a:pt x="102857" y="44210"/>
                    <a:pt x="106285" y="44210"/>
                    <a:pt x="113142" y="37894"/>
                  </a:cubicBezTo>
                  <a:cubicBezTo>
                    <a:pt x="120000" y="25263"/>
                    <a:pt x="102857" y="25263"/>
                    <a:pt x="102857" y="18947"/>
                  </a:cubicBezTo>
                  <a:cubicBezTo>
                    <a:pt x="102857" y="18947"/>
                    <a:pt x="102857" y="25263"/>
                    <a:pt x="102857" y="1894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7" name="Google Shape;970;g90e2d1f501_0_5781">
              <a:extLst>
                <a:ext uri="{FF2B5EF4-FFF2-40B4-BE49-F238E27FC236}">
                  <a16:creationId xmlns:a16="http://schemas.microsoft.com/office/drawing/2014/main" id="{9D0C120E-A078-8421-B95B-24E1A90A33C2}"/>
                </a:ext>
              </a:extLst>
            </p:cNvPr>
            <p:cNvSpPr/>
            <p:nvPr/>
          </p:nvSpPr>
          <p:spPr>
            <a:xfrm>
              <a:off x="12620574" y="6956096"/>
              <a:ext cx="289800" cy="29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08387" y="7500"/>
                    <a:pt x="104516" y="15000"/>
                    <a:pt x="89032" y="11250"/>
                  </a:cubicBezTo>
                  <a:cubicBezTo>
                    <a:pt x="81290" y="7500"/>
                    <a:pt x="58064" y="3750"/>
                    <a:pt x="50322" y="7500"/>
                  </a:cubicBezTo>
                  <a:cubicBezTo>
                    <a:pt x="50322" y="18750"/>
                    <a:pt x="38709" y="11250"/>
                    <a:pt x="34838" y="15000"/>
                  </a:cubicBezTo>
                  <a:cubicBezTo>
                    <a:pt x="30967" y="18750"/>
                    <a:pt x="27096" y="18750"/>
                    <a:pt x="23225" y="18750"/>
                  </a:cubicBezTo>
                  <a:cubicBezTo>
                    <a:pt x="15483" y="22500"/>
                    <a:pt x="15483" y="26250"/>
                    <a:pt x="15483" y="30000"/>
                  </a:cubicBezTo>
                  <a:cubicBezTo>
                    <a:pt x="11612" y="33750"/>
                    <a:pt x="11612" y="37500"/>
                    <a:pt x="7741" y="41250"/>
                  </a:cubicBezTo>
                  <a:cubicBezTo>
                    <a:pt x="0" y="48750"/>
                    <a:pt x="0" y="48750"/>
                    <a:pt x="7741" y="56250"/>
                  </a:cubicBezTo>
                  <a:cubicBezTo>
                    <a:pt x="11612" y="60000"/>
                    <a:pt x="15483" y="60000"/>
                    <a:pt x="15483" y="63750"/>
                  </a:cubicBezTo>
                  <a:cubicBezTo>
                    <a:pt x="15483" y="71250"/>
                    <a:pt x="15483" y="75000"/>
                    <a:pt x="19354" y="82500"/>
                  </a:cubicBezTo>
                  <a:cubicBezTo>
                    <a:pt x="19354" y="86250"/>
                    <a:pt x="19354" y="90000"/>
                    <a:pt x="23225" y="93750"/>
                  </a:cubicBezTo>
                  <a:cubicBezTo>
                    <a:pt x="30967" y="97500"/>
                    <a:pt x="23225" y="101250"/>
                    <a:pt x="27096" y="105000"/>
                  </a:cubicBezTo>
                  <a:cubicBezTo>
                    <a:pt x="27096" y="112500"/>
                    <a:pt x="30967" y="108750"/>
                    <a:pt x="30967" y="108750"/>
                  </a:cubicBezTo>
                  <a:cubicBezTo>
                    <a:pt x="38709" y="108750"/>
                    <a:pt x="38709" y="112500"/>
                    <a:pt x="38709" y="116250"/>
                  </a:cubicBezTo>
                  <a:cubicBezTo>
                    <a:pt x="42580" y="116250"/>
                    <a:pt x="46451" y="112500"/>
                    <a:pt x="46451" y="112500"/>
                  </a:cubicBezTo>
                  <a:cubicBezTo>
                    <a:pt x="50322" y="108750"/>
                    <a:pt x="50322" y="116250"/>
                    <a:pt x="50322" y="116250"/>
                  </a:cubicBezTo>
                  <a:cubicBezTo>
                    <a:pt x="54193" y="120000"/>
                    <a:pt x="50322" y="93750"/>
                    <a:pt x="50322" y="97500"/>
                  </a:cubicBezTo>
                  <a:cubicBezTo>
                    <a:pt x="50322" y="93750"/>
                    <a:pt x="61935" y="97500"/>
                    <a:pt x="65806" y="97500"/>
                  </a:cubicBezTo>
                  <a:cubicBezTo>
                    <a:pt x="65806" y="93750"/>
                    <a:pt x="54193" y="90000"/>
                    <a:pt x="54193" y="86250"/>
                  </a:cubicBezTo>
                  <a:cubicBezTo>
                    <a:pt x="58064" y="78750"/>
                    <a:pt x="65806" y="86250"/>
                    <a:pt x="65806" y="90000"/>
                  </a:cubicBezTo>
                  <a:cubicBezTo>
                    <a:pt x="73548" y="93750"/>
                    <a:pt x="69677" y="86250"/>
                    <a:pt x="69677" y="82500"/>
                  </a:cubicBezTo>
                  <a:cubicBezTo>
                    <a:pt x="69677" y="78750"/>
                    <a:pt x="81290" y="86250"/>
                    <a:pt x="81290" y="86250"/>
                  </a:cubicBezTo>
                  <a:cubicBezTo>
                    <a:pt x="81290" y="82500"/>
                    <a:pt x="73548" y="71250"/>
                    <a:pt x="73548" y="71250"/>
                  </a:cubicBezTo>
                  <a:cubicBezTo>
                    <a:pt x="69677" y="67500"/>
                    <a:pt x="61935" y="67500"/>
                    <a:pt x="58064" y="63750"/>
                  </a:cubicBezTo>
                  <a:cubicBezTo>
                    <a:pt x="58064" y="63750"/>
                    <a:pt x="58064" y="56250"/>
                    <a:pt x="58064" y="60000"/>
                  </a:cubicBezTo>
                  <a:cubicBezTo>
                    <a:pt x="54193" y="52500"/>
                    <a:pt x="42580" y="45000"/>
                    <a:pt x="42580" y="37500"/>
                  </a:cubicBezTo>
                  <a:cubicBezTo>
                    <a:pt x="46451" y="22500"/>
                    <a:pt x="58064" y="37500"/>
                    <a:pt x="61935" y="41250"/>
                  </a:cubicBezTo>
                  <a:cubicBezTo>
                    <a:pt x="61935" y="41250"/>
                    <a:pt x="61935" y="37500"/>
                    <a:pt x="61935" y="37500"/>
                  </a:cubicBezTo>
                  <a:cubicBezTo>
                    <a:pt x="65806" y="33750"/>
                    <a:pt x="69677" y="37500"/>
                    <a:pt x="69677" y="41250"/>
                  </a:cubicBezTo>
                  <a:cubicBezTo>
                    <a:pt x="69677" y="41250"/>
                    <a:pt x="65806" y="33750"/>
                    <a:pt x="65806" y="33750"/>
                  </a:cubicBezTo>
                  <a:cubicBezTo>
                    <a:pt x="69677" y="33750"/>
                    <a:pt x="77419" y="37500"/>
                    <a:pt x="81290" y="37500"/>
                  </a:cubicBezTo>
                  <a:cubicBezTo>
                    <a:pt x="81290" y="33750"/>
                    <a:pt x="65806" y="33750"/>
                    <a:pt x="65806" y="26250"/>
                  </a:cubicBezTo>
                  <a:cubicBezTo>
                    <a:pt x="65806" y="26250"/>
                    <a:pt x="81290" y="18750"/>
                    <a:pt x="85161" y="18750"/>
                  </a:cubicBezTo>
                  <a:cubicBezTo>
                    <a:pt x="85161" y="18750"/>
                    <a:pt x="81290" y="26250"/>
                    <a:pt x="81290" y="26250"/>
                  </a:cubicBezTo>
                  <a:cubicBezTo>
                    <a:pt x="81290" y="26250"/>
                    <a:pt x="92903" y="18750"/>
                    <a:pt x="96774" y="18750"/>
                  </a:cubicBezTo>
                  <a:cubicBezTo>
                    <a:pt x="100645" y="18750"/>
                    <a:pt x="104516" y="22500"/>
                    <a:pt x="112258" y="26250"/>
                  </a:cubicBezTo>
                  <a:cubicBezTo>
                    <a:pt x="116129" y="18750"/>
                    <a:pt x="120000" y="750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8" name="Google Shape;971;g90e2d1f501_0_5781">
              <a:extLst>
                <a:ext uri="{FF2B5EF4-FFF2-40B4-BE49-F238E27FC236}">
                  <a16:creationId xmlns:a16="http://schemas.microsoft.com/office/drawing/2014/main" id="{341BB7C4-F814-D158-E4F6-5580355C8F07}"/>
                </a:ext>
              </a:extLst>
            </p:cNvPr>
            <p:cNvSpPr/>
            <p:nvPr/>
          </p:nvSpPr>
          <p:spPr>
            <a:xfrm>
              <a:off x="12881724" y="6940165"/>
              <a:ext cx="1401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2000"/>
                  </a:moveTo>
                  <a:cubicBezTo>
                    <a:pt x="104000" y="48000"/>
                    <a:pt x="80000" y="48000"/>
                    <a:pt x="80000" y="12000"/>
                  </a:cubicBezTo>
                  <a:cubicBezTo>
                    <a:pt x="40000" y="0"/>
                    <a:pt x="32000" y="0"/>
                    <a:pt x="16000" y="60000"/>
                  </a:cubicBezTo>
                  <a:cubicBezTo>
                    <a:pt x="16000" y="72000"/>
                    <a:pt x="0" y="108000"/>
                    <a:pt x="8000" y="108000"/>
                  </a:cubicBezTo>
                  <a:cubicBezTo>
                    <a:pt x="24000" y="120000"/>
                    <a:pt x="40000" y="120000"/>
                    <a:pt x="48000" y="108000"/>
                  </a:cubicBezTo>
                  <a:cubicBezTo>
                    <a:pt x="64000" y="96000"/>
                    <a:pt x="72000" y="84000"/>
                    <a:pt x="88000" y="84000"/>
                  </a:cubicBezTo>
                  <a:cubicBezTo>
                    <a:pt x="88000" y="84000"/>
                    <a:pt x="120000" y="84000"/>
                    <a:pt x="120000" y="72000"/>
                  </a:cubicBezTo>
                  <a:cubicBezTo>
                    <a:pt x="112000" y="72000"/>
                    <a:pt x="120000" y="84000"/>
                    <a:pt x="12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9" name="Google Shape;972;g90e2d1f501_0_5781">
              <a:extLst>
                <a:ext uri="{FF2B5EF4-FFF2-40B4-BE49-F238E27FC236}">
                  <a16:creationId xmlns:a16="http://schemas.microsoft.com/office/drawing/2014/main" id="{18A33970-EA88-38A8-768D-5533981F71A9}"/>
                </a:ext>
              </a:extLst>
            </p:cNvPr>
            <p:cNvSpPr/>
            <p:nvPr/>
          </p:nvSpPr>
          <p:spPr>
            <a:xfrm>
              <a:off x="12582360" y="6911499"/>
              <a:ext cx="828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06666"/>
                  </a:moveTo>
                  <a:cubicBezTo>
                    <a:pt x="93333" y="93333"/>
                    <a:pt x="120000" y="80000"/>
                    <a:pt x="93333" y="73333"/>
                  </a:cubicBezTo>
                  <a:cubicBezTo>
                    <a:pt x="80000" y="66666"/>
                    <a:pt x="66666" y="53333"/>
                    <a:pt x="80000" y="40000"/>
                  </a:cubicBezTo>
                  <a:cubicBezTo>
                    <a:pt x="80000" y="40000"/>
                    <a:pt x="93333" y="26666"/>
                    <a:pt x="93333" y="26666"/>
                  </a:cubicBezTo>
                  <a:cubicBezTo>
                    <a:pt x="80000" y="20000"/>
                    <a:pt x="53333" y="6666"/>
                    <a:pt x="40000" y="6666"/>
                  </a:cubicBezTo>
                  <a:cubicBezTo>
                    <a:pt x="0" y="0"/>
                    <a:pt x="0" y="46666"/>
                    <a:pt x="0" y="60000"/>
                  </a:cubicBezTo>
                  <a:cubicBezTo>
                    <a:pt x="0" y="86666"/>
                    <a:pt x="26666" y="100000"/>
                    <a:pt x="53333" y="120000"/>
                  </a:cubicBezTo>
                  <a:cubicBezTo>
                    <a:pt x="66666" y="113333"/>
                    <a:pt x="80000" y="106666"/>
                    <a:pt x="80000" y="106666"/>
                  </a:cubicBezTo>
                  <a:cubicBezTo>
                    <a:pt x="93333" y="93333"/>
                    <a:pt x="80000" y="106666"/>
                    <a:pt x="8000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0" name="Google Shape;973;g90e2d1f501_0_5781">
              <a:extLst>
                <a:ext uri="{FF2B5EF4-FFF2-40B4-BE49-F238E27FC236}">
                  <a16:creationId xmlns:a16="http://schemas.microsoft.com/office/drawing/2014/main" id="{D94B459D-D733-8C00-6C0F-B23EC040AF44}"/>
                </a:ext>
              </a:extLst>
            </p:cNvPr>
            <p:cNvSpPr/>
            <p:nvPr/>
          </p:nvSpPr>
          <p:spPr>
            <a:xfrm>
              <a:off x="12630128" y="6930613"/>
              <a:ext cx="1209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0"/>
                  </a:moveTo>
                  <a:cubicBezTo>
                    <a:pt x="83076" y="0"/>
                    <a:pt x="18461" y="0"/>
                    <a:pt x="18461" y="26666"/>
                  </a:cubicBezTo>
                  <a:cubicBezTo>
                    <a:pt x="0" y="53333"/>
                    <a:pt x="0" y="106666"/>
                    <a:pt x="27692" y="120000"/>
                  </a:cubicBezTo>
                  <a:cubicBezTo>
                    <a:pt x="36923" y="106666"/>
                    <a:pt x="55384" y="120000"/>
                    <a:pt x="64615" y="106666"/>
                  </a:cubicBezTo>
                  <a:cubicBezTo>
                    <a:pt x="73846" y="106666"/>
                    <a:pt x="83076" y="80000"/>
                    <a:pt x="92307" y="93333"/>
                  </a:cubicBezTo>
                  <a:cubicBezTo>
                    <a:pt x="120000" y="120000"/>
                    <a:pt x="101538" y="13333"/>
                    <a:pt x="1015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1" name="Google Shape;974;g90e2d1f501_0_5781">
              <a:extLst>
                <a:ext uri="{FF2B5EF4-FFF2-40B4-BE49-F238E27FC236}">
                  <a16:creationId xmlns:a16="http://schemas.microsoft.com/office/drawing/2014/main" id="{11BA3316-A9EB-48BF-4FB2-83B4E5E5FBE3}"/>
                </a:ext>
              </a:extLst>
            </p:cNvPr>
            <p:cNvSpPr/>
            <p:nvPr/>
          </p:nvSpPr>
          <p:spPr>
            <a:xfrm>
              <a:off x="13655609" y="6984764"/>
              <a:ext cx="1782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5000"/>
                  </a:moveTo>
                  <a:cubicBezTo>
                    <a:pt x="120000" y="90000"/>
                    <a:pt x="120000" y="82500"/>
                    <a:pt x="107368" y="75000"/>
                  </a:cubicBezTo>
                  <a:cubicBezTo>
                    <a:pt x="94736" y="67500"/>
                    <a:pt x="107368" y="60000"/>
                    <a:pt x="101052" y="52500"/>
                  </a:cubicBezTo>
                  <a:cubicBezTo>
                    <a:pt x="94736" y="37500"/>
                    <a:pt x="88421" y="45000"/>
                    <a:pt x="88421" y="22500"/>
                  </a:cubicBezTo>
                  <a:cubicBezTo>
                    <a:pt x="88421" y="22500"/>
                    <a:pt x="69473" y="7500"/>
                    <a:pt x="75789" y="0"/>
                  </a:cubicBezTo>
                  <a:cubicBezTo>
                    <a:pt x="56842" y="0"/>
                    <a:pt x="0" y="7500"/>
                    <a:pt x="37894" y="45000"/>
                  </a:cubicBezTo>
                  <a:cubicBezTo>
                    <a:pt x="44210" y="52500"/>
                    <a:pt x="50526" y="60000"/>
                    <a:pt x="56842" y="67500"/>
                  </a:cubicBezTo>
                  <a:cubicBezTo>
                    <a:pt x="63157" y="75000"/>
                    <a:pt x="69473" y="75000"/>
                    <a:pt x="75789" y="82500"/>
                  </a:cubicBezTo>
                  <a:cubicBezTo>
                    <a:pt x="88421" y="82500"/>
                    <a:pt x="101052" y="82500"/>
                    <a:pt x="101052" y="97500"/>
                  </a:cubicBezTo>
                  <a:cubicBezTo>
                    <a:pt x="107368" y="105000"/>
                    <a:pt x="113684" y="120000"/>
                    <a:pt x="120000" y="105000"/>
                  </a:cubicBezTo>
                  <a:cubicBezTo>
                    <a:pt x="120000" y="97500"/>
                    <a:pt x="113684" y="112500"/>
                    <a:pt x="120000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2" name="Google Shape;975;g90e2d1f501_0_5781">
              <a:extLst>
                <a:ext uri="{FF2B5EF4-FFF2-40B4-BE49-F238E27FC236}">
                  <a16:creationId xmlns:a16="http://schemas.microsoft.com/office/drawing/2014/main" id="{B897EC47-0727-6B77-42D3-9D004FB4DA69}"/>
                </a:ext>
              </a:extLst>
            </p:cNvPr>
            <p:cNvSpPr/>
            <p:nvPr/>
          </p:nvSpPr>
          <p:spPr>
            <a:xfrm>
              <a:off x="13722489" y="7061217"/>
              <a:ext cx="923700" cy="78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151" y="104285"/>
                  </a:moveTo>
                  <a:cubicBezTo>
                    <a:pt x="112727" y="102857"/>
                    <a:pt x="113939" y="100000"/>
                    <a:pt x="112727" y="97142"/>
                  </a:cubicBezTo>
                  <a:cubicBezTo>
                    <a:pt x="112727" y="95714"/>
                    <a:pt x="110303" y="94285"/>
                    <a:pt x="109090" y="92857"/>
                  </a:cubicBezTo>
                  <a:cubicBezTo>
                    <a:pt x="106666" y="91428"/>
                    <a:pt x="105454" y="88571"/>
                    <a:pt x="104242" y="85714"/>
                  </a:cubicBezTo>
                  <a:cubicBezTo>
                    <a:pt x="101818" y="82857"/>
                    <a:pt x="103030" y="82857"/>
                    <a:pt x="105454" y="78571"/>
                  </a:cubicBezTo>
                  <a:cubicBezTo>
                    <a:pt x="106666" y="77142"/>
                    <a:pt x="109090" y="74285"/>
                    <a:pt x="107878" y="71428"/>
                  </a:cubicBezTo>
                  <a:cubicBezTo>
                    <a:pt x="106666" y="70000"/>
                    <a:pt x="103030" y="70000"/>
                    <a:pt x="101818" y="70000"/>
                  </a:cubicBezTo>
                  <a:cubicBezTo>
                    <a:pt x="100606" y="68571"/>
                    <a:pt x="101818" y="65714"/>
                    <a:pt x="101818" y="65714"/>
                  </a:cubicBezTo>
                  <a:cubicBezTo>
                    <a:pt x="100606" y="62857"/>
                    <a:pt x="100606" y="58571"/>
                    <a:pt x="101818" y="57142"/>
                  </a:cubicBezTo>
                  <a:cubicBezTo>
                    <a:pt x="104242" y="54285"/>
                    <a:pt x="100606" y="52857"/>
                    <a:pt x="99393" y="51428"/>
                  </a:cubicBezTo>
                  <a:cubicBezTo>
                    <a:pt x="99393" y="50000"/>
                    <a:pt x="101818" y="45714"/>
                    <a:pt x="103030" y="44285"/>
                  </a:cubicBezTo>
                  <a:cubicBezTo>
                    <a:pt x="103030" y="42857"/>
                    <a:pt x="105454" y="28571"/>
                    <a:pt x="104242" y="28571"/>
                  </a:cubicBezTo>
                  <a:cubicBezTo>
                    <a:pt x="100606" y="28571"/>
                    <a:pt x="99393" y="28571"/>
                    <a:pt x="95757" y="25714"/>
                  </a:cubicBezTo>
                  <a:cubicBezTo>
                    <a:pt x="94545" y="24285"/>
                    <a:pt x="93333" y="22857"/>
                    <a:pt x="92121" y="21428"/>
                  </a:cubicBezTo>
                  <a:cubicBezTo>
                    <a:pt x="90909" y="20000"/>
                    <a:pt x="87272" y="20000"/>
                    <a:pt x="86060" y="18571"/>
                  </a:cubicBezTo>
                  <a:cubicBezTo>
                    <a:pt x="83636" y="18571"/>
                    <a:pt x="82424" y="18571"/>
                    <a:pt x="80000" y="17142"/>
                  </a:cubicBezTo>
                  <a:cubicBezTo>
                    <a:pt x="78787" y="14285"/>
                    <a:pt x="76363" y="15714"/>
                    <a:pt x="73939" y="15714"/>
                  </a:cubicBezTo>
                  <a:cubicBezTo>
                    <a:pt x="72727" y="17142"/>
                    <a:pt x="70303" y="15714"/>
                    <a:pt x="69090" y="17142"/>
                  </a:cubicBezTo>
                  <a:cubicBezTo>
                    <a:pt x="66666" y="17142"/>
                    <a:pt x="65454" y="20000"/>
                    <a:pt x="64242" y="21428"/>
                  </a:cubicBezTo>
                  <a:cubicBezTo>
                    <a:pt x="63030" y="22857"/>
                    <a:pt x="59393" y="21428"/>
                    <a:pt x="59393" y="24285"/>
                  </a:cubicBezTo>
                  <a:cubicBezTo>
                    <a:pt x="59393" y="27142"/>
                    <a:pt x="58181" y="27142"/>
                    <a:pt x="55757" y="28571"/>
                  </a:cubicBezTo>
                  <a:cubicBezTo>
                    <a:pt x="49696" y="30000"/>
                    <a:pt x="44848" y="30000"/>
                    <a:pt x="40000" y="25714"/>
                  </a:cubicBezTo>
                  <a:cubicBezTo>
                    <a:pt x="38787" y="24285"/>
                    <a:pt x="37575" y="22857"/>
                    <a:pt x="36363" y="22857"/>
                  </a:cubicBezTo>
                  <a:cubicBezTo>
                    <a:pt x="33939" y="20000"/>
                    <a:pt x="32727" y="21428"/>
                    <a:pt x="30303" y="21428"/>
                  </a:cubicBezTo>
                  <a:cubicBezTo>
                    <a:pt x="29090" y="20000"/>
                    <a:pt x="29090" y="15714"/>
                    <a:pt x="29090" y="14285"/>
                  </a:cubicBezTo>
                  <a:cubicBezTo>
                    <a:pt x="25454" y="12857"/>
                    <a:pt x="24242" y="11428"/>
                    <a:pt x="24242" y="7142"/>
                  </a:cubicBezTo>
                  <a:cubicBezTo>
                    <a:pt x="24242" y="0"/>
                    <a:pt x="19393" y="4285"/>
                    <a:pt x="16969" y="7142"/>
                  </a:cubicBezTo>
                  <a:cubicBezTo>
                    <a:pt x="15757" y="8571"/>
                    <a:pt x="14545" y="10000"/>
                    <a:pt x="13333" y="10000"/>
                  </a:cubicBezTo>
                  <a:cubicBezTo>
                    <a:pt x="10909" y="8571"/>
                    <a:pt x="7272" y="8571"/>
                    <a:pt x="6060" y="5714"/>
                  </a:cubicBezTo>
                  <a:cubicBezTo>
                    <a:pt x="3636" y="2857"/>
                    <a:pt x="3636" y="1428"/>
                    <a:pt x="1212" y="4285"/>
                  </a:cubicBezTo>
                  <a:cubicBezTo>
                    <a:pt x="1212" y="5714"/>
                    <a:pt x="0" y="5714"/>
                    <a:pt x="0" y="7142"/>
                  </a:cubicBezTo>
                  <a:cubicBezTo>
                    <a:pt x="0" y="8571"/>
                    <a:pt x="0" y="10000"/>
                    <a:pt x="1212" y="11428"/>
                  </a:cubicBezTo>
                  <a:cubicBezTo>
                    <a:pt x="1212" y="11428"/>
                    <a:pt x="2424" y="14285"/>
                    <a:pt x="1212" y="14285"/>
                  </a:cubicBezTo>
                  <a:cubicBezTo>
                    <a:pt x="1212" y="15714"/>
                    <a:pt x="0" y="15714"/>
                    <a:pt x="1212" y="17142"/>
                  </a:cubicBezTo>
                  <a:cubicBezTo>
                    <a:pt x="1212" y="18571"/>
                    <a:pt x="3636" y="18571"/>
                    <a:pt x="3636" y="20000"/>
                  </a:cubicBezTo>
                  <a:cubicBezTo>
                    <a:pt x="3636" y="21428"/>
                    <a:pt x="2424" y="22857"/>
                    <a:pt x="3636" y="22857"/>
                  </a:cubicBezTo>
                  <a:cubicBezTo>
                    <a:pt x="4848" y="25714"/>
                    <a:pt x="4848" y="27142"/>
                    <a:pt x="6060" y="30000"/>
                  </a:cubicBezTo>
                  <a:cubicBezTo>
                    <a:pt x="7272" y="31428"/>
                    <a:pt x="7272" y="32857"/>
                    <a:pt x="9696" y="34285"/>
                  </a:cubicBezTo>
                  <a:cubicBezTo>
                    <a:pt x="9696" y="34285"/>
                    <a:pt x="12121" y="35714"/>
                    <a:pt x="12121" y="35714"/>
                  </a:cubicBezTo>
                  <a:cubicBezTo>
                    <a:pt x="13333" y="41428"/>
                    <a:pt x="2424" y="47142"/>
                    <a:pt x="9696" y="52857"/>
                  </a:cubicBezTo>
                  <a:cubicBezTo>
                    <a:pt x="12121" y="54285"/>
                    <a:pt x="12121" y="57142"/>
                    <a:pt x="14545" y="58571"/>
                  </a:cubicBezTo>
                  <a:cubicBezTo>
                    <a:pt x="16969" y="61428"/>
                    <a:pt x="19393" y="62857"/>
                    <a:pt x="21818" y="67142"/>
                  </a:cubicBezTo>
                  <a:cubicBezTo>
                    <a:pt x="21818" y="68571"/>
                    <a:pt x="20606" y="70000"/>
                    <a:pt x="20606" y="71428"/>
                  </a:cubicBezTo>
                  <a:cubicBezTo>
                    <a:pt x="21818" y="72857"/>
                    <a:pt x="24242" y="72857"/>
                    <a:pt x="23030" y="74285"/>
                  </a:cubicBezTo>
                  <a:cubicBezTo>
                    <a:pt x="23030" y="78571"/>
                    <a:pt x="25454" y="80000"/>
                    <a:pt x="26666" y="82857"/>
                  </a:cubicBezTo>
                  <a:cubicBezTo>
                    <a:pt x="29090" y="81428"/>
                    <a:pt x="27878" y="80000"/>
                    <a:pt x="29090" y="78571"/>
                  </a:cubicBezTo>
                  <a:cubicBezTo>
                    <a:pt x="29090" y="78571"/>
                    <a:pt x="30303" y="80000"/>
                    <a:pt x="30303" y="80000"/>
                  </a:cubicBezTo>
                  <a:cubicBezTo>
                    <a:pt x="32727" y="80000"/>
                    <a:pt x="30303" y="80000"/>
                    <a:pt x="31515" y="81428"/>
                  </a:cubicBezTo>
                  <a:cubicBezTo>
                    <a:pt x="32727" y="82857"/>
                    <a:pt x="33939" y="78571"/>
                    <a:pt x="36363" y="81428"/>
                  </a:cubicBezTo>
                  <a:cubicBezTo>
                    <a:pt x="38787" y="85714"/>
                    <a:pt x="40000" y="90000"/>
                    <a:pt x="42424" y="94285"/>
                  </a:cubicBezTo>
                  <a:cubicBezTo>
                    <a:pt x="44848" y="98571"/>
                    <a:pt x="50909" y="102857"/>
                    <a:pt x="55757" y="105714"/>
                  </a:cubicBezTo>
                  <a:cubicBezTo>
                    <a:pt x="58181" y="107142"/>
                    <a:pt x="60606" y="107142"/>
                    <a:pt x="63030" y="108571"/>
                  </a:cubicBezTo>
                  <a:cubicBezTo>
                    <a:pt x="64242" y="108571"/>
                    <a:pt x="67878" y="107142"/>
                    <a:pt x="67878" y="107142"/>
                  </a:cubicBezTo>
                  <a:cubicBezTo>
                    <a:pt x="67878" y="107142"/>
                    <a:pt x="67878" y="108571"/>
                    <a:pt x="67878" y="108571"/>
                  </a:cubicBezTo>
                  <a:cubicBezTo>
                    <a:pt x="69090" y="108571"/>
                    <a:pt x="72727" y="105714"/>
                    <a:pt x="73939" y="104285"/>
                  </a:cubicBezTo>
                  <a:cubicBezTo>
                    <a:pt x="73939" y="104285"/>
                    <a:pt x="72727" y="104285"/>
                    <a:pt x="72727" y="104285"/>
                  </a:cubicBezTo>
                  <a:cubicBezTo>
                    <a:pt x="72727" y="102857"/>
                    <a:pt x="75151" y="104285"/>
                    <a:pt x="75151" y="104285"/>
                  </a:cubicBezTo>
                  <a:cubicBezTo>
                    <a:pt x="77575" y="105714"/>
                    <a:pt x="77575" y="107142"/>
                    <a:pt x="78787" y="110000"/>
                  </a:cubicBezTo>
                  <a:cubicBezTo>
                    <a:pt x="80000" y="114285"/>
                    <a:pt x="81212" y="114285"/>
                    <a:pt x="83636" y="115714"/>
                  </a:cubicBezTo>
                  <a:cubicBezTo>
                    <a:pt x="90909" y="117142"/>
                    <a:pt x="99393" y="118571"/>
                    <a:pt x="106666" y="120000"/>
                  </a:cubicBezTo>
                  <a:cubicBezTo>
                    <a:pt x="106666" y="114285"/>
                    <a:pt x="107878" y="112857"/>
                    <a:pt x="111515" y="110000"/>
                  </a:cubicBezTo>
                  <a:cubicBezTo>
                    <a:pt x="113939" y="108571"/>
                    <a:pt x="119999" y="107142"/>
                    <a:pt x="115151" y="104285"/>
                  </a:cubicBezTo>
                  <a:cubicBezTo>
                    <a:pt x="113939" y="102857"/>
                    <a:pt x="117575" y="105714"/>
                    <a:pt x="115151" y="10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3" name="Google Shape;976;g90e2d1f501_0_5781">
              <a:extLst>
                <a:ext uri="{FF2B5EF4-FFF2-40B4-BE49-F238E27FC236}">
                  <a16:creationId xmlns:a16="http://schemas.microsoft.com/office/drawing/2014/main" id="{9A5A4131-0EC1-F475-3003-905E24928AF0}"/>
                </a:ext>
              </a:extLst>
            </p:cNvPr>
            <p:cNvSpPr/>
            <p:nvPr/>
          </p:nvSpPr>
          <p:spPr>
            <a:xfrm>
              <a:off x="13741595" y="7070775"/>
              <a:ext cx="732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20000"/>
                  </a:moveTo>
                  <a:cubicBezTo>
                    <a:pt x="30000" y="20000"/>
                    <a:pt x="30000" y="60000"/>
                    <a:pt x="45000" y="80000"/>
                  </a:cubicBezTo>
                  <a:cubicBezTo>
                    <a:pt x="75000" y="80000"/>
                    <a:pt x="90000" y="100000"/>
                    <a:pt x="120000" y="120000"/>
                  </a:cubicBezTo>
                  <a:cubicBezTo>
                    <a:pt x="105000" y="40000"/>
                    <a:pt x="45000" y="20000"/>
                    <a:pt x="0" y="0"/>
                  </a:cubicBezTo>
                  <a:cubicBezTo>
                    <a:pt x="0" y="20000"/>
                    <a:pt x="0" y="20000"/>
                    <a:pt x="15000" y="20000"/>
                  </a:cubicBezTo>
                  <a:cubicBezTo>
                    <a:pt x="30000" y="20000"/>
                    <a:pt x="0" y="20000"/>
                    <a:pt x="15000" y="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4" name="Google Shape;977;g90e2d1f501_0_5781">
              <a:extLst>
                <a:ext uri="{FF2B5EF4-FFF2-40B4-BE49-F238E27FC236}">
                  <a16:creationId xmlns:a16="http://schemas.microsoft.com/office/drawing/2014/main" id="{6DEAB48D-7EF6-54C7-45EE-743130E2882B}"/>
                </a:ext>
              </a:extLst>
            </p:cNvPr>
            <p:cNvSpPr/>
            <p:nvPr/>
          </p:nvSpPr>
          <p:spPr>
            <a:xfrm>
              <a:off x="13525034" y="6844600"/>
              <a:ext cx="3279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142" y="100000"/>
                  </a:moveTo>
                  <a:cubicBezTo>
                    <a:pt x="92571" y="93333"/>
                    <a:pt x="99428" y="106666"/>
                    <a:pt x="102857" y="113333"/>
                  </a:cubicBezTo>
                  <a:cubicBezTo>
                    <a:pt x="102857" y="113333"/>
                    <a:pt x="116571" y="113333"/>
                    <a:pt x="116571" y="113333"/>
                  </a:cubicBezTo>
                  <a:cubicBezTo>
                    <a:pt x="120000" y="106666"/>
                    <a:pt x="102857" y="80000"/>
                    <a:pt x="113142" y="80000"/>
                  </a:cubicBezTo>
                  <a:cubicBezTo>
                    <a:pt x="109714" y="73333"/>
                    <a:pt x="102857" y="73333"/>
                    <a:pt x="102857" y="66666"/>
                  </a:cubicBezTo>
                  <a:cubicBezTo>
                    <a:pt x="102857" y="53333"/>
                    <a:pt x="99428" y="46666"/>
                    <a:pt x="92571" y="46666"/>
                  </a:cubicBezTo>
                  <a:cubicBezTo>
                    <a:pt x="82285" y="46666"/>
                    <a:pt x="75428" y="53333"/>
                    <a:pt x="65142" y="40000"/>
                  </a:cubicBezTo>
                  <a:cubicBezTo>
                    <a:pt x="54857" y="33333"/>
                    <a:pt x="44571" y="33333"/>
                    <a:pt x="30857" y="26666"/>
                  </a:cubicBezTo>
                  <a:cubicBezTo>
                    <a:pt x="20571" y="20000"/>
                    <a:pt x="13714" y="0"/>
                    <a:pt x="0" y="13333"/>
                  </a:cubicBezTo>
                  <a:cubicBezTo>
                    <a:pt x="10285" y="40000"/>
                    <a:pt x="37714" y="46666"/>
                    <a:pt x="27428" y="93333"/>
                  </a:cubicBezTo>
                  <a:cubicBezTo>
                    <a:pt x="37714" y="93333"/>
                    <a:pt x="61714" y="93333"/>
                    <a:pt x="61714" y="120000"/>
                  </a:cubicBezTo>
                  <a:cubicBezTo>
                    <a:pt x="61714" y="100000"/>
                    <a:pt x="82285" y="100000"/>
                    <a:pt x="89142" y="100000"/>
                  </a:cubicBezTo>
                  <a:cubicBezTo>
                    <a:pt x="92571" y="93333"/>
                    <a:pt x="65142" y="100000"/>
                    <a:pt x="89142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5" name="Google Shape;978;g90e2d1f501_0_5781">
              <a:extLst>
                <a:ext uri="{FF2B5EF4-FFF2-40B4-BE49-F238E27FC236}">
                  <a16:creationId xmlns:a16="http://schemas.microsoft.com/office/drawing/2014/main" id="{C1100FE7-867A-EFC6-D3A8-B0ED67BB8459}"/>
                </a:ext>
              </a:extLst>
            </p:cNvPr>
            <p:cNvSpPr/>
            <p:nvPr/>
          </p:nvSpPr>
          <p:spPr>
            <a:xfrm>
              <a:off x="13751153" y="6956096"/>
              <a:ext cx="251700" cy="19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555" y="11428"/>
                  </a:moveTo>
                  <a:cubicBezTo>
                    <a:pt x="35555" y="11428"/>
                    <a:pt x="48888" y="22857"/>
                    <a:pt x="44444" y="28571"/>
                  </a:cubicBezTo>
                  <a:cubicBezTo>
                    <a:pt x="44444" y="28571"/>
                    <a:pt x="31111" y="28571"/>
                    <a:pt x="31111" y="28571"/>
                  </a:cubicBezTo>
                  <a:cubicBezTo>
                    <a:pt x="22222" y="28571"/>
                    <a:pt x="22222" y="17142"/>
                    <a:pt x="17777" y="17142"/>
                  </a:cubicBezTo>
                  <a:cubicBezTo>
                    <a:pt x="0" y="11428"/>
                    <a:pt x="17777" y="34285"/>
                    <a:pt x="17777" y="40000"/>
                  </a:cubicBezTo>
                  <a:cubicBezTo>
                    <a:pt x="17777" y="57142"/>
                    <a:pt x="31111" y="45714"/>
                    <a:pt x="26666" y="62857"/>
                  </a:cubicBezTo>
                  <a:cubicBezTo>
                    <a:pt x="22222" y="74285"/>
                    <a:pt x="31111" y="74285"/>
                    <a:pt x="35555" y="80000"/>
                  </a:cubicBezTo>
                  <a:cubicBezTo>
                    <a:pt x="40000" y="80000"/>
                    <a:pt x="40000" y="91428"/>
                    <a:pt x="40000" y="97142"/>
                  </a:cubicBezTo>
                  <a:cubicBezTo>
                    <a:pt x="44444" y="91428"/>
                    <a:pt x="62222" y="80000"/>
                    <a:pt x="71111" y="74285"/>
                  </a:cubicBezTo>
                  <a:cubicBezTo>
                    <a:pt x="75555" y="74285"/>
                    <a:pt x="75555" y="85714"/>
                    <a:pt x="75555" y="91428"/>
                  </a:cubicBezTo>
                  <a:cubicBezTo>
                    <a:pt x="75555" y="108571"/>
                    <a:pt x="80000" y="114285"/>
                    <a:pt x="93333" y="120000"/>
                  </a:cubicBezTo>
                  <a:cubicBezTo>
                    <a:pt x="93333" y="114285"/>
                    <a:pt x="93333" y="102857"/>
                    <a:pt x="93333" y="102857"/>
                  </a:cubicBezTo>
                  <a:cubicBezTo>
                    <a:pt x="97777" y="97142"/>
                    <a:pt x="102222" y="97142"/>
                    <a:pt x="102222" y="91428"/>
                  </a:cubicBezTo>
                  <a:cubicBezTo>
                    <a:pt x="106666" y="80000"/>
                    <a:pt x="106666" y="68571"/>
                    <a:pt x="111111" y="62857"/>
                  </a:cubicBezTo>
                  <a:cubicBezTo>
                    <a:pt x="120000" y="45714"/>
                    <a:pt x="93333" y="11428"/>
                    <a:pt x="84444" y="5714"/>
                  </a:cubicBezTo>
                  <a:cubicBezTo>
                    <a:pt x="75555" y="22857"/>
                    <a:pt x="66666" y="22857"/>
                    <a:pt x="53333" y="11428"/>
                  </a:cubicBezTo>
                  <a:cubicBezTo>
                    <a:pt x="53333" y="5714"/>
                    <a:pt x="44444" y="0"/>
                    <a:pt x="40000" y="0"/>
                  </a:cubicBezTo>
                  <a:cubicBezTo>
                    <a:pt x="35555" y="0"/>
                    <a:pt x="35555" y="5714"/>
                    <a:pt x="35555" y="11428"/>
                  </a:cubicBezTo>
                  <a:cubicBezTo>
                    <a:pt x="40000" y="17142"/>
                    <a:pt x="31111" y="0"/>
                    <a:pt x="35555" y="1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6" name="Google Shape;979;g90e2d1f501_0_5781">
              <a:extLst>
                <a:ext uri="{FF2B5EF4-FFF2-40B4-BE49-F238E27FC236}">
                  <a16:creationId xmlns:a16="http://schemas.microsoft.com/office/drawing/2014/main" id="{85A7A00A-A6B8-37CD-1785-D0C6176C1E51}"/>
                </a:ext>
              </a:extLst>
            </p:cNvPr>
            <p:cNvSpPr/>
            <p:nvPr/>
          </p:nvSpPr>
          <p:spPr>
            <a:xfrm>
              <a:off x="13833955" y="7574092"/>
              <a:ext cx="828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24000"/>
                  </a:moveTo>
                  <a:cubicBezTo>
                    <a:pt x="13333" y="36000"/>
                    <a:pt x="0" y="60000"/>
                    <a:pt x="0" y="84000"/>
                  </a:cubicBezTo>
                  <a:cubicBezTo>
                    <a:pt x="13333" y="84000"/>
                    <a:pt x="53333" y="84000"/>
                    <a:pt x="53333" y="96000"/>
                  </a:cubicBezTo>
                  <a:cubicBezTo>
                    <a:pt x="80000" y="120000"/>
                    <a:pt x="93333" y="120000"/>
                    <a:pt x="120000" y="120000"/>
                  </a:cubicBezTo>
                  <a:cubicBezTo>
                    <a:pt x="120000" y="120000"/>
                    <a:pt x="93333" y="60000"/>
                    <a:pt x="93333" y="60000"/>
                  </a:cubicBezTo>
                  <a:cubicBezTo>
                    <a:pt x="106666" y="60000"/>
                    <a:pt x="120000" y="60000"/>
                    <a:pt x="106666" y="36000"/>
                  </a:cubicBezTo>
                  <a:cubicBezTo>
                    <a:pt x="80000" y="24000"/>
                    <a:pt x="66666" y="0"/>
                    <a:pt x="40000" y="24000"/>
                  </a:cubicBezTo>
                  <a:cubicBezTo>
                    <a:pt x="13333" y="48000"/>
                    <a:pt x="53333" y="12000"/>
                    <a:pt x="4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7" name="Google Shape;980;g90e2d1f501_0_5781">
              <a:extLst>
                <a:ext uri="{FF2B5EF4-FFF2-40B4-BE49-F238E27FC236}">
                  <a16:creationId xmlns:a16="http://schemas.microsoft.com/office/drawing/2014/main" id="{BA6682C6-5F0D-A2ED-7698-BA1E73975C58}"/>
                </a:ext>
              </a:extLst>
            </p:cNvPr>
            <p:cNvSpPr/>
            <p:nvPr/>
          </p:nvSpPr>
          <p:spPr>
            <a:xfrm>
              <a:off x="13311663" y="7220495"/>
              <a:ext cx="324900" cy="2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428" y="44444"/>
                  </a:moveTo>
                  <a:cubicBezTo>
                    <a:pt x="102857" y="40000"/>
                    <a:pt x="106285" y="35555"/>
                    <a:pt x="102857" y="31111"/>
                  </a:cubicBezTo>
                  <a:cubicBezTo>
                    <a:pt x="99428" y="26666"/>
                    <a:pt x="96000" y="26666"/>
                    <a:pt x="99428" y="22222"/>
                  </a:cubicBezTo>
                  <a:cubicBezTo>
                    <a:pt x="106285" y="13333"/>
                    <a:pt x="120000" y="13333"/>
                    <a:pt x="120000" y="0"/>
                  </a:cubicBezTo>
                  <a:cubicBezTo>
                    <a:pt x="109714" y="0"/>
                    <a:pt x="96000" y="0"/>
                    <a:pt x="85714" y="4444"/>
                  </a:cubicBezTo>
                  <a:cubicBezTo>
                    <a:pt x="78857" y="4444"/>
                    <a:pt x="72000" y="8888"/>
                    <a:pt x="65142" y="8888"/>
                  </a:cubicBezTo>
                  <a:cubicBezTo>
                    <a:pt x="54857" y="8888"/>
                    <a:pt x="51428" y="4444"/>
                    <a:pt x="44571" y="8888"/>
                  </a:cubicBezTo>
                  <a:cubicBezTo>
                    <a:pt x="37714" y="13333"/>
                    <a:pt x="34285" y="13333"/>
                    <a:pt x="27428" y="8888"/>
                  </a:cubicBezTo>
                  <a:cubicBezTo>
                    <a:pt x="20571" y="0"/>
                    <a:pt x="24000" y="17777"/>
                    <a:pt x="24000" y="17777"/>
                  </a:cubicBezTo>
                  <a:cubicBezTo>
                    <a:pt x="20571" y="22222"/>
                    <a:pt x="20571" y="26666"/>
                    <a:pt x="20571" y="26666"/>
                  </a:cubicBezTo>
                  <a:cubicBezTo>
                    <a:pt x="17142" y="35555"/>
                    <a:pt x="13714" y="26666"/>
                    <a:pt x="10285" y="26666"/>
                  </a:cubicBezTo>
                  <a:cubicBezTo>
                    <a:pt x="6857" y="31111"/>
                    <a:pt x="10285" y="40000"/>
                    <a:pt x="10285" y="44444"/>
                  </a:cubicBezTo>
                  <a:cubicBezTo>
                    <a:pt x="10285" y="48888"/>
                    <a:pt x="6857" y="57777"/>
                    <a:pt x="13714" y="62222"/>
                  </a:cubicBezTo>
                  <a:cubicBezTo>
                    <a:pt x="30857" y="75555"/>
                    <a:pt x="17142" y="84444"/>
                    <a:pt x="6857" y="97777"/>
                  </a:cubicBezTo>
                  <a:cubicBezTo>
                    <a:pt x="0" y="106666"/>
                    <a:pt x="17142" y="120000"/>
                    <a:pt x="24000" y="120000"/>
                  </a:cubicBezTo>
                  <a:cubicBezTo>
                    <a:pt x="30857" y="120000"/>
                    <a:pt x="37714" y="111111"/>
                    <a:pt x="44571" y="106666"/>
                  </a:cubicBezTo>
                  <a:cubicBezTo>
                    <a:pt x="54857" y="97777"/>
                    <a:pt x="65142" y="93333"/>
                    <a:pt x="75428" y="84444"/>
                  </a:cubicBezTo>
                  <a:cubicBezTo>
                    <a:pt x="82285" y="80000"/>
                    <a:pt x="89142" y="75555"/>
                    <a:pt x="96000" y="66666"/>
                  </a:cubicBezTo>
                  <a:cubicBezTo>
                    <a:pt x="99428" y="57777"/>
                    <a:pt x="96000" y="48888"/>
                    <a:pt x="99428" y="44444"/>
                  </a:cubicBezTo>
                  <a:cubicBezTo>
                    <a:pt x="102857" y="35555"/>
                    <a:pt x="99428" y="48888"/>
                    <a:pt x="99428" y="444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8" name="Google Shape;981;g90e2d1f501_0_5781">
              <a:extLst>
                <a:ext uri="{FF2B5EF4-FFF2-40B4-BE49-F238E27FC236}">
                  <a16:creationId xmlns:a16="http://schemas.microsoft.com/office/drawing/2014/main" id="{DC0D633C-1A46-1A46-B0FF-57575553432B}"/>
                </a:ext>
              </a:extLst>
            </p:cNvPr>
            <p:cNvSpPr/>
            <p:nvPr/>
          </p:nvSpPr>
          <p:spPr>
            <a:xfrm>
              <a:off x="13461341" y="7201382"/>
              <a:ext cx="465000" cy="439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800" y="91914"/>
                  </a:moveTo>
                  <a:cubicBezTo>
                    <a:pt x="112800" y="91914"/>
                    <a:pt x="108000" y="89361"/>
                    <a:pt x="108000" y="86808"/>
                  </a:cubicBezTo>
                  <a:cubicBezTo>
                    <a:pt x="108000" y="84255"/>
                    <a:pt x="110400" y="84255"/>
                    <a:pt x="110400" y="81702"/>
                  </a:cubicBezTo>
                  <a:cubicBezTo>
                    <a:pt x="108000" y="76595"/>
                    <a:pt x="103200" y="74042"/>
                    <a:pt x="98400" y="68936"/>
                  </a:cubicBezTo>
                  <a:cubicBezTo>
                    <a:pt x="96000" y="68936"/>
                    <a:pt x="91200" y="66382"/>
                    <a:pt x="91200" y="63829"/>
                  </a:cubicBezTo>
                  <a:cubicBezTo>
                    <a:pt x="88800" y="58723"/>
                    <a:pt x="84000" y="53617"/>
                    <a:pt x="84000" y="45957"/>
                  </a:cubicBezTo>
                  <a:cubicBezTo>
                    <a:pt x="81600" y="40851"/>
                    <a:pt x="96000" y="30638"/>
                    <a:pt x="91200" y="25531"/>
                  </a:cubicBezTo>
                  <a:cubicBezTo>
                    <a:pt x="86400" y="22978"/>
                    <a:pt x="84000" y="20425"/>
                    <a:pt x="81600" y="15319"/>
                  </a:cubicBezTo>
                  <a:cubicBezTo>
                    <a:pt x="79200" y="12765"/>
                    <a:pt x="79200" y="7659"/>
                    <a:pt x="76800" y="5106"/>
                  </a:cubicBezTo>
                  <a:cubicBezTo>
                    <a:pt x="74400" y="5106"/>
                    <a:pt x="74400" y="7659"/>
                    <a:pt x="72000" y="7659"/>
                  </a:cubicBezTo>
                  <a:cubicBezTo>
                    <a:pt x="67200" y="7659"/>
                    <a:pt x="69600" y="2553"/>
                    <a:pt x="67200" y="2553"/>
                  </a:cubicBezTo>
                  <a:cubicBezTo>
                    <a:pt x="64800" y="2553"/>
                    <a:pt x="60000" y="5106"/>
                    <a:pt x="60000" y="5106"/>
                  </a:cubicBezTo>
                  <a:cubicBezTo>
                    <a:pt x="55200" y="0"/>
                    <a:pt x="52800" y="2553"/>
                    <a:pt x="48000" y="2553"/>
                  </a:cubicBezTo>
                  <a:cubicBezTo>
                    <a:pt x="43200" y="5106"/>
                    <a:pt x="45600" y="7659"/>
                    <a:pt x="43200" y="10212"/>
                  </a:cubicBezTo>
                  <a:cubicBezTo>
                    <a:pt x="38400" y="12765"/>
                    <a:pt x="33600" y="12765"/>
                    <a:pt x="31200" y="17872"/>
                  </a:cubicBezTo>
                  <a:cubicBezTo>
                    <a:pt x="28800" y="22978"/>
                    <a:pt x="33600" y="20425"/>
                    <a:pt x="33600" y="25531"/>
                  </a:cubicBezTo>
                  <a:cubicBezTo>
                    <a:pt x="33600" y="28085"/>
                    <a:pt x="31200" y="28085"/>
                    <a:pt x="31200" y="33191"/>
                  </a:cubicBezTo>
                  <a:cubicBezTo>
                    <a:pt x="31200" y="40851"/>
                    <a:pt x="28800" y="43404"/>
                    <a:pt x="21600" y="48510"/>
                  </a:cubicBezTo>
                  <a:cubicBezTo>
                    <a:pt x="16800" y="51063"/>
                    <a:pt x="0" y="58723"/>
                    <a:pt x="2400" y="63829"/>
                  </a:cubicBezTo>
                  <a:cubicBezTo>
                    <a:pt x="4800" y="66382"/>
                    <a:pt x="4800" y="74042"/>
                    <a:pt x="7200" y="76595"/>
                  </a:cubicBezTo>
                  <a:cubicBezTo>
                    <a:pt x="9600" y="79148"/>
                    <a:pt x="19200" y="79148"/>
                    <a:pt x="21600" y="79148"/>
                  </a:cubicBezTo>
                  <a:cubicBezTo>
                    <a:pt x="28800" y="81702"/>
                    <a:pt x="36000" y="86808"/>
                    <a:pt x="43200" y="91914"/>
                  </a:cubicBezTo>
                  <a:cubicBezTo>
                    <a:pt x="52800" y="99574"/>
                    <a:pt x="60000" y="107234"/>
                    <a:pt x="69600" y="114893"/>
                  </a:cubicBezTo>
                  <a:cubicBezTo>
                    <a:pt x="76800" y="120000"/>
                    <a:pt x="84000" y="120000"/>
                    <a:pt x="91200" y="120000"/>
                  </a:cubicBezTo>
                  <a:cubicBezTo>
                    <a:pt x="98400" y="120000"/>
                    <a:pt x="98400" y="112340"/>
                    <a:pt x="103200" y="107234"/>
                  </a:cubicBezTo>
                  <a:cubicBezTo>
                    <a:pt x="108000" y="102127"/>
                    <a:pt x="117600" y="112340"/>
                    <a:pt x="120000" y="109787"/>
                  </a:cubicBezTo>
                  <a:cubicBezTo>
                    <a:pt x="117600" y="107234"/>
                    <a:pt x="115200" y="104680"/>
                    <a:pt x="112800" y="99574"/>
                  </a:cubicBezTo>
                  <a:cubicBezTo>
                    <a:pt x="112800" y="97021"/>
                    <a:pt x="115200" y="94468"/>
                    <a:pt x="112800" y="91914"/>
                  </a:cubicBezTo>
                  <a:cubicBezTo>
                    <a:pt x="110400" y="89361"/>
                    <a:pt x="115200" y="94468"/>
                    <a:pt x="112800" y="9191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9" name="Google Shape;982;g90e2d1f501_0_5781">
              <a:extLst>
                <a:ext uri="{FF2B5EF4-FFF2-40B4-BE49-F238E27FC236}">
                  <a16:creationId xmlns:a16="http://schemas.microsoft.com/office/drawing/2014/main" id="{CA19F985-158B-F89E-449D-9B6011D4D233}"/>
                </a:ext>
              </a:extLst>
            </p:cNvPr>
            <p:cNvSpPr/>
            <p:nvPr/>
          </p:nvSpPr>
          <p:spPr>
            <a:xfrm>
              <a:off x="12872167" y="6946540"/>
              <a:ext cx="885300" cy="33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684" y="120000"/>
                  </a:moveTo>
                  <a:cubicBezTo>
                    <a:pt x="66947" y="116666"/>
                    <a:pt x="68210" y="110000"/>
                    <a:pt x="68210" y="110000"/>
                  </a:cubicBezTo>
                  <a:cubicBezTo>
                    <a:pt x="66947" y="103333"/>
                    <a:pt x="68210" y="100000"/>
                    <a:pt x="69473" y="103333"/>
                  </a:cubicBezTo>
                  <a:cubicBezTo>
                    <a:pt x="72000" y="106666"/>
                    <a:pt x="73263" y="103333"/>
                    <a:pt x="75789" y="103333"/>
                  </a:cubicBezTo>
                  <a:cubicBezTo>
                    <a:pt x="78315" y="100000"/>
                    <a:pt x="78315" y="100000"/>
                    <a:pt x="80842" y="103333"/>
                  </a:cubicBezTo>
                  <a:cubicBezTo>
                    <a:pt x="85894" y="103333"/>
                    <a:pt x="89684" y="96666"/>
                    <a:pt x="94736" y="96666"/>
                  </a:cubicBezTo>
                  <a:cubicBezTo>
                    <a:pt x="98526" y="96666"/>
                    <a:pt x="103578" y="96666"/>
                    <a:pt x="107368" y="93333"/>
                  </a:cubicBezTo>
                  <a:cubicBezTo>
                    <a:pt x="109894" y="90000"/>
                    <a:pt x="109894" y="96666"/>
                    <a:pt x="113684" y="93333"/>
                  </a:cubicBezTo>
                  <a:cubicBezTo>
                    <a:pt x="116210" y="90000"/>
                    <a:pt x="114947" y="96666"/>
                    <a:pt x="116210" y="100000"/>
                  </a:cubicBezTo>
                  <a:cubicBezTo>
                    <a:pt x="117473" y="103333"/>
                    <a:pt x="120000" y="96666"/>
                    <a:pt x="118736" y="93333"/>
                  </a:cubicBezTo>
                  <a:cubicBezTo>
                    <a:pt x="117473" y="90000"/>
                    <a:pt x="120000" y="83333"/>
                    <a:pt x="116210" y="80000"/>
                  </a:cubicBezTo>
                  <a:cubicBezTo>
                    <a:pt x="114947" y="76666"/>
                    <a:pt x="117473" y="76666"/>
                    <a:pt x="116210" y="73333"/>
                  </a:cubicBezTo>
                  <a:cubicBezTo>
                    <a:pt x="116210" y="66666"/>
                    <a:pt x="114947" y="63333"/>
                    <a:pt x="114947" y="56666"/>
                  </a:cubicBezTo>
                  <a:cubicBezTo>
                    <a:pt x="114947" y="53333"/>
                    <a:pt x="117473" y="46666"/>
                    <a:pt x="117473" y="46666"/>
                  </a:cubicBezTo>
                  <a:cubicBezTo>
                    <a:pt x="116210" y="40000"/>
                    <a:pt x="113684" y="36666"/>
                    <a:pt x="112421" y="26666"/>
                  </a:cubicBezTo>
                  <a:cubicBezTo>
                    <a:pt x="109894" y="16666"/>
                    <a:pt x="109894" y="13333"/>
                    <a:pt x="104842" y="10000"/>
                  </a:cubicBezTo>
                  <a:cubicBezTo>
                    <a:pt x="103578" y="10000"/>
                    <a:pt x="102315" y="10000"/>
                    <a:pt x="101052" y="10000"/>
                  </a:cubicBezTo>
                  <a:cubicBezTo>
                    <a:pt x="98526" y="6666"/>
                    <a:pt x="99789" y="10000"/>
                    <a:pt x="98526" y="10000"/>
                  </a:cubicBezTo>
                  <a:cubicBezTo>
                    <a:pt x="96000" y="16666"/>
                    <a:pt x="93473" y="16666"/>
                    <a:pt x="92210" y="20000"/>
                  </a:cubicBezTo>
                  <a:cubicBezTo>
                    <a:pt x="88421" y="23333"/>
                    <a:pt x="83368" y="20000"/>
                    <a:pt x="79578" y="20000"/>
                  </a:cubicBezTo>
                  <a:cubicBezTo>
                    <a:pt x="77052" y="20000"/>
                    <a:pt x="74526" y="20000"/>
                    <a:pt x="73263" y="20000"/>
                  </a:cubicBezTo>
                  <a:cubicBezTo>
                    <a:pt x="70736" y="16666"/>
                    <a:pt x="70736" y="13333"/>
                    <a:pt x="68210" y="13333"/>
                  </a:cubicBezTo>
                  <a:cubicBezTo>
                    <a:pt x="65684" y="13333"/>
                    <a:pt x="64421" y="10000"/>
                    <a:pt x="63157" y="6666"/>
                  </a:cubicBezTo>
                  <a:cubicBezTo>
                    <a:pt x="61894" y="6666"/>
                    <a:pt x="56842" y="0"/>
                    <a:pt x="58105" y="0"/>
                  </a:cubicBezTo>
                  <a:cubicBezTo>
                    <a:pt x="55578" y="3333"/>
                    <a:pt x="49263" y="0"/>
                    <a:pt x="46736" y="0"/>
                  </a:cubicBezTo>
                  <a:cubicBezTo>
                    <a:pt x="42947" y="0"/>
                    <a:pt x="39157" y="10000"/>
                    <a:pt x="36631" y="13333"/>
                  </a:cubicBezTo>
                  <a:cubicBezTo>
                    <a:pt x="32842" y="20000"/>
                    <a:pt x="26526" y="13333"/>
                    <a:pt x="22736" y="16666"/>
                  </a:cubicBezTo>
                  <a:cubicBezTo>
                    <a:pt x="21473" y="16666"/>
                    <a:pt x="20210" y="16666"/>
                    <a:pt x="20210" y="20000"/>
                  </a:cubicBezTo>
                  <a:cubicBezTo>
                    <a:pt x="20210" y="20000"/>
                    <a:pt x="22736" y="20000"/>
                    <a:pt x="22736" y="23333"/>
                  </a:cubicBezTo>
                  <a:cubicBezTo>
                    <a:pt x="22736" y="23333"/>
                    <a:pt x="18947" y="23333"/>
                    <a:pt x="18947" y="26666"/>
                  </a:cubicBezTo>
                  <a:cubicBezTo>
                    <a:pt x="18947" y="30000"/>
                    <a:pt x="18947" y="30000"/>
                    <a:pt x="16421" y="30000"/>
                  </a:cubicBezTo>
                  <a:cubicBezTo>
                    <a:pt x="12631" y="30000"/>
                    <a:pt x="8842" y="30000"/>
                    <a:pt x="5052" y="30000"/>
                  </a:cubicBezTo>
                  <a:cubicBezTo>
                    <a:pt x="2526" y="30000"/>
                    <a:pt x="3789" y="33333"/>
                    <a:pt x="3789" y="36666"/>
                  </a:cubicBezTo>
                  <a:cubicBezTo>
                    <a:pt x="2526" y="43333"/>
                    <a:pt x="0" y="46666"/>
                    <a:pt x="3789" y="50000"/>
                  </a:cubicBezTo>
                  <a:cubicBezTo>
                    <a:pt x="3789" y="50000"/>
                    <a:pt x="6315" y="46666"/>
                    <a:pt x="6315" y="46666"/>
                  </a:cubicBezTo>
                  <a:cubicBezTo>
                    <a:pt x="6315" y="50000"/>
                    <a:pt x="3789" y="56666"/>
                    <a:pt x="3789" y="56666"/>
                  </a:cubicBezTo>
                  <a:cubicBezTo>
                    <a:pt x="5052" y="60000"/>
                    <a:pt x="5052" y="56666"/>
                    <a:pt x="6315" y="56666"/>
                  </a:cubicBezTo>
                  <a:cubicBezTo>
                    <a:pt x="6315" y="56666"/>
                    <a:pt x="6315" y="63333"/>
                    <a:pt x="6315" y="63333"/>
                  </a:cubicBezTo>
                  <a:cubicBezTo>
                    <a:pt x="8842" y="73333"/>
                    <a:pt x="5052" y="66666"/>
                    <a:pt x="3789" y="66666"/>
                  </a:cubicBezTo>
                  <a:cubicBezTo>
                    <a:pt x="3789" y="66666"/>
                    <a:pt x="2526" y="76666"/>
                    <a:pt x="5052" y="73333"/>
                  </a:cubicBezTo>
                  <a:cubicBezTo>
                    <a:pt x="7578" y="73333"/>
                    <a:pt x="5052" y="80000"/>
                    <a:pt x="5052" y="83333"/>
                  </a:cubicBezTo>
                  <a:cubicBezTo>
                    <a:pt x="5052" y="86666"/>
                    <a:pt x="8842" y="86666"/>
                    <a:pt x="10105" y="90000"/>
                  </a:cubicBezTo>
                  <a:cubicBezTo>
                    <a:pt x="11368" y="93333"/>
                    <a:pt x="8842" y="100000"/>
                    <a:pt x="8842" y="100000"/>
                  </a:cubicBezTo>
                  <a:cubicBezTo>
                    <a:pt x="10105" y="100000"/>
                    <a:pt x="11368" y="93333"/>
                    <a:pt x="12631" y="100000"/>
                  </a:cubicBezTo>
                  <a:cubicBezTo>
                    <a:pt x="12631" y="103333"/>
                    <a:pt x="10105" y="103333"/>
                    <a:pt x="10105" y="103333"/>
                  </a:cubicBezTo>
                  <a:cubicBezTo>
                    <a:pt x="10105" y="103333"/>
                    <a:pt x="12631" y="103333"/>
                    <a:pt x="12631" y="103333"/>
                  </a:cubicBezTo>
                  <a:cubicBezTo>
                    <a:pt x="13894" y="106666"/>
                    <a:pt x="12631" y="110000"/>
                    <a:pt x="11368" y="113333"/>
                  </a:cubicBezTo>
                  <a:cubicBezTo>
                    <a:pt x="11368" y="116666"/>
                    <a:pt x="13894" y="120000"/>
                    <a:pt x="13894" y="116666"/>
                  </a:cubicBezTo>
                  <a:cubicBezTo>
                    <a:pt x="15157" y="113333"/>
                    <a:pt x="13894" y="106666"/>
                    <a:pt x="15157" y="103333"/>
                  </a:cubicBezTo>
                  <a:cubicBezTo>
                    <a:pt x="16421" y="100000"/>
                    <a:pt x="18947" y="106666"/>
                    <a:pt x="20210" y="106666"/>
                  </a:cubicBezTo>
                  <a:cubicBezTo>
                    <a:pt x="22736" y="110000"/>
                    <a:pt x="25263" y="116666"/>
                    <a:pt x="27789" y="110000"/>
                  </a:cubicBezTo>
                  <a:cubicBezTo>
                    <a:pt x="31578" y="106666"/>
                    <a:pt x="29052" y="96666"/>
                    <a:pt x="34105" y="103333"/>
                  </a:cubicBezTo>
                  <a:cubicBezTo>
                    <a:pt x="36631" y="110000"/>
                    <a:pt x="40421" y="116666"/>
                    <a:pt x="44210" y="116666"/>
                  </a:cubicBezTo>
                  <a:cubicBezTo>
                    <a:pt x="46736" y="113333"/>
                    <a:pt x="50526" y="110000"/>
                    <a:pt x="53052" y="106666"/>
                  </a:cubicBezTo>
                  <a:cubicBezTo>
                    <a:pt x="54315" y="103333"/>
                    <a:pt x="54315" y="100000"/>
                    <a:pt x="55578" y="100000"/>
                  </a:cubicBezTo>
                  <a:cubicBezTo>
                    <a:pt x="58105" y="103333"/>
                    <a:pt x="59368" y="106666"/>
                    <a:pt x="60631" y="103333"/>
                  </a:cubicBezTo>
                  <a:cubicBezTo>
                    <a:pt x="64421" y="100000"/>
                    <a:pt x="64421" y="103333"/>
                    <a:pt x="63157" y="110000"/>
                  </a:cubicBezTo>
                  <a:cubicBezTo>
                    <a:pt x="63157" y="113333"/>
                    <a:pt x="65684" y="113333"/>
                    <a:pt x="63157" y="116666"/>
                  </a:cubicBezTo>
                  <a:cubicBezTo>
                    <a:pt x="64421" y="120000"/>
                    <a:pt x="64421" y="120000"/>
                    <a:pt x="65684" y="120000"/>
                  </a:cubicBezTo>
                  <a:cubicBezTo>
                    <a:pt x="66947" y="116666"/>
                    <a:pt x="64421" y="120000"/>
                    <a:pt x="65684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0" name="Google Shape;983;g90e2d1f501_0_5781">
              <a:extLst>
                <a:ext uri="{FF2B5EF4-FFF2-40B4-BE49-F238E27FC236}">
                  <a16:creationId xmlns:a16="http://schemas.microsoft.com/office/drawing/2014/main" id="{FD541581-D68B-2C74-B74F-E319CFC49A56}"/>
                </a:ext>
              </a:extLst>
            </p:cNvPr>
            <p:cNvSpPr/>
            <p:nvPr/>
          </p:nvSpPr>
          <p:spPr>
            <a:xfrm>
              <a:off x="13273442" y="7481711"/>
              <a:ext cx="981000" cy="78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4285" y="28571"/>
                  </a:moveTo>
                  <a:cubicBezTo>
                    <a:pt x="73142" y="24285"/>
                    <a:pt x="73142" y="24285"/>
                    <a:pt x="69714" y="24285"/>
                  </a:cubicBezTo>
                  <a:cubicBezTo>
                    <a:pt x="66285" y="24285"/>
                    <a:pt x="62857" y="24285"/>
                    <a:pt x="59428" y="24285"/>
                  </a:cubicBezTo>
                  <a:cubicBezTo>
                    <a:pt x="57142" y="24285"/>
                    <a:pt x="56000" y="21428"/>
                    <a:pt x="54857" y="21428"/>
                  </a:cubicBezTo>
                  <a:cubicBezTo>
                    <a:pt x="51428" y="17142"/>
                    <a:pt x="48000" y="14285"/>
                    <a:pt x="45714" y="11428"/>
                  </a:cubicBezTo>
                  <a:cubicBezTo>
                    <a:pt x="41142" y="7142"/>
                    <a:pt x="36571" y="2857"/>
                    <a:pt x="30857" y="1428"/>
                  </a:cubicBezTo>
                  <a:cubicBezTo>
                    <a:pt x="28571" y="0"/>
                    <a:pt x="27428" y="0"/>
                    <a:pt x="24000" y="1428"/>
                  </a:cubicBezTo>
                  <a:cubicBezTo>
                    <a:pt x="21714" y="1428"/>
                    <a:pt x="18285" y="2857"/>
                    <a:pt x="14857" y="4285"/>
                  </a:cubicBezTo>
                  <a:cubicBezTo>
                    <a:pt x="16000" y="7142"/>
                    <a:pt x="19428" y="10000"/>
                    <a:pt x="19428" y="12857"/>
                  </a:cubicBezTo>
                  <a:cubicBezTo>
                    <a:pt x="19428" y="15714"/>
                    <a:pt x="16000" y="17142"/>
                    <a:pt x="14857" y="17142"/>
                  </a:cubicBezTo>
                  <a:cubicBezTo>
                    <a:pt x="13714" y="18571"/>
                    <a:pt x="12571" y="17142"/>
                    <a:pt x="11428" y="17142"/>
                  </a:cubicBezTo>
                  <a:cubicBezTo>
                    <a:pt x="10285" y="18571"/>
                    <a:pt x="10285" y="20000"/>
                    <a:pt x="10285" y="20000"/>
                  </a:cubicBezTo>
                  <a:cubicBezTo>
                    <a:pt x="8000" y="24285"/>
                    <a:pt x="3428" y="21428"/>
                    <a:pt x="2285" y="20000"/>
                  </a:cubicBezTo>
                  <a:cubicBezTo>
                    <a:pt x="1142" y="22857"/>
                    <a:pt x="1142" y="24285"/>
                    <a:pt x="1142" y="27142"/>
                  </a:cubicBezTo>
                  <a:cubicBezTo>
                    <a:pt x="0" y="31428"/>
                    <a:pt x="1142" y="30000"/>
                    <a:pt x="3428" y="31428"/>
                  </a:cubicBezTo>
                  <a:cubicBezTo>
                    <a:pt x="5714" y="34285"/>
                    <a:pt x="8000" y="40000"/>
                    <a:pt x="9142" y="44285"/>
                  </a:cubicBezTo>
                  <a:cubicBezTo>
                    <a:pt x="11428" y="47142"/>
                    <a:pt x="12571" y="50000"/>
                    <a:pt x="13714" y="54285"/>
                  </a:cubicBezTo>
                  <a:cubicBezTo>
                    <a:pt x="14857" y="57142"/>
                    <a:pt x="16000" y="58571"/>
                    <a:pt x="17142" y="60000"/>
                  </a:cubicBezTo>
                  <a:cubicBezTo>
                    <a:pt x="19428" y="62857"/>
                    <a:pt x="21714" y="62857"/>
                    <a:pt x="22857" y="65714"/>
                  </a:cubicBezTo>
                  <a:cubicBezTo>
                    <a:pt x="24000" y="68571"/>
                    <a:pt x="25142" y="71428"/>
                    <a:pt x="25142" y="75714"/>
                  </a:cubicBezTo>
                  <a:cubicBezTo>
                    <a:pt x="26285" y="78571"/>
                    <a:pt x="25142" y="81428"/>
                    <a:pt x="26285" y="84285"/>
                  </a:cubicBezTo>
                  <a:cubicBezTo>
                    <a:pt x="28571" y="90000"/>
                    <a:pt x="33142" y="91428"/>
                    <a:pt x="35428" y="95714"/>
                  </a:cubicBezTo>
                  <a:cubicBezTo>
                    <a:pt x="37714" y="100000"/>
                    <a:pt x="38857" y="105714"/>
                    <a:pt x="41142" y="108571"/>
                  </a:cubicBezTo>
                  <a:cubicBezTo>
                    <a:pt x="42285" y="111428"/>
                    <a:pt x="44571" y="114285"/>
                    <a:pt x="45714" y="115714"/>
                  </a:cubicBezTo>
                  <a:cubicBezTo>
                    <a:pt x="45714" y="117142"/>
                    <a:pt x="45714" y="120000"/>
                    <a:pt x="46857" y="120000"/>
                  </a:cubicBezTo>
                  <a:cubicBezTo>
                    <a:pt x="49142" y="120000"/>
                    <a:pt x="48000" y="117142"/>
                    <a:pt x="49142" y="115714"/>
                  </a:cubicBezTo>
                  <a:cubicBezTo>
                    <a:pt x="49142" y="111428"/>
                    <a:pt x="54857" y="112857"/>
                    <a:pt x="57142" y="112857"/>
                  </a:cubicBezTo>
                  <a:cubicBezTo>
                    <a:pt x="60571" y="112857"/>
                    <a:pt x="66285" y="111428"/>
                    <a:pt x="68571" y="114285"/>
                  </a:cubicBezTo>
                  <a:cubicBezTo>
                    <a:pt x="72000" y="115714"/>
                    <a:pt x="73142" y="112857"/>
                    <a:pt x="75428" y="110000"/>
                  </a:cubicBezTo>
                  <a:cubicBezTo>
                    <a:pt x="78857" y="104285"/>
                    <a:pt x="82285" y="104285"/>
                    <a:pt x="86857" y="102857"/>
                  </a:cubicBezTo>
                  <a:cubicBezTo>
                    <a:pt x="93714" y="102857"/>
                    <a:pt x="100571" y="100000"/>
                    <a:pt x="107428" y="97142"/>
                  </a:cubicBezTo>
                  <a:cubicBezTo>
                    <a:pt x="109714" y="95714"/>
                    <a:pt x="113142" y="94285"/>
                    <a:pt x="116571" y="94285"/>
                  </a:cubicBezTo>
                  <a:cubicBezTo>
                    <a:pt x="117714" y="92857"/>
                    <a:pt x="117714" y="90000"/>
                    <a:pt x="118857" y="87142"/>
                  </a:cubicBezTo>
                  <a:cubicBezTo>
                    <a:pt x="118857" y="85714"/>
                    <a:pt x="120000" y="82857"/>
                    <a:pt x="120000" y="80000"/>
                  </a:cubicBezTo>
                  <a:cubicBezTo>
                    <a:pt x="120000" y="78571"/>
                    <a:pt x="118857" y="74285"/>
                    <a:pt x="117714" y="72857"/>
                  </a:cubicBezTo>
                  <a:cubicBezTo>
                    <a:pt x="114285" y="72857"/>
                    <a:pt x="109714" y="72857"/>
                    <a:pt x="106285" y="71428"/>
                  </a:cubicBezTo>
                  <a:cubicBezTo>
                    <a:pt x="102857" y="71428"/>
                    <a:pt x="102857" y="70000"/>
                    <a:pt x="100571" y="67142"/>
                  </a:cubicBezTo>
                  <a:cubicBezTo>
                    <a:pt x="98285" y="61428"/>
                    <a:pt x="94857" y="60000"/>
                    <a:pt x="92571" y="55714"/>
                  </a:cubicBezTo>
                  <a:cubicBezTo>
                    <a:pt x="91428" y="55714"/>
                    <a:pt x="89142" y="50000"/>
                    <a:pt x="88000" y="48571"/>
                  </a:cubicBezTo>
                  <a:cubicBezTo>
                    <a:pt x="86857" y="45714"/>
                    <a:pt x="92571" y="44285"/>
                    <a:pt x="88000" y="41428"/>
                  </a:cubicBezTo>
                  <a:cubicBezTo>
                    <a:pt x="86857" y="41428"/>
                    <a:pt x="85714" y="38571"/>
                    <a:pt x="84571" y="38571"/>
                  </a:cubicBezTo>
                  <a:cubicBezTo>
                    <a:pt x="82285" y="38571"/>
                    <a:pt x="81142" y="34285"/>
                    <a:pt x="80000" y="31428"/>
                  </a:cubicBezTo>
                  <a:cubicBezTo>
                    <a:pt x="78857" y="27142"/>
                    <a:pt x="78857" y="28571"/>
                    <a:pt x="74285" y="2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1" name="Google Shape;984;g90e2d1f501_0_5781">
              <a:extLst>
                <a:ext uri="{FF2B5EF4-FFF2-40B4-BE49-F238E27FC236}">
                  <a16:creationId xmlns:a16="http://schemas.microsoft.com/office/drawing/2014/main" id="{18E01E07-F69E-558A-FF86-C7ECB4F42F67}"/>
                </a:ext>
              </a:extLst>
            </p:cNvPr>
            <p:cNvSpPr/>
            <p:nvPr/>
          </p:nvSpPr>
          <p:spPr>
            <a:xfrm>
              <a:off x="13292552" y="7424368"/>
              <a:ext cx="194400" cy="20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71" y="120000"/>
                  </a:moveTo>
                  <a:cubicBezTo>
                    <a:pt x="40000" y="120000"/>
                    <a:pt x="40000" y="103636"/>
                    <a:pt x="45714" y="103636"/>
                  </a:cubicBezTo>
                  <a:cubicBezTo>
                    <a:pt x="51428" y="92727"/>
                    <a:pt x="62857" y="98181"/>
                    <a:pt x="68571" y="98181"/>
                  </a:cubicBezTo>
                  <a:cubicBezTo>
                    <a:pt x="74285" y="92727"/>
                    <a:pt x="91428" y="87272"/>
                    <a:pt x="85714" y="81818"/>
                  </a:cubicBezTo>
                  <a:cubicBezTo>
                    <a:pt x="80000" y="70909"/>
                    <a:pt x="74285" y="60000"/>
                    <a:pt x="62857" y="49090"/>
                  </a:cubicBezTo>
                  <a:cubicBezTo>
                    <a:pt x="85714" y="43636"/>
                    <a:pt x="102857" y="38181"/>
                    <a:pt x="120000" y="32727"/>
                  </a:cubicBezTo>
                  <a:cubicBezTo>
                    <a:pt x="120000" y="21818"/>
                    <a:pt x="114285" y="10909"/>
                    <a:pt x="108571" y="0"/>
                  </a:cubicBezTo>
                  <a:cubicBezTo>
                    <a:pt x="91428" y="5454"/>
                    <a:pt x="68571" y="27272"/>
                    <a:pt x="51428" y="27272"/>
                  </a:cubicBezTo>
                  <a:cubicBezTo>
                    <a:pt x="40000" y="27272"/>
                    <a:pt x="22857" y="16363"/>
                    <a:pt x="22857" y="5454"/>
                  </a:cubicBezTo>
                  <a:cubicBezTo>
                    <a:pt x="17142" y="27272"/>
                    <a:pt x="17142" y="43636"/>
                    <a:pt x="17142" y="60000"/>
                  </a:cubicBezTo>
                  <a:cubicBezTo>
                    <a:pt x="11428" y="70909"/>
                    <a:pt x="0" y="87272"/>
                    <a:pt x="0" y="98181"/>
                  </a:cubicBezTo>
                  <a:cubicBezTo>
                    <a:pt x="0" y="109090"/>
                    <a:pt x="0" y="109090"/>
                    <a:pt x="5714" y="114545"/>
                  </a:cubicBezTo>
                  <a:cubicBezTo>
                    <a:pt x="17142" y="114545"/>
                    <a:pt x="22857" y="120000"/>
                    <a:pt x="28571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2" name="Google Shape;985;g90e2d1f501_0_5781">
              <a:extLst>
                <a:ext uri="{FF2B5EF4-FFF2-40B4-BE49-F238E27FC236}">
                  <a16:creationId xmlns:a16="http://schemas.microsoft.com/office/drawing/2014/main" id="{75009E9A-BE69-9244-6D1A-9DA82BC6173E}"/>
                </a:ext>
              </a:extLst>
            </p:cNvPr>
            <p:cNvSpPr/>
            <p:nvPr/>
          </p:nvSpPr>
          <p:spPr>
            <a:xfrm>
              <a:off x="13302106" y="7351104"/>
              <a:ext cx="732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26666"/>
                  </a:moveTo>
                  <a:cubicBezTo>
                    <a:pt x="105000" y="13333"/>
                    <a:pt x="75000" y="0"/>
                    <a:pt x="60000" y="0"/>
                  </a:cubicBezTo>
                  <a:cubicBezTo>
                    <a:pt x="45000" y="13333"/>
                    <a:pt x="45000" y="13333"/>
                    <a:pt x="30000" y="26666"/>
                  </a:cubicBezTo>
                  <a:cubicBezTo>
                    <a:pt x="30000" y="53333"/>
                    <a:pt x="15000" y="80000"/>
                    <a:pt x="0" y="106666"/>
                  </a:cubicBezTo>
                  <a:cubicBezTo>
                    <a:pt x="30000" y="106666"/>
                    <a:pt x="30000" y="120000"/>
                    <a:pt x="60000" y="106666"/>
                  </a:cubicBezTo>
                  <a:cubicBezTo>
                    <a:pt x="75000" y="93333"/>
                    <a:pt x="120000" y="53333"/>
                    <a:pt x="105000" y="2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3" name="Google Shape;986;g90e2d1f501_0_5781">
              <a:extLst>
                <a:ext uri="{FF2B5EF4-FFF2-40B4-BE49-F238E27FC236}">
                  <a16:creationId xmlns:a16="http://schemas.microsoft.com/office/drawing/2014/main" id="{C2102CCA-3812-47F4-CBF4-08D6FEA597E9}"/>
                </a:ext>
              </a:extLst>
            </p:cNvPr>
            <p:cNvSpPr/>
            <p:nvPr/>
          </p:nvSpPr>
          <p:spPr>
            <a:xfrm>
              <a:off x="13292552" y="7462599"/>
              <a:ext cx="288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1428"/>
                  </a:moveTo>
                  <a:cubicBezTo>
                    <a:pt x="0" y="85714"/>
                    <a:pt x="40000" y="102857"/>
                    <a:pt x="120000" y="119999"/>
                  </a:cubicBezTo>
                  <a:cubicBezTo>
                    <a:pt x="120000" y="85714"/>
                    <a:pt x="120000" y="51428"/>
                    <a:pt x="120000" y="17142"/>
                  </a:cubicBezTo>
                  <a:cubicBezTo>
                    <a:pt x="120000" y="0"/>
                    <a:pt x="120000" y="0"/>
                    <a:pt x="80000" y="0"/>
                  </a:cubicBezTo>
                  <a:cubicBezTo>
                    <a:pt x="0" y="0"/>
                    <a:pt x="0" y="34285"/>
                    <a:pt x="0" y="5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4" name="Google Shape;987;g90e2d1f501_0_5781">
              <a:extLst>
                <a:ext uri="{FF2B5EF4-FFF2-40B4-BE49-F238E27FC236}">
                  <a16:creationId xmlns:a16="http://schemas.microsoft.com/office/drawing/2014/main" id="{5BD99F4B-1DA6-B16F-9289-CAC0171BCA26}"/>
                </a:ext>
              </a:extLst>
            </p:cNvPr>
            <p:cNvSpPr/>
            <p:nvPr/>
          </p:nvSpPr>
          <p:spPr>
            <a:xfrm>
              <a:off x="13254334" y="7424368"/>
              <a:ext cx="76500" cy="24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78461"/>
                  </a:moveTo>
                  <a:cubicBezTo>
                    <a:pt x="60000" y="73846"/>
                    <a:pt x="75000" y="69230"/>
                    <a:pt x="90000" y="60000"/>
                  </a:cubicBezTo>
                  <a:cubicBezTo>
                    <a:pt x="105000" y="50769"/>
                    <a:pt x="90000" y="55384"/>
                    <a:pt x="75000" y="46153"/>
                  </a:cubicBezTo>
                  <a:cubicBezTo>
                    <a:pt x="45000" y="36923"/>
                    <a:pt x="60000" y="13846"/>
                    <a:pt x="105000" y="18461"/>
                  </a:cubicBezTo>
                  <a:cubicBezTo>
                    <a:pt x="120000" y="4615"/>
                    <a:pt x="120000" y="4615"/>
                    <a:pt x="90000" y="0"/>
                  </a:cubicBezTo>
                  <a:cubicBezTo>
                    <a:pt x="60000" y="0"/>
                    <a:pt x="45000" y="23076"/>
                    <a:pt x="30000" y="32307"/>
                  </a:cubicBezTo>
                  <a:cubicBezTo>
                    <a:pt x="15000" y="36923"/>
                    <a:pt x="0" y="41538"/>
                    <a:pt x="0" y="50769"/>
                  </a:cubicBezTo>
                  <a:cubicBezTo>
                    <a:pt x="0" y="55384"/>
                    <a:pt x="15000" y="64615"/>
                    <a:pt x="15000" y="73846"/>
                  </a:cubicBezTo>
                  <a:cubicBezTo>
                    <a:pt x="15000" y="87692"/>
                    <a:pt x="30000" y="101538"/>
                    <a:pt x="30000" y="120000"/>
                  </a:cubicBezTo>
                  <a:cubicBezTo>
                    <a:pt x="30000" y="115384"/>
                    <a:pt x="30000" y="115384"/>
                    <a:pt x="30000" y="115384"/>
                  </a:cubicBezTo>
                  <a:cubicBezTo>
                    <a:pt x="45000" y="106153"/>
                    <a:pt x="45000" y="92307"/>
                    <a:pt x="60000" y="78461"/>
                  </a:cubicBezTo>
                  <a:cubicBezTo>
                    <a:pt x="60000" y="73846"/>
                    <a:pt x="60000" y="83076"/>
                    <a:pt x="60000" y="7846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5" name="Google Shape;988;g90e2d1f501_0_5781">
              <a:extLst>
                <a:ext uri="{FF2B5EF4-FFF2-40B4-BE49-F238E27FC236}">
                  <a16:creationId xmlns:a16="http://schemas.microsoft.com/office/drawing/2014/main" id="{41C79B91-4EFC-280F-BB78-3A06F04F1F47}"/>
                </a:ext>
              </a:extLst>
            </p:cNvPr>
            <p:cNvSpPr/>
            <p:nvPr/>
          </p:nvSpPr>
          <p:spPr>
            <a:xfrm>
              <a:off x="14028220" y="7790707"/>
              <a:ext cx="477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cubicBezTo>
                    <a:pt x="72000" y="105000"/>
                    <a:pt x="120000" y="0"/>
                    <a:pt x="48000" y="0"/>
                  </a:cubicBezTo>
                  <a:cubicBezTo>
                    <a:pt x="24000" y="15000"/>
                    <a:pt x="0" y="45000"/>
                    <a:pt x="0" y="60000"/>
                  </a:cubicBezTo>
                  <a:cubicBezTo>
                    <a:pt x="0" y="90000"/>
                    <a:pt x="24000" y="105000"/>
                    <a:pt x="72000" y="120000"/>
                  </a:cubicBezTo>
                  <a:cubicBezTo>
                    <a:pt x="72000" y="120000"/>
                    <a:pt x="48000" y="120000"/>
                    <a:pt x="7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6" name="Google Shape;989;g90e2d1f501_0_5781">
              <a:extLst>
                <a:ext uri="{FF2B5EF4-FFF2-40B4-BE49-F238E27FC236}">
                  <a16:creationId xmlns:a16="http://schemas.microsoft.com/office/drawing/2014/main" id="{1C54B6B7-2CEE-24CF-9CA5-E0B17F173158}"/>
                </a:ext>
              </a:extLst>
            </p:cNvPr>
            <p:cNvSpPr/>
            <p:nvPr/>
          </p:nvSpPr>
          <p:spPr>
            <a:xfrm>
              <a:off x="13646056" y="8137935"/>
              <a:ext cx="496800" cy="31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415" y="0"/>
                  </a:moveTo>
                  <a:cubicBezTo>
                    <a:pt x="99622" y="3529"/>
                    <a:pt x="92830" y="7058"/>
                    <a:pt x="86037" y="7058"/>
                  </a:cubicBezTo>
                  <a:cubicBezTo>
                    <a:pt x="79245" y="10588"/>
                    <a:pt x="70188" y="7058"/>
                    <a:pt x="63396" y="14117"/>
                  </a:cubicBezTo>
                  <a:cubicBezTo>
                    <a:pt x="58867" y="21176"/>
                    <a:pt x="56603" y="28235"/>
                    <a:pt x="52075" y="35294"/>
                  </a:cubicBezTo>
                  <a:cubicBezTo>
                    <a:pt x="49811" y="38823"/>
                    <a:pt x="43018" y="31764"/>
                    <a:pt x="38490" y="31764"/>
                  </a:cubicBezTo>
                  <a:cubicBezTo>
                    <a:pt x="31698" y="31764"/>
                    <a:pt x="27169" y="31764"/>
                    <a:pt x="20377" y="31764"/>
                  </a:cubicBezTo>
                  <a:cubicBezTo>
                    <a:pt x="13584" y="31764"/>
                    <a:pt x="6792" y="28235"/>
                    <a:pt x="6792" y="42352"/>
                  </a:cubicBezTo>
                  <a:cubicBezTo>
                    <a:pt x="4528" y="49411"/>
                    <a:pt x="2264" y="45882"/>
                    <a:pt x="2264" y="52941"/>
                  </a:cubicBezTo>
                  <a:cubicBezTo>
                    <a:pt x="0" y="60000"/>
                    <a:pt x="0" y="67058"/>
                    <a:pt x="2264" y="74117"/>
                  </a:cubicBezTo>
                  <a:cubicBezTo>
                    <a:pt x="2264" y="81176"/>
                    <a:pt x="4528" y="91764"/>
                    <a:pt x="6792" y="98823"/>
                  </a:cubicBezTo>
                  <a:cubicBezTo>
                    <a:pt x="6792" y="102352"/>
                    <a:pt x="6792" y="109411"/>
                    <a:pt x="9056" y="112941"/>
                  </a:cubicBezTo>
                  <a:cubicBezTo>
                    <a:pt x="11320" y="120000"/>
                    <a:pt x="22641" y="116470"/>
                    <a:pt x="27169" y="112941"/>
                  </a:cubicBezTo>
                  <a:cubicBezTo>
                    <a:pt x="29433" y="109411"/>
                    <a:pt x="31698" y="105882"/>
                    <a:pt x="36226" y="102352"/>
                  </a:cubicBezTo>
                  <a:cubicBezTo>
                    <a:pt x="38490" y="102352"/>
                    <a:pt x="43018" y="102352"/>
                    <a:pt x="47547" y="102352"/>
                  </a:cubicBezTo>
                  <a:cubicBezTo>
                    <a:pt x="49811" y="98823"/>
                    <a:pt x="52075" y="95294"/>
                    <a:pt x="54339" y="91764"/>
                  </a:cubicBezTo>
                  <a:cubicBezTo>
                    <a:pt x="61132" y="88235"/>
                    <a:pt x="65660" y="88235"/>
                    <a:pt x="72452" y="84705"/>
                  </a:cubicBezTo>
                  <a:cubicBezTo>
                    <a:pt x="79245" y="81176"/>
                    <a:pt x="86037" y="77647"/>
                    <a:pt x="92830" y="74117"/>
                  </a:cubicBezTo>
                  <a:cubicBezTo>
                    <a:pt x="97358" y="70588"/>
                    <a:pt x="106415" y="67058"/>
                    <a:pt x="106415" y="60000"/>
                  </a:cubicBezTo>
                  <a:cubicBezTo>
                    <a:pt x="108679" y="49411"/>
                    <a:pt x="120000" y="49411"/>
                    <a:pt x="117735" y="42352"/>
                  </a:cubicBezTo>
                  <a:cubicBezTo>
                    <a:pt x="113207" y="28235"/>
                    <a:pt x="110943" y="14117"/>
                    <a:pt x="10641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7" name="Google Shape;990;g90e2d1f501_0_5781">
              <a:extLst>
                <a:ext uri="{FF2B5EF4-FFF2-40B4-BE49-F238E27FC236}">
                  <a16:creationId xmlns:a16="http://schemas.microsoft.com/office/drawing/2014/main" id="{381DB44D-E22F-38DC-FA35-50CE761067FC}"/>
                </a:ext>
              </a:extLst>
            </p:cNvPr>
            <p:cNvSpPr/>
            <p:nvPr/>
          </p:nvSpPr>
          <p:spPr>
            <a:xfrm>
              <a:off x="14085545" y="7790707"/>
              <a:ext cx="382200" cy="45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146" y="46530"/>
                  </a:moveTo>
                  <a:cubicBezTo>
                    <a:pt x="105365" y="46530"/>
                    <a:pt x="102439" y="39183"/>
                    <a:pt x="99512" y="34285"/>
                  </a:cubicBezTo>
                  <a:cubicBezTo>
                    <a:pt x="96585" y="31836"/>
                    <a:pt x="84878" y="31836"/>
                    <a:pt x="81951" y="29387"/>
                  </a:cubicBezTo>
                  <a:cubicBezTo>
                    <a:pt x="73170" y="26938"/>
                    <a:pt x="70243" y="22040"/>
                    <a:pt x="64390" y="14693"/>
                  </a:cubicBezTo>
                  <a:cubicBezTo>
                    <a:pt x="64390" y="12244"/>
                    <a:pt x="61463" y="9795"/>
                    <a:pt x="61463" y="7346"/>
                  </a:cubicBezTo>
                  <a:cubicBezTo>
                    <a:pt x="61463" y="7346"/>
                    <a:pt x="64390" y="0"/>
                    <a:pt x="64390" y="0"/>
                  </a:cubicBezTo>
                  <a:cubicBezTo>
                    <a:pt x="61463" y="0"/>
                    <a:pt x="52682" y="9795"/>
                    <a:pt x="49756" y="12244"/>
                  </a:cubicBezTo>
                  <a:cubicBezTo>
                    <a:pt x="43902" y="17142"/>
                    <a:pt x="38048" y="24489"/>
                    <a:pt x="29268" y="24489"/>
                  </a:cubicBezTo>
                  <a:cubicBezTo>
                    <a:pt x="23414" y="26938"/>
                    <a:pt x="20487" y="24489"/>
                    <a:pt x="14634" y="24489"/>
                  </a:cubicBezTo>
                  <a:cubicBezTo>
                    <a:pt x="8780" y="26938"/>
                    <a:pt x="2926" y="31836"/>
                    <a:pt x="0" y="26938"/>
                  </a:cubicBezTo>
                  <a:cubicBezTo>
                    <a:pt x="2926" y="34285"/>
                    <a:pt x="5853" y="41632"/>
                    <a:pt x="14634" y="41632"/>
                  </a:cubicBezTo>
                  <a:cubicBezTo>
                    <a:pt x="20487" y="41632"/>
                    <a:pt x="43902" y="41632"/>
                    <a:pt x="46829" y="46530"/>
                  </a:cubicBezTo>
                  <a:cubicBezTo>
                    <a:pt x="55609" y="56326"/>
                    <a:pt x="49756" y="66122"/>
                    <a:pt x="46829" y="78367"/>
                  </a:cubicBezTo>
                  <a:cubicBezTo>
                    <a:pt x="43902" y="80816"/>
                    <a:pt x="32195" y="83265"/>
                    <a:pt x="32195" y="83265"/>
                  </a:cubicBezTo>
                  <a:cubicBezTo>
                    <a:pt x="20487" y="85714"/>
                    <a:pt x="8780" y="88163"/>
                    <a:pt x="0" y="90612"/>
                  </a:cubicBezTo>
                  <a:cubicBezTo>
                    <a:pt x="5853" y="100408"/>
                    <a:pt x="11707" y="110204"/>
                    <a:pt x="14634" y="119999"/>
                  </a:cubicBezTo>
                  <a:cubicBezTo>
                    <a:pt x="23414" y="117551"/>
                    <a:pt x="32195" y="117551"/>
                    <a:pt x="40975" y="117551"/>
                  </a:cubicBezTo>
                  <a:cubicBezTo>
                    <a:pt x="52682" y="115102"/>
                    <a:pt x="43902" y="112653"/>
                    <a:pt x="49756" y="107755"/>
                  </a:cubicBezTo>
                  <a:cubicBezTo>
                    <a:pt x="55609" y="105306"/>
                    <a:pt x="64390" y="107755"/>
                    <a:pt x="67317" y="102857"/>
                  </a:cubicBezTo>
                  <a:cubicBezTo>
                    <a:pt x="73170" y="97959"/>
                    <a:pt x="73170" y="95510"/>
                    <a:pt x="81951" y="93061"/>
                  </a:cubicBezTo>
                  <a:cubicBezTo>
                    <a:pt x="87804" y="90612"/>
                    <a:pt x="84878" y="83265"/>
                    <a:pt x="84878" y="78367"/>
                  </a:cubicBezTo>
                  <a:cubicBezTo>
                    <a:pt x="81951" y="73469"/>
                    <a:pt x="87804" y="73469"/>
                    <a:pt x="93658" y="73469"/>
                  </a:cubicBezTo>
                  <a:cubicBezTo>
                    <a:pt x="102439" y="71020"/>
                    <a:pt x="102439" y="63673"/>
                    <a:pt x="108292" y="58775"/>
                  </a:cubicBezTo>
                  <a:cubicBezTo>
                    <a:pt x="111219" y="56326"/>
                    <a:pt x="120000" y="48979"/>
                    <a:pt x="114146" y="46530"/>
                  </a:cubicBezTo>
                  <a:cubicBezTo>
                    <a:pt x="111219" y="46530"/>
                    <a:pt x="117073" y="48979"/>
                    <a:pt x="114146" y="4653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8" name="Google Shape;991;g90e2d1f501_0_5781">
              <a:extLst>
                <a:ext uri="{FF2B5EF4-FFF2-40B4-BE49-F238E27FC236}">
                  <a16:creationId xmlns:a16="http://schemas.microsoft.com/office/drawing/2014/main" id="{FE275E22-5DC4-4C83-9A56-6F60FAA49791}"/>
                </a:ext>
              </a:extLst>
            </p:cNvPr>
            <p:cNvSpPr/>
            <p:nvPr/>
          </p:nvSpPr>
          <p:spPr>
            <a:xfrm>
              <a:off x="14897645" y="6892385"/>
              <a:ext cx="512700" cy="22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5000"/>
                  </a:moveTo>
                  <a:cubicBezTo>
                    <a:pt x="113454" y="25000"/>
                    <a:pt x="109090" y="15000"/>
                    <a:pt x="102545" y="15000"/>
                  </a:cubicBezTo>
                  <a:cubicBezTo>
                    <a:pt x="96000" y="10000"/>
                    <a:pt x="87272" y="10000"/>
                    <a:pt x="78545" y="10000"/>
                  </a:cubicBezTo>
                  <a:cubicBezTo>
                    <a:pt x="72000" y="10000"/>
                    <a:pt x="65454" y="10000"/>
                    <a:pt x="58909" y="0"/>
                  </a:cubicBezTo>
                  <a:cubicBezTo>
                    <a:pt x="54545" y="0"/>
                    <a:pt x="50181" y="0"/>
                    <a:pt x="48000" y="10000"/>
                  </a:cubicBezTo>
                  <a:cubicBezTo>
                    <a:pt x="48000" y="20000"/>
                    <a:pt x="45818" y="25000"/>
                    <a:pt x="41454" y="20000"/>
                  </a:cubicBezTo>
                  <a:cubicBezTo>
                    <a:pt x="37090" y="15000"/>
                    <a:pt x="26181" y="5000"/>
                    <a:pt x="24000" y="25000"/>
                  </a:cubicBezTo>
                  <a:cubicBezTo>
                    <a:pt x="21818" y="30000"/>
                    <a:pt x="24000" y="30000"/>
                    <a:pt x="19636" y="35000"/>
                  </a:cubicBezTo>
                  <a:cubicBezTo>
                    <a:pt x="17454" y="40000"/>
                    <a:pt x="13090" y="50000"/>
                    <a:pt x="17454" y="55000"/>
                  </a:cubicBezTo>
                  <a:cubicBezTo>
                    <a:pt x="19636" y="60000"/>
                    <a:pt x="26181" y="65000"/>
                    <a:pt x="26181" y="60000"/>
                  </a:cubicBezTo>
                  <a:cubicBezTo>
                    <a:pt x="28363" y="50000"/>
                    <a:pt x="30545" y="55000"/>
                    <a:pt x="32727" y="60000"/>
                  </a:cubicBezTo>
                  <a:cubicBezTo>
                    <a:pt x="34909" y="65000"/>
                    <a:pt x="43636" y="70000"/>
                    <a:pt x="41454" y="75000"/>
                  </a:cubicBezTo>
                  <a:cubicBezTo>
                    <a:pt x="41454" y="80000"/>
                    <a:pt x="34909" y="80000"/>
                    <a:pt x="32727" y="85000"/>
                  </a:cubicBezTo>
                  <a:cubicBezTo>
                    <a:pt x="30545" y="90000"/>
                    <a:pt x="28363" y="95000"/>
                    <a:pt x="24000" y="85000"/>
                  </a:cubicBezTo>
                  <a:cubicBezTo>
                    <a:pt x="21818" y="80000"/>
                    <a:pt x="21818" y="95000"/>
                    <a:pt x="21818" y="100000"/>
                  </a:cubicBezTo>
                  <a:cubicBezTo>
                    <a:pt x="13090" y="110000"/>
                    <a:pt x="8727" y="75000"/>
                    <a:pt x="2181" y="100000"/>
                  </a:cubicBezTo>
                  <a:cubicBezTo>
                    <a:pt x="0" y="105000"/>
                    <a:pt x="21818" y="115000"/>
                    <a:pt x="24000" y="110000"/>
                  </a:cubicBezTo>
                  <a:cubicBezTo>
                    <a:pt x="26181" y="105000"/>
                    <a:pt x="30545" y="110000"/>
                    <a:pt x="32727" y="115000"/>
                  </a:cubicBezTo>
                  <a:cubicBezTo>
                    <a:pt x="34909" y="115000"/>
                    <a:pt x="41454" y="120000"/>
                    <a:pt x="45818" y="115000"/>
                  </a:cubicBezTo>
                  <a:cubicBezTo>
                    <a:pt x="48000" y="110000"/>
                    <a:pt x="52363" y="115000"/>
                    <a:pt x="54545" y="100000"/>
                  </a:cubicBezTo>
                  <a:cubicBezTo>
                    <a:pt x="54545" y="95000"/>
                    <a:pt x="58909" y="90000"/>
                    <a:pt x="61090" y="85000"/>
                  </a:cubicBezTo>
                  <a:cubicBezTo>
                    <a:pt x="63272" y="80000"/>
                    <a:pt x="72000" y="80000"/>
                    <a:pt x="72000" y="80000"/>
                  </a:cubicBezTo>
                  <a:cubicBezTo>
                    <a:pt x="74181" y="90000"/>
                    <a:pt x="76363" y="80000"/>
                    <a:pt x="80727" y="80000"/>
                  </a:cubicBezTo>
                  <a:cubicBezTo>
                    <a:pt x="82909" y="80000"/>
                    <a:pt x="85090" y="65000"/>
                    <a:pt x="87272" y="65000"/>
                  </a:cubicBezTo>
                  <a:cubicBezTo>
                    <a:pt x="89454" y="60000"/>
                    <a:pt x="93818" y="65000"/>
                    <a:pt x="96000" y="60000"/>
                  </a:cubicBezTo>
                  <a:cubicBezTo>
                    <a:pt x="104727" y="55000"/>
                    <a:pt x="109090" y="45000"/>
                    <a:pt x="117818" y="35000"/>
                  </a:cubicBezTo>
                  <a:cubicBezTo>
                    <a:pt x="120000" y="35000"/>
                    <a:pt x="120000" y="35000"/>
                    <a:pt x="120000" y="2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9" name="Google Shape;992;g90e2d1f501_0_5781">
              <a:extLst>
                <a:ext uri="{FF2B5EF4-FFF2-40B4-BE49-F238E27FC236}">
                  <a16:creationId xmlns:a16="http://schemas.microsoft.com/office/drawing/2014/main" id="{25A61E87-784D-FE4B-65CF-DDBC364F6CA9}"/>
                </a:ext>
              </a:extLst>
            </p:cNvPr>
            <p:cNvSpPr/>
            <p:nvPr/>
          </p:nvSpPr>
          <p:spPr>
            <a:xfrm>
              <a:off x="14273445" y="6752221"/>
              <a:ext cx="831300" cy="48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168" y="73846"/>
                  </a:moveTo>
                  <a:cubicBezTo>
                    <a:pt x="106516" y="76153"/>
                    <a:pt x="106516" y="78461"/>
                    <a:pt x="109213" y="76153"/>
                  </a:cubicBezTo>
                  <a:cubicBezTo>
                    <a:pt x="110561" y="76153"/>
                    <a:pt x="111910" y="71538"/>
                    <a:pt x="113258" y="71538"/>
                  </a:cubicBezTo>
                  <a:cubicBezTo>
                    <a:pt x="120000" y="69230"/>
                    <a:pt x="111910" y="64615"/>
                    <a:pt x="109213" y="60000"/>
                  </a:cubicBezTo>
                  <a:cubicBezTo>
                    <a:pt x="107865" y="57692"/>
                    <a:pt x="107865" y="60000"/>
                    <a:pt x="106516" y="62307"/>
                  </a:cubicBezTo>
                  <a:cubicBezTo>
                    <a:pt x="106516" y="64615"/>
                    <a:pt x="102471" y="62307"/>
                    <a:pt x="101123" y="62307"/>
                  </a:cubicBezTo>
                  <a:cubicBezTo>
                    <a:pt x="95730" y="57692"/>
                    <a:pt x="103820" y="50769"/>
                    <a:pt x="105168" y="48461"/>
                  </a:cubicBezTo>
                  <a:cubicBezTo>
                    <a:pt x="105168" y="48461"/>
                    <a:pt x="99775" y="50769"/>
                    <a:pt x="99775" y="50769"/>
                  </a:cubicBezTo>
                  <a:cubicBezTo>
                    <a:pt x="97078" y="53076"/>
                    <a:pt x="94382" y="53076"/>
                    <a:pt x="91685" y="57692"/>
                  </a:cubicBezTo>
                  <a:cubicBezTo>
                    <a:pt x="90337" y="60000"/>
                    <a:pt x="88988" y="64615"/>
                    <a:pt x="87640" y="66923"/>
                  </a:cubicBezTo>
                  <a:cubicBezTo>
                    <a:pt x="86292" y="73846"/>
                    <a:pt x="84943" y="69230"/>
                    <a:pt x="83595" y="64615"/>
                  </a:cubicBezTo>
                  <a:cubicBezTo>
                    <a:pt x="82247" y="60000"/>
                    <a:pt x="79550" y="62307"/>
                    <a:pt x="76853" y="62307"/>
                  </a:cubicBezTo>
                  <a:cubicBezTo>
                    <a:pt x="74157" y="62307"/>
                    <a:pt x="72808" y="55384"/>
                    <a:pt x="71460" y="53076"/>
                  </a:cubicBezTo>
                  <a:cubicBezTo>
                    <a:pt x="68764" y="48461"/>
                    <a:pt x="72808" y="43846"/>
                    <a:pt x="70112" y="39230"/>
                  </a:cubicBezTo>
                  <a:cubicBezTo>
                    <a:pt x="68764" y="36923"/>
                    <a:pt x="67415" y="32307"/>
                    <a:pt x="66067" y="30000"/>
                  </a:cubicBezTo>
                  <a:cubicBezTo>
                    <a:pt x="64719" y="27692"/>
                    <a:pt x="62022" y="25384"/>
                    <a:pt x="60674" y="27692"/>
                  </a:cubicBezTo>
                  <a:cubicBezTo>
                    <a:pt x="57977" y="30000"/>
                    <a:pt x="55280" y="27692"/>
                    <a:pt x="51235" y="27692"/>
                  </a:cubicBezTo>
                  <a:cubicBezTo>
                    <a:pt x="48539" y="27692"/>
                    <a:pt x="44494" y="30000"/>
                    <a:pt x="41797" y="27692"/>
                  </a:cubicBezTo>
                  <a:cubicBezTo>
                    <a:pt x="40449" y="25384"/>
                    <a:pt x="37752" y="20769"/>
                    <a:pt x="36404" y="18461"/>
                  </a:cubicBezTo>
                  <a:cubicBezTo>
                    <a:pt x="33707" y="13846"/>
                    <a:pt x="32359" y="13846"/>
                    <a:pt x="31011" y="18461"/>
                  </a:cubicBezTo>
                  <a:cubicBezTo>
                    <a:pt x="29662" y="20769"/>
                    <a:pt x="28314" y="23076"/>
                    <a:pt x="25617" y="23076"/>
                  </a:cubicBezTo>
                  <a:cubicBezTo>
                    <a:pt x="21573" y="23076"/>
                    <a:pt x="21573" y="18461"/>
                    <a:pt x="22921" y="13846"/>
                  </a:cubicBezTo>
                  <a:cubicBezTo>
                    <a:pt x="24269" y="6923"/>
                    <a:pt x="24269" y="6923"/>
                    <a:pt x="20224" y="2307"/>
                  </a:cubicBezTo>
                  <a:cubicBezTo>
                    <a:pt x="20224" y="4615"/>
                    <a:pt x="20224" y="9230"/>
                    <a:pt x="20224" y="11538"/>
                  </a:cubicBezTo>
                  <a:cubicBezTo>
                    <a:pt x="20224" y="16153"/>
                    <a:pt x="21573" y="18461"/>
                    <a:pt x="18876" y="18461"/>
                  </a:cubicBezTo>
                  <a:cubicBezTo>
                    <a:pt x="16179" y="16153"/>
                    <a:pt x="16179" y="9230"/>
                    <a:pt x="17528" y="6923"/>
                  </a:cubicBezTo>
                  <a:cubicBezTo>
                    <a:pt x="17528" y="6923"/>
                    <a:pt x="20224" y="0"/>
                    <a:pt x="18876" y="0"/>
                  </a:cubicBezTo>
                  <a:cubicBezTo>
                    <a:pt x="12134" y="2307"/>
                    <a:pt x="6741" y="4615"/>
                    <a:pt x="1348" y="9230"/>
                  </a:cubicBezTo>
                  <a:cubicBezTo>
                    <a:pt x="0" y="9230"/>
                    <a:pt x="1348" y="32307"/>
                    <a:pt x="1348" y="34615"/>
                  </a:cubicBezTo>
                  <a:cubicBezTo>
                    <a:pt x="1348" y="41538"/>
                    <a:pt x="1348" y="48461"/>
                    <a:pt x="1348" y="53076"/>
                  </a:cubicBezTo>
                  <a:cubicBezTo>
                    <a:pt x="1348" y="57692"/>
                    <a:pt x="0" y="60000"/>
                    <a:pt x="2696" y="60000"/>
                  </a:cubicBezTo>
                  <a:cubicBezTo>
                    <a:pt x="4044" y="60000"/>
                    <a:pt x="5393" y="60000"/>
                    <a:pt x="8089" y="60000"/>
                  </a:cubicBezTo>
                  <a:cubicBezTo>
                    <a:pt x="10786" y="60000"/>
                    <a:pt x="6741" y="55384"/>
                    <a:pt x="8089" y="53076"/>
                  </a:cubicBezTo>
                  <a:cubicBezTo>
                    <a:pt x="9438" y="48461"/>
                    <a:pt x="12134" y="50769"/>
                    <a:pt x="13483" y="46153"/>
                  </a:cubicBezTo>
                  <a:cubicBezTo>
                    <a:pt x="16179" y="43846"/>
                    <a:pt x="16179" y="43846"/>
                    <a:pt x="17528" y="41538"/>
                  </a:cubicBezTo>
                  <a:cubicBezTo>
                    <a:pt x="20224" y="39230"/>
                    <a:pt x="21573" y="41538"/>
                    <a:pt x="22921" y="43846"/>
                  </a:cubicBezTo>
                  <a:cubicBezTo>
                    <a:pt x="24269" y="46153"/>
                    <a:pt x="28314" y="46153"/>
                    <a:pt x="28314" y="46153"/>
                  </a:cubicBezTo>
                  <a:cubicBezTo>
                    <a:pt x="29662" y="50769"/>
                    <a:pt x="28314" y="53076"/>
                    <a:pt x="28314" y="55384"/>
                  </a:cubicBezTo>
                  <a:cubicBezTo>
                    <a:pt x="29662" y="62307"/>
                    <a:pt x="33707" y="62307"/>
                    <a:pt x="35056" y="62307"/>
                  </a:cubicBezTo>
                  <a:cubicBezTo>
                    <a:pt x="41797" y="62307"/>
                    <a:pt x="41797" y="69230"/>
                    <a:pt x="44494" y="78461"/>
                  </a:cubicBezTo>
                  <a:cubicBezTo>
                    <a:pt x="45842" y="80769"/>
                    <a:pt x="48539" y="83076"/>
                    <a:pt x="51235" y="85384"/>
                  </a:cubicBezTo>
                  <a:cubicBezTo>
                    <a:pt x="52584" y="85384"/>
                    <a:pt x="53932" y="87692"/>
                    <a:pt x="55280" y="90000"/>
                  </a:cubicBezTo>
                  <a:cubicBezTo>
                    <a:pt x="59325" y="94615"/>
                    <a:pt x="63370" y="101538"/>
                    <a:pt x="67415" y="103846"/>
                  </a:cubicBezTo>
                  <a:cubicBezTo>
                    <a:pt x="72808" y="106153"/>
                    <a:pt x="72808" y="106153"/>
                    <a:pt x="72808" y="113076"/>
                  </a:cubicBezTo>
                  <a:cubicBezTo>
                    <a:pt x="75505" y="113076"/>
                    <a:pt x="79550" y="117692"/>
                    <a:pt x="82247" y="120000"/>
                  </a:cubicBezTo>
                  <a:cubicBezTo>
                    <a:pt x="82247" y="113076"/>
                    <a:pt x="80898" y="113076"/>
                    <a:pt x="84943" y="108461"/>
                  </a:cubicBezTo>
                  <a:cubicBezTo>
                    <a:pt x="86292" y="103846"/>
                    <a:pt x="83595" y="101538"/>
                    <a:pt x="83595" y="96923"/>
                  </a:cubicBezTo>
                  <a:cubicBezTo>
                    <a:pt x="84943" y="90000"/>
                    <a:pt x="80898" y="92307"/>
                    <a:pt x="79550" y="87692"/>
                  </a:cubicBezTo>
                  <a:cubicBezTo>
                    <a:pt x="78202" y="83076"/>
                    <a:pt x="84943" y="85384"/>
                    <a:pt x="86292" y="83076"/>
                  </a:cubicBezTo>
                  <a:cubicBezTo>
                    <a:pt x="90337" y="80769"/>
                    <a:pt x="86292" y="73846"/>
                    <a:pt x="88988" y="76153"/>
                  </a:cubicBezTo>
                  <a:cubicBezTo>
                    <a:pt x="94382" y="76153"/>
                    <a:pt x="88988" y="69230"/>
                    <a:pt x="91685" y="69230"/>
                  </a:cubicBezTo>
                  <a:cubicBezTo>
                    <a:pt x="93033" y="66923"/>
                    <a:pt x="94382" y="71538"/>
                    <a:pt x="95730" y="69230"/>
                  </a:cubicBezTo>
                  <a:cubicBezTo>
                    <a:pt x="97078" y="69230"/>
                    <a:pt x="98426" y="66923"/>
                    <a:pt x="99775" y="66923"/>
                  </a:cubicBezTo>
                  <a:cubicBezTo>
                    <a:pt x="102471" y="66923"/>
                    <a:pt x="99775" y="76153"/>
                    <a:pt x="99775" y="78461"/>
                  </a:cubicBezTo>
                  <a:cubicBezTo>
                    <a:pt x="101123" y="78461"/>
                    <a:pt x="103820" y="71538"/>
                    <a:pt x="103820" y="78461"/>
                  </a:cubicBezTo>
                  <a:cubicBezTo>
                    <a:pt x="103820" y="78461"/>
                    <a:pt x="103820" y="73846"/>
                    <a:pt x="105168" y="73846"/>
                  </a:cubicBezTo>
                  <a:cubicBezTo>
                    <a:pt x="106516" y="73846"/>
                    <a:pt x="103820" y="73846"/>
                    <a:pt x="105168" y="7384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0" name="Google Shape;993;g90e2d1f501_0_5781">
              <a:extLst>
                <a:ext uri="{FF2B5EF4-FFF2-40B4-BE49-F238E27FC236}">
                  <a16:creationId xmlns:a16="http://schemas.microsoft.com/office/drawing/2014/main" id="{949F9519-F32B-A22E-E59D-620DAD6D472D}"/>
                </a:ext>
              </a:extLst>
            </p:cNvPr>
            <p:cNvSpPr/>
            <p:nvPr/>
          </p:nvSpPr>
          <p:spPr>
            <a:xfrm>
              <a:off x="14525038" y="7293764"/>
              <a:ext cx="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1" name="Google Shape;994;g90e2d1f501_0_5781">
              <a:extLst>
                <a:ext uri="{FF2B5EF4-FFF2-40B4-BE49-F238E27FC236}">
                  <a16:creationId xmlns:a16="http://schemas.microsoft.com/office/drawing/2014/main" id="{B0C3EF4E-84E9-6BD9-B3A8-5055AC5BB071}"/>
                </a:ext>
              </a:extLst>
            </p:cNvPr>
            <p:cNvSpPr/>
            <p:nvPr/>
          </p:nvSpPr>
          <p:spPr>
            <a:xfrm>
              <a:off x="14095098" y="6921054"/>
              <a:ext cx="681600" cy="40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78139"/>
                  </a:moveTo>
                  <a:cubicBezTo>
                    <a:pt x="118356" y="75348"/>
                    <a:pt x="116712" y="75348"/>
                    <a:pt x="113424" y="75348"/>
                  </a:cubicBezTo>
                  <a:cubicBezTo>
                    <a:pt x="111780" y="72558"/>
                    <a:pt x="108493" y="69767"/>
                    <a:pt x="106849" y="66976"/>
                  </a:cubicBezTo>
                  <a:cubicBezTo>
                    <a:pt x="103561" y="64186"/>
                    <a:pt x="98630" y="61395"/>
                    <a:pt x="95342" y="55813"/>
                  </a:cubicBezTo>
                  <a:cubicBezTo>
                    <a:pt x="93698" y="50232"/>
                    <a:pt x="88767" y="50232"/>
                    <a:pt x="85479" y="44651"/>
                  </a:cubicBezTo>
                  <a:cubicBezTo>
                    <a:pt x="83835" y="36279"/>
                    <a:pt x="82191" y="25116"/>
                    <a:pt x="77260" y="25116"/>
                  </a:cubicBezTo>
                  <a:cubicBezTo>
                    <a:pt x="72328" y="25116"/>
                    <a:pt x="65753" y="25116"/>
                    <a:pt x="65753" y="13953"/>
                  </a:cubicBezTo>
                  <a:cubicBezTo>
                    <a:pt x="65753" y="11162"/>
                    <a:pt x="67397" y="5581"/>
                    <a:pt x="65753" y="5581"/>
                  </a:cubicBezTo>
                  <a:cubicBezTo>
                    <a:pt x="64109" y="2790"/>
                    <a:pt x="62465" y="5581"/>
                    <a:pt x="59178" y="2790"/>
                  </a:cubicBezTo>
                  <a:cubicBezTo>
                    <a:pt x="59178" y="2790"/>
                    <a:pt x="57534" y="0"/>
                    <a:pt x="55890" y="0"/>
                  </a:cubicBezTo>
                  <a:cubicBezTo>
                    <a:pt x="54246" y="0"/>
                    <a:pt x="52602" y="2790"/>
                    <a:pt x="50958" y="2790"/>
                  </a:cubicBezTo>
                  <a:cubicBezTo>
                    <a:pt x="49315" y="0"/>
                    <a:pt x="47671" y="8372"/>
                    <a:pt x="46027" y="8372"/>
                  </a:cubicBezTo>
                  <a:cubicBezTo>
                    <a:pt x="44383" y="8372"/>
                    <a:pt x="39452" y="11162"/>
                    <a:pt x="41095" y="16744"/>
                  </a:cubicBezTo>
                  <a:cubicBezTo>
                    <a:pt x="42739" y="25116"/>
                    <a:pt x="41095" y="22325"/>
                    <a:pt x="36164" y="22325"/>
                  </a:cubicBezTo>
                  <a:cubicBezTo>
                    <a:pt x="34520" y="22325"/>
                    <a:pt x="29589" y="22325"/>
                    <a:pt x="27945" y="22325"/>
                  </a:cubicBezTo>
                  <a:cubicBezTo>
                    <a:pt x="24657" y="16744"/>
                    <a:pt x="23013" y="11162"/>
                    <a:pt x="19726" y="5581"/>
                  </a:cubicBezTo>
                  <a:cubicBezTo>
                    <a:pt x="14794" y="0"/>
                    <a:pt x="8219" y="8372"/>
                    <a:pt x="3287" y="13953"/>
                  </a:cubicBezTo>
                  <a:cubicBezTo>
                    <a:pt x="4931" y="16744"/>
                    <a:pt x="9863" y="27906"/>
                    <a:pt x="8219" y="33488"/>
                  </a:cubicBezTo>
                  <a:cubicBezTo>
                    <a:pt x="0" y="41860"/>
                    <a:pt x="9863" y="41860"/>
                    <a:pt x="13150" y="47441"/>
                  </a:cubicBezTo>
                  <a:cubicBezTo>
                    <a:pt x="13150" y="47441"/>
                    <a:pt x="13150" y="53023"/>
                    <a:pt x="13150" y="53023"/>
                  </a:cubicBezTo>
                  <a:cubicBezTo>
                    <a:pt x="11506" y="55813"/>
                    <a:pt x="14794" y="61395"/>
                    <a:pt x="16438" y="61395"/>
                  </a:cubicBezTo>
                  <a:cubicBezTo>
                    <a:pt x="16438" y="64186"/>
                    <a:pt x="14794" y="66976"/>
                    <a:pt x="14794" y="72558"/>
                  </a:cubicBezTo>
                  <a:cubicBezTo>
                    <a:pt x="14794" y="75348"/>
                    <a:pt x="14794" y="80930"/>
                    <a:pt x="14794" y="86511"/>
                  </a:cubicBezTo>
                  <a:cubicBezTo>
                    <a:pt x="18082" y="86511"/>
                    <a:pt x="19726" y="86511"/>
                    <a:pt x="23013" y="80930"/>
                  </a:cubicBezTo>
                  <a:cubicBezTo>
                    <a:pt x="24657" y="78139"/>
                    <a:pt x="26301" y="75348"/>
                    <a:pt x="27945" y="72558"/>
                  </a:cubicBezTo>
                  <a:cubicBezTo>
                    <a:pt x="34520" y="72558"/>
                    <a:pt x="39452" y="69767"/>
                    <a:pt x="44383" y="75348"/>
                  </a:cubicBezTo>
                  <a:cubicBezTo>
                    <a:pt x="47671" y="83720"/>
                    <a:pt x="57534" y="78139"/>
                    <a:pt x="60821" y="86511"/>
                  </a:cubicBezTo>
                  <a:cubicBezTo>
                    <a:pt x="64109" y="94883"/>
                    <a:pt x="67397" y="97674"/>
                    <a:pt x="73972" y="97674"/>
                  </a:cubicBezTo>
                  <a:cubicBezTo>
                    <a:pt x="75616" y="97674"/>
                    <a:pt x="75616" y="97674"/>
                    <a:pt x="75616" y="103255"/>
                  </a:cubicBezTo>
                  <a:cubicBezTo>
                    <a:pt x="75616" y="111627"/>
                    <a:pt x="75616" y="111627"/>
                    <a:pt x="78904" y="117209"/>
                  </a:cubicBezTo>
                  <a:cubicBezTo>
                    <a:pt x="82191" y="117209"/>
                    <a:pt x="83835" y="120000"/>
                    <a:pt x="87123" y="120000"/>
                  </a:cubicBezTo>
                  <a:cubicBezTo>
                    <a:pt x="92054" y="120000"/>
                    <a:pt x="92054" y="117209"/>
                    <a:pt x="93698" y="111627"/>
                  </a:cubicBezTo>
                  <a:cubicBezTo>
                    <a:pt x="95342" y="106046"/>
                    <a:pt x="98630" y="108837"/>
                    <a:pt x="101917" y="106046"/>
                  </a:cubicBezTo>
                  <a:cubicBezTo>
                    <a:pt x="105205" y="103255"/>
                    <a:pt x="105205" y="97674"/>
                    <a:pt x="106849" y="92093"/>
                  </a:cubicBezTo>
                  <a:cubicBezTo>
                    <a:pt x="106849" y="86511"/>
                    <a:pt x="111780" y="92093"/>
                    <a:pt x="113424" y="86511"/>
                  </a:cubicBezTo>
                  <a:cubicBezTo>
                    <a:pt x="113424" y="80930"/>
                    <a:pt x="118356" y="86511"/>
                    <a:pt x="119999" y="86511"/>
                  </a:cubicBezTo>
                  <a:cubicBezTo>
                    <a:pt x="119999" y="83720"/>
                    <a:pt x="119999" y="80930"/>
                    <a:pt x="119999" y="7813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2" name="Google Shape;995;g90e2d1f501_0_5781">
              <a:extLst>
                <a:ext uri="{FF2B5EF4-FFF2-40B4-BE49-F238E27FC236}">
                  <a16:creationId xmlns:a16="http://schemas.microsoft.com/office/drawing/2014/main" id="{DAB5062E-3EB2-AB84-AF4F-C44EEEFE5A35}"/>
                </a:ext>
              </a:extLst>
            </p:cNvPr>
            <p:cNvSpPr/>
            <p:nvPr/>
          </p:nvSpPr>
          <p:spPr>
            <a:xfrm>
              <a:off x="14814845" y="7013435"/>
              <a:ext cx="372600" cy="2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44444"/>
                  </a:moveTo>
                  <a:cubicBezTo>
                    <a:pt x="84000" y="48888"/>
                    <a:pt x="81000" y="44444"/>
                    <a:pt x="75000" y="44444"/>
                  </a:cubicBezTo>
                  <a:cubicBezTo>
                    <a:pt x="69000" y="44444"/>
                    <a:pt x="66000" y="35555"/>
                    <a:pt x="63000" y="35555"/>
                  </a:cubicBezTo>
                  <a:cubicBezTo>
                    <a:pt x="60000" y="35555"/>
                    <a:pt x="60000" y="40000"/>
                    <a:pt x="57000" y="40000"/>
                  </a:cubicBezTo>
                  <a:cubicBezTo>
                    <a:pt x="57000" y="44444"/>
                    <a:pt x="54000" y="40000"/>
                    <a:pt x="51000" y="40000"/>
                  </a:cubicBezTo>
                  <a:cubicBezTo>
                    <a:pt x="45000" y="40000"/>
                    <a:pt x="36000" y="40000"/>
                    <a:pt x="30000" y="35555"/>
                  </a:cubicBezTo>
                  <a:cubicBezTo>
                    <a:pt x="27000" y="31111"/>
                    <a:pt x="36000" y="22222"/>
                    <a:pt x="36000" y="22222"/>
                  </a:cubicBezTo>
                  <a:cubicBezTo>
                    <a:pt x="42000" y="17777"/>
                    <a:pt x="45000" y="31111"/>
                    <a:pt x="48000" y="31111"/>
                  </a:cubicBezTo>
                  <a:cubicBezTo>
                    <a:pt x="54000" y="31111"/>
                    <a:pt x="57000" y="26666"/>
                    <a:pt x="57000" y="22222"/>
                  </a:cubicBezTo>
                  <a:cubicBezTo>
                    <a:pt x="54000" y="17777"/>
                    <a:pt x="51000" y="26666"/>
                    <a:pt x="48000" y="26666"/>
                  </a:cubicBezTo>
                  <a:cubicBezTo>
                    <a:pt x="45000" y="22222"/>
                    <a:pt x="51000" y="8888"/>
                    <a:pt x="48000" y="4444"/>
                  </a:cubicBezTo>
                  <a:cubicBezTo>
                    <a:pt x="48000" y="0"/>
                    <a:pt x="42000" y="8888"/>
                    <a:pt x="42000" y="8888"/>
                  </a:cubicBezTo>
                  <a:cubicBezTo>
                    <a:pt x="36000" y="13333"/>
                    <a:pt x="33000" y="4444"/>
                    <a:pt x="30000" y="8888"/>
                  </a:cubicBezTo>
                  <a:cubicBezTo>
                    <a:pt x="24000" y="8888"/>
                    <a:pt x="36000" y="22222"/>
                    <a:pt x="24000" y="22222"/>
                  </a:cubicBezTo>
                  <a:cubicBezTo>
                    <a:pt x="18000" y="17777"/>
                    <a:pt x="27000" y="35555"/>
                    <a:pt x="18000" y="35555"/>
                  </a:cubicBezTo>
                  <a:cubicBezTo>
                    <a:pt x="15000" y="40000"/>
                    <a:pt x="0" y="35555"/>
                    <a:pt x="3000" y="44444"/>
                  </a:cubicBezTo>
                  <a:cubicBezTo>
                    <a:pt x="6000" y="57777"/>
                    <a:pt x="15000" y="48888"/>
                    <a:pt x="12000" y="62222"/>
                  </a:cubicBezTo>
                  <a:cubicBezTo>
                    <a:pt x="12000" y="75555"/>
                    <a:pt x="21000" y="75555"/>
                    <a:pt x="12000" y="84444"/>
                  </a:cubicBezTo>
                  <a:cubicBezTo>
                    <a:pt x="9000" y="88888"/>
                    <a:pt x="3000" y="106666"/>
                    <a:pt x="12000" y="106666"/>
                  </a:cubicBezTo>
                  <a:cubicBezTo>
                    <a:pt x="18000" y="106666"/>
                    <a:pt x="24000" y="93333"/>
                    <a:pt x="27000" y="97777"/>
                  </a:cubicBezTo>
                  <a:cubicBezTo>
                    <a:pt x="36000" y="111111"/>
                    <a:pt x="27000" y="88888"/>
                    <a:pt x="36000" y="88888"/>
                  </a:cubicBezTo>
                  <a:cubicBezTo>
                    <a:pt x="42000" y="88888"/>
                    <a:pt x="45000" y="84444"/>
                    <a:pt x="51000" y="75555"/>
                  </a:cubicBezTo>
                  <a:cubicBezTo>
                    <a:pt x="54000" y="62222"/>
                    <a:pt x="57000" y="66666"/>
                    <a:pt x="60000" y="75555"/>
                  </a:cubicBezTo>
                  <a:cubicBezTo>
                    <a:pt x="63000" y="80000"/>
                    <a:pt x="66000" y="84444"/>
                    <a:pt x="66000" y="93333"/>
                  </a:cubicBezTo>
                  <a:cubicBezTo>
                    <a:pt x="66000" y="97777"/>
                    <a:pt x="63000" y="102222"/>
                    <a:pt x="63000" y="106666"/>
                  </a:cubicBezTo>
                  <a:cubicBezTo>
                    <a:pt x="66000" y="120000"/>
                    <a:pt x="78000" y="106666"/>
                    <a:pt x="81000" y="102222"/>
                  </a:cubicBezTo>
                  <a:cubicBezTo>
                    <a:pt x="84000" y="97777"/>
                    <a:pt x="93000" y="88888"/>
                    <a:pt x="96000" y="93333"/>
                  </a:cubicBezTo>
                  <a:cubicBezTo>
                    <a:pt x="102000" y="102222"/>
                    <a:pt x="108000" y="88888"/>
                    <a:pt x="117000" y="93333"/>
                  </a:cubicBezTo>
                  <a:cubicBezTo>
                    <a:pt x="120000" y="88888"/>
                    <a:pt x="114000" y="80000"/>
                    <a:pt x="114000" y="80000"/>
                  </a:cubicBezTo>
                  <a:cubicBezTo>
                    <a:pt x="111000" y="71111"/>
                    <a:pt x="114000" y="62222"/>
                    <a:pt x="108000" y="62222"/>
                  </a:cubicBezTo>
                  <a:cubicBezTo>
                    <a:pt x="99000" y="66666"/>
                    <a:pt x="93000" y="53333"/>
                    <a:pt x="96000" y="40000"/>
                  </a:cubicBezTo>
                  <a:cubicBezTo>
                    <a:pt x="96000" y="40000"/>
                    <a:pt x="93000" y="40000"/>
                    <a:pt x="90000" y="44444"/>
                  </a:cubicBezTo>
                  <a:cubicBezTo>
                    <a:pt x="87000" y="44444"/>
                    <a:pt x="93000" y="40000"/>
                    <a:pt x="90000" y="444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3" name="Google Shape;996;g90e2d1f501_0_5781">
              <a:extLst>
                <a:ext uri="{FF2B5EF4-FFF2-40B4-BE49-F238E27FC236}">
                  <a16:creationId xmlns:a16="http://schemas.microsoft.com/office/drawing/2014/main" id="{1F217E69-16F5-DE67-601C-BF3B8B081290}"/>
                </a:ext>
              </a:extLst>
            </p:cNvPr>
            <p:cNvSpPr/>
            <p:nvPr/>
          </p:nvSpPr>
          <p:spPr>
            <a:xfrm>
              <a:off x="14515484" y="7230053"/>
              <a:ext cx="774000" cy="69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6" y="82702"/>
                  </a:moveTo>
                  <a:cubicBezTo>
                    <a:pt x="11566" y="84324"/>
                    <a:pt x="11566" y="85945"/>
                    <a:pt x="13012" y="87567"/>
                  </a:cubicBezTo>
                  <a:cubicBezTo>
                    <a:pt x="14457" y="89189"/>
                    <a:pt x="15903" y="90810"/>
                    <a:pt x="15903" y="92432"/>
                  </a:cubicBezTo>
                  <a:cubicBezTo>
                    <a:pt x="15903" y="94054"/>
                    <a:pt x="8674" y="97297"/>
                    <a:pt x="7228" y="98918"/>
                  </a:cubicBezTo>
                  <a:cubicBezTo>
                    <a:pt x="5783" y="98918"/>
                    <a:pt x="4337" y="100540"/>
                    <a:pt x="4337" y="103783"/>
                  </a:cubicBezTo>
                  <a:cubicBezTo>
                    <a:pt x="4337" y="107027"/>
                    <a:pt x="4337" y="107027"/>
                    <a:pt x="8674" y="107027"/>
                  </a:cubicBezTo>
                  <a:cubicBezTo>
                    <a:pt x="11566" y="105405"/>
                    <a:pt x="15903" y="105405"/>
                    <a:pt x="18795" y="103783"/>
                  </a:cubicBezTo>
                  <a:cubicBezTo>
                    <a:pt x="21686" y="103783"/>
                    <a:pt x="24578" y="103783"/>
                    <a:pt x="27469" y="105405"/>
                  </a:cubicBezTo>
                  <a:cubicBezTo>
                    <a:pt x="28915" y="105405"/>
                    <a:pt x="31807" y="105405"/>
                    <a:pt x="33253" y="105405"/>
                  </a:cubicBezTo>
                  <a:cubicBezTo>
                    <a:pt x="36144" y="105405"/>
                    <a:pt x="37590" y="103783"/>
                    <a:pt x="40481" y="103783"/>
                  </a:cubicBezTo>
                  <a:cubicBezTo>
                    <a:pt x="41927" y="103783"/>
                    <a:pt x="41927" y="107027"/>
                    <a:pt x="41927" y="108648"/>
                  </a:cubicBezTo>
                  <a:cubicBezTo>
                    <a:pt x="43373" y="110270"/>
                    <a:pt x="44819" y="110270"/>
                    <a:pt x="46265" y="111891"/>
                  </a:cubicBezTo>
                  <a:cubicBezTo>
                    <a:pt x="46265" y="113513"/>
                    <a:pt x="47710" y="116756"/>
                    <a:pt x="47710" y="118378"/>
                  </a:cubicBezTo>
                  <a:cubicBezTo>
                    <a:pt x="50602" y="120000"/>
                    <a:pt x="49156" y="116756"/>
                    <a:pt x="49156" y="115135"/>
                  </a:cubicBezTo>
                  <a:cubicBezTo>
                    <a:pt x="50602" y="115135"/>
                    <a:pt x="52048" y="118378"/>
                    <a:pt x="52048" y="118378"/>
                  </a:cubicBezTo>
                  <a:cubicBezTo>
                    <a:pt x="54939" y="116756"/>
                    <a:pt x="57831" y="113513"/>
                    <a:pt x="62168" y="115135"/>
                  </a:cubicBezTo>
                  <a:cubicBezTo>
                    <a:pt x="63614" y="115135"/>
                    <a:pt x="65060" y="115135"/>
                    <a:pt x="66506" y="113513"/>
                  </a:cubicBezTo>
                  <a:cubicBezTo>
                    <a:pt x="67951" y="113513"/>
                    <a:pt x="70843" y="113513"/>
                    <a:pt x="72289" y="113513"/>
                  </a:cubicBezTo>
                  <a:cubicBezTo>
                    <a:pt x="73734" y="111891"/>
                    <a:pt x="70843" y="103783"/>
                    <a:pt x="69397" y="103783"/>
                  </a:cubicBezTo>
                  <a:cubicBezTo>
                    <a:pt x="67951" y="102162"/>
                    <a:pt x="66506" y="102162"/>
                    <a:pt x="66506" y="98918"/>
                  </a:cubicBezTo>
                  <a:cubicBezTo>
                    <a:pt x="66506" y="95675"/>
                    <a:pt x="65060" y="94054"/>
                    <a:pt x="63614" y="92432"/>
                  </a:cubicBezTo>
                  <a:cubicBezTo>
                    <a:pt x="59277" y="90810"/>
                    <a:pt x="65060" y="87567"/>
                    <a:pt x="66506" y="84324"/>
                  </a:cubicBezTo>
                  <a:cubicBezTo>
                    <a:pt x="67951" y="84324"/>
                    <a:pt x="67951" y="82702"/>
                    <a:pt x="70843" y="84324"/>
                  </a:cubicBezTo>
                  <a:cubicBezTo>
                    <a:pt x="73734" y="87567"/>
                    <a:pt x="72289" y="84324"/>
                    <a:pt x="75180" y="84324"/>
                  </a:cubicBezTo>
                  <a:cubicBezTo>
                    <a:pt x="80963" y="82702"/>
                    <a:pt x="79518" y="77837"/>
                    <a:pt x="82409" y="74594"/>
                  </a:cubicBezTo>
                  <a:cubicBezTo>
                    <a:pt x="83855" y="72972"/>
                    <a:pt x="86746" y="72972"/>
                    <a:pt x="86746" y="71351"/>
                  </a:cubicBezTo>
                  <a:cubicBezTo>
                    <a:pt x="88192" y="69729"/>
                    <a:pt x="89638" y="68108"/>
                    <a:pt x="89638" y="66486"/>
                  </a:cubicBezTo>
                  <a:cubicBezTo>
                    <a:pt x="89638" y="64864"/>
                    <a:pt x="92530" y="63243"/>
                    <a:pt x="93975" y="63243"/>
                  </a:cubicBezTo>
                  <a:cubicBezTo>
                    <a:pt x="95421" y="63243"/>
                    <a:pt x="95421" y="60000"/>
                    <a:pt x="95421" y="60000"/>
                  </a:cubicBezTo>
                  <a:cubicBezTo>
                    <a:pt x="95421" y="55135"/>
                    <a:pt x="101204" y="58378"/>
                    <a:pt x="99759" y="53513"/>
                  </a:cubicBezTo>
                  <a:cubicBezTo>
                    <a:pt x="99759" y="48648"/>
                    <a:pt x="98313" y="47027"/>
                    <a:pt x="102650" y="43783"/>
                  </a:cubicBezTo>
                  <a:cubicBezTo>
                    <a:pt x="104096" y="43783"/>
                    <a:pt x="96867" y="38918"/>
                    <a:pt x="95421" y="37297"/>
                  </a:cubicBezTo>
                  <a:cubicBezTo>
                    <a:pt x="93975" y="34054"/>
                    <a:pt x="95421" y="29189"/>
                    <a:pt x="93975" y="25945"/>
                  </a:cubicBezTo>
                  <a:cubicBezTo>
                    <a:pt x="93975" y="21081"/>
                    <a:pt x="98313" y="21081"/>
                    <a:pt x="101204" y="22702"/>
                  </a:cubicBezTo>
                  <a:cubicBezTo>
                    <a:pt x="102650" y="22702"/>
                    <a:pt x="105542" y="24324"/>
                    <a:pt x="106987" y="24324"/>
                  </a:cubicBezTo>
                  <a:cubicBezTo>
                    <a:pt x="109879" y="24324"/>
                    <a:pt x="109879" y="22702"/>
                    <a:pt x="111325" y="21081"/>
                  </a:cubicBezTo>
                  <a:cubicBezTo>
                    <a:pt x="115662" y="21081"/>
                    <a:pt x="117108" y="21081"/>
                    <a:pt x="119999" y="16216"/>
                  </a:cubicBezTo>
                  <a:cubicBezTo>
                    <a:pt x="115662" y="14594"/>
                    <a:pt x="111325" y="12972"/>
                    <a:pt x="109879" y="9729"/>
                  </a:cubicBezTo>
                  <a:cubicBezTo>
                    <a:pt x="108433" y="8108"/>
                    <a:pt x="108433" y="4864"/>
                    <a:pt x="106987" y="3243"/>
                  </a:cubicBezTo>
                  <a:cubicBezTo>
                    <a:pt x="105542" y="1621"/>
                    <a:pt x="104096" y="1621"/>
                    <a:pt x="102650" y="0"/>
                  </a:cubicBezTo>
                  <a:cubicBezTo>
                    <a:pt x="99759" y="0"/>
                    <a:pt x="95421" y="1621"/>
                    <a:pt x="93975" y="1621"/>
                  </a:cubicBezTo>
                  <a:cubicBezTo>
                    <a:pt x="88192" y="0"/>
                    <a:pt x="85301" y="3243"/>
                    <a:pt x="80963" y="6486"/>
                  </a:cubicBezTo>
                  <a:cubicBezTo>
                    <a:pt x="76626" y="8108"/>
                    <a:pt x="73734" y="8108"/>
                    <a:pt x="76626" y="12972"/>
                  </a:cubicBezTo>
                  <a:cubicBezTo>
                    <a:pt x="79518" y="16216"/>
                    <a:pt x="76626" y="19459"/>
                    <a:pt x="73734" y="21081"/>
                  </a:cubicBezTo>
                  <a:cubicBezTo>
                    <a:pt x="70843" y="24324"/>
                    <a:pt x="75180" y="30810"/>
                    <a:pt x="69397" y="29189"/>
                  </a:cubicBezTo>
                  <a:cubicBezTo>
                    <a:pt x="62168" y="29189"/>
                    <a:pt x="67951" y="30810"/>
                    <a:pt x="67951" y="34054"/>
                  </a:cubicBezTo>
                  <a:cubicBezTo>
                    <a:pt x="69397" y="35675"/>
                    <a:pt x="63614" y="37297"/>
                    <a:pt x="62168" y="38918"/>
                  </a:cubicBezTo>
                  <a:cubicBezTo>
                    <a:pt x="60722" y="42162"/>
                    <a:pt x="60722" y="48648"/>
                    <a:pt x="59277" y="48648"/>
                  </a:cubicBezTo>
                  <a:cubicBezTo>
                    <a:pt x="57831" y="50270"/>
                    <a:pt x="56385" y="48648"/>
                    <a:pt x="54939" y="48648"/>
                  </a:cubicBezTo>
                  <a:cubicBezTo>
                    <a:pt x="52048" y="48648"/>
                    <a:pt x="50602" y="50270"/>
                    <a:pt x="49156" y="51891"/>
                  </a:cubicBezTo>
                  <a:cubicBezTo>
                    <a:pt x="46265" y="53513"/>
                    <a:pt x="44819" y="51891"/>
                    <a:pt x="43373" y="53513"/>
                  </a:cubicBezTo>
                  <a:cubicBezTo>
                    <a:pt x="40481" y="55135"/>
                    <a:pt x="40481" y="56756"/>
                    <a:pt x="39036" y="60000"/>
                  </a:cubicBezTo>
                  <a:cubicBezTo>
                    <a:pt x="39036" y="64864"/>
                    <a:pt x="36144" y="66486"/>
                    <a:pt x="31807" y="68108"/>
                  </a:cubicBezTo>
                  <a:cubicBezTo>
                    <a:pt x="27469" y="69729"/>
                    <a:pt x="23132" y="69729"/>
                    <a:pt x="18795" y="69729"/>
                  </a:cubicBezTo>
                  <a:cubicBezTo>
                    <a:pt x="11566" y="69729"/>
                    <a:pt x="5783" y="68108"/>
                    <a:pt x="0" y="64864"/>
                  </a:cubicBezTo>
                  <a:cubicBezTo>
                    <a:pt x="1445" y="68108"/>
                    <a:pt x="2891" y="71351"/>
                    <a:pt x="4337" y="74594"/>
                  </a:cubicBezTo>
                  <a:cubicBezTo>
                    <a:pt x="5783" y="76216"/>
                    <a:pt x="11566" y="77837"/>
                    <a:pt x="11566" y="8270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4" name="Google Shape;997;g90e2d1f501_0_5781">
              <a:extLst>
                <a:ext uri="{FF2B5EF4-FFF2-40B4-BE49-F238E27FC236}">
                  <a16:creationId xmlns:a16="http://schemas.microsoft.com/office/drawing/2014/main" id="{9538A4EA-E484-B313-A473-F57F942CF194}"/>
                </a:ext>
              </a:extLst>
            </p:cNvPr>
            <p:cNvSpPr/>
            <p:nvPr/>
          </p:nvSpPr>
          <p:spPr>
            <a:xfrm>
              <a:off x="14477266" y="7144042"/>
              <a:ext cx="700500" cy="49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200" y="15849"/>
                  </a:moveTo>
                  <a:cubicBezTo>
                    <a:pt x="113600" y="15849"/>
                    <a:pt x="112000" y="20377"/>
                    <a:pt x="110400" y="18113"/>
                  </a:cubicBezTo>
                  <a:cubicBezTo>
                    <a:pt x="108800" y="18113"/>
                    <a:pt x="108800" y="13584"/>
                    <a:pt x="107200" y="15849"/>
                  </a:cubicBezTo>
                  <a:cubicBezTo>
                    <a:pt x="104000" y="15849"/>
                    <a:pt x="100800" y="20377"/>
                    <a:pt x="99200" y="22641"/>
                  </a:cubicBezTo>
                  <a:cubicBezTo>
                    <a:pt x="97600" y="22641"/>
                    <a:pt x="94400" y="27169"/>
                    <a:pt x="91200" y="24905"/>
                  </a:cubicBezTo>
                  <a:cubicBezTo>
                    <a:pt x="89600" y="22641"/>
                    <a:pt x="94400" y="13584"/>
                    <a:pt x="91200" y="9056"/>
                  </a:cubicBezTo>
                  <a:cubicBezTo>
                    <a:pt x="91200" y="9056"/>
                    <a:pt x="88000" y="0"/>
                    <a:pt x="86400" y="2264"/>
                  </a:cubicBezTo>
                  <a:cubicBezTo>
                    <a:pt x="84800" y="6792"/>
                    <a:pt x="83200" y="11320"/>
                    <a:pt x="80000" y="13584"/>
                  </a:cubicBezTo>
                  <a:cubicBezTo>
                    <a:pt x="76800" y="15849"/>
                    <a:pt x="75200" y="13584"/>
                    <a:pt x="75200" y="18113"/>
                  </a:cubicBezTo>
                  <a:cubicBezTo>
                    <a:pt x="73600" y="24905"/>
                    <a:pt x="72000" y="15849"/>
                    <a:pt x="70400" y="18113"/>
                  </a:cubicBezTo>
                  <a:cubicBezTo>
                    <a:pt x="67200" y="20377"/>
                    <a:pt x="65600" y="22641"/>
                    <a:pt x="62400" y="22641"/>
                  </a:cubicBezTo>
                  <a:cubicBezTo>
                    <a:pt x="59200" y="20377"/>
                    <a:pt x="56000" y="18113"/>
                    <a:pt x="54400" y="15849"/>
                  </a:cubicBezTo>
                  <a:cubicBezTo>
                    <a:pt x="52800" y="15849"/>
                    <a:pt x="44800" y="13584"/>
                    <a:pt x="44800" y="13584"/>
                  </a:cubicBezTo>
                  <a:cubicBezTo>
                    <a:pt x="43200" y="15849"/>
                    <a:pt x="44800" y="18113"/>
                    <a:pt x="43200" y="18113"/>
                  </a:cubicBezTo>
                  <a:cubicBezTo>
                    <a:pt x="41600" y="18113"/>
                    <a:pt x="38400" y="18113"/>
                    <a:pt x="38400" y="20377"/>
                  </a:cubicBezTo>
                  <a:cubicBezTo>
                    <a:pt x="36800" y="24905"/>
                    <a:pt x="36800" y="29433"/>
                    <a:pt x="33600" y="31698"/>
                  </a:cubicBezTo>
                  <a:cubicBezTo>
                    <a:pt x="28800" y="36226"/>
                    <a:pt x="27200" y="33962"/>
                    <a:pt x="24000" y="38490"/>
                  </a:cubicBezTo>
                  <a:cubicBezTo>
                    <a:pt x="22400" y="43018"/>
                    <a:pt x="19200" y="43018"/>
                    <a:pt x="17600" y="43018"/>
                  </a:cubicBezTo>
                  <a:cubicBezTo>
                    <a:pt x="16000" y="40754"/>
                    <a:pt x="8000" y="38490"/>
                    <a:pt x="8000" y="36226"/>
                  </a:cubicBezTo>
                  <a:cubicBezTo>
                    <a:pt x="8000" y="43018"/>
                    <a:pt x="8000" y="47547"/>
                    <a:pt x="6400" y="52075"/>
                  </a:cubicBezTo>
                  <a:cubicBezTo>
                    <a:pt x="3200" y="56603"/>
                    <a:pt x="0" y="61132"/>
                    <a:pt x="4800" y="65660"/>
                  </a:cubicBezTo>
                  <a:cubicBezTo>
                    <a:pt x="6400" y="67924"/>
                    <a:pt x="3200" y="70188"/>
                    <a:pt x="3200" y="74716"/>
                  </a:cubicBezTo>
                  <a:cubicBezTo>
                    <a:pt x="3200" y="76981"/>
                    <a:pt x="3200" y="81509"/>
                    <a:pt x="4800" y="83773"/>
                  </a:cubicBezTo>
                  <a:cubicBezTo>
                    <a:pt x="4800" y="88301"/>
                    <a:pt x="3200" y="90566"/>
                    <a:pt x="6400" y="90566"/>
                  </a:cubicBezTo>
                  <a:cubicBezTo>
                    <a:pt x="11200" y="92830"/>
                    <a:pt x="12800" y="90566"/>
                    <a:pt x="12800" y="97358"/>
                  </a:cubicBezTo>
                  <a:cubicBezTo>
                    <a:pt x="12800" y="101886"/>
                    <a:pt x="8000" y="108679"/>
                    <a:pt x="6400" y="110943"/>
                  </a:cubicBezTo>
                  <a:cubicBezTo>
                    <a:pt x="19200" y="120000"/>
                    <a:pt x="33600" y="117735"/>
                    <a:pt x="46400" y="113207"/>
                  </a:cubicBezTo>
                  <a:cubicBezTo>
                    <a:pt x="51200" y="110943"/>
                    <a:pt x="49600" y="101886"/>
                    <a:pt x="51200" y="97358"/>
                  </a:cubicBezTo>
                  <a:cubicBezTo>
                    <a:pt x="52800" y="92830"/>
                    <a:pt x="59200" y="95094"/>
                    <a:pt x="62400" y="90566"/>
                  </a:cubicBezTo>
                  <a:cubicBezTo>
                    <a:pt x="64000" y="90566"/>
                    <a:pt x="65600" y="88301"/>
                    <a:pt x="68800" y="88301"/>
                  </a:cubicBezTo>
                  <a:cubicBezTo>
                    <a:pt x="68800" y="88301"/>
                    <a:pt x="72000" y="90566"/>
                    <a:pt x="72000" y="88301"/>
                  </a:cubicBezTo>
                  <a:cubicBezTo>
                    <a:pt x="73600" y="83773"/>
                    <a:pt x="73600" y="79245"/>
                    <a:pt x="75200" y="74716"/>
                  </a:cubicBezTo>
                  <a:cubicBezTo>
                    <a:pt x="76800" y="72452"/>
                    <a:pt x="83200" y="70188"/>
                    <a:pt x="81600" y="67924"/>
                  </a:cubicBezTo>
                  <a:cubicBezTo>
                    <a:pt x="81600" y="65660"/>
                    <a:pt x="75200" y="61132"/>
                    <a:pt x="81600" y="61132"/>
                  </a:cubicBezTo>
                  <a:cubicBezTo>
                    <a:pt x="83200" y="61132"/>
                    <a:pt x="86400" y="63396"/>
                    <a:pt x="88000" y="58867"/>
                  </a:cubicBezTo>
                  <a:cubicBezTo>
                    <a:pt x="88000" y="56603"/>
                    <a:pt x="86400" y="54339"/>
                    <a:pt x="88000" y="52075"/>
                  </a:cubicBezTo>
                  <a:cubicBezTo>
                    <a:pt x="88000" y="47547"/>
                    <a:pt x="92800" y="47547"/>
                    <a:pt x="92800" y="43018"/>
                  </a:cubicBezTo>
                  <a:cubicBezTo>
                    <a:pt x="92800" y="38490"/>
                    <a:pt x="88000" y="36226"/>
                    <a:pt x="89600" y="31698"/>
                  </a:cubicBezTo>
                  <a:cubicBezTo>
                    <a:pt x="92800" y="29433"/>
                    <a:pt x="97600" y="27169"/>
                    <a:pt x="100800" y="24905"/>
                  </a:cubicBezTo>
                  <a:cubicBezTo>
                    <a:pt x="104000" y="20377"/>
                    <a:pt x="108800" y="22641"/>
                    <a:pt x="112000" y="22641"/>
                  </a:cubicBezTo>
                  <a:cubicBezTo>
                    <a:pt x="113600" y="22641"/>
                    <a:pt x="116800" y="22641"/>
                    <a:pt x="118400" y="20377"/>
                  </a:cubicBezTo>
                  <a:cubicBezTo>
                    <a:pt x="118400" y="20377"/>
                    <a:pt x="120000" y="18113"/>
                    <a:pt x="120000" y="15849"/>
                  </a:cubicBezTo>
                  <a:cubicBezTo>
                    <a:pt x="118400" y="15849"/>
                    <a:pt x="116800" y="15849"/>
                    <a:pt x="115200" y="15849"/>
                  </a:cubicBezTo>
                  <a:cubicBezTo>
                    <a:pt x="113600" y="18113"/>
                    <a:pt x="116800" y="15849"/>
                    <a:pt x="115200" y="1584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5" name="Google Shape;998;g90e2d1f501_0_5781">
              <a:extLst>
                <a:ext uri="{FF2B5EF4-FFF2-40B4-BE49-F238E27FC236}">
                  <a16:creationId xmlns:a16="http://schemas.microsoft.com/office/drawing/2014/main" id="{D6290799-E744-62DF-9ED7-67A6EFEA5DFE}"/>
                </a:ext>
              </a:extLst>
            </p:cNvPr>
            <p:cNvSpPr/>
            <p:nvPr/>
          </p:nvSpPr>
          <p:spPr>
            <a:xfrm>
              <a:off x="14413570" y="6742664"/>
              <a:ext cx="255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80000" y="60000"/>
                    <a:pt x="40000" y="0"/>
                    <a:pt x="40000" y="30000"/>
                  </a:cubicBezTo>
                  <a:cubicBezTo>
                    <a:pt x="0" y="60000"/>
                    <a:pt x="80000" y="90000"/>
                    <a:pt x="120000" y="120000"/>
                  </a:cubicBezTo>
                  <a:cubicBezTo>
                    <a:pt x="120000" y="90000"/>
                    <a:pt x="120000" y="60000"/>
                    <a:pt x="120000" y="60000"/>
                  </a:cubicBezTo>
                  <a:cubicBezTo>
                    <a:pt x="80000" y="30000"/>
                    <a:pt x="120000" y="6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6" name="Google Shape;999;g90e2d1f501_0_5781">
              <a:extLst>
                <a:ext uri="{FF2B5EF4-FFF2-40B4-BE49-F238E27FC236}">
                  <a16:creationId xmlns:a16="http://schemas.microsoft.com/office/drawing/2014/main" id="{9309FE32-B394-4B78-B4EB-BE3F759E94BB}"/>
                </a:ext>
              </a:extLst>
            </p:cNvPr>
            <p:cNvSpPr/>
            <p:nvPr/>
          </p:nvSpPr>
          <p:spPr>
            <a:xfrm>
              <a:off x="13824398" y="6153339"/>
              <a:ext cx="1894800" cy="90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817" y="48247"/>
                  </a:moveTo>
                  <a:cubicBezTo>
                    <a:pt x="118817" y="47010"/>
                    <a:pt x="116453" y="48247"/>
                    <a:pt x="116453" y="48247"/>
                  </a:cubicBezTo>
                  <a:cubicBezTo>
                    <a:pt x="115270" y="48247"/>
                    <a:pt x="114679" y="47010"/>
                    <a:pt x="114679" y="45773"/>
                  </a:cubicBezTo>
                  <a:cubicBezTo>
                    <a:pt x="114088" y="43298"/>
                    <a:pt x="112906" y="43298"/>
                    <a:pt x="112906" y="42061"/>
                  </a:cubicBezTo>
                  <a:cubicBezTo>
                    <a:pt x="112315" y="40824"/>
                    <a:pt x="111724" y="37113"/>
                    <a:pt x="109950" y="37113"/>
                  </a:cubicBezTo>
                  <a:cubicBezTo>
                    <a:pt x="108177" y="37113"/>
                    <a:pt x="106403" y="40824"/>
                    <a:pt x="104630" y="38350"/>
                  </a:cubicBezTo>
                  <a:cubicBezTo>
                    <a:pt x="104039" y="37113"/>
                    <a:pt x="103448" y="35876"/>
                    <a:pt x="102857" y="34639"/>
                  </a:cubicBezTo>
                  <a:cubicBezTo>
                    <a:pt x="102266" y="34639"/>
                    <a:pt x="101083" y="38350"/>
                    <a:pt x="100492" y="38350"/>
                  </a:cubicBezTo>
                  <a:cubicBezTo>
                    <a:pt x="99901" y="39587"/>
                    <a:pt x="96354" y="25979"/>
                    <a:pt x="96354" y="23505"/>
                  </a:cubicBezTo>
                  <a:cubicBezTo>
                    <a:pt x="95172" y="21030"/>
                    <a:pt x="94581" y="17319"/>
                    <a:pt x="92807" y="16082"/>
                  </a:cubicBezTo>
                  <a:cubicBezTo>
                    <a:pt x="92216" y="14845"/>
                    <a:pt x="91625" y="13608"/>
                    <a:pt x="91034" y="13608"/>
                  </a:cubicBezTo>
                  <a:cubicBezTo>
                    <a:pt x="89852" y="12371"/>
                    <a:pt x="91034" y="9896"/>
                    <a:pt x="91034" y="8659"/>
                  </a:cubicBezTo>
                  <a:cubicBezTo>
                    <a:pt x="91034" y="7422"/>
                    <a:pt x="86896" y="12371"/>
                    <a:pt x="86305" y="13608"/>
                  </a:cubicBezTo>
                  <a:cubicBezTo>
                    <a:pt x="85714" y="13608"/>
                    <a:pt x="80985" y="17319"/>
                    <a:pt x="80985" y="16082"/>
                  </a:cubicBezTo>
                  <a:cubicBezTo>
                    <a:pt x="80985" y="13608"/>
                    <a:pt x="82167" y="12371"/>
                    <a:pt x="80985" y="12371"/>
                  </a:cubicBezTo>
                  <a:cubicBezTo>
                    <a:pt x="80394" y="11134"/>
                    <a:pt x="79802" y="9896"/>
                    <a:pt x="79211" y="11134"/>
                  </a:cubicBezTo>
                  <a:cubicBezTo>
                    <a:pt x="79211" y="11134"/>
                    <a:pt x="79211" y="12371"/>
                    <a:pt x="78620" y="11134"/>
                  </a:cubicBezTo>
                  <a:cubicBezTo>
                    <a:pt x="77438" y="9896"/>
                    <a:pt x="78029" y="8659"/>
                    <a:pt x="76256" y="9896"/>
                  </a:cubicBezTo>
                  <a:cubicBezTo>
                    <a:pt x="74482" y="12371"/>
                    <a:pt x="74482" y="8659"/>
                    <a:pt x="74482" y="6185"/>
                  </a:cubicBezTo>
                  <a:cubicBezTo>
                    <a:pt x="75073" y="1237"/>
                    <a:pt x="71527" y="0"/>
                    <a:pt x="69753" y="0"/>
                  </a:cubicBezTo>
                  <a:cubicBezTo>
                    <a:pt x="68571" y="0"/>
                    <a:pt x="67389" y="1237"/>
                    <a:pt x="66206" y="2474"/>
                  </a:cubicBezTo>
                  <a:cubicBezTo>
                    <a:pt x="65024" y="3711"/>
                    <a:pt x="63842" y="4948"/>
                    <a:pt x="62068" y="4948"/>
                  </a:cubicBezTo>
                  <a:cubicBezTo>
                    <a:pt x="57339" y="7422"/>
                    <a:pt x="52610" y="11134"/>
                    <a:pt x="47881" y="11134"/>
                  </a:cubicBezTo>
                  <a:cubicBezTo>
                    <a:pt x="46699" y="11134"/>
                    <a:pt x="45517" y="11134"/>
                    <a:pt x="44926" y="12371"/>
                  </a:cubicBezTo>
                  <a:cubicBezTo>
                    <a:pt x="44334" y="13608"/>
                    <a:pt x="45517" y="17319"/>
                    <a:pt x="46699" y="17319"/>
                  </a:cubicBezTo>
                  <a:cubicBezTo>
                    <a:pt x="49064" y="21030"/>
                    <a:pt x="44926" y="19793"/>
                    <a:pt x="43743" y="21030"/>
                  </a:cubicBezTo>
                  <a:cubicBezTo>
                    <a:pt x="42561" y="22268"/>
                    <a:pt x="44334" y="23505"/>
                    <a:pt x="44334" y="24742"/>
                  </a:cubicBezTo>
                  <a:cubicBezTo>
                    <a:pt x="44334" y="27216"/>
                    <a:pt x="41970" y="27216"/>
                    <a:pt x="41970" y="28453"/>
                  </a:cubicBezTo>
                  <a:cubicBezTo>
                    <a:pt x="41970" y="32164"/>
                    <a:pt x="46699" y="30927"/>
                    <a:pt x="46108" y="35876"/>
                  </a:cubicBezTo>
                  <a:cubicBezTo>
                    <a:pt x="45517" y="37113"/>
                    <a:pt x="44926" y="38350"/>
                    <a:pt x="43743" y="38350"/>
                  </a:cubicBezTo>
                  <a:cubicBezTo>
                    <a:pt x="43152" y="38350"/>
                    <a:pt x="41379" y="38350"/>
                    <a:pt x="40788" y="38350"/>
                  </a:cubicBezTo>
                  <a:cubicBezTo>
                    <a:pt x="39605" y="39587"/>
                    <a:pt x="40197" y="40824"/>
                    <a:pt x="39014" y="39587"/>
                  </a:cubicBezTo>
                  <a:cubicBezTo>
                    <a:pt x="37832" y="38350"/>
                    <a:pt x="36650" y="35876"/>
                    <a:pt x="35467" y="35876"/>
                  </a:cubicBezTo>
                  <a:cubicBezTo>
                    <a:pt x="34876" y="34639"/>
                    <a:pt x="33694" y="37113"/>
                    <a:pt x="33103" y="37113"/>
                  </a:cubicBezTo>
                  <a:cubicBezTo>
                    <a:pt x="31921" y="35876"/>
                    <a:pt x="31330" y="35876"/>
                    <a:pt x="30147" y="37113"/>
                  </a:cubicBezTo>
                  <a:cubicBezTo>
                    <a:pt x="29556" y="38350"/>
                    <a:pt x="28965" y="40824"/>
                    <a:pt x="28374" y="39587"/>
                  </a:cubicBezTo>
                  <a:cubicBezTo>
                    <a:pt x="27783" y="39587"/>
                    <a:pt x="26009" y="35876"/>
                    <a:pt x="25418" y="37113"/>
                  </a:cubicBezTo>
                  <a:cubicBezTo>
                    <a:pt x="24827" y="37113"/>
                    <a:pt x="24827" y="40824"/>
                    <a:pt x="24236" y="38350"/>
                  </a:cubicBezTo>
                  <a:cubicBezTo>
                    <a:pt x="23645" y="35876"/>
                    <a:pt x="23054" y="34639"/>
                    <a:pt x="21871" y="33402"/>
                  </a:cubicBezTo>
                  <a:cubicBezTo>
                    <a:pt x="20689" y="32164"/>
                    <a:pt x="19507" y="32164"/>
                    <a:pt x="18916" y="30927"/>
                  </a:cubicBezTo>
                  <a:cubicBezTo>
                    <a:pt x="17142" y="29690"/>
                    <a:pt x="17142" y="32164"/>
                    <a:pt x="15960" y="32164"/>
                  </a:cubicBezTo>
                  <a:cubicBezTo>
                    <a:pt x="14778" y="33402"/>
                    <a:pt x="14187" y="29690"/>
                    <a:pt x="13004" y="30927"/>
                  </a:cubicBezTo>
                  <a:cubicBezTo>
                    <a:pt x="12413" y="32164"/>
                    <a:pt x="12413" y="33402"/>
                    <a:pt x="11822" y="33402"/>
                  </a:cubicBezTo>
                  <a:cubicBezTo>
                    <a:pt x="11231" y="34639"/>
                    <a:pt x="10049" y="34639"/>
                    <a:pt x="9458" y="34639"/>
                  </a:cubicBezTo>
                  <a:cubicBezTo>
                    <a:pt x="8866" y="35876"/>
                    <a:pt x="7684" y="38350"/>
                    <a:pt x="7684" y="39587"/>
                  </a:cubicBezTo>
                  <a:cubicBezTo>
                    <a:pt x="7093" y="40824"/>
                    <a:pt x="8275" y="44536"/>
                    <a:pt x="7093" y="44536"/>
                  </a:cubicBezTo>
                  <a:cubicBezTo>
                    <a:pt x="5911" y="45773"/>
                    <a:pt x="4137" y="38350"/>
                    <a:pt x="3546" y="42061"/>
                  </a:cubicBezTo>
                  <a:cubicBezTo>
                    <a:pt x="2955" y="44536"/>
                    <a:pt x="2364" y="44536"/>
                    <a:pt x="1773" y="47010"/>
                  </a:cubicBezTo>
                  <a:cubicBezTo>
                    <a:pt x="1182" y="49484"/>
                    <a:pt x="3546" y="49484"/>
                    <a:pt x="2364" y="51958"/>
                  </a:cubicBezTo>
                  <a:cubicBezTo>
                    <a:pt x="1773" y="53195"/>
                    <a:pt x="0" y="55670"/>
                    <a:pt x="1182" y="56907"/>
                  </a:cubicBezTo>
                  <a:cubicBezTo>
                    <a:pt x="1773" y="56907"/>
                    <a:pt x="2364" y="58144"/>
                    <a:pt x="2364" y="58144"/>
                  </a:cubicBezTo>
                  <a:cubicBezTo>
                    <a:pt x="2955" y="59381"/>
                    <a:pt x="2364" y="60618"/>
                    <a:pt x="2955" y="61855"/>
                  </a:cubicBezTo>
                  <a:cubicBezTo>
                    <a:pt x="4137" y="63092"/>
                    <a:pt x="5320" y="60618"/>
                    <a:pt x="6502" y="63092"/>
                  </a:cubicBezTo>
                  <a:cubicBezTo>
                    <a:pt x="7093" y="64329"/>
                    <a:pt x="8275" y="68041"/>
                    <a:pt x="8275" y="70515"/>
                  </a:cubicBezTo>
                  <a:cubicBezTo>
                    <a:pt x="7684" y="70515"/>
                    <a:pt x="5911" y="69278"/>
                    <a:pt x="7684" y="71752"/>
                  </a:cubicBezTo>
                  <a:cubicBezTo>
                    <a:pt x="8275" y="72989"/>
                    <a:pt x="8275" y="74226"/>
                    <a:pt x="9458" y="71752"/>
                  </a:cubicBezTo>
                  <a:cubicBezTo>
                    <a:pt x="9458" y="70515"/>
                    <a:pt x="9458" y="70515"/>
                    <a:pt x="10049" y="70515"/>
                  </a:cubicBezTo>
                  <a:cubicBezTo>
                    <a:pt x="13004" y="70515"/>
                    <a:pt x="14187" y="66804"/>
                    <a:pt x="17142" y="69278"/>
                  </a:cubicBezTo>
                  <a:cubicBezTo>
                    <a:pt x="18325" y="70515"/>
                    <a:pt x="19507" y="66804"/>
                    <a:pt x="20098" y="69278"/>
                  </a:cubicBezTo>
                  <a:cubicBezTo>
                    <a:pt x="20689" y="70515"/>
                    <a:pt x="21871" y="75463"/>
                    <a:pt x="21280" y="77938"/>
                  </a:cubicBezTo>
                  <a:cubicBezTo>
                    <a:pt x="20689" y="77938"/>
                    <a:pt x="19507" y="79175"/>
                    <a:pt x="20689" y="79175"/>
                  </a:cubicBezTo>
                  <a:cubicBezTo>
                    <a:pt x="20689" y="80412"/>
                    <a:pt x="20689" y="80412"/>
                    <a:pt x="20689" y="80412"/>
                  </a:cubicBezTo>
                  <a:cubicBezTo>
                    <a:pt x="20098" y="81649"/>
                    <a:pt x="19507" y="81649"/>
                    <a:pt x="19507" y="81649"/>
                  </a:cubicBezTo>
                  <a:cubicBezTo>
                    <a:pt x="17733" y="81649"/>
                    <a:pt x="13004" y="79175"/>
                    <a:pt x="14187" y="85360"/>
                  </a:cubicBezTo>
                  <a:cubicBezTo>
                    <a:pt x="14778" y="87835"/>
                    <a:pt x="14187" y="87835"/>
                    <a:pt x="13004" y="86597"/>
                  </a:cubicBezTo>
                  <a:cubicBezTo>
                    <a:pt x="11822" y="85360"/>
                    <a:pt x="12413" y="87835"/>
                    <a:pt x="13004" y="89072"/>
                  </a:cubicBezTo>
                  <a:cubicBezTo>
                    <a:pt x="14187" y="89072"/>
                    <a:pt x="14187" y="92783"/>
                    <a:pt x="14778" y="94020"/>
                  </a:cubicBezTo>
                  <a:cubicBezTo>
                    <a:pt x="15960" y="95257"/>
                    <a:pt x="14187" y="97731"/>
                    <a:pt x="15960" y="97731"/>
                  </a:cubicBezTo>
                  <a:cubicBezTo>
                    <a:pt x="16551" y="97731"/>
                    <a:pt x="17733" y="100206"/>
                    <a:pt x="18325" y="101443"/>
                  </a:cubicBezTo>
                  <a:cubicBezTo>
                    <a:pt x="20098" y="101443"/>
                    <a:pt x="18325" y="105154"/>
                    <a:pt x="18325" y="107628"/>
                  </a:cubicBezTo>
                  <a:cubicBezTo>
                    <a:pt x="20098" y="105154"/>
                    <a:pt x="22463" y="101443"/>
                    <a:pt x="24827" y="105154"/>
                  </a:cubicBezTo>
                  <a:cubicBezTo>
                    <a:pt x="26009" y="107628"/>
                    <a:pt x="26600" y="111340"/>
                    <a:pt x="28374" y="111340"/>
                  </a:cubicBezTo>
                  <a:cubicBezTo>
                    <a:pt x="29556" y="111340"/>
                    <a:pt x="28965" y="108865"/>
                    <a:pt x="28965" y="107628"/>
                  </a:cubicBezTo>
                  <a:cubicBezTo>
                    <a:pt x="28965" y="103917"/>
                    <a:pt x="28965" y="100206"/>
                    <a:pt x="28965" y="96494"/>
                  </a:cubicBezTo>
                  <a:cubicBezTo>
                    <a:pt x="28965" y="94020"/>
                    <a:pt x="28374" y="84123"/>
                    <a:pt x="29556" y="84123"/>
                  </a:cubicBezTo>
                  <a:cubicBezTo>
                    <a:pt x="30738" y="82886"/>
                    <a:pt x="32512" y="81649"/>
                    <a:pt x="33694" y="80412"/>
                  </a:cubicBezTo>
                  <a:cubicBezTo>
                    <a:pt x="34876" y="80412"/>
                    <a:pt x="36059" y="79175"/>
                    <a:pt x="36650" y="79175"/>
                  </a:cubicBezTo>
                  <a:cubicBezTo>
                    <a:pt x="37241" y="77938"/>
                    <a:pt x="36650" y="75463"/>
                    <a:pt x="37832" y="76701"/>
                  </a:cubicBezTo>
                  <a:cubicBezTo>
                    <a:pt x="38423" y="76701"/>
                    <a:pt x="40197" y="79175"/>
                    <a:pt x="40197" y="76701"/>
                  </a:cubicBezTo>
                  <a:cubicBezTo>
                    <a:pt x="40197" y="75463"/>
                    <a:pt x="41379" y="74226"/>
                    <a:pt x="41970" y="76701"/>
                  </a:cubicBezTo>
                  <a:cubicBezTo>
                    <a:pt x="42561" y="77938"/>
                    <a:pt x="41970" y="79175"/>
                    <a:pt x="42561" y="81649"/>
                  </a:cubicBezTo>
                  <a:cubicBezTo>
                    <a:pt x="42561" y="82886"/>
                    <a:pt x="43152" y="85360"/>
                    <a:pt x="42561" y="86597"/>
                  </a:cubicBezTo>
                  <a:cubicBezTo>
                    <a:pt x="43152" y="87835"/>
                    <a:pt x="43743" y="87835"/>
                    <a:pt x="44334" y="89072"/>
                  </a:cubicBezTo>
                  <a:cubicBezTo>
                    <a:pt x="46108" y="92783"/>
                    <a:pt x="47290" y="95257"/>
                    <a:pt x="49655" y="94020"/>
                  </a:cubicBezTo>
                  <a:cubicBezTo>
                    <a:pt x="50837" y="94020"/>
                    <a:pt x="52019" y="95257"/>
                    <a:pt x="53201" y="95257"/>
                  </a:cubicBezTo>
                  <a:cubicBezTo>
                    <a:pt x="54384" y="95257"/>
                    <a:pt x="54975" y="92783"/>
                    <a:pt x="56157" y="92783"/>
                  </a:cubicBezTo>
                  <a:cubicBezTo>
                    <a:pt x="57339" y="94020"/>
                    <a:pt x="58522" y="97731"/>
                    <a:pt x="59113" y="100206"/>
                  </a:cubicBezTo>
                  <a:cubicBezTo>
                    <a:pt x="59704" y="101443"/>
                    <a:pt x="59113" y="102680"/>
                    <a:pt x="59113" y="105154"/>
                  </a:cubicBezTo>
                  <a:cubicBezTo>
                    <a:pt x="59113" y="107628"/>
                    <a:pt x="60886" y="108865"/>
                    <a:pt x="60886" y="111340"/>
                  </a:cubicBezTo>
                  <a:cubicBezTo>
                    <a:pt x="60886" y="112577"/>
                    <a:pt x="62660" y="112577"/>
                    <a:pt x="63251" y="112577"/>
                  </a:cubicBezTo>
                  <a:cubicBezTo>
                    <a:pt x="64433" y="112577"/>
                    <a:pt x="64433" y="112577"/>
                    <a:pt x="65024" y="115051"/>
                  </a:cubicBezTo>
                  <a:cubicBezTo>
                    <a:pt x="66206" y="120000"/>
                    <a:pt x="67389" y="113814"/>
                    <a:pt x="68571" y="111340"/>
                  </a:cubicBezTo>
                  <a:cubicBezTo>
                    <a:pt x="69162" y="107628"/>
                    <a:pt x="71527" y="107628"/>
                    <a:pt x="72709" y="105154"/>
                  </a:cubicBezTo>
                  <a:cubicBezTo>
                    <a:pt x="73891" y="105154"/>
                    <a:pt x="73891" y="105154"/>
                    <a:pt x="74482" y="103917"/>
                  </a:cubicBezTo>
                  <a:cubicBezTo>
                    <a:pt x="75073" y="100206"/>
                    <a:pt x="75665" y="101443"/>
                    <a:pt x="76847" y="101443"/>
                  </a:cubicBezTo>
                  <a:cubicBezTo>
                    <a:pt x="78029" y="101443"/>
                    <a:pt x="80394" y="105154"/>
                    <a:pt x="80985" y="102680"/>
                  </a:cubicBezTo>
                  <a:cubicBezTo>
                    <a:pt x="80985" y="100206"/>
                    <a:pt x="80985" y="98969"/>
                    <a:pt x="82167" y="97731"/>
                  </a:cubicBezTo>
                  <a:cubicBezTo>
                    <a:pt x="83349" y="96494"/>
                    <a:pt x="84532" y="98969"/>
                    <a:pt x="85714" y="98969"/>
                  </a:cubicBezTo>
                  <a:cubicBezTo>
                    <a:pt x="86896" y="100206"/>
                    <a:pt x="89261" y="100206"/>
                    <a:pt x="90443" y="100206"/>
                  </a:cubicBezTo>
                  <a:cubicBezTo>
                    <a:pt x="93990" y="100206"/>
                    <a:pt x="96945" y="102680"/>
                    <a:pt x="100492" y="103917"/>
                  </a:cubicBezTo>
                  <a:cubicBezTo>
                    <a:pt x="99901" y="101443"/>
                    <a:pt x="101083" y="100206"/>
                    <a:pt x="102266" y="97731"/>
                  </a:cubicBezTo>
                  <a:cubicBezTo>
                    <a:pt x="102857" y="96494"/>
                    <a:pt x="102266" y="96494"/>
                    <a:pt x="101674" y="94020"/>
                  </a:cubicBezTo>
                  <a:cubicBezTo>
                    <a:pt x="101083" y="92783"/>
                    <a:pt x="101083" y="90309"/>
                    <a:pt x="101083" y="87835"/>
                  </a:cubicBezTo>
                  <a:cubicBezTo>
                    <a:pt x="100492" y="87835"/>
                    <a:pt x="100492" y="82886"/>
                    <a:pt x="99901" y="84123"/>
                  </a:cubicBezTo>
                  <a:cubicBezTo>
                    <a:pt x="100492" y="82886"/>
                    <a:pt x="102266" y="82886"/>
                    <a:pt x="103448" y="81649"/>
                  </a:cubicBezTo>
                  <a:cubicBezTo>
                    <a:pt x="105221" y="81649"/>
                    <a:pt x="106403" y="84123"/>
                    <a:pt x="107586" y="81649"/>
                  </a:cubicBezTo>
                  <a:cubicBezTo>
                    <a:pt x="108177" y="81649"/>
                    <a:pt x="106995" y="80412"/>
                    <a:pt x="106995" y="79175"/>
                  </a:cubicBezTo>
                  <a:cubicBezTo>
                    <a:pt x="106403" y="77938"/>
                    <a:pt x="106995" y="75463"/>
                    <a:pt x="107586" y="74226"/>
                  </a:cubicBezTo>
                  <a:cubicBezTo>
                    <a:pt x="108177" y="72989"/>
                    <a:pt x="108768" y="65567"/>
                    <a:pt x="109359" y="66804"/>
                  </a:cubicBezTo>
                  <a:cubicBezTo>
                    <a:pt x="110541" y="68041"/>
                    <a:pt x="111133" y="69278"/>
                    <a:pt x="112315" y="69278"/>
                  </a:cubicBezTo>
                  <a:cubicBezTo>
                    <a:pt x="112906" y="68041"/>
                    <a:pt x="113497" y="70515"/>
                    <a:pt x="114088" y="69278"/>
                  </a:cubicBezTo>
                  <a:cubicBezTo>
                    <a:pt x="114679" y="69278"/>
                    <a:pt x="115862" y="68041"/>
                    <a:pt x="116453" y="66804"/>
                  </a:cubicBezTo>
                  <a:cubicBezTo>
                    <a:pt x="117044" y="65567"/>
                    <a:pt x="115862" y="63092"/>
                    <a:pt x="115862" y="60618"/>
                  </a:cubicBezTo>
                  <a:cubicBezTo>
                    <a:pt x="116453" y="56907"/>
                    <a:pt x="118226" y="58144"/>
                    <a:pt x="119408" y="54432"/>
                  </a:cubicBezTo>
                  <a:cubicBezTo>
                    <a:pt x="119408" y="53195"/>
                    <a:pt x="119408" y="53195"/>
                    <a:pt x="120000" y="51958"/>
                  </a:cubicBezTo>
                  <a:cubicBezTo>
                    <a:pt x="120000" y="50721"/>
                    <a:pt x="119408" y="49484"/>
                    <a:pt x="118817" y="48247"/>
                  </a:cubicBezTo>
                  <a:cubicBezTo>
                    <a:pt x="118817" y="47010"/>
                    <a:pt x="119408" y="48247"/>
                    <a:pt x="118817" y="48247"/>
                  </a:cubicBezTo>
                  <a:close/>
                  <a:moveTo>
                    <a:pt x="87487" y="71752"/>
                  </a:moveTo>
                  <a:cubicBezTo>
                    <a:pt x="86305" y="71752"/>
                    <a:pt x="84532" y="75463"/>
                    <a:pt x="83940" y="76701"/>
                  </a:cubicBezTo>
                  <a:cubicBezTo>
                    <a:pt x="83349" y="76701"/>
                    <a:pt x="82758" y="79175"/>
                    <a:pt x="82758" y="80412"/>
                  </a:cubicBezTo>
                  <a:cubicBezTo>
                    <a:pt x="82758" y="81649"/>
                    <a:pt x="83349" y="82886"/>
                    <a:pt x="83349" y="82886"/>
                  </a:cubicBezTo>
                  <a:cubicBezTo>
                    <a:pt x="82758" y="84123"/>
                    <a:pt x="81576" y="79175"/>
                    <a:pt x="81576" y="77938"/>
                  </a:cubicBezTo>
                  <a:cubicBezTo>
                    <a:pt x="81576" y="75463"/>
                    <a:pt x="82167" y="74226"/>
                    <a:pt x="83349" y="72989"/>
                  </a:cubicBezTo>
                  <a:cubicBezTo>
                    <a:pt x="84532" y="71752"/>
                    <a:pt x="85714" y="70515"/>
                    <a:pt x="86896" y="70515"/>
                  </a:cubicBezTo>
                  <a:cubicBezTo>
                    <a:pt x="86896" y="70515"/>
                    <a:pt x="89852" y="71752"/>
                    <a:pt x="89852" y="71752"/>
                  </a:cubicBezTo>
                  <a:cubicBezTo>
                    <a:pt x="89261" y="72989"/>
                    <a:pt x="87487" y="71752"/>
                    <a:pt x="87487" y="71752"/>
                  </a:cubicBezTo>
                  <a:cubicBezTo>
                    <a:pt x="86305" y="71752"/>
                    <a:pt x="88078" y="71752"/>
                    <a:pt x="87487" y="71752"/>
                  </a:cubicBezTo>
                  <a:close/>
                  <a:moveTo>
                    <a:pt x="97536" y="72989"/>
                  </a:moveTo>
                  <a:cubicBezTo>
                    <a:pt x="96945" y="75463"/>
                    <a:pt x="92807" y="74226"/>
                    <a:pt x="92216" y="71752"/>
                  </a:cubicBezTo>
                  <a:cubicBezTo>
                    <a:pt x="92216" y="71752"/>
                    <a:pt x="94581" y="71752"/>
                    <a:pt x="94581" y="71752"/>
                  </a:cubicBezTo>
                  <a:cubicBezTo>
                    <a:pt x="95763" y="71752"/>
                    <a:pt x="96354" y="71752"/>
                    <a:pt x="97536" y="70515"/>
                  </a:cubicBezTo>
                  <a:cubicBezTo>
                    <a:pt x="97536" y="70515"/>
                    <a:pt x="97536" y="72989"/>
                    <a:pt x="97536" y="72989"/>
                  </a:cubicBezTo>
                  <a:cubicBezTo>
                    <a:pt x="96945" y="74226"/>
                    <a:pt x="97536" y="71752"/>
                    <a:pt x="97536" y="7298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7" name="Google Shape;1000;g90e2d1f501_0_5781">
              <a:extLst>
                <a:ext uri="{FF2B5EF4-FFF2-40B4-BE49-F238E27FC236}">
                  <a16:creationId xmlns:a16="http://schemas.microsoft.com/office/drawing/2014/main" id="{4B729127-C5EF-0AAC-B6B4-66A3DBBAD3B8}"/>
                </a:ext>
              </a:extLst>
            </p:cNvPr>
            <p:cNvSpPr/>
            <p:nvPr/>
          </p:nvSpPr>
          <p:spPr>
            <a:xfrm>
              <a:off x="14849878" y="7284206"/>
              <a:ext cx="1308900" cy="139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285" y="61208"/>
                  </a:moveTo>
                  <a:cubicBezTo>
                    <a:pt x="103714" y="62013"/>
                    <a:pt x="102000" y="58791"/>
                    <a:pt x="102857" y="57181"/>
                  </a:cubicBezTo>
                  <a:cubicBezTo>
                    <a:pt x="102857" y="55570"/>
                    <a:pt x="103714" y="53959"/>
                    <a:pt x="103714" y="53154"/>
                  </a:cubicBezTo>
                  <a:cubicBezTo>
                    <a:pt x="104571" y="52348"/>
                    <a:pt x="106285" y="53959"/>
                    <a:pt x="107142" y="52348"/>
                  </a:cubicBezTo>
                  <a:cubicBezTo>
                    <a:pt x="108000" y="50738"/>
                    <a:pt x="108000" y="49127"/>
                    <a:pt x="108000" y="47516"/>
                  </a:cubicBezTo>
                  <a:cubicBezTo>
                    <a:pt x="108857" y="45906"/>
                    <a:pt x="110571" y="45100"/>
                    <a:pt x="110571" y="43489"/>
                  </a:cubicBezTo>
                  <a:cubicBezTo>
                    <a:pt x="110571" y="41879"/>
                    <a:pt x="113142" y="40268"/>
                    <a:pt x="114000" y="39463"/>
                  </a:cubicBezTo>
                  <a:cubicBezTo>
                    <a:pt x="116571" y="37046"/>
                    <a:pt x="115714" y="39463"/>
                    <a:pt x="117428" y="40268"/>
                  </a:cubicBezTo>
                  <a:cubicBezTo>
                    <a:pt x="117428" y="40268"/>
                    <a:pt x="117428" y="37046"/>
                    <a:pt x="117428" y="37046"/>
                  </a:cubicBezTo>
                  <a:cubicBezTo>
                    <a:pt x="117428" y="36241"/>
                    <a:pt x="120000" y="36241"/>
                    <a:pt x="118285" y="34630"/>
                  </a:cubicBezTo>
                  <a:cubicBezTo>
                    <a:pt x="117428" y="34630"/>
                    <a:pt x="115714" y="34630"/>
                    <a:pt x="114857" y="34630"/>
                  </a:cubicBezTo>
                  <a:cubicBezTo>
                    <a:pt x="114857" y="33825"/>
                    <a:pt x="115714" y="33020"/>
                    <a:pt x="115714" y="33020"/>
                  </a:cubicBezTo>
                  <a:cubicBezTo>
                    <a:pt x="116571" y="32214"/>
                    <a:pt x="115714" y="31409"/>
                    <a:pt x="114857" y="30604"/>
                  </a:cubicBezTo>
                  <a:cubicBezTo>
                    <a:pt x="114000" y="29798"/>
                    <a:pt x="114000" y="29798"/>
                    <a:pt x="113142" y="30604"/>
                  </a:cubicBezTo>
                  <a:cubicBezTo>
                    <a:pt x="111428" y="31409"/>
                    <a:pt x="110571" y="30604"/>
                    <a:pt x="108857" y="29798"/>
                  </a:cubicBezTo>
                  <a:cubicBezTo>
                    <a:pt x="108000" y="29798"/>
                    <a:pt x="106285" y="31409"/>
                    <a:pt x="106285" y="32214"/>
                  </a:cubicBezTo>
                  <a:cubicBezTo>
                    <a:pt x="105428" y="33020"/>
                    <a:pt x="104571" y="32214"/>
                    <a:pt x="103714" y="33020"/>
                  </a:cubicBezTo>
                  <a:cubicBezTo>
                    <a:pt x="102857" y="33020"/>
                    <a:pt x="102000" y="33825"/>
                    <a:pt x="102000" y="34630"/>
                  </a:cubicBezTo>
                  <a:cubicBezTo>
                    <a:pt x="100285" y="36241"/>
                    <a:pt x="99428" y="37046"/>
                    <a:pt x="97714" y="36241"/>
                  </a:cubicBezTo>
                  <a:cubicBezTo>
                    <a:pt x="96857" y="37046"/>
                    <a:pt x="97714" y="38657"/>
                    <a:pt x="98571" y="39463"/>
                  </a:cubicBezTo>
                  <a:cubicBezTo>
                    <a:pt x="100285" y="42684"/>
                    <a:pt x="92571" y="40268"/>
                    <a:pt x="90857" y="41073"/>
                  </a:cubicBezTo>
                  <a:cubicBezTo>
                    <a:pt x="90000" y="41879"/>
                    <a:pt x="87428" y="41073"/>
                    <a:pt x="86571" y="40268"/>
                  </a:cubicBezTo>
                  <a:cubicBezTo>
                    <a:pt x="85714" y="39463"/>
                    <a:pt x="86571" y="37852"/>
                    <a:pt x="86571" y="37852"/>
                  </a:cubicBezTo>
                  <a:cubicBezTo>
                    <a:pt x="86571" y="37852"/>
                    <a:pt x="86571" y="35436"/>
                    <a:pt x="85714" y="36241"/>
                  </a:cubicBezTo>
                  <a:cubicBezTo>
                    <a:pt x="84000" y="36241"/>
                    <a:pt x="82285" y="36241"/>
                    <a:pt x="82285" y="38657"/>
                  </a:cubicBezTo>
                  <a:cubicBezTo>
                    <a:pt x="83142" y="39463"/>
                    <a:pt x="84000" y="41879"/>
                    <a:pt x="83142" y="41879"/>
                  </a:cubicBezTo>
                  <a:cubicBezTo>
                    <a:pt x="81428" y="41879"/>
                    <a:pt x="80571" y="43489"/>
                    <a:pt x="78857" y="41879"/>
                  </a:cubicBezTo>
                  <a:cubicBezTo>
                    <a:pt x="78000" y="40268"/>
                    <a:pt x="77142" y="42684"/>
                    <a:pt x="76285" y="41879"/>
                  </a:cubicBezTo>
                  <a:cubicBezTo>
                    <a:pt x="73714" y="41073"/>
                    <a:pt x="72857" y="41073"/>
                    <a:pt x="70285" y="40268"/>
                  </a:cubicBezTo>
                  <a:cubicBezTo>
                    <a:pt x="68571" y="39463"/>
                    <a:pt x="67714" y="37852"/>
                    <a:pt x="66000" y="37852"/>
                  </a:cubicBezTo>
                  <a:cubicBezTo>
                    <a:pt x="63428" y="38657"/>
                    <a:pt x="63428" y="37852"/>
                    <a:pt x="61714" y="37046"/>
                  </a:cubicBezTo>
                  <a:cubicBezTo>
                    <a:pt x="60000" y="36241"/>
                    <a:pt x="58285" y="37046"/>
                    <a:pt x="57428" y="36241"/>
                  </a:cubicBezTo>
                  <a:cubicBezTo>
                    <a:pt x="55714" y="34630"/>
                    <a:pt x="54000" y="33825"/>
                    <a:pt x="53142" y="33020"/>
                  </a:cubicBezTo>
                  <a:cubicBezTo>
                    <a:pt x="51428" y="32214"/>
                    <a:pt x="50571" y="32214"/>
                    <a:pt x="51428" y="30604"/>
                  </a:cubicBezTo>
                  <a:cubicBezTo>
                    <a:pt x="52285" y="29798"/>
                    <a:pt x="51428" y="28187"/>
                    <a:pt x="53142" y="27382"/>
                  </a:cubicBezTo>
                  <a:cubicBezTo>
                    <a:pt x="54857" y="26577"/>
                    <a:pt x="55714" y="27382"/>
                    <a:pt x="54000" y="25771"/>
                  </a:cubicBezTo>
                  <a:cubicBezTo>
                    <a:pt x="52285" y="24966"/>
                    <a:pt x="50571" y="23355"/>
                    <a:pt x="48857" y="22550"/>
                  </a:cubicBezTo>
                  <a:cubicBezTo>
                    <a:pt x="48000" y="22550"/>
                    <a:pt x="47142" y="20939"/>
                    <a:pt x="45428" y="20939"/>
                  </a:cubicBezTo>
                  <a:cubicBezTo>
                    <a:pt x="45428" y="20939"/>
                    <a:pt x="45428" y="18523"/>
                    <a:pt x="44571" y="17718"/>
                  </a:cubicBezTo>
                  <a:cubicBezTo>
                    <a:pt x="40285" y="13691"/>
                    <a:pt x="48857" y="18523"/>
                    <a:pt x="48857" y="15302"/>
                  </a:cubicBezTo>
                  <a:cubicBezTo>
                    <a:pt x="48857" y="13691"/>
                    <a:pt x="48000" y="13691"/>
                    <a:pt x="46285" y="12080"/>
                  </a:cubicBezTo>
                  <a:cubicBezTo>
                    <a:pt x="45428" y="11275"/>
                    <a:pt x="45428" y="10469"/>
                    <a:pt x="47142" y="9664"/>
                  </a:cubicBezTo>
                  <a:cubicBezTo>
                    <a:pt x="48857" y="9664"/>
                    <a:pt x="48000" y="7248"/>
                    <a:pt x="49714" y="6442"/>
                  </a:cubicBezTo>
                  <a:cubicBezTo>
                    <a:pt x="50571" y="5637"/>
                    <a:pt x="52285" y="4832"/>
                    <a:pt x="51428" y="3221"/>
                  </a:cubicBezTo>
                  <a:cubicBezTo>
                    <a:pt x="49714" y="805"/>
                    <a:pt x="45428" y="0"/>
                    <a:pt x="42857" y="1610"/>
                  </a:cubicBezTo>
                  <a:cubicBezTo>
                    <a:pt x="42000" y="2416"/>
                    <a:pt x="42000" y="2416"/>
                    <a:pt x="40285" y="3221"/>
                  </a:cubicBezTo>
                  <a:cubicBezTo>
                    <a:pt x="39428" y="3221"/>
                    <a:pt x="39428" y="4832"/>
                    <a:pt x="38571" y="5637"/>
                  </a:cubicBezTo>
                  <a:cubicBezTo>
                    <a:pt x="36857" y="6442"/>
                    <a:pt x="35142" y="5637"/>
                    <a:pt x="34285" y="6442"/>
                  </a:cubicBezTo>
                  <a:cubicBezTo>
                    <a:pt x="33428" y="7248"/>
                    <a:pt x="31714" y="7248"/>
                    <a:pt x="30000" y="6442"/>
                  </a:cubicBezTo>
                  <a:cubicBezTo>
                    <a:pt x="28285" y="6442"/>
                    <a:pt x="27428" y="5637"/>
                    <a:pt x="25714" y="6442"/>
                  </a:cubicBezTo>
                  <a:cubicBezTo>
                    <a:pt x="24000" y="6442"/>
                    <a:pt x="24857" y="8859"/>
                    <a:pt x="25714" y="9664"/>
                  </a:cubicBezTo>
                  <a:cubicBezTo>
                    <a:pt x="25714" y="11275"/>
                    <a:pt x="25714" y="12885"/>
                    <a:pt x="25714" y="13691"/>
                  </a:cubicBezTo>
                  <a:cubicBezTo>
                    <a:pt x="26571" y="15302"/>
                    <a:pt x="28285" y="15302"/>
                    <a:pt x="30000" y="16107"/>
                  </a:cubicBezTo>
                  <a:cubicBezTo>
                    <a:pt x="30857" y="17718"/>
                    <a:pt x="29142" y="17718"/>
                    <a:pt x="28285" y="17718"/>
                  </a:cubicBezTo>
                  <a:cubicBezTo>
                    <a:pt x="27428" y="19328"/>
                    <a:pt x="28285" y="20939"/>
                    <a:pt x="28285" y="22550"/>
                  </a:cubicBezTo>
                  <a:cubicBezTo>
                    <a:pt x="28285" y="23355"/>
                    <a:pt x="26571" y="23355"/>
                    <a:pt x="26571" y="23355"/>
                  </a:cubicBezTo>
                  <a:cubicBezTo>
                    <a:pt x="24857" y="24161"/>
                    <a:pt x="26571" y="26577"/>
                    <a:pt x="24857" y="26577"/>
                  </a:cubicBezTo>
                  <a:cubicBezTo>
                    <a:pt x="23142" y="27382"/>
                    <a:pt x="22285" y="28187"/>
                    <a:pt x="22285" y="28993"/>
                  </a:cubicBezTo>
                  <a:cubicBezTo>
                    <a:pt x="21428" y="30604"/>
                    <a:pt x="20571" y="30604"/>
                    <a:pt x="18857" y="31409"/>
                  </a:cubicBezTo>
                  <a:cubicBezTo>
                    <a:pt x="17142" y="32214"/>
                    <a:pt x="17142" y="34630"/>
                    <a:pt x="16285" y="35436"/>
                  </a:cubicBezTo>
                  <a:cubicBezTo>
                    <a:pt x="15428" y="37046"/>
                    <a:pt x="13714" y="36241"/>
                    <a:pt x="12857" y="37852"/>
                  </a:cubicBezTo>
                  <a:cubicBezTo>
                    <a:pt x="11142" y="38657"/>
                    <a:pt x="10285" y="35436"/>
                    <a:pt x="9428" y="37046"/>
                  </a:cubicBezTo>
                  <a:cubicBezTo>
                    <a:pt x="8571" y="37852"/>
                    <a:pt x="5142" y="39463"/>
                    <a:pt x="6000" y="40268"/>
                  </a:cubicBezTo>
                  <a:cubicBezTo>
                    <a:pt x="6000" y="41879"/>
                    <a:pt x="8571" y="41879"/>
                    <a:pt x="8571" y="43489"/>
                  </a:cubicBezTo>
                  <a:cubicBezTo>
                    <a:pt x="7714" y="45906"/>
                    <a:pt x="9428" y="45906"/>
                    <a:pt x="11142" y="46711"/>
                  </a:cubicBezTo>
                  <a:cubicBezTo>
                    <a:pt x="11142" y="48322"/>
                    <a:pt x="12000" y="49932"/>
                    <a:pt x="12000" y="51543"/>
                  </a:cubicBezTo>
                  <a:cubicBezTo>
                    <a:pt x="12000" y="51543"/>
                    <a:pt x="9428" y="51543"/>
                    <a:pt x="8571" y="51543"/>
                  </a:cubicBezTo>
                  <a:cubicBezTo>
                    <a:pt x="7714" y="51543"/>
                    <a:pt x="6857" y="52348"/>
                    <a:pt x="6000" y="52348"/>
                  </a:cubicBezTo>
                  <a:cubicBezTo>
                    <a:pt x="6000" y="52348"/>
                    <a:pt x="5142" y="51543"/>
                    <a:pt x="4285" y="51543"/>
                  </a:cubicBezTo>
                  <a:cubicBezTo>
                    <a:pt x="3428" y="51543"/>
                    <a:pt x="0" y="53154"/>
                    <a:pt x="0" y="53959"/>
                  </a:cubicBezTo>
                  <a:cubicBezTo>
                    <a:pt x="1714" y="55570"/>
                    <a:pt x="2571" y="56375"/>
                    <a:pt x="4285" y="57986"/>
                  </a:cubicBezTo>
                  <a:cubicBezTo>
                    <a:pt x="4285" y="57986"/>
                    <a:pt x="9428" y="57986"/>
                    <a:pt x="9428" y="57986"/>
                  </a:cubicBezTo>
                  <a:cubicBezTo>
                    <a:pt x="9428" y="58791"/>
                    <a:pt x="7714" y="59597"/>
                    <a:pt x="6857" y="59597"/>
                  </a:cubicBezTo>
                  <a:cubicBezTo>
                    <a:pt x="6000" y="60402"/>
                    <a:pt x="3428" y="58791"/>
                    <a:pt x="3428" y="60402"/>
                  </a:cubicBezTo>
                  <a:cubicBezTo>
                    <a:pt x="3428" y="62013"/>
                    <a:pt x="7714" y="64429"/>
                    <a:pt x="9428" y="66040"/>
                  </a:cubicBezTo>
                  <a:cubicBezTo>
                    <a:pt x="10285" y="66845"/>
                    <a:pt x="11142" y="66845"/>
                    <a:pt x="12857" y="66845"/>
                  </a:cubicBezTo>
                  <a:cubicBezTo>
                    <a:pt x="14571" y="66040"/>
                    <a:pt x="17142" y="65234"/>
                    <a:pt x="18000" y="63624"/>
                  </a:cubicBezTo>
                  <a:cubicBezTo>
                    <a:pt x="18000" y="63624"/>
                    <a:pt x="17142" y="62818"/>
                    <a:pt x="16285" y="62818"/>
                  </a:cubicBezTo>
                  <a:cubicBezTo>
                    <a:pt x="16285" y="62013"/>
                    <a:pt x="17142" y="62013"/>
                    <a:pt x="17142" y="62013"/>
                  </a:cubicBezTo>
                  <a:cubicBezTo>
                    <a:pt x="18000" y="61208"/>
                    <a:pt x="17142" y="60402"/>
                    <a:pt x="18000" y="60402"/>
                  </a:cubicBezTo>
                  <a:cubicBezTo>
                    <a:pt x="18000" y="60402"/>
                    <a:pt x="19714" y="60402"/>
                    <a:pt x="19714" y="60402"/>
                  </a:cubicBezTo>
                  <a:cubicBezTo>
                    <a:pt x="19714" y="61208"/>
                    <a:pt x="18000" y="61208"/>
                    <a:pt x="18857" y="62013"/>
                  </a:cubicBezTo>
                  <a:cubicBezTo>
                    <a:pt x="18857" y="62013"/>
                    <a:pt x="19714" y="62013"/>
                    <a:pt x="19714" y="62013"/>
                  </a:cubicBezTo>
                  <a:cubicBezTo>
                    <a:pt x="19714" y="62818"/>
                    <a:pt x="18857" y="62818"/>
                    <a:pt x="18857" y="62818"/>
                  </a:cubicBezTo>
                  <a:cubicBezTo>
                    <a:pt x="18000" y="62818"/>
                    <a:pt x="19714" y="62818"/>
                    <a:pt x="19714" y="62818"/>
                  </a:cubicBezTo>
                  <a:cubicBezTo>
                    <a:pt x="19714" y="63624"/>
                    <a:pt x="18857" y="63624"/>
                    <a:pt x="18857" y="64429"/>
                  </a:cubicBezTo>
                  <a:cubicBezTo>
                    <a:pt x="18000" y="64429"/>
                    <a:pt x="19714" y="65234"/>
                    <a:pt x="20571" y="66040"/>
                  </a:cubicBezTo>
                  <a:cubicBezTo>
                    <a:pt x="21428" y="66845"/>
                    <a:pt x="19714" y="68456"/>
                    <a:pt x="18857" y="70067"/>
                  </a:cubicBezTo>
                  <a:cubicBezTo>
                    <a:pt x="18857" y="70872"/>
                    <a:pt x="19714" y="71677"/>
                    <a:pt x="20571" y="72483"/>
                  </a:cubicBezTo>
                  <a:cubicBezTo>
                    <a:pt x="20571" y="74093"/>
                    <a:pt x="20571" y="74899"/>
                    <a:pt x="20571" y="76510"/>
                  </a:cubicBezTo>
                  <a:cubicBezTo>
                    <a:pt x="20571" y="78120"/>
                    <a:pt x="19714" y="80536"/>
                    <a:pt x="19714" y="81342"/>
                  </a:cubicBezTo>
                  <a:cubicBezTo>
                    <a:pt x="19714" y="81342"/>
                    <a:pt x="20571" y="79731"/>
                    <a:pt x="20571" y="79731"/>
                  </a:cubicBezTo>
                  <a:cubicBezTo>
                    <a:pt x="21428" y="80536"/>
                    <a:pt x="22285" y="85369"/>
                    <a:pt x="22285" y="86174"/>
                  </a:cubicBezTo>
                  <a:cubicBezTo>
                    <a:pt x="23142" y="87785"/>
                    <a:pt x="24857" y="90201"/>
                    <a:pt x="25714" y="92617"/>
                  </a:cubicBezTo>
                  <a:cubicBezTo>
                    <a:pt x="26571" y="95033"/>
                    <a:pt x="26571" y="97449"/>
                    <a:pt x="27428" y="99865"/>
                  </a:cubicBezTo>
                  <a:cubicBezTo>
                    <a:pt x="29142" y="103087"/>
                    <a:pt x="31714" y="105503"/>
                    <a:pt x="33428" y="107919"/>
                  </a:cubicBezTo>
                  <a:cubicBezTo>
                    <a:pt x="34285" y="110335"/>
                    <a:pt x="34285" y="112751"/>
                    <a:pt x="35142" y="115167"/>
                  </a:cubicBezTo>
                  <a:cubicBezTo>
                    <a:pt x="36857" y="117583"/>
                    <a:pt x="38571" y="120000"/>
                    <a:pt x="41142" y="117583"/>
                  </a:cubicBezTo>
                  <a:cubicBezTo>
                    <a:pt x="42857" y="116778"/>
                    <a:pt x="42857" y="115973"/>
                    <a:pt x="42857" y="115167"/>
                  </a:cubicBezTo>
                  <a:cubicBezTo>
                    <a:pt x="42857" y="113557"/>
                    <a:pt x="44571" y="112751"/>
                    <a:pt x="45428" y="111946"/>
                  </a:cubicBezTo>
                  <a:cubicBezTo>
                    <a:pt x="46285" y="111140"/>
                    <a:pt x="48000" y="111140"/>
                    <a:pt x="48857" y="110335"/>
                  </a:cubicBezTo>
                  <a:cubicBezTo>
                    <a:pt x="49714" y="109530"/>
                    <a:pt x="48857" y="107114"/>
                    <a:pt x="48857" y="106308"/>
                  </a:cubicBezTo>
                  <a:cubicBezTo>
                    <a:pt x="48000" y="103087"/>
                    <a:pt x="52285" y="100671"/>
                    <a:pt x="51428" y="98255"/>
                  </a:cubicBezTo>
                  <a:cubicBezTo>
                    <a:pt x="50571" y="95838"/>
                    <a:pt x="49714" y="93422"/>
                    <a:pt x="49714" y="91006"/>
                  </a:cubicBezTo>
                  <a:cubicBezTo>
                    <a:pt x="49714" y="87785"/>
                    <a:pt x="53142" y="86979"/>
                    <a:pt x="55714" y="86174"/>
                  </a:cubicBezTo>
                  <a:cubicBezTo>
                    <a:pt x="56571" y="85369"/>
                    <a:pt x="59142" y="85369"/>
                    <a:pt x="59142" y="84563"/>
                  </a:cubicBezTo>
                  <a:cubicBezTo>
                    <a:pt x="60000" y="82953"/>
                    <a:pt x="60857" y="82147"/>
                    <a:pt x="61714" y="81342"/>
                  </a:cubicBezTo>
                  <a:cubicBezTo>
                    <a:pt x="64285" y="78926"/>
                    <a:pt x="66857" y="76510"/>
                    <a:pt x="69428" y="74899"/>
                  </a:cubicBezTo>
                  <a:cubicBezTo>
                    <a:pt x="70285" y="74093"/>
                    <a:pt x="71142" y="72483"/>
                    <a:pt x="72000" y="71677"/>
                  </a:cubicBezTo>
                  <a:cubicBezTo>
                    <a:pt x="72857" y="70872"/>
                    <a:pt x="74571" y="70872"/>
                    <a:pt x="75428" y="70067"/>
                  </a:cubicBezTo>
                  <a:cubicBezTo>
                    <a:pt x="76285" y="69261"/>
                    <a:pt x="77142" y="68456"/>
                    <a:pt x="78000" y="67651"/>
                  </a:cubicBezTo>
                  <a:cubicBezTo>
                    <a:pt x="78857" y="66845"/>
                    <a:pt x="77142" y="66040"/>
                    <a:pt x="77142" y="65234"/>
                  </a:cubicBezTo>
                  <a:cubicBezTo>
                    <a:pt x="78000" y="63624"/>
                    <a:pt x="80571" y="63624"/>
                    <a:pt x="81428" y="62818"/>
                  </a:cubicBezTo>
                  <a:cubicBezTo>
                    <a:pt x="82285" y="62818"/>
                    <a:pt x="84000" y="60402"/>
                    <a:pt x="84000" y="59597"/>
                  </a:cubicBezTo>
                  <a:cubicBezTo>
                    <a:pt x="84000" y="61208"/>
                    <a:pt x="82285" y="61208"/>
                    <a:pt x="83142" y="62818"/>
                  </a:cubicBezTo>
                  <a:cubicBezTo>
                    <a:pt x="84857" y="63624"/>
                    <a:pt x="85714" y="61208"/>
                    <a:pt x="85714" y="61208"/>
                  </a:cubicBezTo>
                  <a:cubicBezTo>
                    <a:pt x="86571" y="62013"/>
                    <a:pt x="85714" y="62818"/>
                    <a:pt x="86571" y="62818"/>
                  </a:cubicBezTo>
                  <a:cubicBezTo>
                    <a:pt x="87428" y="60402"/>
                    <a:pt x="86571" y="57986"/>
                    <a:pt x="84857" y="55570"/>
                  </a:cubicBezTo>
                  <a:cubicBezTo>
                    <a:pt x="84000" y="53959"/>
                    <a:pt x="82285" y="52348"/>
                    <a:pt x="83142" y="49932"/>
                  </a:cubicBezTo>
                  <a:cubicBezTo>
                    <a:pt x="84000" y="47516"/>
                    <a:pt x="88285" y="49127"/>
                    <a:pt x="85714" y="46711"/>
                  </a:cubicBezTo>
                  <a:cubicBezTo>
                    <a:pt x="84857" y="45906"/>
                    <a:pt x="83142" y="45100"/>
                    <a:pt x="84000" y="43489"/>
                  </a:cubicBezTo>
                  <a:cubicBezTo>
                    <a:pt x="84857" y="42684"/>
                    <a:pt x="85714" y="43489"/>
                    <a:pt x="87428" y="44295"/>
                  </a:cubicBezTo>
                  <a:cubicBezTo>
                    <a:pt x="88285" y="45100"/>
                    <a:pt x="89142" y="44295"/>
                    <a:pt x="89142" y="45906"/>
                  </a:cubicBezTo>
                  <a:cubicBezTo>
                    <a:pt x="89142" y="46711"/>
                    <a:pt x="89142" y="47516"/>
                    <a:pt x="90857" y="48322"/>
                  </a:cubicBezTo>
                  <a:cubicBezTo>
                    <a:pt x="91714" y="48322"/>
                    <a:pt x="93428" y="48322"/>
                    <a:pt x="94285" y="48322"/>
                  </a:cubicBezTo>
                  <a:cubicBezTo>
                    <a:pt x="95142" y="48322"/>
                    <a:pt x="96857" y="49127"/>
                    <a:pt x="97714" y="48322"/>
                  </a:cubicBezTo>
                  <a:cubicBezTo>
                    <a:pt x="102000" y="47516"/>
                    <a:pt x="98571" y="52348"/>
                    <a:pt x="96857" y="53154"/>
                  </a:cubicBezTo>
                  <a:cubicBezTo>
                    <a:pt x="94285" y="53154"/>
                    <a:pt x="96000" y="56375"/>
                    <a:pt x="96000" y="57181"/>
                  </a:cubicBezTo>
                  <a:cubicBezTo>
                    <a:pt x="96857" y="57181"/>
                    <a:pt x="98571" y="53959"/>
                    <a:pt x="98571" y="54765"/>
                  </a:cubicBezTo>
                  <a:cubicBezTo>
                    <a:pt x="98571" y="57181"/>
                    <a:pt x="100285" y="59597"/>
                    <a:pt x="100285" y="6120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8" name="Google Shape;1001;g90e2d1f501_0_5781">
              <a:extLst>
                <a:ext uri="{FF2B5EF4-FFF2-40B4-BE49-F238E27FC236}">
                  <a16:creationId xmlns:a16="http://schemas.microsoft.com/office/drawing/2014/main" id="{808740F7-6AFF-DF7B-235C-BD082794E3CB}"/>
                </a:ext>
              </a:extLst>
            </p:cNvPr>
            <p:cNvSpPr/>
            <p:nvPr/>
          </p:nvSpPr>
          <p:spPr>
            <a:xfrm>
              <a:off x="15926309" y="7669657"/>
              <a:ext cx="382200" cy="91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146" y="46530"/>
                  </a:moveTo>
                  <a:cubicBezTo>
                    <a:pt x="111219" y="46530"/>
                    <a:pt x="108292" y="47755"/>
                    <a:pt x="108292" y="45306"/>
                  </a:cubicBezTo>
                  <a:cubicBezTo>
                    <a:pt x="108292" y="45306"/>
                    <a:pt x="108292" y="44081"/>
                    <a:pt x="108292" y="44081"/>
                  </a:cubicBezTo>
                  <a:cubicBezTo>
                    <a:pt x="108292" y="42857"/>
                    <a:pt x="99512" y="42857"/>
                    <a:pt x="99512" y="42857"/>
                  </a:cubicBezTo>
                  <a:cubicBezTo>
                    <a:pt x="96585" y="41632"/>
                    <a:pt x="99512" y="39183"/>
                    <a:pt x="99512" y="37959"/>
                  </a:cubicBezTo>
                  <a:cubicBezTo>
                    <a:pt x="102439" y="35510"/>
                    <a:pt x="93658" y="36734"/>
                    <a:pt x="90731" y="35510"/>
                  </a:cubicBezTo>
                  <a:cubicBezTo>
                    <a:pt x="90731" y="34285"/>
                    <a:pt x="87804" y="34285"/>
                    <a:pt x="87804" y="33061"/>
                  </a:cubicBezTo>
                  <a:cubicBezTo>
                    <a:pt x="87804" y="31836"/>
                    <a:pt x="93658" y="30612"/>
                    <a:pt x="93658" y="30612"/>
                  </a:cubicBezTo>
                  <a:cubicBezTo>
                    <a:pt x="90731" y="28163"/>
                    <a:pt x="73170" y="31836"/>
                    <a:pt x="70243" y="30612"/>
                  </a:cubicBezTo>
                  <a:cubicBezTo>
                    <a:pt x="70243" y="30612"/>
                    <a:pt x="73170" y="28163"/>
                    <a:pt x="73170" y="26938"/>
                  </a:cubicBezTo>
                  <a:cubicBezTo>
                    <a:pt x="70243" y="25714"/>
                    <a:pt x="79024" y="23265"/>
                    <a:pt x="79024" y="22040"/>
                  </a:cubicBezTo>
                  <a:cubicBezTo>
                    <a:pt x="84878" y="18367"/>
                    <a:pt x="90731" y="15918"/>
                    <a:pt x="87804" y="12244"/>
                  </a:cubicBezTo>
                  <a:cubicBezTo>
                    <a:pt x="87804" y="11020"/>
                    <a:pt x="90731" y="9795"/>
                    <a:pt x="90731" y="8571"/>
                  </a:cubicBezTo>
                  <a:cubicBezTo>
                    <a:pt x="90731" y="6122"/>
                    <a:pt x="84878" y="8571"/>
                    <a:pt x="81951" y="7346"/>
                  </a:cubicBezTo>
                  <a:cubicBezTo>
                    <a:pt x="81951" y="4897"/>
                    <a:pt x="79024" y="3673"/>
                    <a:pt x="79024" y="2448"/>
                  </a:cubicBezTo>
                  <a:cubicBezTo>
                    <a:pt x="73170" y="0"/>
                    <a:pt x="73170" y="3673"/>
                    <a:pt x="67317" y="2448"/>
                  </a:cubicBezTo>
                  <a:cubicBezTo>
                    <a:pt x="70243" y="4897"/>
                    <a:pt x="64390" y="4897"/>
                    <a:pt x="64390" y="6122"/>
                  </a:cubicBezTo>
                  <a:cubicBezTo>
                    <a:pt x="64390" y="6122"/>
                    <a:pt x="64390" y="11020"/>
                    <a:pt x="64390" y="11020"/>
                  </a:cubicBezTo>
                  <a:cubicBezTo>
                    <a:pt x="61463" y="11020"/>
                    <a:pt x="61463" y="8571"/>
                    <a:pt x="61463" y="8571"/>
                  </a:cubicBezTo>
                  <a:cubicBezTo>
                    <a:pt x="55609" y="8571"/>
                    <a:pt x="52682" y="9795"/>
                    <a:pt x="52682" y="11020"/>
                  </a:cubicBezTo>
                  <a:cubicBezTo>
                    <a:pt x="49756" y="12244"/>
                    <a:pt x="43902" y="12244"/>
                    <a:pt x="40975" y="13469"/>
                  </a:cubicBezTo>
                  <a:cubicBezTo>
                    <a:pt x="38048" y="14693"/>
                    <a:pt x="40975" y="17142"/>
                    <a:pt x="38048" y="18367"/>
                  </a:cubicBezTo>
                  <a:cubicBezTo>
                    <a:pt x="38048" y="19591"/>
                    <a:pt x="35121" y="20816"/>
                    <a:pt x="32195" y="22040"/>
                  </a:cubicBezTo>
                  <a:cubicBezTo>
                    <a:pt x="32195" y="23265"/>
                    <a:pt x="32195" y="24489"/>
                    <a:pt x="32195" y="25714"/>
                  </a:cubicBezTo>
                  <a:cubicBezTo>
                    <a:pt x="32195" y="28163"/>
                    <a:pt x="29268" y="30612"/>
                    <a:pt x="26341" y="30612"/>
                  </a:cubicBezTo>
                  <a:cubicBezTo>
                    <a:pt x="23414" y="30612"/>
                    <a:pt x="20487" y="30612"/>
                    <a:pt x="17560" y="30612"/>
                  </a:cubicBezTo>
                  <a:cubicBezTo>
                    <a:pt x="14634" y="33061"/>
                    <a:pt x="17560" y="42857"/>
                    <a:pt x="11707" y="42857"/>
                  </a:cubicBezTo>
                  <a:cubicBezTo>
                    <a:pt x="11707" y="42857"/>
                    <a:pt x="5853" y="42857"/>
                    <a:pt x="5853" y="42857"/>
                  </a:cubicBezTo>
                  <a:cubicBezTo>
                    <a:pt x="5853" y="44081"/>
                    <a:pt x="5853" y="45306"/>
                    <a:pt x="5853" y="45306"/>
                  </a:cubicBezTo>
                  <a:cubicBezTo>
                    <a:pt x="5853" y="46530"/>
                    <a:pt x="2926" y="47755"/>
                    <a:pt x="0" y="48979"/>
                  </a:cubicBezTo>
                  <a:cubicBezTo>
                    <a:pt x="0" y="50204"/>
                    <a:pt x="11707" y="56326"/>
                    <a:pt x="14634" y="57551"/>
                  </a:cubicBezTo>
                  <a:cubicBezTo>
                    <a:pt x="14634" y="57551"/>
                    <a:pt x="11707" y="53877"/>
                    <a:pt x="11707" y="53877"/>
                  </a:cubicBezTo>
                  <a:cubicBezTo>
                    <a:pt x="11707" y="53877"/>
                    <a:pt x="20487" y="58775"/>
                    <a:pt x="20487" y="58775"/>
                  </a:cubicBezTo>
                  <a:cubicBezTo>
                    <a:pt x="23414" y="61224"/>
                    <a:pt x="17560" y="61224"/>
                    <a:pt x="20487" y="63673"/>
                  </a:cubicBezTo>
                  <a:cubicBezTo>
                    <a:pt x="17560" y="62448"/>
                    <a:pt x="23414" y="62448"/>
                    <a:pt x="26341" y="63673"/>
                  </a:cubicBezTo>
                  <a:cubicBezTo>
                    <a:pt x="29268" y="66122"/>
                    <a:pt x="32195" y="68571"/>
                    <a:pt x="32195" y="71020"/>
                  </a:cubicBezTo>
                  <a:cubicBezTo>
                    <a:pt x="32195" y="71020"/>
                    <a:pt x="29268" y="82040"/>
                    <a:pt x="29268" y="82040"/>
                  </a:cubicBezTo>
                  <a:cubicBezTo>
                    <a:pt x="32195" y="82040"/>
                    <a:pt x="32195" y="78367"/>
                    <a:pt x="32195" y="78367"/>
                  </a:cubicBezTo>
                  <a:cubicBezTo>
                    <a:pt x="32195" y="78367"/>
                    <a:pt x="32195" y="82040"/>
                    <a:pt x="32195" y="82040"/>
                  </a:cubicBezTo>
                  <a:cubicBezTo>
                    <a:pt x="32195" y="82040"/>
                    <a:pt x="35121" y="80816"/>
                    <a:pt x="35121" y="80816"/>
                  </a:cubicBezTo>
                  <a:cubicBezTo>
                    <a:pt x="35121" y="80816"/>
                    <a:pt x="35121" y="83265"/>
                    <a:pt x="35121" y="83265"/>
                  </a:cubicBezTo>
                  <a:cubicBezTo>
                    <a:pt x="38048" y="83265"/>
                    <a:pt x="38048" y="80816"/>
                    <a:pt x="40975" y="80816"/>
                  </a:cubicBezTo>
                  <a:cubicBezTo>
                    <a:pt x="40975" y="80816"/>
                    <a:pt x="40975" y="82040"/>
                    <a:pt x="40975" y="82040"/>
                  </a:cubicBezTo>
                  <a:cubicBezTo>
                    <a:pt x="40975" y="82040"/>
                    <a:pt x="49756" y="80816"/>
                    <a:pt x="49756" y="79591"/>
                  </a:cubicBezTo>
                  <a:cubicBezTo>
                    <a:pt x="52682" y="79591"/>
                    <a:pt x="67317" y="75918"/>
                    <a:pt x="61463" y="74693"/>
                  </a:cubicBezTo>
                  <a:cubicBezTo>
                    <a:pt x="64390" y="74693"/>
                    <a:pt x="61463" y="77142"/>
                    <a:pt x="64390" y="78367"/>
                  </a:cubicBezTo>
                  <a:cubicBezTo>
                    <a:pt x="67317" y="78367"/>
                    <a:pt x="70243" y="78367"/>
                    <a:pt x="70243" y="79591"/>
                  </a:cubicBezTo>
                  <a:cubicBezTo>
                    <a:pt x="73170" y="82040"/>
                    <a:pt x="73170" y="85714"/>
                    <a:pt x="73170" y="88163"/>
                  </a:cubicBezTo>
                  <a:cubicBezTo>
                    <a:pt x="76097" y="91836"/>
                    <a:pt x="76097" y="94285"/>
                    <a:pt x="81951" y="96734"/>
                  </a:cubicBezTo>
                  <a:cubicBezTo>
                    <a:pt x="81951" y="96734"/>
                    <a:pt x="84878" y="97959"/>
                    <a:pt x="84878" y="97959"/>
                  </a:cubicBezTo>
                  <a:cubicBezTo>
                    <a:pt x="84878" y="100408"/>
                    <a:pt x="87804" y="100408"/>
                    <a:pt x="87804" y="100408"/>
                  </a:cubicBezTo>
                  <a:cubicBezTo>
                    <a:pt x="90731" y="101632"/>
                    <a:pt x="84878" y="104081"/>
                    <a:pt x="87804" y="104081"/>
                  </a:cubicBezTo>
                  <a:cubicBezTo>
                    <a:pt x="87804" y="104081"/>
                    <a:pt x="87804" y="104081"/>
                    <a:pt x="90731" y="104081"/>
                  </a:cubicBezTo>
                  <a:cubicBezTo>
                    <a:pt x="90731" y="105306"/>
                    <a:pt x="84878" y="106530"/>
                    <a:pt x="84878" y="107755"/>
                  </a:cubicBezTo>
                  <a:cubicBezTo>
                    <a:pt x="84878" y="110204"/>
                    <a:pt x="87804" y="107755"/>
                    <a:pt x="90731" y="108979"/>
                  </a:cubicBezTo>
                  <a:cubicBezTo>
                    <a:pt x="90731" y="108979"/>
                    <a:pt x="84878" y="118775"/>
                    <a:pt x="84878" y="119999"/>
                  </a:cubicBezTo>
                  <a:cubicBezTo>
                    <a:pt x="90731" y="117551"/>
                    <a:pt x="93658" y="112653"/>
                    <a:pt x="96585" y="110204"/>
                  </a:cubicBezTo>
                  <a:cubicBezTo>
                    <a:pt x="99512" y="107755"/>
                    <a:pt x="102439" y="106530"/>
                    <a:pt x="99512" y="104081"/>
                  </a:cubicBezTo>
                  <a:cubicBezTo>
                    <a:pt x="96585" y="101632"/>
                    <a:pt x="96585" y="100408"/>
                    <a:pt x="96585" y="97959"/>
                  </a:cubicBezTo>
                  <a:cubicBezTo>
                    <a:pt x="93658" y="95510"/>
                    <a:pt x="79024" y="90612"/>
                    <a:pt x="81951" y="86938"/>
                  </a:cubicBezTo>
                  <a:cubicBezTo>
                    <a:pt x="81951" y="86938"/>
                    <a:pt x="87804" y="85714"/>
                    <a:pt x="87804" y="84489"/>
                  </a:cubicBezTo>
                  <a:cubicBezTo>
                    <a:pt x="84878" y="82040"/>
                    <a:pt x="87804" y="82040"/>
                    <a:pt x="87804" y="79591"/>
                  </a:cubicBezTo>
                  <a:cubicBezTo>
                    <a:pt x="90731" y="75918"/>
                    <a:pt x="79024" y="73469"/>
                    <a:pt x="76097" y="71020"/>
                  </a:cubicBezTo>
                  <a:cubicBezTo>
                    <a:pt x="67317" y="68571"/>
                    <a:pt x="73170" y="63673"/>
                    <a:pt x="76097" y="59999"/>
                  </a:cubicBezTo>
                  <a:cubicBezTo>
                    <a:pt x="76097" y="57551"/>
                    <a:pt x="79024" y="57551"/>
                    <a:pt x="84878" y="57551"/>
                  </a:cubicBezTo>
                  <a:cubicBezTo>
                    <a:pt x="90731" y="57551"/>
                    <a:pt x="96585" y="55102"/>
                    <a:pt x="99512" y="53877"/>
                  </a:cubicBezTo>
                  <a:cubicBezTo>
                    <a:pt x="105365" y="52653"/>
                    <a:pt x="108292" y="53877"/>
                    <a:pt x="114146" y="51428"/>
                  </a:cubicBezTo>
                  <a:cubicBezTo>
                    <a:pt x="117073" y="48979"/>
                    <a:pt x="120000" y="47755"/>
                    <a:pt x="120000" y="46530"/>
                  </a:cubicBezTo>
                  <a:cubicBezTo>
                    <a:pt x="120000" y="46530"/>
                    <a:pt x="117073" y="46530"/>
                    <a:pt x="114146" y="4653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9" name="Google Shape;1002;g90e2d1f501_0_5781">
              <a:extLst>
                <a:ext uri="{FF2B5EF4-FFF2-40B4-BE49-F238E27FC236}">
                  <a16:creationId xmlns:a16="http://schemas.microsoft.com/office/drawing/2014/main" id="{D8AD22BA-A007-2A38-CDD4-7FFC1148D369}"/>
                </a:ext>
              </a:extLst>
            </p:cNvPr>
            <p:cNvSpPr/>
            <p:nvPr/>
          </p:nvSpPr>
          <p:spPr>
            <a:xfrm>
              <a:off x="15747967" y="7781150"/>
              <a:ext cx="213300" cy="26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565" y="111428"/>
                  </a:moveTo>
                  <a:cubicBezTo>
                    <a:pt x="114782" y="102857"/>
                    <a:pt x="104347" y="81428"/>
                    <a:pt x="104347" y="72857"/>
                  </a:cubicBezTo>
                  <a:cubicBezTo>
                    <a:pt x="104347" y="72857"/>
                    <a:pt x="99130" y="55714"/>
                    <a:pt x="93913" y="68571"/>
                  </a:cubicBezTo>
                  <a:cubicBezTo>
                    <a:pt x="93913" y="68571"/>
                    <a:pt x="88695" y="72857"/>
                    <a:pt x="83478" y="77142"/>
                  </a:cubicBezTo>
                  <a:cubicBezTo>
                    <a:pt x="83478" y="72857"/>
                    <a:pt x="73043" y="55714"/>
                    <a:pt x="88695" y="55714"/>
                  </a:cubicBezTo>
                  <a:cubicBezTo>
                    <a:pt x="99130" y="51428"/>
                    <a:pt x="120000" y="25714"/>
                    <a:pt x="93913" y="29999"/>
                  </a:cubicBezTo>
                  <a:cubicBezTo>
                    <a:pt x="88695" y="34285"/>
                    <a:pt x="78260" y="29999"/>
                    <a:pt x="73043" y="29999"/>
                  </a:cubicBezTo>
                  <a:cubicBezTo>
                    <a:pt x="67826" y="29999"/>
                    <a:pt x="57391" y="29999"/>
                    <a:pt x="52173" y="29999"/>
                  </a:cubicBezTo>
                  <a:cubicBezTo>
                    <a:pt x="41739" y="25714"/>
                    <a:pt x="41739" y="21428"/>
                    <a:pt x="41739" y="17142"/>
                  </a:cubicBezTo>
                  <a:cubicBezTo>
                    <a:pt x="41739" y="8571"/>
                    <a:pt x="36521" y="12857"/>
                    <a:pt x="31304" y="8571"/>
                  </a:cubicBezTo>
                  <a:cubicBezTo>
                    <a:pt x="20869" y="4285"/>
                    <a:pt x="15652" y="0"/>
                    <a:pt x="10434" y="4285"/>
                  </a:cubicBezTo>
                  <a:cubicBezTo>
                    <a:pt x="5217" y="12857"/>
                    <a:pt x="15652" y="17142"/>
                    <a:pt x="20869" y="21428"/>
                  </a:cubicBezTo>
                  <a:cubicBezTo>
                    <a:pt x="36521" y="34285"/>
                    <a:pt x="10434" y="25714"/>
                    <a:pt x="5217" y="38571"/>
                  </a:cubicBezTo>
                  <a:cubicBezTo>
                    <a:pt x="0" y="51428"/>
                    <a:pt x="10434" y="59999"/>
                    <a:pt x="15652" y="68571"/>
                  </a:cubicBezTo>
                  <a:cubicBezTo>
                    <a:pt x="26086" y="81428"/>
                    <a:pt x="31304" y="94285"/>
                    <a:pt x="26086" y="107142"/>
                  </a:cubicBezTo>
                  <a:cubicBezTo>
                    <a:pt x="31304" y="111428"/>
                    <a:pt x="31304" y="98571"/>
                    <a:pt x="31304" y="94285"/>
                  </a:cubicBezTo>
                  <a:cubicBezTo>
                    <a:pt x="31304" y="98571"/>
                    <a:pt x="31304" y="102857"/>
                    <a:pt x="36521" y="102857"/>
                  </a:cubicBezTo>
                  <a:cubicBezTo>
                    <a:pt x="36521" y="102857"/>
                    <a:pt x="36521" y="98571"/>
                    <a:pt x="36521" y="98571"/>
                  </a:cubicBezTo>
                  <a:cubicBezTo>
                    <a:pt x="41739" y="111428"/>
                    <a:pt x="41739" y="98571"/>
                    <a:pt x="41739" y="89999"/>
                  </a:cubicBezTo>
                  <a:cubicBezTo>
                    <a:pt x="41739" y="94285"/>
                    <a:pt x="62608" y="107142"/>
                    <a:pt x="67826" y="94285"/>
                  </a:cubicBezTo>
                  <a:cubicBezTo>
                    <a:pt x="67826" y="89999"/>
                    <a:pt x="62608" y="68571"/>
                    <a:pt x="57391" y="68571"/>
                  </a:cubicBezTo>
                  <a:cubicBezTo>
                    <a:pt x="62608" y="68571"/>
                    <a:pt x="67826" y="77142"/>
                    <a:pt x="67826" y="81428"/>
                  </a:cubicBezTo>
                  <a:cubicBezTo>
                    <a:pt x="73043" y="85714"/>
                    <a:pt x="88695" y="77142"/>
                    <a:pt x="88695" y="85714"/>
                  </a:cubicBezTo>
                  <a:cubicBezTo>
                    <a:pt x="88695" y="89999"/>
                    <a:pt x="93913" y="85714"/>
                    <a:pt x="93913" y="94285"/>
                  </a:cubicBezTo>
                  <a:cubicBezTo>
                    <a:pt x="93913" y="102857"/>
                    <a:pt x="93913" y="111428"/>
                    <a:pt x="99130" y="119999"/>
                  </a:cubicBezTo>
                  <a:cubicBezTo>
                    <a:pt x="104347" y="115714"/>
                    <a:pt x="104347" y="115714"/>
                    <a:pt x="109565" y="111428"/>
                  </a:cubicBezTo>
                  <a:cubicBezTo>
                    <a:pt x="114782" y="107142"/>
                    <a:pt x="104347" y="115714"/>
                    <a:pt x="109565" y="11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0" name="Google Shape;1003;g90e2d1f501_0_5781">
              <a:extLst>
                <a:ext uri="{FF2B5EF4-FFF2-40B4-BE49-F238E27FC236}">
                  <a16:creationId xmlns:a16="http://schemas.microsoft.com/office/drawing/2014/main" id="{1E5A3136-1E4C-8B91-ADB4-3CFBF5D14E08}"/>
                </a:ext>
              </a:extLst>
            </p:cNvPr>
            <p:cNvSpPr/>
            <p:nvPr/>
          </p:nvSpPr>
          <p:spPr>
            <a:xfrm>
              <a:off x="16149241" y="8071035"/>
              <a:ext cx="391800" cy="72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285" y="46753"/>
                  </a:moveTo>
                  <a:cubicBezTo>
                    <a:pt x="117142" y="46753"/>
                    <a:pt x="114285" y="43636"/>
                    <a:pt x="117142" y="42077"/>
                  </a:cubicBezTo>
                  <a:cubicBezTo>
                    <a:pt x="120000" y="40519"/>
                    <a:pt x="114285" y="37402"/>
                    <a:pt x="111428" y="37402"/>
                  </a:cubicBezTo>
                  <a:cubicBezTo>
                    <a:pt x="108571" y="35844"/>
                    <a:pt x="102857" y="34285"/>
                    <a:pt x="102857" y="31168"/>
                  </a:cubicBezTo>
                  <a:cubicBezTo>
                    <a:pt x="102857" y="28051"/>
                    <a:pt x="105714" y="26493"/>
                    <a:pt x="100000" y="23376"/>
                  </a:cubicBezTo>
                  <a:cubicBezTo>
                    <a:pt x="97142" y="21818"/>
                    <a:pt x="91428" y="18701"/>
                    <a:pt x="85714" y="18701"/>
                  </a:cubicBezTo>
                  <a:cubicBezTo>
                    <a:pt x="80000" y="18701"/>
                    <a:pt x="77142" y="21818"/>
                    <a:pt x="71428" y="21818"/>
                  </a:cubicBezTo>
                  <a:cubicBezTo>
                    <a:pt x="65714" y="20259"/>
                    <a:pt x="65714" y="20259"/>
                    <a:pt x="60000" y="21818"/>
                  </a:cubicBezTo>
                  <a:cubicBezTo>
                    <a:pt x="60000" y="21818"/>
                    <a:pt x="51428" y="26493"/>
                    <a:pt x="48571" y="24935"/>
                  </a:cubicBezTo>
                  <a:cubicBezTo>
                    <a:pt x="48571" y="23376"/>
                    <a:pt x="57142" y="20259"/>
                    <a:pt x="54285" y="18701"/>
                  </a:cubicBezTo>
                  <a:cubicBezTo>
                    <a:pt x="48571" y="17142"/>
                    <a:pt x="54285" y="15584"/>
                    <a:pt x="54285" y="14025"/>
                  </a:cubicBezTo>
                  <a:cubicBezTo>
                    <a:pt x="54285" y="12467"/>
                    <a:pt x="54285" y="7792"/>
                    <a:pt x="51428" y="7792"/>
                  </a:cubicBezTo>
                  <a:cubicBezTo>
                    <a:pt x="45714" y="9350"/>
                    <a:pt x="40000" y="9350"/>
                    <a:pt x="42857" y="6233"/>
                  </a:cubicBezTo>
                  <a:cubicBezTo>
                    <a:pt x="45714" y="0"/>
                    <a:pt x="31428" y="0"/>
                    <a:pt x="25714" y="1558"/>
                  </a:cubicBezTo>
                  <a:cubicBezTo>
                    <a:pt x="22857" y="4675"/>
                    <a:pt x="17142" y="6233"/>
                    <a:pt x="11428" y="6233"/>
                  </a:cubicBezTo>
                  <a:cubicBezTo>
                    <a:pt x="5714" y="6233"/>
                    <a:pt x="2857" y="10909"/>
                    <a:pt x="2857" y="12467"/>
                  </a:cubicBezTo>
                  <a:cubicBezTo>
                    <a:pt x="2857" y="15584"/>
                    <a:pt x="0" y="17142"/>
                    <a:pt x="0" y="20259"/>
                  </a:cubicBezTo>
                  <a:cubicBezTo>
                    <a:pt x="0" y="23376"/>
                    <a:pt x="2857" y="23376"/>
                    <a:pt x="8571" y="24935"/>
                  </a:cubicBezTo>
                  <a:cubicBezTo>
                    <a:pt x="11428" y="28051"/>
                    <a:pt x="14285" y="29610"/>
                    <a:pt x="17142" y="31168"/>
                  </a:cubicBezTo>
                  <a:cubicBezTo>
                    <a:pt x="20000" y="34285"/>
                    <a:pt x="14285" y="35844"/>
                    <a:pt x="14285" y="37402"/>
                  </a:cubicBezTo>
                  <a:cubicBezTo>
                    <a:pt x="14285" y="38961"/>
                    <a:pt x="17142" y="40519"/>
                    <a:pt x="14285" y="42077"/>
                  </a:cubicBezTo>
                  <a:cubicBezTo>
                    <a:pt x="14285" y="42077"/>
                    <a:pt x="11428" y="42077"/>
                    <a:pt x="11428" y="43636"/>
                  </a:cubicBezTo>
                  <a:cubicBezTo>
                    <a:pt x="8571" y="45194"/>
                    <a:pt x="14285" y="49870"/>
                    <a:pt x="17142" y="51428"/>
                  </a:cubicBezTo>
                  <a:cubicBezTo>
                    <a:pt x="20000" y="52987"/>
                    <a:pt x="22857" y="54545"/>
                    <a:pt x="25714" y="57662"/>
                  </a:cubicBezTo>
                  <a:cubicBezTo>
                    <a:pt x="25714" y="60779"/>
                    <a:pt x="25714" y="62337"/>
                    <a:pt x="28571" y="65454"/>
                  </a:cubicBezTo>
                  <a:cubicBezTo>
                    <a:pt x="31428" y="71688"/>
                    <a:pt x="22857" y="76363"/>
                    <a:pt x="17142" y="81038"/>
                  </a:cubicBezTo>
                  <a:cubicBezTo>
                    <a:pt x="17142" y="82597"/>
                    <a:pt x="14285" y="84155"/>
                    <a:pt x="14285" y="85714"/>
                  </a:cubicBezTo>
                  <a:cubicBezTo>
                    <a:pt x="11428" y="87272"/>
                    <a:pt x="11428" y="88831"/>
                    <a:pt x="11428" y="90389"/>
                  </a:cubicBezTo>
                  <a:cubicBezTo>
                    <a:pt x="11428" y="91948"/>
                    <a:pt x="8571" y="96623"/>
                    <a:pt x="14285" y="96623"/>
                  </a:cubicBezTo>
                  <a:cubicBezTo>
                    <a:pt x="22857" y="99740"/>
                    <a:pt x="25714" y="104415"/>
                    <a:pt x="31428" y="107532"/>
                  </a:cubicBezTo>
                  <a:cubicBezTo>
                    <a:pt x="34285" y="109090"/>
                    <a:pt x="34285" y="110649"/>
                    <a:pt x="37142" y="112207"/>
                  </a:cubicBezTo>
                  <a:cubicBezTo>
                    <a:pt x="40000" y="112207"/>
                    <a:pt x="42857" y="112207"/>
                    <a:pt x="45714" y="112207"/>
                  </a:cubicBezTo>
                  <a:cubicBezTo>
                    <a:pt x="48571" y="113766"/>
                    <a:pt x="51428" y="113766"/>
                    <a:pt x="51428" y="115324"/>
                  </a:cubicBezTo>
                  <a:cubicBezTo>
                    <a:pt x="51428" y="116883"/>
                    <a:pt x="51428" y="118441"/>
                    <a:pt x="54285" y="118441"/>
                  </a:cubicBezTo>
                  <a:cubicBezTo>
                    <a:pt x="54285" y="120000"/>
                    <a:pt x="57142" y="118441"/>
                    <a:pt x="60000" y="118441"/>
                  </a:cubicBezTo>
                  <a:cubicBezTo>
                    <a:pt x="62857" y="118441"/>
                    <a:pt x="65714" y="115324"/>
                    <a:pt x="65714" y="115324"/>
                  </a:cubicBezTo>
                  <a:cubicBezTo>
                    <a:pt x="60000" y="110649"/>
                    <a:pt x="57142" y="109090"/>
                    <a:pt x="45714" y="107532"/>
                  </a:cubicBezTo>
                  <a:cubicBezTo>
                    <a:pt x="42857" y="107532"/>
                    <a:pt x="40000" y="105974"/>
                    <a:pt x="37142" y="104415"/>
                  </a:cubicBezTo>
                  <a:cubicBezTo>
                    <a:pt x="37142" y="101298"/>
                    <a:pt x="40000" y="104415"/>
                    <a:pt x="42857" y="104415"/>
                  </a:cubicBezTo>
                  <a:cubicBezTo>
                    <a:pt x="40000" y="104415"/>
                    <a:pt x="34285" y="95064"/>
                    <a:pt x="34285" y="93506"/>
                  </a:cubicBezTo>
                  <a:cubicBezTo>
                    <a:pt x="34285" y="91948"/>
                    <a:pt x="34285" y="91948"/>
                    <a:pt x="31428" y="90389"/>
                  </a:cubicBezTo>
                  <a:cubicBezTo>
                    <a:pt x="28571" y="90389"/>
                    <a:pt x="25714" y="88831"/>
                    <a:pt x="25714" y="87272"/>
                  </a:cubicBezTo>
                  <a:cubicBezTo>
                    <a:pt x="22857" y="82597"/>
                    <a:pt x="28571" y="77922"/>
                    <a:pt x="31428" y="74805"/>
                  </a:cubicBezTo>
                  <a:cubicBezTo>
                    <a:pt x="31428" y="71688"/>
                    <a:pt x="37142" y="68571"/>
                    <a:pt x="37142" y="67012"/>
                  </a:cubicBezTo>
                  <a:cubicBezTo>
                    <a:pt x="37142" y="63896"/>
                    <a:pt x="34285" y="57662"/>
                    <a:pt x="40000" y="56103"/>
                  </a:cubicBezTo>
                  <a:cubicBezTo>
                    <a:pt x="48571" y="56103"/>
                    <a:pt x="48571" y="57662"/>
                    <a:pt x="48571" y="62337"/>
                  </a:cubicBezTo>
                  <a:cubicBezTo>
                    <a:pt x="45714" y="65454"/>
                    <a:pt x="57142" y="63896"/>
                    <a:pt x="62857" y="63896"/>
                  </a:cubicBezTo>
                  <a:cubicBezTo>
                    <a:pt x="65714" y="63896"/>
                    <a:pt x="74285" y="67012"/>
                    <a:pt x="77142" y="68571"/>
                  </a:cubicBezTo>
                  <a:cubicBezTo>
                    <a:pt x="77142" y="65454"/>
                    <a:pt x="71428" y="63896"/>
                    <a:pt x="68571" y="59220"/>
                  </a:cubicBezTo>
                  <a:cubicBezTo>
                    <a:pt x="68571" y="56103"/>
                    <a:pt x="74285" y="54545"/>
                    <a:pt x="80000" y="51428"/>
                  </a:cubicBezTo>
                  <a:cubicBezTo>
                    <a:pt x="82857" y="49870"/>
                    <a:pt x="91428" y="49870"/>
                    <a:pt x="97142" y="49870"/>
                  </a:cubicBezTo>
                  <a:cubicBezTo>
                    <a:pt x="102857" y="49870"/>
                    <a:pt x="105714" y="49870"/>
                    <a:pt x="108571" y="51428"/>
                  </a:cubicBezTo>
                  <a:cubicBezTo>
                    <a:pt x="114285" y="51428"/>
                    <a:pt x="111428" y="49870"/>
                    <a:pt x="114285" y="46753"/>
                  </a:cubicBezTo>
                  <a:cubicBezTo>
                    <a:pt x="117142" y="46753"/>
                    <a:pt x="114285" y="48311"/>
                    <a:pt x="114285" y="4675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1" name="Google Shape;1004;g90e2d1f501_0_5781">
              <a:extLst>
                <a:ext uri="{FF2B5EF4-FFF2-40B4-BE49-F238E27FC236}">
                  <a16:creationId xmlns:a16="http://schemas.microsoft.com/office/drawing/2014/main" id="{E889D4FB-142E-0A06-35C9-532B3C9FC366}"/>
                </a:ext>
              </a:extLst>
            </p:cNvPr>
            <p:cNvSpPr/>
            <p:nvPr/>
          </p:nvSpPr>
          <p:spPr>
            <a:xfrm>
              <a:off x="16362619" y="7921314"/>
              <a:ext cx="356700" cy="72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842" y="84615"/>
                  </a:moveTo>
                  <a:cubicBezTo>
                    <a:pt x="113684" y="83076"/>
                    <a:pt x="113684" y="80000"/>
                    <a:pt x="113684" y="75384"/>
                  </a:cubicBezTo>
                  <a:cubicBezTo>
                    <a:pt x="110526" y="70769"/>
                    <a:pt x="107368" y="67692"/>
                    <a:pt x="101052" y="63076"/>
                  </a:cubicBezTo>
                  <a:cubicBezTo>
                    <a:pt x="97894" y="60000"/>
                    <a:pt x="94736" y="58461"/>
                    <a:pt x="88421" y="56923"/>
                  </a:cubicBezTo>
                  <a:cubicBezTo>
                    <a:pt x="82105" y="53846"/>
                    <a:pt x="72631" y="52307"/>
                    <a:pt x="69473" y="47692"/>
                  </a:cubicBezTo>
                  <a:cubicBezTo>
                    <a:pt x="69473" y="44615"/>
                    <a:pt x="63157" y="43076"/>
                    <a:pt x="56842" y="40000"/>
                  </a:cubicBezTo>
                  <a:cubicBezTo>
                    <a:pt x="53684" y="38461"/>
                    <a:pt x="56842" y="32307"/>
                    <a:pt x="60000" y="30769"/>
                  </a:cubicBezTo>
                  <a:cubicBezTo>
                    <a:pt x="66315" y="29230"/>
                    <a:pt x="72631" y="26153"/>
                    <a:pt x="72631" y="23076"/>
                  </a:cubicBezTo>
                  <a:cubicBezTo>
                    <a:pt x="75789" y="21538"/>
                    <a:pt x="88421" y="18461"/>
                    <a:pt x="91578" y="16923"/>
                  </a:cubicBezTo>
                  <a:cubicBezTo>
                    <a:pt x="85263" y="15384"/>
                    <a:pt x="78947" y="13846"/>
                    <a:pt x="72631" y="10769"/>
                  </a:cubicBezTo>
                  <a:cubicBezTo>
                    <a:pt x="66315" y="9230"/>
                    <a:pt x="75789" y="9230"/>
                    <a:pt x="75789" y="6153"/>
                  </a:cubicBezTo>
                  <a:cubicBezTo>
                    <a:pt x="75789" y="6153"/>
                    <a:pt x="60000" y="4615"/>
                    <a:pt x="60000" y="4615"/>
                  </a:cubicBezTo>
                  <a:cubicBezTo>
                    <a:pt x="53684" y="3076"/>
                    <a:pt x="47368" y="0"/>
                    <a:pt x="44210" y="4615"/>
                  </a:cubicBezTo>
                  <a:cubicBezTo>
                    <a:pt x="41052" y="6153"/>
                    <a:pt x="37894" y="6153"/>
                    <a:pt x="34736" y="7692"/>
                  </a:cubicBezTo>
                  <a:cubicBezTo>
                    <a:pt x="28421" y="12307"/>
                    <a:pt x="28421" y="6153"/>
                    <a:pt x="25263" y="7692"/>
                  </a:cubicBezTo>
                  <a:cubicBezTo>
                    <a:pt x="18947" y="9230"/>
                    <a:pt x="18947" y="7692"/>
                    <a:pt x="15789" y="7692"/>
                  </a:cubicBezTo>
                  <a:cubicBezTo>
                    <a:pt x="12631" y="9230"/>
                    <a:pt x="9473" y="9230"/>
                    <a:pt x="9473" y="7692"/>
                  </a:cubicBezTo>
                  <a:cubicBezTo>
                    <a:pt x="9473" y="6153"/>
                    <a:pt x="3157" y="9230"/>
                    <a:pt x="0" y="9230"/>
                  </a:cubicBezTo>
                  <a:cubicBezTo>
                    <a:pt x="0" y="10769"/>
                    <a:pt x="9473" y="13846"/>
                    <a:pt x="12631" y="13846"/>
                  </a:cubicBezTo>
                  <a:cubicBezTo>
                    <a:pt x="15789" y="16923"/>
                    <a:pt x="12631" y="18461"/>
                    <a:pt x="15789" y="20000"/>
                  </a:cubicBezTo>
                  <a:cubicBezTo>
                    <a:pt x="15789" y="23076"/>
                    <a:pt x="25263" y="23076"/>
                    <a:pt x="28421" y="21538"/>
                  </a:cubicBezTo>
                  <a:cubicBezTo>
                    <a:pt x="34736" y="20000"/>
                    <a:pt x="37894" y="24615"/>
                    <a:pt x="37894" y="26153"/>
                  </a:cubicBezTo>
                  <a:cubicBezTo>
                    <a:pt x="41052" y="29230"/>
                    <a:pt x="47368" y="29230"/>
                    <a:pt x="41052" y="32307"/>
                  </a:cubicBezTo>
                  <a:cubicBezTo>
                    <a:pt x="34736" y="33846"/>
                    <a:pt x="31578" y="29230"/>
                    <a:pt x="31578" y="33846"/>
                  </a:cubicBezTo>
                  <a:cubicBezTo>
                    <a:pt x="31578" y="36923"/>
                    <a:pt x="41052" y="36923"/>
                    <a:pt x="44210" y="38461"/>
                  </a:cubicBezTo>
                  <a:cubicBezTo>
                    <a:pt x="50526" y="41538"/>
                    <a:pt x="53684" y="44615"/>
                    <a:pt x="60000" y="47692"/>
                  </a:cubicBezTo>
                  <a:cubicBezTo>
                    <a:pt x="63157" y="50769"/>
                    <a:pt x="69473" y="50769"/>
                    <a:pt x="72631" y="53846"/>
                  </a:cubicBezTo>
                  <a:cubicBezTo>
                    <a:pt x="75789" y="56923"/>
                    <a:pt x="75789" y="58461"/>
                    <a:pt x="82105" y="60000"/>
                  </a:cubicBezTo>
                  <a:cubicBezTo>
                    <a:pt x="85263" y="61538"/>
                    <a:pt x="82105" y="64615"/>
                    <a:pt x="88421" y="66153"/>
                  </a:cubicBezTo>
                  <a:cubicBezTo>
                    <a:pt x="91578" y="67692"/>
                    <a:pt x="88421" y="72307"/>
                    <a:pt x="85263" y="73846"/>
                  </a:cubicBezTo>
                  <a:cubicBezTo>
                    <a:pt x="82105" y="75384"/>
                    <a:pt x="85263" y="78461"/>
                    <a:pt x="88421" y="80000"/>
                  </a:cubicBezTo>
                  <a:cubicBezTo>
                    <a:pt x="88421" y="83076"/>
                    <a:pt x="88421" y="84615"/>
                    <a:pt x="88421" y="87692"/>
                  </a:cubicBezTo>
                  <a:cubicBezTo>
                    <a:pt x="82105" y="90769"/>
                    <a:pt x="82105" y="90769"/>
                    <a:pt x="72631" y="92307"/>
                  </a:cubicBezTo>
                  <a:cubicBezTo>
                    <a:pt x="66315" y="92307"/>
                    <a:pt x="75789" y="96923"/>
                    <a:pt x="63157" y="95384"/>
                  </a:cubicBezTo>
                  <a:cubicBezTo>
                    <a:pt x="56842" y="95384"/>
                    <a:pt x="63157" y="98461"/>
                    <a:pt x="63157" y="100000"/>
                  </a:cubicBezTo>
                  <a:cubicBezTo>
                    <a:pt x="66315" y="103076"/>
                    <a:pt x="60000" y="101538"/>
                    <a:pt x="56842" y="101538"/>
                  </a:cubicBezTo>
                  <a:cubicBezTo>
                    <a:pt x="50526" y="101538"/>
                    <a:pt x="47368" y="101538"/>
                    <a:pt x="44210" y="103076"/>
                  </a:cubicBezTo>
                  <a:cubicBezTo>
                    <a:pt x="34736" y="106153"/>
                    <a:pt x="41052" y="106153"/>
                    <a:pt x="47368" y="107692"/>
                  </a:cubicBezTo>
                  <a:cubicBezTo>
                    <a:pt x="50526" y="107692"/>
                    <a:pt x="44210" y="112307"/>
                    <a:pt x="44210" y="113846"/>
                  </a:cubicBezTo>
                  <a:cubicBezTo>
                    <a:pt x="41052" y="113846"/>
                    <a:pt x="41052" y="120000"/>
                    <a:pt x="44210" y="118461"/>
                  </a:cubicBezTo>
                  <a:cubicBezTo>
                    <a:pt x="50526" y="116923"/>
                    <a:pt x="53684" y="115384"/>
                    <a:pt x="56842" y="115384"/>
                  </a:cubicBezTo>
                  <a:cubicBezTo>
                    <a:pt x="69473" y="113846"/>
                    <a:pt x="63157" y="112307"/>
                    <a:pt x="60000" y="109230"/>
                  </a:cubicBezTo>
                  <a:cubicBezTo>
                    <a:pt x="63157" y="109230"/>
                    <a:pt x="66315" y="112307"/>
                    <a:pt x="69473" y="110769"/>
                  </a:cubicBezTo>
                  <a:cubicBezTo>
                    <a:pt x="72631" y="109230"/>
                    <a:pt x="66315" y="107692"/>
                    <a:pt x="66315" y="107692"/>
                  </a:cubicBezTo>
                  <a:cubicBezTo>
                    <a:pt x="66315" y="106153"/>
                    <a:pt x="72631" y="109230"/>
                    <a:pt x="72631" y="109230"/>
                  </a:cubicBezTo>
                  <a:cubicBezTo>
                    <a:pt x="69473" y="109230"/>
                    <a:pt x="72631" y="103076"/>
                    <a:pt x="75789" y="103076"/>
                  </a:cubicBezTo>
                  <a:cubicBezTo>
                    <a:pt x="75789" y="101538"/>
                    <a:pt x="82105" y="104615"/>
                    <a:pt x="82105" y="104615"/>
                  </a:cubicBezTo>
                  <a:cubicBezTo>
                    <a:pt x="88421" y="104615"/>
                    <a:pt x="91578" y="103076"/>
                    <a:pt x="94736" y="101538"/>
                  </a:cubicBezTo>
                  <a:cubicBezTo>
                    <a:pt x="97894" y="100000"/>
                    <a:pt x="113684" y="96923"/>
                    <a:pt x="113684" y="93846"/>
                  </a:cubicBezTo>
                  <a:cubicBezTo>
                    <a:pt x="113684" y="92307"/>
                    <a:pt x="110526" y="90769"/>
                    <a:pt x="113684" y="87692"/>
                  </a:cubicBezTo>
                  <a:cubicBezTo>
                    <a:pt x="113684" y="86153"/>
                    <a:pt x="120000" y="87692"/>
                    <a:pt x="116842" y="84615"/>
                  </a:cubicBezTo>
                  <a:cubicBezTo>
                    <a:pt x="113684" y="83076"/>
                    <a:pt x="120000" y="86153"/>
                    <a:pt x="116842" y="8461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2" name="Google Shape;1005;g90e2d1f501_0_5781">
              <a:extLst>
                <a:ext uri="{FF2B5EF4-FFF2-40B4-BE49-F238E27FC236}">
                  <a16:creationId xmlns:a16="http://schemas.microsoft.com/office/drawing/2014/main" id="{8BF77EE8-CDB0-00BA-E799-525B8D6FAC53}"/>
                </a:ext>
              </a:extLst>
            </p:cNvPr>
            <p:cNvSpPr/>
            <p:nvPr/>
          </p:nvSpPr>
          <p:spPr>
            <a:xfrm>
              <a:off x="16279816" y="7978656"/>
              <a:ext cx="3441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1333"/>
                  </a:moveTo>
                  <a:cubicBezTo>
                    <a:pt x="120000" y="98666"/>
                    <a:pt x="116756" y="98666"/>
                    <a:pt x="113513" y="93333"/>
                  </a:cubicBezTo>
                  <a:cubicBezTo>
                    <a:pt x="113513" y="88000"/>
                    <a:pt x="110270" y="90666"/>
                    <a:pt x="107027" y="85333"/>
                  </a:cubicBezTo>
                  <a:cubicBezTo>
                    <a:pt x="103783" y="80000"/>
                    <a:pt x="103783" y="77333"/>
                    <a:pt x="97297" y="74666"/>
                  </a:cubicBezTo>
                  <a:cubicBezTo>
                    <a:pt x="90810" y="69333"/>
                    <a:pt x="87567" y="64000"/>
                    <a:pt x="84324" y="58666"/>
                  </a:cubicBezTo>
                  <a:cubicBezTo>
                    <a:pt x="81081" y="56000"/>
                    <a:pt x="74594" y="50666"/>
                    <a:pt x="71351" y="48000"/>
                  </a:cubicBezTo>
                  <a:cubicBezTo>
                    <a:pt x="64864" y="45333"/>
                    <a:pt x="61621" y="48000"/>
                    <a:pt x="61621" y="40000"/>
                  </a:cubicBezTo>
                  <a:cubicBezTo>
                    <a:pt x="61621" y="37333"/>
                    <a:pt x="68108" y="42666"/>
                    <a:pt x="71351" y="37333"/>
                  </a:cubicBezTo>
                  <a:cubicBezTo>
                    <a:pt x="77837" y="34666"/>
                    <a:pt x="71351" y="32000"/>
                    <a:pt x="68108" y="26666"/>
                  </a:cubicBezTo>
                  <a:cubicBezTo>
                    <a:pt x="61621" y="13333"/>
                    <a:pt x="51891" y="29333"/>
                    <a:pt x="45405" y="21333"/>
                  </a:cubicBezTo>
                  <a:cubicBezTo>
                    <a:pt x="42162" y="18666"/>
                    <a:pt x="45405" y="13333"/>
                    <a:pt x="42162" y="10666"/>
                  </a:cubicBezTo>
                  <a:cubicBezTo>
                    <a:pt x="38918" y="8000"/>
                    <a:pt x="32432" y="5333"/>
                    <a:pt x="29189" y="0"/>
                  </a:cubicBezTo>
                  <a:cubicBezTo>
                    <a:pt x="29189" y="0"/>
                    <a:pt x="22702" y="0"/>
                    <a:pt x="22702" y="0"/>
                  </a:cubicBezTo>
                  <a:cubicBezTo>
                    <a:pt x="19459" y="2666"/>
                    <a:pt x="25945" y="8000"/>
                    <a:pt x="25945" y="10666"/>
                  </a:cubicBezTo>
                  <a:cubicBezTo>
                    <a:pt x="25945" y="13333"/>
                    <a:pt x="29189" y="18666"/>
                    <a:pt x="25945" y="18666"/>
                  </a:cubicBezTo>
                  <a:cubicBezTo>
                    <a:pt x="19459" y="18666"/>
                    <a:pt x="19459" y="13333"/>
                    <a:pt x="12972" y="13333"/>
                  </a:cubicBezTo>
                  <a:cubicBezTo>
                    <a:pt x="9729" y="10666"/>
                    <a:pt x="0" y="26666"/>
                    <a:pt x="0" y="26666"/>
                  </a:cubicBezTo>
                  <a:cubicBezTo>
                    <a:pt x="3243" y="34666"/>
                    <a:pt x="0" y="45333"/>
                    <a:pt x="12972" y="40000"/>
                  </a:cubicBezTo>
                  <a:cubicBezTo>
                    <a:pt x="19459" y="37333"/>
                    <a:pt x="12972" y="58666"/>
                    <a:pt x="12972" y="58666"/>
                  </a:cubicBezTo>
                  <a:cubicBezTo>
                    <a:pt x="19459" y="61333"/>
                    <a:pt x="12972" y="64000"/>
                    <a:pt x="9729" y="69333"/>
                  </a:cubicBezTo>
                  <a:cubicBezTo>
                    <a:pt x="9729" y="72000"/>
                    <a:pt x="19459" y="66666"/>
                    <a:pt x="22702" y="66666"/>
                  </a:cubicBezTo>
                  <a:cubicBezTo>
                    <a:pt x="22702" y="64000"/>
                    <a:pt x="29189" y="61333"/>
                    <a:pt x="32432" y="61333"/>
                  </a:cubicBezTo>
                  <a:cubicBezTo>
                    <a:pt x="38918" y="64000"/>
                    <a:pt x="42162" y="64000"/>
                    <a:pt x="48648" y="58666"/>
                  </a:cubicBezTo>
                  <a:cubicBezTo>
                    <a:pt x="55135" y="56000"/>
                    <a:pt x="77837" y="66666"/>
                    <a:pt x="74594" y="74666"/>
                  </a:cubicBezTo>
                  <a:cubicBezTo>
                    <a:pt x="68108" y="85333"/>
                    <a:pt x="81081" y="88000"/>
                    <a:pt x="87567" y="96000"/>
                  </a:cubicBezTo>
                  <a:cubicBezTo>
                    <a:pt x="87567" y="98666"/>
                    <a:pt x="87567" y="101333"/>
                    <a:pt x="87567" y="104000"/>
                  </a:cubicBezTo>
                  <a:cubicBezTo>
                    <a:pt x="87567" y="106666"/>
                    <a:pt x="84324" y="112000"/>
                    <a:pt x="81081" y="114666"/>
                  </a:cubicBezTo>
                  <a:cubicBezTo>
                    <a:pt x="84324" y="114666"/>
                    <a:pt x="94054" y="120000"/>
                    <a:pt x="94054" y="114666"/>
                  </a:cubicBezTo>
                  <a:cubicBezTo>
                    <a:pt x="94054" y="112000"/>
                    <a:pt x="100540" y="109333"/>
                    <a:pt x="103783" y="112000"/>
                  </a:cubicBezTo>
                  <a:cubicBezTo>
                    <a:pt x="107027" y="114666"/>
                    <a:pt x="110270" y="114666"/>
                    <a:pt x="113513" y="112000"/>
                  </a:cubicBezTo>
                  <a:cubicBezTo>
                    <a:pt x="120000" y="112000"/>
                    <a:pt x="120000" y="106666"/>
                    <a:pt x="120000" y="101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3" name="Google Shape;1006;g90e2d1f501_0_5781">
              <a:extLst>
                <a:ext uri="{FF2B5EF4-FFF2-40B4-BE49-F238E27FC236}">
                  <a16:creationId xmlns:a16="http://schemas.microsoft.com/office/drawing/2014/main" id="{63C4D483-1BAC-A7F7-715B-AF2E288C8866}"/>
                </a:ext>
              </a:extLst>
            </p:cNvPr>
            <p:cNvSpPr/>
            <p:nvPr/>
          </p:nvSpPr>
          <p:spPr>
            <a:xfrm>
              <a:off x="17754338" y="9119078"/>
              <a:ext cx="420300" cy="35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1578"/>
                  </a:moveTo>
                  <a:cubicBezTo>
                    <a:pt x="120000" y="88421"/>
                    <a:pt x="117333" y="85263"/>
                    <a:pt x="120000" y="82105"/>
                  </a:cubicBezTo>
                  <a:cubicBezTo>
                    <a:pt x="120000" y="78947"/>
                    <a:pt x="120000" y="78947"/>
                    <a:pt x="120000" y="75789"/>
                  </a:cubicBezTo>
                  <a:cubicBezTo>
                    <a:pt x="120000" y="66315"/>
                    <a:pt x="120000" y="56842"/>
                    <a:pt x="120000" y="47368"/>
                  </a:cubicBezTo>
                  <a:cubicBezTo>
                    <a:pt x="120000" y="37894"/>
                    <a:pt x="120000" y="28421"/>
                    <a:pt x="120000" y="18947"/>
                  </a:cubicBezTo>
                  <a:cubicBezTo>
                    <a:pt x="120000" y="18947"/>
                    <a:pt x="96000" y="9473"/>
                    <a:pt x="93333" y="9473"/>
                  </a:cubicBezTo>
                  <a:cubicBezTo>
                    <a:pt x="88000" y="6315"/>
                    <a:pt x="85333" y="3157"/>
                    <a:pt x="80000" y="0"/>
                  </a:cubicBezTo>
                  <a:cubicBezTo>
                    <a:pt x="72000" y="0"/>
                    <a:pt x="72000" y="6315"/>
                    <a:pt x="69333" y="9473"/>
                  </a:cubicBezTo>
                  <a:cubicBezTo>
                    <a:pt x="69333" y="12631"/>
                    <a:pt x="61333" y="12631"/>
                    <a:pt x="58666" y="15789"/>
                  </a:cubicBezTo>
                  <a:cubicBezTo>
                    <a:pt x="56000" y="22105"/>
                    <a:pt x="53333" y="28421"/>
                    <a:pt x="48000" y="31578"/>
                  </a:cubicBezTo>
                  <a:cubicBezTo>
                    <a:pt x="42666" y="34736"/>
                    <a:pt x="37333" y="31578"/>
                    <a:pt x="37333" y="25263"/>
                  </a:cubicBezTo>
                  <a:cubicBezTo>
                    <a:pt x="34666" y="18947"/>
                    <a:pt x="32000" y="18947"/>
                    <a:pt x="29333" y="15789"/>
                  </a:cubicBezTo>
                  <a:cubicBezTo>
                    <a:pt x="29333" y="9473"/>
                    <a:pt x="26666" y="15789"/>
                    <a:pt x="24000" y="18947"/>
                  </a:cubicBezTo>
                  <a:cubicBezTo>
                    <a:pt x="21333" y="18947"/>
                    <a:pt x="18666" y="15789"/>
                    <a:pt x="18666" y="15789"/>
                  </a:cubicBezTo>
                  <a:cubicBezTo>
                    <a:pt x="16000" y="15789"/>
                    <a:pt x="13333" y="18947"/>
                    <a:pt x="10666" y="18947"/>
                  </a:cubicBezTo>
                  <a:cubicBezTo>
                    <a:pt x="10666" y="22105"/>
                    <a:pt x="0" y="18947"/>
                    <a:pt x="0" y="22105"/>
                  </a:cubicBezTo>
                  <a:cubicBezTo>
                    <a:pt x="0" y="25263"/>
                    <a:pt x="5333" y="25263"/>
                    <a:pt x="8000" y="25263"/>
                  </a:cubicBezTo>
                  <a:cubicBezTo>
                    <a:pt x="10666" y="28421"/>
                    <a:pt x="10666" y="31578"/>
                    <a:pt x="10666" y="34736"/>
                  </a:cubicBezTo>
                  <a:cubicBezTo>
                    <a:pt x="10666" y="41052"/>
                    <a:pt x="18666" y="41052"/>
                    <a:pt x="18666" y="44210"/>
                  </a:cubicBezTo>
                  <a:cubicBezTo>
                    <a:pt x="18666" y="37894"/>
                    <a:pt x="18666" y="28421"/>
                    <a:pt x="24000" y="25263"/>
                  </a:cubicBezTo>
                  <a:cubicBezTo>
                    <a:pt x="18666" y="28421"/>
                    <a:pt x="21333" y="34736"/>
                    <a:pt x="26666" y="37894"/>
                  </a:cubicBezTo>
                  <a:cubicBezTo>
                    <a:pt x="32000" y="41052"/>
                    <a:pt x="34666" y="41052"/>
                    <a:pt x="40000" y="37894"/>
                  </a:cubicBezTo>
                  <a:cubicBezTo>
                    <a:pt x="32000" y="41052"/>
                    <a:pt x="45333" y="47368"/>
                    <a:pt x="48000" y="47368"/>
                  </a:cubicBezTo>
                  <a:cubicBezTo>
                    <a:pt x="56000" y="50526"/>
                    <a:pt x="64000" y="56842"/>
                    <a:pt x="72000" y="60000"/>
                  </a:cubicBezTo>
                  <a:cubicBezTo>
                    <a:pt x="77333" y="63157"/>
                    <a:pt x="82666" y="66315"/>
                    <a:pt x="85333" y="69473"/>
                  </a:cubicBezTo>
                  <a:cubicBezTo>
                    <a:pt x="85333" y="75789"/>
                    <a:pt x="88000" y="78947"/>
                    <a:pt x="90666" y="82105"/>
                  </a:cubicBezTo>
                  <a:cubicBezTo>
                    <a:pt x="90666" y="82105"/>
                    <a:pt x="96000" y="85263"/>
                    <a:pt x="96000" y="85263"/>
                  </a:cubicBezTo>
                  <a:cubicBezTo>
                    <a:pt x="96000" y="85263"/>
                    <a:pt x="90666" y="88421"/>
                    <a:pt x="90666" y="88421"/>
                  </a:cubicBezTo>
                  <a:cubicBezTo>
                    <a:pt x="90666" y="88421"/>
                    <a:pt x="96000" y="88421"/>
                    <a:pt x="96000" y="91578"/>
                  </a:cubicBezTo>
                  <a:cubicBezTo>
                    <a:pt x="96000" y="88421"/>
                    <a:pt x="93333" y="91578"/>
                    <a:pt x="93333" y="94736"/>
                  </a:cubicBezTo>
                  <a:cubicBezTo>
                    <a:pt x="90666" y="97894"/>
                    <a:pt x="88000" y="94736"/>
                    <a:pt x="85333" y="97894"/>
                  </a:cubicBezTo>
                  <a:cubicBezTo>
                    <a:pt x="82666" y="97894"/>
                    <a:pt x="74666" y="107368"/>
                    <a:pt x="77333" y="107368"/>
                  </a:cubicBezTo>
                  <a:cubicBezTo>
                    <a:pt x="80000" y="110526"/>
                    <a:pt x="85333" y="110526"/>
                    <a:pt x="90666" y="110526"/>
                  </a:cubicBezTo>
                  <a:cubicBezTo>
                    <a:pt x="90666" y="107368"/>
                    <a:pt x="93333" y="94736"/>
                    <a:pt x="96000" y="97894"/>
                  </a:cubicBezTo>
                  <a:cubicBezTo>
                    <a:pt x="96000" y="101052"/>
                    <a:pt x="88000" y="104210"/>
                    <a:pt x="96000" y="104210"/>
                  </a:cubicBezTo>
                  <a:cubicBezTo>
                    <a:pt x="101333" y="107368"/>
                    <a:pt x="104000" y="107368"/>
                    <a:pt x="106666" y="101052"/>
                  </a:cubicBezTo>
                  <a:cubicBezTo>
                    <a:pt x="104000" y="107368"/>
                    <a:pt x="117333" y="116842"/>
                    <a:pt x="120000" y="120000"/>
                  </a:cubicBezTo>
                  <a:cubicBezTo>
                    <a:pt x="120000" y="110526"/>
                    <a:pt x="120000" y="101052"/>
                    <a:pt x="120000" y="9157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4" name="Google Shape;1007;g90e2d1f501_0_5781">
              <a:extLst>
                <a:ext uri="{FF2B5EF4-FFF2-40B4-BE49-F238E27FC236}">
                  <a16:creationId xmlns:a16="http://schemas.microsoft.com/office/drawing/2014/main" id="{BE85038D-1418-B5BE-28BF-6E5F7C2CDABC}"/>
                </a:ext>
              </a:extLst>
            </p:cNvPr>
            <p:cNvSpPr/>
            <p:nvPr/>
          </p:nvSpPr>
          <p:spPr>
            <a:xfrm>
              <a:off x="18165166" y="9176422"/>
              <a:ext cx="477600" cy="38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647" y="114146"/>
                  </a:moveTo>
                  <a:cubicBezTo>
                    <a:pt x="112941" y="111219"/>
                    <a:pt x="108235" y="111219"/>
                    <a:pt x="105882" y="108292"/>
                  </a:cubicBezTo>
                  <a:cubicBezTo>
                    <a:pt x="103529" y="105365"/>
                    <a:pt x="108235" y="102439"/>
                    <a:pt x="110588" y="105365"/>
                  </a:cubicBezTo>
                  <a:cubicBezTo>
                    <a:pt x="105882" y="102439"/>
                    <a:pt x="98823" y="105365"/>
                    <a:pt x="98823" y="99512"/>
                  </a:cubicBezTo>
                  <a:cubicBezTo>
                    <a:pt x="98823" y="93658"/>
                    <a:pt x="91764" y="93658"/>
                    <a:pt x="89411" y="87804"/>
                  </a:cubicBezTo>
                  <a:cubicBezTo>
                    <a:pt x="87058" y="84878"/>
                    <a:pt x="89411" y="84878"/>
                    <a:pt x="87058" y="81951"/>
                  </a:cubicBezTo>
                  <a:cubicBezTo>
                    <a:pt x="84705" y="79024"/>
                    <a:pt x="82352" y="79024"/>
                    <a:pt x="80000" y="76097"/>
                  </a:cubicBezTo>
                  <a:cubicBezTo>
                    <a:pt x="80000" y="76097"/>
                    <a:pt x="70588" y="61463"/>
                    <a:pt x="68235" y="61463"/>
                  </a:cubicBezTo>
                  <a:cubicBezTo>
                    <a:pt x="70588" y="58536"/>
                    <a:pt x="77647" y="61463"/>
                    <a:pt x="80000" y="61463"/>
                  </a:cubicBezTo>
                  <a:cubicBezTo>
                    <a:pt x="84705" y="61463"/>
                    <a:pt x="82352" y="58536"/>
                    <a:pt x="80000" y="52682"/>
                  </a:cubicBezTo>
                  <a:cubicBezTo>
                    <a:pt x="80000" y="49756"/>
                    <a:pt x="75294" y="49756"/>
                    <a:pt x="72941" y="49756"/>
                  </a:cubicBezTo>
                  <a:cubicBezTo>
                    <a:pt x="65882" y="43902"/>
                    <a:pt x="61176" y="40975"/>
                    <a:pt x="58823" y="35121"/>
                  </a:cubicBezTo>
                  <a:cubicBezTo>
                    <a:pt x="56470" y="29268"/>
                    <a:pt x="49411" y="23414"/>
                    <a:pt x="44705" y="20487"/>
                  </a:cubicBezTo>
                  <a:cubicBezTo>
                    <a:pt x="42352" y="17560"/>
                    <a:pt x="40000" y="17560"/>
                    <a:pt x="37647" y="17560"/>
                  </a:cubicBezTo>
                  <a:cubicBezTo>
                    <a:pt x="35294" y="17560"/>
                    <a:pt x="32941" y="11707"/>
                    <a:pt x="30588" y="11707"/>
                  </a:cubicBezTo>
                  <a:cubicBezTo>
                    <a:pt x="28235" y="8780"/>
                    <a:pt x="23529" y="8780"/>
                    <a:pt x="18823" y="5853"/>
                  </a:cubicBezTo>
                  <a:cubicBezTo>
                    <a:pt x="14117" y="5853"/>
                    <a:pt x="9411" y="0"/>
                    <a:pt x="2352" y="0"/>
                  </a:cubicBezTo>
                  <a:cubicBezTo>
                    <a:pt x="2352" y="8780"/>
                    <a:pt x="2352" y="20487"/>
                    <a:pt x="2352" y="29268"/>
                  </a:cubicBezTo>
                  <a:cubicBezTo>
                    <a:pt x="2352" y="38048"/>
                    <a:pt x="4705" y="49756"/>
                    <a:pt x="2352" y="58536"/>
                  </a:cubicBezTo>
                  <a:cubicBezTo>
                    <a:pt x="0" y="61463"/>
                    <a:pt x="2352" y="67317"/>
                    <a:pt x="2352" y="73170"/>
                  </a:cubicBezTo>
                  <a:cubicBezTo>
                    <a:pt x="2352" y="79024"/>
                    <a:pt x="2352" y="81951"/>
                    <a:pt x="2352" y="87804"/>
                  </a:cubicBezTo>
                  <a:cubicBezTo>
                    <a:pt x="2352" y="96585"/>
                    <a:pt x="4705" y="96585"/>
                    <a:pt x="9411" y="96585"/>
                  </a:cubicBezTo>
                  <a:cubicBezTo>
                    <a:pt x="16470" y="96585"/>
                    <a:pt x="23529" y="96585"/>
                    <a:pt x="30588" y="90731"/>
                  </a:cubicBezTo>
                  <a:cubicBezTo>
                    <a:pt x="32941" y="90731"/>
                    <a:pt x="21176" y="81951"/>
                    <a:pt x="21176" y="81951"/>
                  </a:cubicBezTo>
                  <a:cubicBezTo>
                    <a:pt x="23529" y="81951"/>
                    <a:pt x="32941" y="90731"/>
                    <a:pt x="32941" y="87804"/>
                  </a:cubicBezTo>
                  <a:cubicBezTo>
                    <a:pt x="32941" y="84878"/>
                    <a:pt x="30588" y="81951"/>
                    <a:pt x="30588" y="76097"/>
                  </a:cubicBezTo>
                  <a:cubicBezTo>
                    <a:pt x="30588" y="76097"/>
                    <a:pt x="37647" y="81951"/>
                    <a:pt x="35294" y="79024"/>
                  </a:cubicBezTo>
                  <a:cubicBezTo>
                    <a:pt x="35294" y="73170"/>
                    <a:pt x="40000" y="73170"/>
                    <a:pt x="42352" y="73170"/>
                  </a:cubicBezTo>
                  <a:cubicBezTo>
                    <a:pt x="44705" y="73170"/>
                    <a:pt x="61176" y="81951"/>
                    <a:pt x="61176" y="79024"/>
                  </a:cubicBezTo>
                  <a:cubicBezTo>
                    <a:pt x="61176" y="84878"/>
                    <a:pt x="70588" y="90731"/>
                    <a:pt x="72941" y="96585"/>
                  </a:cubicBezTo>
                  <a:cubicBezTo>
                    <a:pt x="75294" y="102439"/>
                    <a:pt x="80000" y="111219"/>
                    <a:pt x="84705" y="111219"/>
                  </a:cubicBezTo>
                  <a:cubicBezTo>
                    <a:pt x="91764" y="111219"/>
                    <a:pt x="98823" y="114146"/>
                    <a:pt x="105882" y="117073"/>
                  </a:cubicBezTo>
                  <a:cubicBezTo>
                    <a:pt x="108235" y="117073"/>
                    <a:pt x="112941" y="120000"/>
                    <a:pt x="112941" y="117073"/>
                  </a:cubicBezTo>
                  <a:cubicBezTo>
                    <a:pt x="112941" y="114146"/>
                    <a:pt x="120000" y="114146"/>
                    <a:pt x="117647" y="114146"/>
                  </a:cubicBezTo>
                  <a:cubicBezTo>
                    <a:pt x="115294" y="111219"/>
                    <a:pt x="120000" y="114146"/>
                    <a:pt x="117647" y="11414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5" name="Google Shape;1008;g90e2d1f501_0_5781">
              <a:extLst>
                <a:ext uri="{FF2B5EF4-FFF2-40B4-BE49-F238E27FC236}">
                  <a16:creationId xmlns:a16="http://schemas.microsoft.com/office/drawing/2014/main" id="{F0C883A9-1CFD-1F79-9FF5-8DDA1768BA1F}"/>
                </a:ext>
              </a:extLst>
            </p:cNvPr>
            <p:cNvSpPr/>
            <p:nvPr/>
          </p:nvSpPr>
          <p:spPr>
            <a:xfrm>
              <a:off x="16681089" y="8829197"/>
              <a:ext cx="4776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647" y="13333"/>
                  </a:moveTo>
                  <a:cubicBezTo>
                    <a:pt x="75294" y="21333"/>
                    <a:pt x="72941" y="26666"/>
                    <a:pt x="68235" y="34666"/>
                  </a:cubicBezTo>
                  <a:cubicBezTo>
                    <a:pt x="65882" y="45333"/>
                    <a:pt x="54117" y="45333"/>
                    <a:pt x="47058" y="42666"/>
                  </a:cubicBezTo>
                  <a:cubicBezTo>
                    <a:pt x="42352" y="40000"/>
                    <a:pt x="37647" y="45333"/>
                    <a:pt x="35294" y="48000"/>
                  </a:cubicBezTo>
                  <a:cubicBezTo>
                    <a:pt x="32941" y="50666"/>
                    <a:pt x="25882" y="48000"/>
                    <a:pt x="23529" y="50666"/>
                  </a:cubicBezTo>
                  <a:cubicBezTo>
                    <a:pt x="18823" y="53333"/>
                    <a:pt x="18823" y="53333"/>
                    <a:pt x="16470" y="48000"/>
                  </a:cubicBezTo>
                  <a:cubicBezTo>
                    <a:pt x="11764" y="45333"/>
                    <a:pt x="9411" y="42666"/>
                    <a:pt x="7058" y="37333"/>
                  </a:cubicBezTo>
                  <a:cubicBezTo>
                    <a:pt x="4705" y="34666"/>
                    <a:pt x="0" y="50666"/>
                    <a:pt x="0" y="53333"/>
                  </a:cubicBezTo>
                  <a:cubicBezTo>
                    <a:pt x="0" y="61333"/>
                    <a:pt x="7058" y="69333"/>
                    <a:pt x="9411" y="77333"/>
                  </a:cubicBezTo>
                  <a:cubicBezTo>
                    <a:pt x="14117" y="85333"/>
                    <a:pt x="11764" y="93333"/>
                    <a:pt x="18823" y="98666"/>
                  </a:cubicBezTo>
                  <a:cubicBezTo>
                    <a:pt x="23529" y="101333"/>
                    <a:pt x="28235" y="104000"/>
                    <a:pt x="30588" y="104000"/>
                  </a:cubicBezTo>
                  <a:cubicBezTo>
                    <a:pt x="37647" y="101333"/>
                    <a:pt x="30588" y="106666"/>
                    <a:pt x="32941" y="109333"/>
                  </a:cubicBezTo>
                  <a:cubicBezTo>
                    <a:pt x="35294" y="109333"/>
                    <a:pt x="42352" y="109333"/>
                    <a:pt x="44705" y="109333"/>
                  </a:cubicBezTo>
                  <a:cubicBezTo>
                    <a:pt x="47058" y="106666"/>
                    <a:pt x="47058" y="101333"/>
                    <a:pt x="49411" y="104000"/>
                  </a:cubicBezTo>
                  <a:cubicBezTo>
                    <a:pt x="51764" y="106666"/>
                    <a:pt x="56470" y="109333"/>
                    <a:pt x="58823" y="106666"/>
                  </a:cubicBezTo>
                  <a:cubicBezTo>
                    <a:pt x="61176" y="106666"/>
                    <a:pt x="65882" y="104000"/>
                    <a:pt x="65882" y="106666"/>
                  </a:cubicBezTo>
                  <a:cubicBezTo>
                    <a:pt x="68235" y="114666"/>
                    <a:pt x="63529" y="120000"/>
                    <a:pt x="72941" y="114666"/>
                  </a:cubicBezTo>
                  <a:cubicBezTo>
                    <a:pt x="75294" y="114666"/>
                    <a:pt x="77647" y="112000"/>
                    <a:pt x="80000" y="112000"/>
                  </a:cubicBezTo>
                  <a:cubicBezTo>
                    <a:pt x="82352" y="112000"/>
                    <a:pt x="84705" y="114666"/>
                    <a:pt x="84705" y="114666"/>
                  </a:cubicBezTo>
                  <a:cubicBezTo>
                    <a:pt x="87058" y="109333"/>
                    <a:pt x="82352" y="104000"/>
                    <a:pt x="87058" y="98666"/>
                  </a:cubicBezTo>
                  <a:cubicBezTo>
                    <a:pt x="89411" y="96000"/>
                    <a:pt x="87058" y="93333"/>
                    <a:pt x="87058" y="88000"/>
                  </a:cubicBezTo>
                  <a:cubicBezTo>
                    <a:pt x="87058" y="85333"/>
                    <a:pt x="89411" y="82666"/>
                    <a:pt x="91764" y="80000"/>
                  </a:cubicBezTo>
                  <a:cubicBezTo>
                    <a:pt x="96470" y="74666"/>
                    <a:pt x="101176" y="72000"/>
                    <a:pt x="98823" y="64000"/>
                  </a:cubicBezTo>
                  <a:cubicBezTo>
                    <a:pt x="98823" y="58666"/>
                    <a:pt x="105882" y="48000"/>
                    <a:pt x="110588" y="50666"/>
                  </a:cubicBezTo>
                  <a:cubicBezTo>
                    <a:pt x="112941" y="53333"/>
                    <a:pt x="120000" y="50666"/>
                    <a:pt x="115294" y="48000"/>
                  </a:cubicBezTo>
                  <a:cubicBezTo>
                    <a:pt x="112941" y="42666"/>
                    <a:pt x="105882" y="40000"/>
                    <a:pt x="105882" y="34666"/>
                  </a:cubicBezTo>
                  <a:cubicBezTo>
                    <a:pt x="105882" y="29333"/>
                    <a:pt x="101176" y="24000"/>
                    <a:pt x="98823" y="18666"/>
                  </a:cubicBezTo>
                  <a:cubicBezTo>
                    <a:pt x="96470" y="10666"/>
                    <a:pt x="103529" y="18666"/>
                    <a:pt x="103529" y="16000"/>
                  </a:cubicBezTo>
                  <a:cubicBezTo>
                    <a:pt x="105882" y="13333"/>
                    <a:pt x="96470" y="10666"/>
                    <a:pt x="103529" y="8000"/>
                  </a:cubicBezTo>
                  <a:cubicBezTo>
                    <a:pt x="94117" y="5333"/>
                    <a:pt x="80000" y="0"/>
                    <a:pt x="77647" y="13333"/>
                  </a:cubicBezTo>
                  <a:cubicBezTo>
                    <a:pt x="75294" y="18666"/>
                    <a:pt x="80000" y="8000"/>
                    <a:pt x="77647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6" name="Google Shape;1009;g90e2d1f501_0_5781">
              <a:extLst>
                <a:ext uri="{FF2B5EF4-FFF2-40B4-BE49-F238E27FC236}">
                  <a16:creationId xmlns:a16="http://schemas.microsoft.com/office/drawing/2014/main" id="{FC2642B1-6393-BA0E-F4DF-4E4DD2047AF1}"/>
                </a:ext>
              </a:extLst>
            </p:cNvPr>
            <p:cNvSpPr/>
            <p:nvPr/>
          </p:nvSpPr>
          <p:spPr>
            <a:xfrm>
              <a:off x="16709750" y="8717700"/>
              <a:ext cx="458700" cy="29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204" y="37500"/>
                  </a:moveTo>
                  <a:cubicBezTo>
                    <a:pt x="117551" y="37500"/>
                    <a:pt x="119999" y="33750"/>
                    <a:pt x="115102" y="30000"/>
                  </a:cubicBezTo>
                  <a:cubicBezTo>
                    <a:pt x="110204" y="26250"/>
                    <a:pt x="110204" y="22500"/>
                    <a:pt x="105306" y="26250"/>
                  </a:cubicBezTo>
                  <a:cubicBezTo>
                    <a:pt x="102857" y="30000"/>
                    <a:pt x="105306" y="26250"/>
                    <a:pt x="102857" y="22500"/>
                  </a:cubicBezTo>
                  <a:cubicBezTo>
                    <a:pt x="102857" y="22500"/>
                    <a:pt x="100408" y="22500"/>
                    <a:pt x="100408" y="22500"/>
                  </a:cubicBezTo>
                  <a:cubicBezTo>
                    <a:pt x="100408" y="22500"/>
                    <a:pt x="100408" y="15000"/>
                    <a:pt x="100408" y="15000"/>
                  </a:cubicBezTo>
                  <a:cubicBezTo>
                    <a:pt x="97959" y="11250"/>
                    <a:pt x="95510" y="7500"/>
                    <a:pt x="95510" y="7500"/>
                  </a:cubicBezTo>
                  <a:cubicBezTo>
                    <a:pt x="90612" y="0"/>
                    <a:pt x="93061" y="3750"/>
                    <a:pt x="90612" y="7500"/>
                  </a:cubicBezTo>
                  <a:cubicBezTo>
                    <a:pt x="88163" y="11250"/>
                    <a:pt x="88163" y="3750"/>
                    <a:pt x="88163" y="3750"/>
                  </a:cubicBezTo>
                  <a:cubicBezTo>
                    <a:pt x="85714" y="3750"/>
                    <a:pt x="78367" y="18750"/>
                    <a:pt x="78367" y="22500"/>
                  </a:cubicBezTo>
                  <a:cubicBezTo>
                    <a:pt x="75918" y="22500"/>
                    <a:pt x="73469" y="26250"/>
                    <a:pt x="73469" y="30000"/>
                  </a:cubicBezTo>
                  <a:cubicBezTo>
                    <a:pt x="71020" y="30000"/>
                    <a:pt x="71020" y="33750"/>
                    <a:pt x="71020" y="33750"/>
                  </a:cubicBezTo>
                  <a:cubicBezTo>
                    <a:pt x="71020" y="37500"/>
                    <a:pt x="71020" y="37500"/>
                    <a:pt x="71020" y="37500"/>
                  </a:cubicBezTo>
                  <a:cubicBezTo>
                    <a:pt x="71020" y="41250"/>
                    <a:pt x="63673" y="41250"/>
                    <a:pt x="61224" y="45000"/>
                  </a:cubicBezTo>
                  <a:cubicBezTo>
                    <a:pt x="53877" y="45000"/>
                    <a:pt x="56326" y="52500"/>
                    <a:pt x="61224" y="56250"/>
                  </a:cubicBezTo>
                  <a:cubicBezTo>
                    <a:pt x="66122" y="63750"/>
                    <a:pt x="63673" y="56250"/>
                    <a:pt x="66122" y="52500"/>
                  </a:cubicBezTo>
                  <a:cubicBezTo>
                    <a:pt x="66122" y="48750"/>
                    <a:pt x="71020" y="48750"/>
                    <a:pt x="71020" y="48750"/>
                  </a:cubicBezTo>
                  <a:cubicBezTo>
                    <a:pt x="71020" y="48750"/>
                    <a:pt x="68571" y="45000"/>
                    <a:pt x="68571" y="41250"/>
                  </a:cubicBezTo>
                  <a:cubicBezTo>
                    <a:pt x="68571" y="45000"/>
                    <a:pt x="71020" y="48750"/>
                    <a:pt x="71020" y="48750"/>
                  </a:cubicBezTo>
                  <a:cubicBezTo>
                    <a:pt x="71020" y="48750"/>
                    <a:pt x="66122" y="48750"/>
                    <a:pt x="63673" y="52500"/>
                  </a:cubicBezTo>
                  <a:cubicBezTo>
                    <a:pt x="63673" y="63750"/>
                    <a:pt x="58775" y="52500"/>
                    <a:pt x="56326" y="48750"/>
                  </a:cubicBezTo>
                  <a:cubicBezTo>
                    <a:pt x="48979" y="60000"/>
                    <a:pt x="44081" y="71250"/>
                    <a:pt x="34285" y="75000"/>
                  </a:cubicBezTo>
                  <a:cubicBezTo>
                    <a:pt x="29387" y="78750"/>
                    <a:pt x="24489" y="78750"/>
                    <a:pt x="22040" y="86250"/>
                  </a:cubicBezTo>
                  <a:cubicBezTo>
                    <a:pt x="19591" y="90000"/>
                    <a:pt x="19591" y="93750"/>
                    <a:pt x="17142" y="97500"/>
                  </a:cubicBezTo>
                  <a:cubicBezTo>
                    <a:pt x="17142" y="101250"/>
                    <a:pt x="22040" y="105000"/>
                    <a:pt x="22040" y="105000"/>
                  </a:cubicBezTo>
                  <a:cubicBezTo>
                    <a:pt x="19591" y="108750"/>
                    <a:pt x="2448" y="97500"/>
                    <a:pt x="0" y="97500"/>
                  </a:cubicBezTo>
                  <a:cubicBezTo>
                    <a:pt x="2448" y="105000"/>
                    <a:pt x="7346" y="116250"/>
                    <a:pt x="12244" y="120000"/>
                  </a:cubicBezTo>
                  <a:cubicBezTo>
                    <a:pt x="14693" y="120000"/>
                    <a:pt x="17142" y="116250"/>
                    <a:pt x="17142" y="116250"/>
                  </a:cubicBezTo>
                  <a:cubicBezTo>
                    <a:pt x="22040" y="112500"/>
                    <a:pt x="29387" y="116250"/>
                    <a:pt x="29387" y="112500"/>
                  </a:cubicBezTo>
                  <a:cubicBezTo>
                    <a:pt x="36734" y="101250"/>
                    <a:pt x="41632" y="105000"/>
                    <a:pt x="48979" y="108750"/>
                  </a:cubicBezTo>
                  <a:cubicBezTo>
                    <a:pt x="56326" y="108750"/>
                    <a:pt x="63673" y="101250"/>
                    <a:pt x="66122" y="90000"/>
                  </a:cubicBezTo>
                  <a:cubicBezTo>
                    <a:pt x="68571" y="82500"/>
                    <a:pt x="71020" y="75000"/>
                    <a:pt x="73469" y="67500"/>
                  </a:cubicBezTo>
                  <a:cubicBezTo>
                    <a:pt x="73469" y="56250"/>
                    <a:pt x="75918" y="52500"/>
                    <a:pt x="83265" y="52500"/>
                  </a:cubicBezTo>
                  <a:cubicBezTo>
                    <a:pt x="90612" y="52500"/>
                    <a:pt x="97959" y="56250"/>
                    <a:pt x="105306" y="52500"/>
                  </a:cubicBezTo>
                  <a:cubicBezTo>
                    <a:pt x="115102" y="48750"/>
                    <a:pt x="97959" y="37500"/>
                    <a:pt x="110204" y="37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7" name="Google Shape;1010;g90e2d1f501_0_5781">
              <a:extLst>
                <a:ext uri="{FF2B5EF4-FFF2-40B4-BE49-F238E27FC236}">
                  <a16:creationId xmlns:a16="http://schemas.microsoft.com/office/drawing/2014/main" id="{34AD6519-D5B1-3E4A-2318-1BCC61E4FCDA}"/>
                </a:ext>
              </a:extLst>
            </p:cNvPr>
            <p:cNvSpPr/>
            <p:nvPr/>
          </p:nvSpPr>
          <p:spPr>
            <a:xfrm>
              <a:off x="15776631" y="7679214"/>
              <a:ext cx="1593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117" y="96000"/>
                  </a:moveTo>
                  <a:cubicBezTo>
                    <a:pt x="21176" y="108000"/>
                    <a:pt x="42352" y="120000"/>
                    <a:pt x="49411" y="108000"/>
                  </a:cubicBezTo>
                  <a:cubicBezTo>
                    <a:pt x="63529" y="96000"/>
                    <a:pt x="70588" y="120000"/>
                    <a:pt x="84705" y="108000"/>
                  </a:cubicBezTo>
                  <a:cubicBezTo>
                    <a:pt x="91764" y="108000"/>
                    <a:pt x="120000" y="108000"/>
                    <a:pt x="112941" y="96000"/>
                  </a:cubicBezTo>
                  <a:cubicBezTo>
                    <a:pt x="105882" y="72000"/>
                    <a:pt x="98823" y="60000"/>
                    <a:pt x="105882" y="36000"/>
                  </a:cubicBezTo>
                  <a:cubicBezTo>
                    <a:pt x="91764" y="24000"/>
                    <a:pt x="77647" y="48000"/>
                    <a:pt x="70588" y="36000"/>
                  </a:cubicBezTo>
                  <a:cubicBezTo>
                    <a:pt x="63529" y="24000"/>
                    <a:pt x="49411" y="0"/>
                    <a:pt x="42352" y="12000"/>
                  </a:cubicBezTo>
                  <a:cubicBezTo>
                    <a:pt x="28235" y="36000"/>
                    <a:pt x="0" y="72000"/>
                    <a:pt x="14117" y="96000"/>
                  </a:cubicBezTo>
                  <a:cubicBezTo>
                    <a:pt x="21176" y="108000"/>
                    <a:pt x="7058" y="84000"/>
                    <a:pt x="14117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8" name="Google Shape;1011;g90e2d1f501_0_5781">
              <a:extLst>
                <a:ext uri="{FF2B5EF4-FFF2-40B4-BE49-F238E27FC236}">
                  <a16:creationId xmlns:a16="http://schemas.microsoft.com/office/drawing/2014/main" id="{0EECBF5F-CE02-7FA7-5EDE-F67CFD402B62}"/>
                </a:ext>
              </a:extLst>
            </p:cNvPr>
            <p:cNvSpPr/>
            <p:nvPr/>
          </p:nvSpPr>
          <p:spPr>
            <a:xfrm>
              <a:off x="15410388" y="7574092"/>
              <a:ext cx="3471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43" y="15652"/>
                  </a:moveTo>
                  <a:cubicBezTo>
                    <a:pt x="0" y="20869"/>
                    <a:pt x="0" y="41739"/>
                    <a:pt x="0" y="46956"/>
                  </a:cubicBezTo>
                  <a:cubicBezTo>
                    <a:pt x="3243" y="52173"/>
                    <a:pt x="12972" y="57391"/>
                    <a:pt x="16216" y="67826"/>
                  </a:cubicBezTo>
                  <a:cubicBezTo>
                    <a:pt x="19459" y="67826"/>
                    <a:pt x="22702" y="73043"/>
                    <a:pt x="22702" y="73043"/>
                  </a:cubicBezTo>
                  <a:cubicBezTo>
                    <a:pt x="29189" y="78260"/>
                    <a:pt x="32432" y="73043"/>
                    <a:pt x="38918" y="78260"/>
                  </a:cubicBezTo>
                  <a:cubicBezTo>
                    <a:pt x="42162" y="78260"/>
                    <a:pt x="45405" y="83478"/>
                    <a:pt x="48648" y="83478"/>
                  </a:cubicBezTo>
                  <a:cubicBezTo>
                    <a:pt x="51891" y="83478"/>
                    <a:pt x="58378" y="83478"/>
                    <a:pt x="61621" y="83478"/>
                  </a:cubicBezTo>
                  <a:cubicBezTo>
                    <a:pt x="64864" y="88695"/>
                    <a:pt x="68108" y="93913"/>
                    <a:pt x="71351" y="99130"/>
                  </a:cubicBezTo>
                  <a:cubicBezTo>
                    <a:pt x="74594" y="99130"/>
                    <a:pt x="81081" y="99130"/>
                    <a:pt x="84324" y="104347"/>
                  </a:cubicBezTo>
                  <a:cubicBezTo>
                    <a:pt x="87567" y="104347"/>
                    <a:pt x="90810" y="114782"/>
                    <a:pt x="94054" y="114782"/>
                  </a:cubicBezTo>
                  <a:cubicBezTo>
                    <a:pt x="97297" y="114782"/>
                    <a:pt x="100540" y="104347"/>
                    <a:pt x="103783" y="104347"/>
                  </a:cubicBezTo>
                  <a:cubicBezTo>
                    <a:pt x="107027" y="109565"/>
                    <a:pt x="107027" y="120000"/>
                    <a:pt x="113513" y="114782"/>
                  </a:cubicBezTo>
                  <a:cubicBezTo>
                    <a:pt x="113513" y="114782"/>
                    <a:pt x="120000" y="109565"/>
                    <a:pt x="120000" y="109565"/>
                  </a:cubicBezTo>
                  <a:cubicBezTo>
                    <a:pt x="120000" y="104347"/>
                    <a:pt x="120000" y="99130"/>
                    <a:pt x="120000" y="93913"/>
                  </a:cubicBezTo>
                  <a:cubicBezTo>
                    <a:pt x="116756" y="88695"/>
                    <a:pt x="120000" y="83478"/>
                    <a:pt x="120000" y="73043"/>
                  </a:cubicBezTo>
                  <a:cubicBezTo>
                    <a:pt x="113513" y="73043"/>
                    <a:pt x="110270" y="78260"/>
                    <a:pt x="103783" y="73043"/>
                  </a:cubicBezTo>
                  <a:cubicBezTo>
                    <a:pt x="103783" y="73043"/>
                    <a:pt x="100540" y="67826"/>
                    <a:pt x="100540" y="67826"/>
                  </a:cubicBezTo>
                  <a:cubicBezTo>
                    <a:pt x="97297" y="67826"/>
                    <a:pt x="94054" y="73043"/>
                    <a:pt x="90810" y="67826"/>
                  </a:cubicBezTo>
                  <a:cubicBezTo>
                    <a:pt x="90810" y="67826"/>
                    <a:pt x="87567" y="62608"/>
                    <a:pt x="84324" y="62608"/>
                  </a:cubicBezTo>
                  <a:cubicBezTo>
                    <a:pt x="81081" y="62608"/>
                    <a:pt x="77837" y="73043"/>
                    <a:pt x="77837" y="62608"/>
                  </a:cubicBezTo>
                  <a:cubicBezTo>
                    <a:pt x="71351" y="52173"/>
                    <a:pt x="68108" y="57391"/>
                    <a:pt x="64864" y="52173"/>
                  </a:cubicBezTo>
                  <a:cubicBezTo>
                    <a:pt x="61621" y="46956"/>
                    <a:pt x="61621" y="41739"/>
                    <a:pt x="58378" y="41739"/>
                  </a:cubicBezTo>
                  <a:cubicBezTo>
                    <a:pt x="55135" y="36521"/>
                    <a:pt x="51891" y="36521"/>
                    <a:pt x="51891" y="36521"/>
                  </a:cubicBezTo>
                  <a:cubicBezTo>
                    <a:pt x="45405" y="31304"/>
                    <a:pt x="35675" y="20869"/>
                    <a:pt x="32432" y="10434"/>
                  </a:cubicBezTo>
                  <a:cubicBezTo>
                    <a:pt x="32432" y="5217"/>
                    <a:pt x="29189" y="0"/>
                    <a:pt x="25945" y="0"/>
                  </a:cubicBezTo>
                  <a:cubicBezTo>
                    <a:pt x="19459" y="0"/>
                    <a:pt x="19459" y="5217"/>
                    <a:pt x="16216" y="10434"/>
                  </a:cubicBezTo>
                  <a:cubicBezTo>
                    <a:pt x="16216" y="15652"/>
                    <a:pt x="12972" y="10434"/>
                    <a:pt x="12972" y="10434"/>
                  </a:cubicBezTo>
                  <a:cubicBezTo>
                    <a:pt x="9729" y="15652"/>
                    <a:pt x="6486" y="15652"/>
                    <a:pt x="3243" y="15652"/>
                  </a:cubicBezTo>
                  <a:cubicBezTo>
                    <a:pt x="0" y="20869"/>
                    <a:pt x="6486" y="15652"/>
                    <a:pt x="3243" y="1565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9" name="Google Shape;1012;g90e2d1f501_0_5781">
              <a:extLst>
                <a:ext uri="{FF2B5EF4-FFF2-40B4-BE49-F238E27FC236}">
                  <a16:creationId xmlns:a16="http://schemas.microsoft.com/office/drawing/2014/main" id="{451B24FE-616A-4E10-7F21-993697EA98CF}"/>
                </a:ext>
              </a:extLst>
            </p:cNvPr>
            <p:cNvSpPr/>
            <p:nvPr/>
          </p:nvSpPr>
          <p:spPr>
            <a:xfrm>
              <a:off x="16372170" y="8360921"/>
              <a:ext cx="2610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99" y="99130"/>
                  </a:moveTo>
                  <a:cubicBezTo>
                    <a:pt x="59999" y="93913"/>
                    <a:pt x="85714" y="104347"/>
                    <a:pt x="81428" y="93913"/>
                  </a:cubicBezTo>
                  <a:cubicBezTo>
                    <a:pt x="81428" y="93913"/>
                    <a:pt x="77142" y="78260"/>
                    <a:pt x="81428" y="78260"/>
                  </a:cubicBezTo>
                  <a:cubicBezTo>
                    <a:pt x="85714" y="78260"/>
                    <a:pt x="89999" y="83478"/>
                    <a:pt x="89999" y="73043"/>
                  </a:cubicBezTo>
                  <a:cubicBezTo>
                    <a:pt x="89999" y="62608"/>
                    <a:pt x="98571" y="67826"/>
                    <a:pt x="102857" y="62608"/>
                  </a:cubicBezTo>
                  <a:cubicBezTo>
                    <a:pt x="111428" y="62608"/>
                    <a:pt x="111428" y="52173"/>
                    <a:pt x="115714" y="46956"/>
                  </a:cubicBezTo>
                  <a:cubicBezTo>
                    <a:pt x="119999" y="36521"/>
                    <a:pt x="107142" y="10434"/>
                    <a:pt x="111428" y="5217"/>
                  </a:cubicBezTo>
                  <a:cubicBezTo>
                    <a:pt x="102857" y="10434"/>
                    <a:pt x="102857" y="10434"/>
                    <a:pt x="94285" y="5217"/>
                  </a:cubicBezTo>
                  <a:cubicBezTo>
                    <a:pt x="89999" y="0"/>
                    <a:pt x="81428" y="10434"/>
                    <a:pt x="81428" y="10434"/>
                  </a:cubicBezTo>
                  <a:cubicBezTo>
                    <a:pt x="81428" y="20869"/>
                    <a:pt x="72857" y="10434"/>
                    <a:pt x="72857" y="10434"/>
                  </a:cubicBezTo>
                  <a:cubicBezTo>
                    <a:pt x="55714" y="5217"/>
                    <a:pt x="25714" y="0"/>
                    <a:pt x="12857" y="15652"/>
                  </a:cubicBezTo>
                  <a:cubicBezTo>
                    <a:pt x="8571" y="20869"/>
                    <a:pt x="0" y="26086"/>
                    <a:pt x="0" y="36521"/>
                  </a:cubicBezTo>
                  <a:cubicBezTo>
                    <a:pt x="0" y="41739"/>
                    <a:pt x="4285" y="46956"/>
                    <a:pt x="4285" y="52173"/>
                  </a:cubicBezTo>
                  <a:cubicBezTo>
                    <a:pt x="12857" y="57391"/>
                    <a:pt x="12857" y="67826"/>
                    <a:pt x="12857" y="73043"/>
                  </a:cubicBezTo>
                  <a:cubicBezTo>
                    <a:pt x="17142" y="83478"/>
                    <a:pt x="17142" y="88695"/>
                    <a:pt x="21428" y="93913"/>
                  </a:cubicBezTo>
                  <a:cubicBezTo>
                    <a:pt x="21428" y="99130"/>
                    <a:pt x="25714" y="93913"/>
                    <a:pt x="25714" y="99130"/>
                  </a:cubicBezTo>
                  <a:cubicBezTo>
                    <a:pt x="29999" y="99130"/>
                    <a:pt x="25714" y="104347"/>
                    <a:pt x="29999" y="109565"/>
                  </a:cubicBezTo>
                  <a:cubicBezTo>
                    <a:pt x="38571" y="109565"/>
                    <a:pt x="34285" y="114782"/>
                    <a:pt x="34285" y="120000"/>
                  </a:cubicBezTo>
                  <a:cubicBezTo>
                    <a:pt x="34285" y="114782"/>
                    <a:pt x="59999" y="104347"/>
                    <a:pt x="59999" y="99130"/>
                  </a:cubicBezTo>
                  <a:cubicBezTo>
                    <a:pt x="59999" y="99130"/>
                    <a:pt x="59999" y="104347"/>
                    <a:pt x="59999" y="9913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0" name="Google Shape;1013;g90e2d1f501_0_5781">
              <a:extLst>
                <a:ext uri="{FF2B5EF4-FFF2-40B4-BE49-F238E27FC236}">
                  <a16:creationId xmlns:a16="http://schemas.microsoft.com/office/drawing/2014/main" id="{B1CEB924-55C6-BB9F-6533-93A48E97AB61}"/>
                </a:ext>
              </a:extLst>
            </p:cNvPr>
            <p:cNvSpPr/>
            <p:nvPr/>
          </p:nvSpPr>
          <p:spPr>
            <a:xfrm>
              <a:off x="16270259" y="8743185"/>
              <a:ext cx="207000" cy="24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545" y="13846"/>
                  </a:moveTo>
                  <a:cubicBezTo>
                    <a:pt x="49090" y="13846"/>
                    <a:pt x="43636" y="18461"/>
                    <a:pt x="38181" y="18461"/>
                  </a:cubicBezTo>
                  <a:cubicBezTo>
                    <a:pt x="38181" y="13846"/>
                    <a:pt x="32727" y="18461"/>
                    <a:pt x="32727" y="18461"/>
                  </a:cubicBezTo>
                  <a:cubicBezTo>
                    <a:pt x="27272" y="18461"/>
                    <a:pt x="27272" y="9230"/>
                    <a:pt x="27272" y="4615"/>
                  </a:cubicBezTo>
                  <a:cubicBezTo>
                    <a:pt x="21818" y="0"/>
                    <a:pt x="10909" y="0"/>
                    <a:pt x="0" y="0"/>
                  </a:cubicBezTo>
                  <a:cubicBezTo>
                    <a:pt x="5454" y="4615"/>
                    <a:pt x="5454" y="18461"/>
                    <a:pt x="5454" y="27692"/>
                  </a:cubicBezTo>
                  <a:cubicBezTo>
                    <a:pt x="10909" y="36923"/>
                    <a:pt x="16363" y="50769"/>
                    <a:pt x="21818" y="64615"/>
                  </a:cubicBezTo>
                  <a:cubicBezTo>
                    <a:pt x="32727" y="73846"/>
                    <a:pt x="38181" y="87692"/>
                    <a:pt x="49090" y="96923"/>
                  </a:cubicBezTo>
                  <a:cubicBezTo>
                    <a:pt x="65454" y="101538"/>
                    <a:pt x="81818" y="120000"/>
                    <a:pt x="103636" y="120000"/>
                  </a:cubicBezTo>
                  <a:cubicBezTo>
                    <a:pt x="120000" y="120000"/>
                    <a:pt x="114545" y="115384"/>
                    <a:pt x="109090" y="106153"/>
                  </a:cubicBezTo>
                  <a:cubicBezTo>
                    <a:pt x="98181" y="92307"/>
                    <a:pt x="87272" y="83076"/>
                    <a:pt x="87272" y="64615"/>
                  </a:cubicBezTo>
                  <a:cubicBezTo>
                    <a:pt x="87272" y="50769"/>
                    <a:pt x="98181" y="41538"/>
                    <a:pt x="87272" y="27692"/>
                  </a:cubicBezTo>
                  <a:cubicBezTo>
                    <a:pt x="81818" y="23076"/>
                    <a:pt x="60000" y="0"/>
                    <a:pt x="54545" y="13846"/>
                  </a:cubicBezTo>
                  <a:cubicBezTo>
                    <a:pt x="49090" y="18461"/>
                    <a:pt x="54545" y="9230"/>
                    <a:pt x="54545" y="1384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1" name="Google Shape;1014;g90e2d1f501_0_5781">
              <a:extLst>
                <a:ext uri="{FF2B5EF4-FFF2-40B4-BE49-F238E27FC236}">
                  <a16:creationId xmlns:a16="http://schemas.microsoft.com/office/drawing/2014/main" id="{90AAED07-410E-C805-FFE7-3824423D86F9}"/>
                </a:ext>
              </a:extLst>
            </p:cNvPr>
            <p:cNvSpPr/>
            <p:nvPr/>
          </p:nvSpPr>
          <p:spPr>
            <a:xfrm>
              <a:off x="15104655" y="6264832"/>
              <a:ext cx="2799300" cy="1825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200" y="22769"/>
                  </a:moveTo>
                  <a:cubicBezTo>
                    <a:pt x="119200" y="21538"/>
                    <a:pt x="117600" y="22153"/>
                    <a:pt x="117200" y="22769"/>
                  </a:cubicBezTo>
                  <a:cubicBezTo>
                    <a:pt x="116400" y="22769"/>
                    <a:pt x="116000" y="23384"/>
                    <a:pt x="115200" y="24000"/>
                  </a:cubicBezTo>
                  <a:cubicBezTo>
                    <a:pt x="114400" y="24615"/>
                    <a:pt x="111600" y="24615"/>
                    <a:pt x="111600" y="22769"/>
                  </a:cubicBezTo>
                  <a:cubicBezTo>
                    <a:pt x="110800" y="20307"/>
                    <a:pt x="110400" y="19076"/>
                    <a:pt x="108800" y="17846"/>
                  </a:cubicBezTo>
                  <a:cubicBezTo>
                    <a:pt x="107600" y="17230"/>
                    <a:pt x="105200" y="17230"/>
                    <a:pt x="104800" y="14769"/>
                  </a:cubicBezTo>
                  <a:cubicBezTo>
                    <a:pt x="104400" y="11076"/>
                    <a:pt x="103600" y="6769"/>
                    <a:pt x="102000" y="3692"/>
                  </a:cubicBezTo>
                  <a:cubicBezTo>
                    <a:pt x="100800" y="1846"/>
                    <a:pt x="99200" y="1846"/>
                    <a:pt x="97600" y="615"/>
                  </a:cubicBezTo>
                  <a:cubicBezTo>
                    <a:pt x="96000" y="0"/>
                    <a:pt x="93200" y="615"/>
                    <a:pt x="91600" y="1846"/>
                  </a:cubicBezTo>
                  <a:cubicBezTo>
                    <a:pt x="91200" y="2461"/>
                    <a:pt x="90400" y="3076"/>
                    <a:pt x="90000" y="3692"/>
                  </a:cubicBezTo>
                  <a:cubicBezTo>
                    <a:pt x="90000" y="4307"/>
                    <a:pt x="91200" y="4307"/>
                    <a:pt x="91200" y="4923"/>
                  </a:cubicBezTo>
                  <a:cubicBezTo>
                    <a:pt x="91600" y="7384"/>
                    <a:pt x="89600" y="9230"/>
                    <a:pt x="89200" y="11076"/>
                  </a:cubicBezTo>
                  <a:cubicBezTo>
                    <a:pt x="88800" y="11692"/>
                    <a:pt x="88800" y="12307"/>
                    <a:pt x="88800" y="12923"/>
                  </a:cubicBezTo>
                  <a:cubicBezTo>
                    <a:pt x="88800" y="13538"/>
                    <a:pt x="88800" y="13538"/>
                    <a:pt x="88800" y="14153"/>
                  </a:cubicBezTo>
                  <a:cubicBezTo>
                    <a:pt x="88800" y="15384"/>
                    <a:pt x="87600" y="15384"/>
                    <a:pt x="86800" y="16000"/>
                  </a:cubicBezTo>
                  <a:cubicBezTo>
                    <a:pt x="86400" y="16000"/>
                    <a:pt x="86000" y="16615"/>
                    <a:pt x="85600" y="16615"/>
                  </a:cubicBezTo>
                  <a:cubicBezTo>
                    <a:pt x="85200" y="16615"/>
                    <a:pt x="83200" y="15384"/>
                    <a:pt x="83200" y="15384"/>
                  </a:cubicBezTo>
                  <a:cubicBezTo>
                    <a:pt x="82800" y="16615"/>
                    <a:pt x="82400" y="18461"/>
                    <a:pt x="82000" y="19692"/>
                  </a:cubicBezTo>
                  <a:cubicBezTo>
                    <a:pt x="82000" y="20307"/>
                    <a:pt x="81600" y="20923"/>
                    <a:pt x="81600" y="21538"/>
                  </a:cubicBezTo>
                  <a:cubicBezTo>
                    <a:pt x="81600" y="21538"/>
                    <a:pt x="80800" y="25230"/>
                    <a:pt x="82000" y="24000"/>
                  </a:cubicBezTo>
                  <a:cubicBezTo>
                    <a:pt x="82400" y="23384"/>
                    <a:pt x="82400" y="23384"/>
                    <a:pt x="83200" y="23384"/>
                  </a:cubicBezTo>
                  <a:cubicBezTo>
                    <a:pt x="83600" y="23384"/>
                    <a:pt x="84400" y="24615"/>
                    <a:pt x="84800" y="24000"/>
                  </a:cubicBezTo>
                  <a:cubicBezTo>
                    <a:pt x="86400" y="22153"/>
                    <a:pt x="87600" y="23384"/>
                    <a:pt x="88800" y="25846"/>
                  </a:cubicBezTo>
                  <a:cubicBezTo>
                    <a:pt x="89200" y="26461"/>
                    <a:pt x="90000" y="27692"/>
                    <a:pt x="89600" y="28307"/>
                  </a:cubicBezTo>
                  <a:cubicBezTo>
                    <a:pt x="89600" y="28307"/>
                    <a:pt x="88000" y="27692"/>
                    <a:pt x="87600" y="27692"/>
                  </a:cubicBezTo>
                  <a:cubicBezTo>
                    <a:pt x="86400" y="28307"/>
                    <a:pt x="84800" y="28307"/>
                    <a:pt x="83600" y="28923"/>
                  </a:cubicBezTo>
                  <a:cubicBezTo>
                    <a:pt x="82400" y="29538"/>
                    <a:pt x="82400" y="33230"/>
                    <a:pt x="80800" y="33230"/>
                  </a:cubicBezTo>
                  <a:cubicBezTo>
                    <a:pt x="80000" y="33230"/>
                    <a:pt x="79200" y="32615"/>
                    <a:pt x="78800" y="33846"/>
                  </a:cubicBezTo>
                  <a:cubicBezTo>
                    <a:pt x="78400" y="34461"/>
                    <a:pt x="77600" y="35692"/>
                    <a:pt x="76800" y="35692"/>
                  </a:cubicBezTo>
                  <a:cubicBezTo>
                    <a:pt x="75600" y="35076"/>
                    <a:pt x="73200" y="32615"/>
                    <a:pt x="72800" y="36307"/>
                  </a:cubicBezTo>
                  <a:cubicBezTo>
                    <a:pt x="72800" y="37538"/>
                    <a:pt x="73600" y="38153"/>
                    <a:pt x="73600" y="38769"/>
                  </a:cubicBezTo>
                  <a:cubicBezTo>
                    <a:pt x="73600" y="40000"/>
                    <a:pt x="72400" y="40000"/>
                    <a:pt x="72000" y="40615"/>
                  </a:cubicBezTo>
                  <a:cubicBezTo>
                    <a:pt x="70800" y="42461"/>
                    <a:pt x="70400" y="44307"/>
                    <a:pt x="68800" y="44307"/>
                  </a:cubicBezTo>
                  <a:cubicBezTo>
                    <a:pt x="66800" y="44307"/>
                    <a:pt x="64800" y="44307"/>
                    <a:pt x="62800" y="44923"/>
                  </a:cubicBezTo>
                  <a:cubicBezTo>
                    <a:pt x="62000" y="45538"/>
                    <a:pt x="60400" y="48000"/>
                    <a:pt x="60000" y="47384"/>
                  </a:cubicBezTo>
                  <a:cubicBezTo>
                    <a:pt x="59200" y="47384"/>
                    <a:pt x="58800" y="46153"/>
                    <a:pt x="58400" y="46153"/>
                  </a:cubicBezTo>
                  <a:cubicBezTo>
                    <a:pt x="57600" y="46153"/>
                    <a:pt x="57200" y="46153"/>
                    <a:pt x="56400" y="46153"/>
                  </a:cubicBezTo>
                  <a:cubicBezTo>
                    <a:pt x="55600" y="45538"/>
                    <a:pt x="54800" y="45538"/>
                    <a:pt x="54000" y="44307"/>
                  </a:cubicBezTo>
                  <a:cubicBezTo>
                    <a:pt x="53200" y="43692"/>
                    <a:pt x="52800" y="43692"/>
                    <a:pt x="52400" y="43076"/>
                  </a:cubicBezTo>
                  <a:cubicBezTo>
                    <a:pt x="50800" y="43076"/>
                    <a:pt x="50000" y="43076"/>
                    <a:pt x="48400" y="43076"/>
                  </a:cubicBezTo>
                  <a:cubicBezTo>
                    <a:pt x="47200" y="43076"/>
                    <a:pt x="45200" y="43692"/>
                    <a:pt x="43600" y="43076"/>
                  </a:cubicBezTo>
                  <a:cubicBezTo>
                    <a:pt x="43200" y="43076"/>
                    <a:pt x="42800" y="41846"/>
                    <a:pt x="42800" y="41230"/>
                  </a:cubicBezTo>
                  <a:cubicBezTo>
                    <a:pt x="42000" y="40000"/>
                    <a:pt x="41600" y="38769"/>
                    <a:pt x="40800" y="37538"/>
                  </a:cubicBezTo>
                  <a:cubicBezTo>
                    <a:pt x="39600" y="36307"/>
                    <a:pt x="38800" y="34461"/>
                    <a:pt x="37600" y="34461"/>
                  </a:cubicBezTo>
                  <a:cubicBezTo>
                    <a:pt x="36800" y="34461"/>
                    <a:pt x="32400" y="34461"/>
                    <a:pt x="33200" y="32000"/>
                  </a:cubicBezTo>
                  <a:cubicBezTo>
                    <a:pt x="34000" y="29538"/>
                    <a:pt x="33600" y="25230"/>
                    <a:pt x="31600" y="23384"/>
                  </a:cubicBezTo>
                  <a:cubicBezTo>
                    <a:pt x="30000" y="21538"/>
                    <a:pt x="28000" y="21538"/>
                    <a:pt x="27600" y="17846"/>
                  </a:cubicBezTo>
                  <a:cubicBezTo>
                    <a:pt x="27200" y="18461"/>
                    <a:pt x="26800" y="17846"/>
                    <a:pt x="26400" y="18461"/>
                  </a:cubicBezTo>
                  <a:cubicBezTo>
                    <a:pt x="26000" y="19076"/>
                    <a:pt x="26000" y="19076"/>
                    <a:pt x="26000" y="19692"/>
                  </a:cubicBezTo>
                  <a:cubicBezTo>
                    <a:pt x="25200" y="21538"/>
                    <a:pt x="24000" y="20923"/>
                    <a:pt x="23600" y="22769"/>
                  </a:cubicBezTo>
                  <a:cubicBezTo>
                    <a:pt x="23600" y="24000"/>
                    <a:pt x="24400" y="25230"/>
                    <a:pt x="24000" y="25846"/>
                  </a:cubicBezTo>
                  <a:cubicBezTo>
                    <a:pt x="23600" y="26461"/>
                    <a:pt x="22800" y="27076"/>
                    <a:pt x="22400" y="27076"/>
                  </a:cubicBezTo>
                  <a:cubicBezTo>
                    <a:pt x="22000" y="27692"/>
                    <a:pt x="21600" y="26461"/>
                    <a:pt x="21200" y="27076"/>
                  </a:cubicBezTo>
                  <a:cubicBezTo>
                    <a:pt x="20400" y="27076"/>
                    <a:pt x="20000" y="26461"/>
                    <a:pt x="19200" y="25846"/>
                  </a:cubicBezTo>
                  <a:cubicBezTo>
                    <a:pt x="18800" y="25230"/>
                    <a:pt x="18400" y="28307"/>
                    <a:pt x="18000" y="28923"/>
                  </a:cubicBezTo>
                  <a:cubicBezTo>
                    <a:pt x="18000" y="29538"/>
                    <a:pt x="17600" y="30769"/>
                    <a:pt x="17600" y="31384"/>
                  </a:cubicBezTo>
                  <a:cubicBezTo>
                    <a:pt x="17600" y="32615"/>
                    <a:pt x="18000" y="32615"/>
                    <a:pt x="18000" y="33230"/>
                  </a:cubicBezTo>
                  <a:cubicBezTo>
                    <a:pt x="18000" y="34461"/>
                    <a:pt x="15600" y="33230"/>
                    <a:pt x="15600" y="33230"/>
                  </a:cubicBezTo>
                  <a:cubicBezTo>
                    <a:pt x="14800" y="33846"/>
                    <a:pt x="13200" y="33846"/>
                    <a:pt x="12800" y="34461"/>
                  </a:cubicBezTo>
                  <a:cubicBezTo>
                    <a:pt x="13200" y="33846"/>
                    <a:pt x="13600" y="38153"/>
                    <a:pt x="13600" y="38769"/>
                  </a:cubicBezTo>
                  <a:cubicBezTo>
                    <a:pt x="14000" y="39384"/>
                    <a:pt x="14400" y="40000"/>
                    <a:pt x="14800" y="40615"/>
                  </a:cubicBezTo>
                  <a:cubicBezTo>
                    <a:pt x="14800" y="41230"/>
                    <a:pt x="13600" y="42461"/>
                    <a:pt x="13200" y="43076"/>
                  </a:cubicBezTo>
                  <a:cubicBezTo>
                    <a:pt x="12800" y="43692"/>
                    <a:pt x="13200" y="45538"/>
                    <a:pt x="12800" y="45538"/>
                  </a:cubicBezTo>
                  <a:cubicBezTo>
                    <a:pt x="12400" y="46153"/>
                    <a:pt x="11600" y="46153"/>
                    <a:pt x="11200" y="46769"/>
                  </a:cubicBezTo>
                  <a:cubicBezTo>
                    <a:pt x="10400" y="47384"/>
                    <a:pt x="10000" y="48000"/>
                    <a:pt x="9600" y="48615"/>
                  </a:cubicBezTo>
                  <a:cubicBezTo>
                    <a:pt x="8800" y="48615"/>
                    <a:pt x="8400" y="48615"/>
                    <a:pt x="7600" y="49230"/>
                  </a:cubicBezTo>
                  <a:cubicBezTo>
                    <a:pt x="6800" y="49230"/>
                    <a:pt x="6400" y="49846"/>
                    <a:pt x="6000" y="51076"/>
                  </a:cubicBezTo>
                  <a:cubicBezTo>
                    <a:pt x="6000" y="51076"/>
                    <a:pt x="4400" y="51692"/>
                    <a:pt x="4400" y="51692"/>
                  </a:cubicBezTo>
                  <a:cubicBezTo>
                    <a:pt x="4400" y="51692"/>
                    <a:pt x="4400" y="51076"/>
                    <a:pt x="4400" y="51076"/>
                  </a:cubicBezTo>
                  <a:cubicBezTo>
                    <a:pt x="4000" y="51076"/>
                    <a:pt x="3600" y="51076"/>
                    <a:pt x="2800" y="51076"/>
                  </a:cubicBezTo>
                  <a:cubicBezTo>
                    <a:pt x="2400" y="51076"/>
                    <a:pt x="1200" y="52307"/>
                    <a:pt x="1200" y="52923"/>
                  </a:cubicBezTo>
                  <a:cubicBezTo>
                    <a:pt x="800" y="54153"/>
                    <a:pt x="400" y="55384"/>
                    <a:pt x="400" y="56000"/>
                  </a:cubicBezTo>
                  <a:cubicBezTo>
                    <a:pt x="0" y="57230"/>
                    <a:pt x="1200" y="58461"/>
                    <a:pt x="1600" y="58461"/>
                  </a:cubicBezTo>
                  <a:cubicBezTo>
                    <a:pt x="2800" y="58461"/>
                    <a:pt x="2400" y="58461"/>
                    <a:pt x="2800" y="60307"/>
                  </a:cubicBezTo>
                  <a:cubicBezTo>
                    <a:pt x="2800" y="60923"/>
                    <a:pt x="3200" y="60923"/>
                    <a:pt x="3200" y="62153"/>
                  </a:cubicBezTo>
                  <a:cubicBezTo>
                    <a:pt x="3200" y="62153"/>
                    <a:pt x="2800" y="63384"/>
                    <a:pt x="2800" y="63384"/>
                  </a:cubicBezTo>
                  <a:cubicBezTo>
                    <a:pt x="3600" y="64000"/>
                    <a:pt x="4000" y="64000"/>
                    <a:pt x="4400" y="64615"/>
                  </a:cubicBezTo>
                  <a:cubicBezTo>
                    <a:pt x="5200" y="65846"/>
                    <a:pt x="4800" y="67076"/>
                    <a:pt x="5600" y="67692"/>
                  </a:cubicBezTo>
                  <a:cubicBezTo>
                    <a:pt x="6400" y="68307"/>
                    <a:pt x="7200" y="68923"/>
                    <a:pt x="8000" y="69538"/>
                  </a:cubicBezTo>
                  <a:cubicBezTo>
                    <a:pt x="8400" y="69538"/>
                    <a:pt x="8800" y="68923"/>
                    <a:pt x="9200" y="68307"/>
                  </a:cubicBezTo>
                  <a:cubicBezTo>
                    <a:pt x="10400" y="67076"/>
                    <a:pt x="12400" y="67692"/>
                    <a:pt x="13200" y="69538"/>
                  </a:cubicBezTo>
                  <a:cubicBezTo>
                    <a:pt x="13600" y="70769"/>
                    <a:pt x="12800" y="71384"/>
                    <a:pt x="12400" y="72000"/>
                  </a:cubicBezTo>
                  <a:cubicBezTo>
                    <a:pt x="12000" y="72615"/>
                    <a:pt x="12000" y="72615"/>
                    <a:pt x="12000" y="73230"/>
                  </a:cubicBezTo>
                  <a:cubicBezTo>
                    <a:pt x="11600" y="74461"/>
                    <a:pt x="11200" y="74461"/>
                    <a:pt x="10800" y="74461"/>
                  </a:cubicBezTo>
                  <a:cubicBezTo>
                    <a:pt x="9600" y="75692"/>
                    <a:pt x="12800" y="77538"/>
                    <a:pt x="11600" y="78769"/>
                  </a:cubicBezTo>
                  <a:cubicBezTo>
                    <a:pt x="11200" y="80000"/>
                    <a:pt x="10800" y="79384"/>
                    <a:pt x="10000" y="79384"/>
                  </a:cubicBezTo>
                  <a:cubicBezTo>
                    <a:pt x="8400" y="78769"/>
                    <a:pt x="10400" y="81230"/>
                    <a:pt x="10400" y="81230"/>
                  </a:cubicBezTo>
                  <a:cubicBezTo>
                    <a:pt x="10400" y="82461"/>
                    <a:pt x="10000" y="83076"/>
                    <a:pt x="10800" y="83076"/>
                  </a:cubicBezTo>
                  <a:cubicBezTo>
                    <a:pt x="11600" y="83692"/>
                    <a:pt x="11600" y="84307"/>
                    <a:pt x="12400" y="84923"/>
                  </a:cubicBezTo>
                  <a:cubicBezTo>
                    <a:pt x="13200" y="84923"/>
                    <a:pt x="13600" y="86153"/>
                    <a:pt x="14400" y="86769"/>
                  </a:cubicBezTo>
                  <a:cubicBezTo>
                    <a:pt x="14400" y="86769"/>
                    <a:pt x="14800" y="87384"/>
                    <a:pt x="15200" y="87384"/>
                  </a:cubicBezTo>
                  <a:cubicBezTo>
                    <a:pt x="15600" y="87384"/>
                    <a:pt x="15200" y="86153"/>
                    <a:pt x="16000" y="86153"/>
                  </a:cubicBezTo>
                  <a:cubicBezTo>
                    <a:pt x="17600" y="86153"/>
                    <a:pt x="18400" y="90461"/>
                    <a:pt x="20000" y="90461"/>
                  </a:cubicBezTo>
                  <a:cubicBezTo>
                    <a:pt x="20800" y="90461"/>
                    <a:pt x="20800" y="92307"/>
                    <a:pt x="21600" y="92307"/>
                  </a:cubicBezTo>
                  <a:cubicBezTo>
                    <a:pt x="22400" y="92923"/>
                    <a:pt x="22800" y="94153"/>
                    <a:pt x="23200" y="94153"/>
                  </a:cubicBezTo>
                  <a:cubicBezTo>
                    <a:pt x="24000" y="92923"/>
                    <a:pt x="24000" y="94769"/>
                    <a:pt x="24800" y="94769"/>
                  </a:cubicBezTo>
                  <a:cubicBezTo>
                    <a:pt x="25200" y="94769"/>
                    <a:pt x="25200" y="94153"/>
                    <a:pt x="25600" y="94153"/>
                  </a:cubicBezTo>
                  <a:cubicBezTo>
                    <a:pt x="26000" y="94153"/>
                    <a:pt x="26000" y="94769"/>
                    <a:pt x="26400" y="95384"/>
                  </a:cubicBezTo>
                  <a:cubicBezTo>
                    <a:pt x="27200" y="95384"/>
                    <a:pt x="28000" y="95384"/>
                    <a:pt x="28800" y="94769"/>
                  </a:cubicBezTo>
                  <a:cubicBezTo>
                    <a:pt x="30000" y="94153"/>
                    <a:pt x="29200" y="95384"/>
                    <a:pt x="29600" y="96000"/>
                  </a:cubicBezTo>
                  <a:cubicBezTo>
                    <a:pt x="29600" y="96000"/>
                    <a:pt x="30400" y="94153"/>
                    <a:pt x="30800" y="94153"/>
                  </a:cubicBezTo>
                  <a:cubicBezTo>
                    <a:pt x="31200" y="93538"/>
                    <a:pt x="32000" y="93538"/>
                    <a:pt x="32400" y="94153"/>
                  </a:cubicBezTo>
                  <a:cubicBezTo>
                    <a:pt x="33200" y="95384"/>
                    <a:pt x="34000" y="94153"/>
                    <a:pt x="34800" y="94769"/>
                  </a:cubicBezTo>
                  <a:cubicBezTo>
                    <a:pt x="35600" y="95384"/>
                    <a:pt x="36400" y="94153"/>
                    <a:pt x="36800" y="92923"/>
                  </a:cubicBezTo>
                  <a:cubicBezTo>
                    <a:pt x="37200" y="92923"/>
                    <a:pt x="37200" y="92307"/>
                    <a:pt x="37600" y="92307"/>
                  </a:cubicBezTo>
                  <a:cubicBezTo>
                    <a:pt x="38000" y="91692"/>
                    <a:pt x="38400" y="92307"/>
                    <a:pt x="38800" y="91692"/>
                  </a:cubicBezTo>
                  <a:cubicBezTo>
                    <a:pt x="39200" y="91076"/>
                    <a:pt x="39600" y="89846"/>
                    <a:pt x="40400" y="90461"/>
                  </a:cubicBezTo>
                  <a:cubicBezTo>
                    <a:pt x="41200" y="91076"/>
                    <a:pt x="41200" y="91076"/>
                    <a:pt x="42400" y="89846"/>
                  </a:cubicBezTo>
                  <a:cubicBezTo>
                    <a:pt x="42800" y="89230"/>
                    <a:pt x="43600" y="91076"/>
                    <a:pt x="43600" y="91692"/>
                  </a:cubicBezTo>
                  <a:cubicBezTo>
                    <a:pt x="43200" y="92923"/>
                    <a:pt x="42400" y="93538"/>
                    <a:pt x="43200" y="93538"/>
                  </a:cubicBezTo>
                  <a:cubicBezTo>
                    <a:pt x="44400" y="93538"/>
                    <a:pt x="44400" y="93538"/>
                    <a:pt x="45600" y="92923"/>
                  </a:cubicBezTo>
                  <a:cubicBezTo>
                    <a:pt x="46000" y="92923"/>
                    <a:pt x="46400" y="94769"/>
                    <a:pt x="46400" y="95384"/>
                  </a:cubicBezTo>
                  <a:cubicBezTo>
                    <a:pt x="46400" y="95384"/>
                    <a:pt x="46400" y="96615"/>
                    <a:pt x="46800" y="96000"/>
                  </a:cubicBezTo>
                  <a:cubicBezTo>
                    <a:pt x="46800" y="96000"/>
                    <a:pt x="47600" y="96000"/>
                    <a:pt x="47600" y="96615"/>
                  </a:cubicBezTo>
                  <a:cubicBezTo>
                    <a:pt x="47600" y="97230"/>
                    <a:pt x="46800" y="97846"/>
                    <a:pt x="47200" y="98461"/>
                  </a:cubicBezTo>
                  <a:cubicBezTo>
                    <a:pt x="47600" y="99692"/>
                    <a:pt x="47200" y="101538"/>
                    <a:pt x="46800" y="102153"/>
                  </a:cubicBezTo>
                  <a:cubicBezTo>
                    <a:pt x="46400" y="103384"/>
                    <a:pt x="45600" y="104000"/>
                    <a:pt x="45200" y="104615"/>
                  </a:cubicBezTo>
                  <a:cubicBezTo>
                    <a:pt x="45200" y="105230"/>
                    <a:pt x="45200" y="108307"/>
                    <a:pt x="44800" y="107692"/>
                  </a:cubicBezTo>
                  <a:cubicBezTo>
                    <a:pt x="45200" y="108307"/>
                    <a:pt x="47600" y="106461"/>
                    <a:pt x="48000" y="107692"/>
                  </a:cubicBezTo>
                  <a:cubicBezTo>
                    <a:pt x="48000" y="107692"/>
                    <a:pt x="47200" y="108307"/>
                    <a:pt x="47600" y="109538"/>
                  </a:cubicBezTo>
                  <a:cubicBezTo>
                    <a:pt x="48000" y="110769"/>
                    <a:pt x="49200" y="110769"/>
                    <a:pt x="48800" y="111384"/>
                  </a:cubicBezTo>
                  <a:cubicBezTo>
                    <a:pt x="48800" y="112000"/>
                    <a:pt x="48400" y="113230"/>
                    <a:pt x="48400" y="113846"/>
                  </a:cubicBezTo>
                  <a:cubicBezTo>
                    <a:pt x="48800" y="114461"/>
                    <a:pt x="50000" y="113846"/>
                    <a:pt x="50000" y="114461"/>
                  </a:cubicBezTo>
                  <a:cubicBezTo>
                    <a:pt x="50000" y="114461"/>
                    <a:pt x="50000" y="115076"/>
                    <a:pt x="50000" y="115076"/>
                  </a:cubicBezTo>
                  <a:cubicBezTo>
                    <a:pt x="50000" y="116307"/>
                    <a:pt x="50400" y="115692"/>
                    <a:pt x="50800" y="115692"/>
                  </a:cubicBezTo>
                  <a:cubicBezTo>
                    <a:pt x="51200" y="115692"/>
                    <a:pt x="51600" y="115076"/>
                    <a:pt x="52000" y="115692"/>
                  </a:cubicBezTo>
                  <a:cubicBezTo>
                    <a:pt x="52400" y="115692"/>
                    <a:pt x="52800" y="116307"/>
                    <a:pt x="53200" y="116923"/>
                  </a:cubicBezTo>
                  <a:cubicBezTo>
                    <a:pt x="54000" y="117538"/>
                    <a:pt x="53600" y="115076"/>
                    <a:pt x="53600" y="114461"/>
                  </a:cubicBezTo>
                  <a:cubicBezTo>
                    <a:pt x="52800" y="112000"/>
                    <a:pt x="53600" y="113230"/>
                    <a:pt x="54400" y="112000"/>
                  </a:cubicBezTo>
                  <a:cubicBezTo>
                    <a:pt x="55200" y="111384"/>
                    <a:pt x="54800" y="112000"/>
                    <a:pt x="55600" y="112615"/>
                  </a:cubicBezTo>
                  <a:cubicBezTo>
                    <a:pt x="55600" y="112615"/>
                    <a:pt x="56400" y="112000"/>
                    <a:pt x="56400" y="112000"/>
                  </a:cubicBezTo>
                  <a:cubicBezTo>
                    <a:pt x="56400" y="112615"/>
                    <a:pt x="57200" y="111384"/>
                    <a:pt x="57200" y="112000"/>
                  </a:cubicBezTo>
                  <a:cubicBezTo>
                    <a:pt x="57600" y="112615"/>
                    <a:pt x="57600" y="113230"/>
                    <a:pt x="58400" y="112000"/>
                  </a:cubicBezTo>
                  <a:cubicBezTo>
                    <a:pt x="58800" y="111384"/>
                    <a:pt x="58800" y="112000"/>
                    <a:pt x="59200" y="111384"/>
                  </a:cubicBezTo>
                  <a:cubicBezTo>
                    <a:pt x="59600" y="110769"/>
                    <a:pt x="59600" y="109538"/>
                    <a:pt x="60400" y="109538"/>
                  </a:cubicBezTo>
                  <a:cubicBezTo>
                    <a:pt x="60800" y="109538"/>
                    <a:pt x="61200" y="110769"/>
                    <a:pt x="62000" y="110769"/>
                  </a:cubicBezTo>
                  <a:cubicBezTo>
                    <a:pt x="62000" y="110769"/>
                    <a:pt x="63600" y="111384"/>
                    <a:pt x="63600" y="111384"/>
                  </a:cubicBezTo>
                  <a:cubicBezTo>
                    <a:pt x="63600" y="112000"/>
                    <a:pt x="62800" y="112615"/>
                    <a:pt x="62800" y="113230"/>
                  </a:cubicBezTo>
                  <a:cubicBezTo>
                    <a:pt x="63200" y="113846"/>
                    <a:pt x="64000" y="114461"/>
                    <a:pt x="64400" y="115076"/>
                  </a:cubicBezTo>
                  <a:cubicBezTo>
                    <a:pt x="65200" y="115692"/>
                    <a:pt x="66800" y="116307"/>
                    <a:pt x="67200" y="114461"/>
                  </a:cubicBezTo>
                  <a:cubicBezTo>
                    <a:pt x="67200" y="114461"/>
                    <a:pt x="68000" y="115692"/>
                    <a:pt x="68000" y="115692"/>
                  </a:cubicBezTo>
                  <a:cubicBezTo>
                    <a:pt x="68400" y="116307"/>
                    <a:pt x="68800" y="115076"/>
                    <a:pt x="69600" y="115692"/>
                  </a:cubicBezTo>
                  <a:cubicBezTo>
                    <a:pt x="70000" y="116307"/>
                    <a:pt x="69200" y="116923"/>
                    <a:pt x="69200" y="117538"/>
                  </a:cubicBezTo>
                  <a:cubicBezTo>
                    <a:pt x="69200" y="118153"/>
                    <a:pt x="70000" y="119384"/>
                    <a:pt x="70000" y="120000"/>
                  </a:cubicBezTo>
                  <a:cubicBezTo>
                    <a:pt x="70400" y="120000"/>
                    <a:pt x="70800" y="119384"/>
                    <a:pt x="71200" y="119384"/>
                  </a:cubicBezTo>
                  <a:cubicBezTo>
                    <a:pt x="71200" y="118769"/>
                    <a:pt x="70000" y="118153"/>
                    <a:pt x="70400" y="117538"/>
                  </a:cubicBezTo>
                  <a:cubicBezTo>
                    <a:pt x="71200" y="115692"/>
                    <a:pt x="72000" y="115692"/>
                    <a:pt x="73200" y="115076"/>
                  </a:cubicBezTo>
                  <a:cubicBezTo>
                    <a:pt x="74000" y="114461"/>
                    <a:pt x="74800" y="114461"/>
                    <a:pt x="75600" y="114461"/>
                  </a:cubicBezTo>
                  <a:cubicBezTo>
                    <a:pt x="76000" y="114461"/>
                    <a:pt x="76000" y="113230"/>
                    <a:pt x="76400" y="113230"/>
                  </a:cubicBezTo>
                  <a:cubicBezTo>
                    <a:pt x="77200" y="113230"/>
                    <a:pt x="76800" y="112615"/>
                    <a:pt x="76800" y="112000"/>
                  </a:cubicBezTo>
                  <a:cubicBezTo>
                    <a:pt x="76800" y="112615"/>
                    <a:pt x="78400" y="112000"/>
                    <a:pt x="78400" y="112000"/>
                  </a:cubicBezTo>
                  <a:cubicBezTo>
                    <a:pt x="79200" y="111384"/>
                    <a:pt x="80000" y="112000"/>
                    <a:pt x="80800" y="112000"/>
                  </a:cubicBezTo>
                  <a:cubicBezTo>
                    <a:pt x="81600" y="112000"/>
                    <a:pt x="82000" y="111384"/>
                    <a:pt x="82800" y="110769"/>
                  </a:cubicBezTo>
                  <a:cubicBezTo>
                    <a:pt x="83200" y="110769"/>
                    <a:pt x="83200" y="108923"/>
                    <a:pt x="83600" y="108923"/>
                  </a:cubicBezTo>
                  <a:cubicBezTo>
                    <a:pt x="84400" y="108923"/>
                    <a:pt x="84800" y="108307"/>
                    <a:pt x="85200" y="107692"/>
                  </a:cubicBezTo>
                  <a:cubicBezTo>
                    <a:pt x="85600" y="107692"/>
                    <a:pt x="86000" y="107076"/>
                    <a:pt x="86000" y="106461"/>
                  </a:cubicBezTo>
                  <a:cubicBezTo>
                    <a:pt x="85600" y="106461"/>
                    <a:pt x="87200" y="105846"/>
                    <a:pt x="87200" y="105846"/>
                  </a:cubicBezTo>
                  <a:cubicBezTo>
                    <a:pt x="87600" y="105230"/>
                    <a:pt x="88000" y="104000"/>
                    <a:pt x="88400" y="103384"/>
                  </a:cubicBezTo>
                  <a:cubicBezTo>
                    <a:pt x="88800" y="102769"/>
                    <a:pt x="88800" y="102769"/>
                    <a:pt x="88800" y="102153"/>
                  </a:cubicBezTo>
                  <a:cubicBezTo>
                    <a:pt x="89200" y="100923"/>
                    <a:pt x="88400" y="101538"/>
                    <a:pt x="88400" y="100923"/>
                  </a:cubicBezTo>
                  <a:cubicBezTo>
                    <a:pt x="88400" y="100923"/>
                    <a:pt x="90400" y="100923"/>
                    <a:pt x="89200" y="99692"/>
                  </a:cubicBezTo>
                  <a:cubicBezTo>
                    <a:pt x="88800" y="99076"/>
                    <a:pt x="89200" y="99076"/>
                    <a:pt x="89600" y="99076"/>
                  </a:cubicBezTo>
                  <a:cubicBezTo>
                    <a:pt x="90000" y="99076"/>
                    <a:pt x="90000" y="98461"/>
                    <a:pt x="90400" y="97846"/>
                  </a:cubicBezTo>
                  <a:cubicBezTo>
                    <a:pt x="90800" y="97230"/>
                    <a:pt x="90800" y="96615"/>
                    <a:pt x="91200" y="96000"/>
                  </a:cubicBezTo>
                  <a:cubicBezTo>
                    <a:pt x="91200" y="96000"/>
                    <a:pt x="91200" y="94769"/>
                    <a:pt x="91200" y="94769"/>
                  </a:cubicBezTo>
                  <a:cubicBezTo>
                    <a:pt x="91600" y="94153"/>
                    <a:pt x="92000" y="94153"/>
                    <a:pt x="92400" y="93538"/>
                  </a:cubicBezTo>
                  <a:cubicBezTo>
                    <a:pt x="92800" y="92923"/>
                    <a:pt x="92400" y="92307"/>
                    <a:pt x="92400" y="92307"/>
                  </a:cubicBezTo>
                  <a:cubicBezTo>
                    <a:pt x="92400" y="91692"/>
                    <a:pt x="92800" y="91692"/>
                    <a:pt x="92800" y="91692"/>
                  </a:cubicBezTo>
                  <a:cubicBezTo>
                    <a:pt x="93200" y="91692"/>
                    <a:pt x="92800" y="90461"/>
                    <a:pt x="92800" y="90461"/>
                  </a:cubicBezTo>
                  <a:cubicBezTo>
                    <a:pt x="92800" y="90461"/>
                    <a:pt x="93600" y="91076"/>
                    <a:pt x="93600" y="90461"/>
                  </a:cubicBezTo>
                  <a:cubicBezTo>
                    <a:pt x="94400" y="89846"/>
                    <a:pt x="93600" y="89846"/>
                    <a:pt x="93200" y="89230"/>
                  </a:cubicBezTo>
                  <a:cubicBezTo>
                    <a:pt x="93200" y="89230"/>
                    <a:pt x="94400" y="88000"/>
                    <a:pt x="94400" y="88000"/>
                  </a:cubicBezTo>
                  <a:cubicBezTo>
                    <a:pt x="94000" y="89230"/>
                    <a:pt x="92800" y="87384"/>
                    <a:pt x="92400" y="86769"/>
                  </a:cubicBezTo>
                  <a:cubicBezTo>
                    <a:pt x="92400" y="86769"/>
                    <a:pt x="92000" y="87384"/>
                    <a:pt x="91600" y="87384"/>
                  </a:cubicBezTo>
                  <a:cubicBezTo>
                    <a:pt x="91200" y="88000"/>
                    <a:pt x="90800" y="86769"/>
                    <a:pt x="90400" y="87384"/>
                  </a:cubicBezTo>
                  <a:cubicBezTo>
                    <a:pt x="91200" y="86769"/>
                    <a:pt x="92000" y="86153"/>
                    <a:pt x="92400" y="85538"/>
                  </a:cubicBezTo>
                  <a:cubicBezTo>
                    <a:pt x="92800" y="84923"/>
                    <a:pt x="94000" y="84923"/>
                    <a:pt x="93200" y="83692"/>
                  </a:cubicBezTo>
                  <a:cubicBezTo>
                    <a:pt x="92400" y="83076"/>
                    <a:pt x="92000" y="82461"/>
                    <a:pt x="91200" y="81230"/>
                  </a:cubicBezTo>
                  <a:cubicBezTo>
                    <a:pt x="91200" y="80615"/>
                    <a:pt x="89200" y="81846"/>
                    <a:pt x="89200" y="80000"/>
                  </a:cubicBezTo>
                  <a:cubicBezTo>
                    <a:pt x="89200" y="81230"/>
                    <a:pt x="91200" y="81230"/>
                    <a:pt x="91600" y="81230"/>
                  </a:cubicBezTo>
                  <a:cubicBezTo>
                    <a:pt x="92000" y="81230"/>
                    <a:pt x="93200" y="83076"/>
                    <a:pt x="93600" y="81846"/>
                  </a:cubicBezTo>
                  <a:cubicBezTo>
                    <a:pt x="94000" y="80615"/>
                    <a:pt x="91600" y="79384"/>
                    <a:pt x="91600" y="78153"/>
                  </a:cubicBezTo>
                  <a:cubicBezTo>
                    <a:pt x="91200" y="76923"/>
                    <a:pt x="91200" y="74461"/>
                    <a:pt x="90400" y="73846"/>
                  </a:cubicBezTo>
                  <a:cubicBezTo>
                    <a:pt x="90000" y="72615"/>
                    <a:pt x="87600" y="72615"/>
                    <a:pt x="88400" y="70769"/>
                  </a:cubicBezTo>
                  <a:cubicBezTo>
                    <a:pt x="88800" y="69538"/>
                    <a:pt x="89200" y="68923"/>
                    <a:pt x="89600" y="68307"/>
                  </a:cubicBezTo>
                  <a:cubicBezTo>
                    <a:pt x="90400" y="67076"/>
                    <a:pt x="89600" y="67692"/>
                    <a:pt x="90000" y="67076"/>
                  </a:cubicBezTo>
                  <a:cubicBezTo>
                    <a:pt x="90000" y="66461"/>
                    <a:pt x="91200" y="67076"/>
                    <a:pt x="91200" y="67076"/>
                  </a:cubicBezTo>
                  <a:cubicBezTo>
                    <a:pt x="91600" y="66461"/>
                    <a:pt x="90800" y="65846"/>
                    <a:pt x="91600" y="65230"/>
                  </a:cubicBezTo>
                  <a:cubicBezTo>
                    <a:pt x="92400" y="65230"/>
                    <a:pt x="92800" y="64615"/>
                    <a:pt x="93200" y="64000"/>
                  </a:cubicBezTo>
                  <a:cubicBezTo>
                    <a:pt x="93600" y="64000"/>
                    <a:pt x="94000" y="64000"/>
                    <a:pt x="94000" y="64000"/>
                  </a:cubicBezTo>
                  <a:cubicBezTo>
                    <a:pt x="94400" y="64000"/>
                    <a:pt x="94000" y="64615"/>
                    <a:pt x="94400" y="64615"/>
                  </a:cubicBezTo>
                  <a:cubicBezTo>
                    <a:pt x="94800" y="65230"/>
                    <a:pt x="95200" y="63384"/>
                    <a:pt x="95200" y="62769"/>
                  </a:cubicBezTo>
                  <a:cubicBezTo>
                    <a:pt x="94400" y="61538"/>
                    <a:pt x="93600" y="62153"/>
                    <a:pt x="93200" y="62153"/>
                  </a:cubicBezTo>
                  <a:cubicBezTo>
                    <a:pt x="92400" y="62153"/>
                    <a:pt x="92000" y="60923"/>
                    <a:pt x="91200" y="61538"/>
                  </a:cubicBezTo>
                  <a:cubicBezTo>
                    <a:pt x="90800" y="61538"/>
                    <a:pt x="90400" y="62769"/>
                    <a:pt x="89600" y="62769"/>
                  </a:cubicBezTo>
                  <a:cubicBezTo>
                    <a:pt x="89200" y="63384"/>
                    <a:pt x="88400" y="63384"/>
                    <a:pt x="88000" y="62769"/>
                  </a:cubicBezTo>
                  <a:cubicBezTo>
                    <a:pt x="87600" y="62153"/>
                    <a:pt x="88400" y="60923"/>
                    <a:pt x="88000" y="60307"/>
                  </a:cubicBezTo>
                  <a:cubicBezTo>
                    <a:pt x="87200" y="59692"/>
                    <a:pt x="84000" y="59692"/>
                    <a:pt x="85200" y="56615"/>
                  </a:cubicBezTo>
                  <a:cubicBezTo>
                    <a:pt x="85600" y="56000"/>
                    <a:pt x="86000" y="56615"/>
                    <a:pt x="86800" y="56615"/>
                  </a:cubicBezTo>
                  <a:cubicBezTo>
                    <a:pt x="87200" y="56615"/>
                    <a:pt x="88000" y="56000"/>
                    <a:pt x="88400" y="55384"/>
                  </a:cubicBezTo>
                  <a:cubicBezTo>
                    <a:pt x="89200" y="53538"/>
                    <a:pt x="90400" y="52307"/>
                    <a:pt x="91600" y="51076"/>
                  </a:cubicBezTo>
                  <a:cubicBezTo>
                    <a:pt x="92000" y="49846"/>
                    <a:pt x="92400" y="49846"/>
                    <a:pt x="93200" y="49846"/>
                  </a:cubicBezTo>
                  <a:cubicBezTo>
                    <a:pt x="93200" y="50461"/>
                    <a:pt x="94400" y="50461"/>
                    <a:pt x="94400" y="51076"/>
                  </a:cubicBezTo>
                  <a:cubicBezTo>
                    <a:pt x="94000" y="51692"/>
                    <a:pt x="94000" y="52923"/>
                    <a:pt x="93600" y="53538"/>
                  </a:cubicBezTo>
                  <a:cubicBezTo>
                    <a:pt x="93200" y="53538"/>
                    <a:pt x="92400" y="54153"/>
                    <a:pt x="92400" y="54769"/>
                  </a:cubicBezTo>
                  <a:cubicBezTo>
                    <a:pt x="92400" y="55384"/>
                    <a:pt x="93600" y="55384"/>
                    <a:pt x="93600" y="55384"/>
                  </a:cubicBezTo>
                  <a:cubicBezTo>
                    <a:pt x="93600" y="55384"/>
                    <a:pt x="92000" y="57230"/>
                    <a:pt x="92400" y="57230"/>
                  </a:cubicBezTo>
                  <a:cubicBezTo>
                    <a:pt x="92800" y="57846"/>
                    <a:pt x="94800" y="54769"/>
                    <a:pt x="95200" y="54769"/>
                  </a:cubicBezTo>
                  <a:cubicBezTo>
                    <a:pt x="96000" y="54153"/>
                    <a:pt x="96800" y="53538"/>
                    <a:pt x="97600" y="53538"/>
                  </a:cubicBezTo>
                  <a:cubicBezTo>
                    <a:pt x="98400" y="53538"/>
                    <a:pt x="98400" y="53538"/>
                    <a:pt x="98800" y="52307"/>
                  </a:cubicBezTo>
                  <a:cubicBezTo>
                    <a:pt x="99600" y="51692"/>
                    <a:pt x="100800" y="51076"/>
                    <a:pt x="101600" y="49846"/>
                  </a:cubicBezTo>
                  <a:cubicBezTo>
                    <a:pt x="102000" y="49230"/>
                    <a:pt x="102800" y="47384"/>
                    <a:pt x="103600" y="47384"/>
                  </a:cubicBezTo>
                  <a:cubicBezTo>
                    <a:pt x="104000" y="46769"/>
                    <a:pt x="106400" y="49230"/>
                    <a:pt x="106400" y="47384"/>
                  </a:cubicBezTo>
                  <a:cubicBezTo>
                    <a:pt x="106400" y="46769"/>
                    <a:pt x="106000" y="46153"/>
                    <a:pt x="106400" y="45538"/>
                  </a:cubicBezTo>
                  <a:cubicBezTo>
                    <a:pt x="106800" y="45538"/>
                    <a:pt x="107200" y="45538"/>
                    <a:pt x="107600" y="45538"/>
                  </a:cubicBezTo>
                  <a:cubicBezTo>
                    <a:pt x="108400" y="45538"/>
                    <a:pt x="108000" y="44923"/>
                    <a:pt x="108400" y="44307"/>
                  </a:cubicBezTo>
                  <a:cubicBezTo>
                    <a:pt x="109200" y="43692"/>
                    <a:pt x="109600" y="44307"/>
                    <a:pt x="109600" y="43076"/>
                  </a:cubicBezTo>
                  <a:cubicBezTo>
                    <a:pt x="109600" y="41230"/>
                    <a:pt x="110800" y="43076"/>
                    <a:pt x="111200" y="43692"/>
                  </a:cubicBezTo>
                  <a:cubicBezTo>
                    <a:pt x="111200" y="42461"/>
                    <a:pt x="112400" y="42461"/>
                    <a:pt x="112400" y="41230"/>
                  </a:cubicBezTo>
                  <a:cubicBezTo>
                    <a:pt x="112400" y="40000"/>
                    <a:pt x="112800" y="38153"/>
                    <a:pt x="112400" y="36923"/>
                  </a:cubicBezTo>
                  <a:cubicBezTo>
                    <a:pt x="111600" y="35076"/>
                    <a:pt x="112000" y="35692"/>
                    <a:pt x="112800" y="34461"/>
                  </a:cubicBezTo>
                  <a:cubicBezTo>
                    <a:pt x="113600" y="33846"/>
                    <a:pt x="114000" y="33230"/>
                    <a:pt x="114800" y="33846"/>
                  </a:cubicBezTo>
                  <a:cubicBezTo>
                    <a:pt x="116000" y="34461"/>
                    <a:pt x="116000" y="34461"/>
                    <a:pt x="116400" y="32615"/>
                  </a:cubicBezTo>
                  <a:cubicBezTo>
                    <a:pt x="116800" y="31384"/>
                    <a:pt x="117600" y="30769"/>
                    <a:pt x="118000" y="28923"/>
                  </a:cubicBezTo>
                  <a:cubicBezTo>
                    <a:pt x="118000" y="27692"/>
                    <a:pt x="118400" y="26461"/>
                    <a:pt x="119200" y="25230"/>
                  </a:cubicBezTo>
                  <a:cubicBezTo>
                    <a:pt x="120000" y="24000"/>
                    <a:pt x="119200" y="24000"/>
                    <a:pt x="119200" y="22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2" name="Google Shape;1015;g90e2d1f501_0_5781">
              <a:extLst>
                <a:ext uri="{FF2B5EF4-FFF2-40B4-BE49-F238E27FC236}">
                  <a16:creationId xmlns:a16="http://schemas.microsoft.com/office/drawing/2014/main" id="{3E3F5E66-6972-3C35-F52B-8B637E1582A8}"/>
                </a:ext>
              </a:extLst>
            </p:cNvPr>
            <p:cNvSpPr/>
            <p:nvPr/>
          </p:nvSpPr>
          <p:spPr>
            <a:xfrm>
              <a:off x="15747967" y="6357214"/>
              <a:ext cx="1464900" cy="63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3529"/>
                  </a:moveTo>
                  <a:cubicBezTo>
                    <a:pt x="764" y="40588"/>
                    <a:pt x="2292" y="44117"/>
                    <a:pt x="5350" y="45882"/>
                  </a:cubicBezTo>
                  <a:cubicBezTo>
                    <a:pt x="6878" y="47647"/>
                    <a:pt x="7643" y="49411"/>
                    <a:pt x="9171" y="51176"/>
                  </a:cubicBezTo>
                  <a:cubicBezTo>
                    <a:pt x="9936" y="54705"/>
                    <a:pt x="10700" y="60000"/>
                    <a:pt x="11464" y="63529"/>
                  </a:cubicBezTo>
                  <a:cubicBezTo>
                    <a:pt x="12229" y="65294"/>
                    <a:pt x="11464" y="65294"/>
                    <a:pt x="11464" y="67058"/>
                  </a:cubicBezTo>
                  <a:cubicBezTo>
                    <a:pt x="10700" y="67058"/>
                    <a:pt x="11464" y="68823"/>
                    <a:pt x="11464" y="70588"/>
                  </a:cubicBezTo>
                  <a:cubicBezTo>
                    <a:pt x="10700" y="75882"/>
                    <a:pt x="9936" y="75882"/>
                    <a:pt x="12229" y="79411"/>
                  </a:cubicBezTo>
                  <a:cubicBezTo>
                    <a:pt x="15286" y="81176"/>
                    <a:pt x="18343" y="79411"/>
                    <a:pt x="21401" y="82941"/>
                  </a:cubicBezTo>
                  <a:cubicBezTo>
                    <a:pt x="22929" y="86470"/>
                    <a:pt x="25987" y="91764"/>
                    <a:pt x="27515" y="95294"/>
                  </a:cubicBezTo>
                  <a:cubicBezTo>
                    <a:pt x="28280" y="97058"/>
                    <a:pt x="29044" y="100588"/>
                    <a:pt x="29808" y="104117"/>
                  </a:cubicBezTo>
                  <a:cubicBezTo>
                    <a:pt x="30573" y="107647"/>
                    <a:pt x="32866" y="105882"/>
                    <a:pt x="33630" y="105882"/>
                  </a:cubicBezTo>
                  <a:cubicBezTo>
                    <a:pt x="36687" y="105882"/>
                    <a:pt x="39745" y="105882"/>
                    <a:pt x="42802" y="105882"/>
                  </a:cubicBezTo>
                  <a:cubicBezTo>
                    <a:pt x="44331" y="105882"/>
                    <a:pt x="47388" y="105882"/>
                    <a:pt x="48917" y="107647"/>
                  </a:cubicBezTo>
                  <a:cubicBezTo>
                    <a:pt x="50445" y="109411"/>
                    <a:pt x="51210" y="112941"/>
                    <a:pt x="52738" y="112941"/>
                  </a:cubicBezTo>
                  <a:cubicBezTo>
                    <a:pt x="54267" y="114705"/>
                    <a:pt x="56560" y="116470"/>
                    <a:pt x="58089" y="116470"/>
                  </a:cubicBezTo>
                  <a:cubicBezTo>
                    <a:pt x="59617" y="114705"/>
                    <a:pt x="61146" y="120000"/>
                    <a:pt x="61910" y="118235"/>
                  </a:cubicBezTo>
                  <a:cubicBezTo>
                    <a:pt x="64968" y="114705"/>
                    <a:pt x="67261" y="111176"/>
                    <a:pt x="71082" y="109411"/>
                  </a:cubicBezTo>
                  <a:cubicBezTo>
                    <a:pt x="74140" y="109411"/>
                    <a:pt x="78726" y="111176"/>
                    <a:pt x="81019" y="107647"/>
                  </a:cubicBezTo>
                  <a:cubicBezTo>
                    <a:pt x="83312" y="104117"/>
                    <a:pt x="84076" y="98823"/>
                    <a:pt x="86369" y="97058"/>
                  </a:cubicBezTo>
                  <a:cubicBezTo>
                    <a:pt x="88662" y="95294"/>
                    <a:pt x="88662" y="93529"/>
                    <a:pt x="87133" y="90000"/>
                  </a:cubicBezTo>
                  <a:cubicBezTo>
                    <a:pt x="86369" y="88235"/>
                    <a:pt x="86369" y="84705"/>
                    <a:pt x="87898" y="82941"/>
                  </a:cubicBezTo>
                  <a:cubicBezTo>
                    <a:pt x="90191" y="77647"/>
                    <a:pt x="93248" y="88235"/>
                    <a:pt x="96305" y="81176"/>
                  </a:cubicBezTo>
                  <a:cubicBezTo>
                    <a:pt x="97070" y="79411"/>
                    <a:pt x="97834" y="77647"/>
                    <a:pt x="99363" y="77647"/>
                  </a:cubicBezTo>
                  <a:cubicBezTo>
                    <a:pt x="101656" y="75882"/>
                    <a:pt x="102420" y="77647"/>
                    <a:pt x="104713" y="74117"/>
                  </a:cubicBezTo>
                  <a:cubicBezTo>
                    <a:pt x="105477" y="72352"/>
                    <a:pt x="105477" y="67058"/>
                    <a:pt x="106242" y="67058"/>
                  </a:cubicBezTo>
                  <a:cubicBezTo>
                    <a:pt x="107770" y="65294"/>
                    <a:pt x="108535" y="65294"/>
                    <a:pt x="109299" y="65294"/>
                  </a:cubicBezTo>
                  <a:cubicBezTo>
                    <a:pt x="112356" y="63529"/>
                    <a:pt x="114649" y="61764"/>
                    <a:pt x="117707" y="63529"/>
                  </a:cubicBezTo>
                  <a:cubicBezTo>
                    <a:pt x="120000" y="63529"/>
                    <a:pt x="115414" y="51176"/>
                    <a:pt x="114649" y="51176"/>
                  </a:cubicBezTo>
                  <a:cubicBezTo>
                    <a:pt x="113885" y="49411"/>
                    <a:pt x="112356" y="47647"/>
                    <a:pt x="110828" y="49411"/>
                  </a:cubicBezTo>
                  <a:cubicBezTo>
                    <a:pt x="109299" y="49411"/>
                    <a:pt x="109299" y="52941"/>
                    <a:pt x="107770" y="51176"/>
                  </a:cubicBezTo>
                  <a:cubicBezTo>
                    <a:pt x="107006" y="49411"/>
                    <a:pt x="104713" y="47647"/>
                    <a:pt x="103949" y="49411"/>
                  </a:cubicBezTo>
                  <a:cubicBezTo>
                    <a:pt x="103184" y="52941"/>
                    <a:pt x="102420" y="51176"/>
                    <a:pt x="102420" y="47647"/>
                  </a:cubicBezTo>
                  <a:cubicBezTo>
                    <a:pt x="102420" y="44117"/>
                    <a:pt x="104713" y="37058"/>
                    <a:pt x="104713" y="33529"/>
                  </a:cubicBezTo>
                  <a:cubicBezTo>
                    <a:pt x="105477" y="30000"/>
                    <a:pt x="107770" y="24705"/>
                    <a:pt x="104713" y="24705"/>
                  </a:cubicBezTo>
                  <a:cubicBezTo>
                    <a:pt x="102420" y="24705"/>
                    <a:pt x="102420" y="26470"/>
                    <a:pt x="100127" y="24705"/>
                  </a:cubicBezTo>
                  <a:cubicBezTo>
                    <a:pt x="97834" y="22941"/>
                    <a:pt x="97070" y="22941"/>
                    <a:pt x="94777" y="26470"/>
                  </a:cubicBezTo>
                  <a:cubicBezTo>
                    <a:pt x="92484" y="30000"/>
                    <a:pt x="89426" y="31764"/>
                    <a:pt x="87133" y="33529"/>
                  </a:cubicBezTo>
                  <a:cubicBezTo>
                    <a:pt x="83312" y="35294"/>
                    <a:pt x="81783" y="33529"/>
                    <a:pt x="78726" y="33529"/>
                  </a:cubicBezTo>
                  <a:cubicBezTo>
                    <a:pt x="77197" y="31764"/>
                    <a:pt x="76433" y="31764"/>
                    <a:pt x="74904" y="30000"/>
                  </a:cubicBezTo>
                  <a:cubicBezTo>
                    <a:pt x="74140" y="30000"/>
                    <a:pt x="73375" y="26470"/>
                    <a:pt x="71847" y="26470"/>
                  </a:cubicBezTo>
                  <a:cubicBezTo>
                    <a:pt x="68789" y="24705"/>
                    <a:pt x="67261" y="21176"/>
                    <a:pt x="63439" y="19411"/>
                  </a:cubicBezTo>
                  <a:cubicBezTo>
                    <a:pt x="61910" y="19411"/>
                    <a:pt x="60382" y="21176"/>
                    <a:pt x="58853" y="22941"/>
                  </a:cubicBezTo>
                  <a:cubicBezTo>
                    <a:pt x="57324" y="24705"/>
                    <a:pt x="55796" y="22941"/>
                    <a:pt x="54267" y="21176"/>
                  </a:cubicBezTo>
                  <a:cubicBezTo>
                    <a:pt x="52738" y="19411"/>
                    <a:pt x="51974" y="19411"/>
                    <a:pt x="51974" y="14117"/>
                  </a:cubicBezTo>
                  <a:cubicBezTo>
                    <a:pt x="51210" y="10588"/>
                    <a:pt x="51210" y="10588"/>
                    <a:pt x="48917" y="8823"/>
                  </a:cubicBezTo>
                  <a:cubicBezTo>
                    <a:pt x="47388" y="7058"/>
                    <a:pt x="45859" y="5294"/>
                    <a:pt x="44331" y="5294"/>
                  </a:cubicBezTo>
                  <a:cubicBezTo>
                    <a:pt x="42802" y="5294"/>
                    <a:pt x="40509" y="0"/>
                    <a:pt x="39745" y="1764"/>
                  </a:cubicBezTo>
                  <a:cubicBezTo>
                    <a:pt x="38216" y="1764"/>
                    <a:pt x="35159" y="8823"/>
                    <a:pt x="34394" y="12352"/>
                  </a:cubicBezTo>
                  <a:cubicBezTo>
                    <a:pt x="34394" y="15882"/>
                    <a:pt x="36687" y="19411"/>
                    <a:pt x="35923" y="22941"/>
                  </a:cubicBezTo>
                  <a:cubicBezTo>
                    <a:pt x="35159" y="26470"/>
                    <a:pt x="32866" y="30000"/>
                    <a:pt x="31337" y="26470"/>
                  </a:cubicBezTo>
                  <a:cubicBezTo>
                    <a:pt x="29808" y="26470"/>
                    <a:pt x="29044" y="24705"/>
                    <a:pt x="28280" y="24705"/>
                  </a:cubicBezTo>
                  <a:cubicBezTo>
                    <a:pt x="27515" y="24705"/>
                    <a:pt x="26751" y="24705"/>
                    <a:pt x="25987" y="24705"/>
                  </a:cubicBezTo>
                  <a:cubicBezTo>
                    <a:pt x="23694" y="22941"/>
                    <a:pt x="23694" y="19411"/>
                    <a:pt x="21401" y="17647"/>
                  </a:cubicBezTo>
                  <a:cubicBezTo>
                    <a:pt x="19872" y="15882"/>
                    <a:pt x="17579" y="14117"/>
                    <a:pt x="16050" y="15882"/>
                  </a:cubicBezTo>
                  <a:cubicBezTo>
                    <a:pt x="13757" y="17647"/>
                    <a:pt x="12229" y="21176"/>
                    <a:pt x="9936" y="22941"/>
                  </a:cubicBezTo>
                  <a:cubicBezTo>
                    <a:pt x="8407" y="24705"/>
                    <a:pt x="6878" y="28235"/>
                    <a:pt x="5350" y="30000"/>
                  </a:cubicBezTo>
                  <a:cubicBezTo>
                    <a:pt x="3057" y="30000"/>
                    <a:pt x="1528" y="33529"/>
                    <a:pt x="0" y="3352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3" name="Google Shape;1016;g90e2d1f501_0_5781">
              <a:extLst>
                <a:ext uri="{FF2B5EF4-FFF2-40B4-BE49-F238E27FC236}">
                  <a16:creationId xmlns:a16="http://schemas.microsoft.com/office/drawing/2014/main" id="{0605DDF5-67FC-AC6A-0701-CECC4ADB3190}"/>
                </a:ext>
              </a:extLst>
            </p:cNvPr>
            <p:cNvSpPr/>
            <p:nvPr/>
          </p:nvSpPr>
          <p:spPr>
            <a:xfrm>
              <a:off x="12219302" y="5133964"/>
              <a:ext cx="585900" cy="100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190" y="27777"/>
                  </a:moveTo>
                  <a:cubicBezTo>
                    <a:pt x="114285" y="26666"/>
                    <a:pt x="118095" y="24444"/>
                    <a:pt x="116190" y="22222"/>
                  </a:cubicBezTo>
                  <a:cubicBezTo>
                    <a:pt x="114285" y="20000"/>
                    <a:pt x="116190" y="20000"/>
                    <a:pt x="116190" y="17777"/>
                  </a:cubicBezTo>
                  <a:cubicBezTo>
                    <a:pt x="116190" y="16666"/>
                    <a:pt x="114285" y="15555"/>
                    <a:pt x="114285" y="14444"/>
                  </a:cubicBezTo>
                  <a:cubicBezTo>
                    <a:pt x="112380" y="13333"/>
                    <a:pt x="114285" y="13333"/>
                    <a:pt x="114285" y="12222"/>
                  </a:cubicBezTo>
                  <a:cubicBezTo>
                    <a:pt x="112380" y="10000"/>
                    <a:pt x="112380" y="8888"/>
                    <a:pt x="108571" y="7777"/>
                  </a:cubicBezTo>
                  <a:cubicBezTo>
                    <a:pt x="104761" y="6666"/>
                    <a:pt x="100952" y="6666"/>
                    <a:pt x="97142" y="5555"/>
                  </a:cubicBezTo>
                  <a:cubicBezTo>
                    <a:pt x="93333" y="3333"/>
                    <a:pt x="89523" y="0"/>
                    <a:pt x="83809" y="1111"/>
                  </a:cubicBezTo>
                  <a:cubicBezTo>
                    <a:pt x="81904" y="1111"/>
                    <a:pt x="83809" y="4444"/>
                    <a:pt x="83809" y="5555"/>
                  </a:cubicBezTo>
                  <a:cubicBezTo>
                    <a:pt x="81904" y="8888"/>
                    <a:pt x="70476" y="6666"/>
                    <a:pt x="64761" y="5555"/>
                  </a:cubicBezTo>
                  <a:cubicBezTo>
                    <a:pt x="64761" y="7777"/>
                    <a:pt x="64761" y="8888"/>
                    <a:pt x="64761" y="11111"/>
                  </a:cubicBezTo>
                  <a:cubicBezTo>
                    <a:pt x="62857" y="11111"/>
                    <a:pt x="59047" y="10000"/>
                    <a:pt x="55238" y="11111"/>
                  </a:cubicBezTo>
                  <a:cubicBezTo>
                    <a:pt x="53333" y="11111"/>
                    <a:pt x="53333" y="12222"/>
                    <a:pt x="51428" y="13333"/>
                  </a:cubicBezTo>
                  <a:cubicBezTo>
                    <a:pt x="51428" y="14444"/>
                    <a:pt x="47619" y="15555"/>
                    <a:pt x="47619" y="16666"/>
                  </a:cubicBezTo>
                  <a:cubicBezTo>
                    <a:pt x="45714" y="17777"/>
                    <a:pt x="49523" y="20000"/>
                    <a:pt x="47619" y="20000"/>
                  </a:cubicBezTo>
                  <a:cubicBezTo>
                    <a:pt x="47619" y="21111"/>
                    <a:pt x="45714" y="21111"/>
                    <a:pt x="45714" y="22222"/>
                  </a:cubicBezTo>
                  <a:cubicBezTo>
                    <a:pt x="41904" y="23333"/>
                    <a:pt x="38095" y="25555"/>
                    <a:pt x="38095" y="27777"/>
                  </a:cubicBezTo>
                  <a:cubicBezTo>
                    <a:pt x="38095" y="30000"/>
                    <a:pt x="34285" y="27777"/>
                    <a:pt x="32380" y="30000"/>
                  </a:cubicBezTo>
                  <a:cubicBezTo>
                    <a:pt x="32380" y="32222"/>
                    <a:pt x="32380" y="34444"/>
                    <a:pt x="30476" y="36666"/>
                  </a:cubicBezTo>
                  <a:cubicBezTo>
                    <a:pt x="30476" y="38888"/>
                    <a:pt x="24761" y="40000"/>
                    <a:pt x="24761" y="42222"/>
                  </a:cubicBezTo>
                  <a:cubicBezTo>
                    <a:pt x="24761" y="43333"/>
                    <a:pt x="30476" y="45555"/>
                    <a:pt x="28571" y="46666"/>
                  </a:cubicBezTo>
                  <a:cubicBezTo>
                    <a:pt x="24761" y="48888"/>
                    <a:pt x="20952" y="47777"/>
                    <a:pt x="17142" y="48888"/>
                  </a:cubicBezTo>
                  <a:cubicBezTo>
                    <a:pt x="11428" y="50000"/>
                    <a:pt x="9523" y="53333"/>
                    <a:pt x="9523" y="56666"/>
                  </a:cubicBezTo>
                  <a:cubicBezTo>
                    <a:pt x="11428" y="58888"/>
                    <a:pt x="11428" y="61111"/>
                    <a:pt x="11428" y="63333"/>
                  </a:cubicBezTo>
                  <a:cubicBezTo>
                    <a:pt x="11428" y="66666"/>
                    <a:pt x="7619" y="67777"/>
                    <a:pt x="15238" y="70000"/>
                  </a:cubicBezTo>
                  <a:cubicBezTo>
                    <a:pt x="19047" y="72222"/>
                    <a:pt x="17142" y="73333"/>
                    <a:pt x="13333" y="74444"/>
                  </a:cubicBezTo>
                  <a:cubicBezTo>
                    <a:pt x="11428" y="75555"/>
                    <a:pt x="15238" y="80000"/>
                    <a:pt x="13333" y="82222"/>
                  </a:cubicBezTo>
                  <a:cubicBezTo>
                    <a:pt x="13333" y="84444"/>
                    <a:pt x="7619" y="84444"/>
                    <a:pt x="7619" y="86666"/>
                  </a:cubicBezTo>
                  <a:cubicBezTo>
                    <a:pt x="7619" y="87777"/>
                    <a:pt x="7619" y="92222"/>
                    <a:pt x="5714" y="92222"/>
                  </a:cubicBezTo>
                  <a:cubicBezTo>
                    <a:pt x="5714" y="92222"/>
                    <a:pt x="1904" y="91111"/>
                    <a:pt x="0" y="91111"/>
                  </a:cubicBezTo>
                  <a:cubicBezTo>
                    <a:pt x="0" y="95555"/>
                    <a:pt x="7619" y="96666"/>
                    <a:pt x="7619" y="100000"/>
                  </a:cubicBezTo>
                  <a:cubicBezTo>
                    <a:pt x="5714" y="101111"/>
                    <a:pt x="11428" y="106666"/>
                    <a:pt x="13333" y="107777"/>
                  </a:cubicBezTo>
                  <a:cubicBezTo>
                    <a:pt x="17142" y="110000"/>
                    <a:pt x="15238" y="111111"/>
                    <a:pt x="15238" y="113333"/>
                  </a:cubicBezTo>
                  <a:cubicBezTo>
                    <a:pt x="15238" y="114444"/>
                    <a:pt x="19047" y="116666"/>
                    <a:pt x="19047" y="118888"/>
                  </a:cubicBezTo>
                  <a:cubicBezTo>
                    <a:pt x="17142" y="120000"/>
                    <a:pt x="24761" y="118888"/>
                    <a:pt x="26666" y="120000"/>
                  </a:cubicBezTo>
                  <a:cubicBezTo>
                    <a:pt x="30476" y="120000"/>
                    <a:pt x="28571" y="118888"/>
                    <a:pt x="28571" y="116666"/>
                  </a:cubicBezTo>
                  <a:cubicBezTo>
                    <a:pt x="28571" y="111111"/>
                    <a:pt x="43809" y="115555"/>
                    <a:pt x="45714" y="112222"/>
                  </a:cubicBezTo>
                  <a:cubicBezTo>
                    <a:pt x="47619" y="108888"/>
                    <a:pt x="49523" y="105555"/>
                    <a:pt x="51428" y="102222"/>
                  </a:cubicBezTo>
                  <a:cubicBezTo>
                    <a:pt x="51428" y="100000"/>
                    <a:pt x="51428" y="97777"/>
                    <a:pt x="49523" y="96666"/>
                  </a:cubicBezTo>
                  <a:cubicBezTo>
                    <a:pt x="47619" y="94444"/>
                    <a:pt x="49523" y="94444"/>
                    <a:pt x="53333" y="93333"/>
                  </a:cubicBezTo>
                  <a:cubicBezTo>
                    <a:pt x="55238" y="93333"/>
                    <a:pt x="60952" y="92222"/>
                    <a:pt x="60952" y="91111"/>
                  </a:cubicBezTo>
                  <a:cubicBezTo>
                    <a:pt x="60952" y="91111"/>
                    <a:pt x="60952" y="90000"/>
                    <a:pt x="60952" y="90000"/>
                  </a:cubicBezTo>
                  <a:cubicBezTo>
                    <a:pt x="62857" y="90000"/>
                    <a:pt x="66666" y="90000"/>
                    <a:pt x="66666" y="88888"/>
                  </a:cubicBezTo>
                  <a:cubicBezTo>
                    <a:pt x="66666" y="87777"/>
                    <a:pt x="64761" y="87777"/>
                    <a:pt x="64761" y="86666"/>
                  </a:cubicBezTo>
                  <a:cubicBezTo>
                    <a:pt x="66666" y="86666"/>
                    <a:pt x="68571" y="85555"/>
                    <a:pt x="68571" y="85555"/>
                  </a:cubicBezTo>
                  <a:cubicBezTo>
                    <a:pt x="72380" y="83333"/>
                    <a:pt x="70476" y="82222"/>
                    <a:pt x="66666" y="81111"/>
                  </a:cubicBezTo>
                  <a:cubicBezTo>
                    <a:pt x="62857" y="78888"/>
                    <a:pt x="55238" y="77777"/>
                    <a:pt x="55238" y="73333"/>
                  </a:cubicBezTo>
                  <a:cubicBezTo>
                    <a:pt x="55238" y="71111"/>
                    <a:pt x="55238" y="68888"/>
                    <a:pt x="57142" y="66666"/>
                  </a:cubicBezTo>
                  <a:cubicBezTo>
                    <a:pt x="59047" y="64444"/>
                    <a:pt x="59047" y="64444"/>
                    <a:pt x="57142" y="62222"/>
                  </a:cubicBezTo>
                  <a:cubicBezTo>
                    <a:pt x="55238" y="62222"/>
                    <a:pt x="62857" y="58888"/>
                    <a:pt x="62857" y="58888"/>
                  </a:cubicBezTo>
                  <a:cubicBezTo>
                    <a:pt x="66666" y="56666"/>
                    <a:pt x="68571" y="54444"/>
                    <a:pt x="74285" y="53333"/>
                  </a:cubicBezTo>
                  <a:cubicBezTo>
                    <a:pt x="80000" y="52222"/>
                    <a:pt x="89523" y="48888"/>
                    <a:pt x="93333" y="45555"/>
                  </a:cubicBezTo>
                  <a:cubicBezTo>
                    <a:pt x="97142" y="42222"/>
                    <a:pt x="87619" y="40000"/>
                    <a:pt x="95238" y="38888"/>
                  </a:cubicBezTo>
                  <a:cubicBezTo>
                    <a:pt x="99047" y="37777"/>
                    <a:pt x="97142" y="37777"/>
                    <a:pt x="95238" y="35555"/>
                  </a:cubicBezTo>
                  <a:cubicBezTo>
                    <a:pt x="95238" y="34444"/>
                    <a:pt x="100952" y="33333"/>
                    <a:pt x="102857" y="33333"/>
                  </a:cubicBezTo>
                  <a:cubicBezTo>
                    <a:pt x="106666" y="31111"/>
                    <a:pt x="108571" y="30000"/>
                    <a:pt x="110476" y="32222"/>
                  </a:cubicBezTo>
                  <a:cubicBezTo>
                    <a:pt x="112380" y="32222"/>
                    <a:pt x="114285" y="31111"/>
                    <a:pt x="114285" y="31111"/>
                  </a:cubicBezTo>
                  <a:cubicBezTo>
                    <a:pt x="116190" y="31111"/>
                    <a:pt x="118095" y="31111"/>
                    <a:pt x="120000" y="31111"/>
                  </a:cubicBezTo>
                  <a:cubicBezTo>
                    <a:pt x="120000" y="30000"/>
                    <a:pt x="118095" y="30000"/>
                    <a:pt x="116190" y="27777"/>
                  </a:cubicBezTo>
                  <a:cubicBezTo>
                    <a:pt x="114285" y="26666"/>
                    <a:pt x="116190" y="28888"/>
                    <a:pt x="116190" y="2777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4" name="Google Shape;1017;g90e2d1f501_0_5781">
              <a:extLst>
                <a:ext uri="{FF2B5EF4-FFF2-40B4-BE49-F238E27FC236}">
                  <a16:creationId xmlns:a16="http://schemas.microsoft.com/office/drawing/2014/main" id="{7BF3122A-5C30-C3A4-8317-E770D3D7631C}"/>
                </a:ext>
              </a:extLst>
            </p:cNvPr>
            <p:cNvSpPr/>
            <p:nvPr/>
          </p:nvSpPr>
          <p:spPr>
            <a:xfrm>
              <a:off x="12649239" y="5057512"/>
              <a:ext cx="503100" cy="78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84285"/>
                  </a:moveTo>
                  <a:cubicBezTo>
                    <a:pt x="115555" y="81428"/>
                    <a:pt x="108888" y="80000"/>
                    <a:pt x="104444" y="78571"/>
                  </a:cubicBezTo>
                  <a:cubicBezTo>
                    <a:pt x="97777" y="75714"/>
                    <a:pt x="106666" y="75714"/>
                    <a:pt x="108888" y="72857"/>
                  </a:cubicBezTo>
                  <a:cubicBezTo>
                    <a:pt x="108888" y="72857"/>
                    <a:pt x="100000" y="64285"/>
                    <a:pt x="97777" y="62857"/>
                  </a:cubicBezTo>
                  <a:cubicBezTo>
                    <a:pt x="97777" y="62857"/>
                    <a:pt x="102222" y="61428"/>
                    <a:pt x="102222" y="61428"/>
                  </a:cubicBezTo>
                  <a:cubicBezTo>
                    <a:pt x="102222" y="60000"/>
                    <a:pt x="97777" y="55714"/>
                    <a:pt x="97777" y="54285"/>
                  </a:cubicBezTo>
                  <a:cubicBezTo>
                    <a:pt x="97777" y="52857"/>
                    <a:pt x="100000" y="52857"/>
                    <a:pt x="100000" y="51428"/>
                  </a:cubicBezTo>
                  <a:cubicBezTo>
                    <a:pt x="102222" y="50000"/>
                    <a:pt x="97777" y="47142"/>
                    <a:pt x="97777" y="45714"/>
                  </a:cubicBezTo>
                  <a:cubicBezTo>
                    <a:pt x="93333" y="42857"/>
                    <a:pt x="88888" y="40000"/>
                    <a:pt x="93333" y="37142"/>
                  </a:cubicBezTo>
                  <a:cubicBezTo>
                    <a:pt x="95555" y="35714"/>
                    <a:pt x="100000" y="34285"/>
                    <a:pt x="100000" y="32857"/>
                  </a:cubicBezTo>
                  <a:cubicBezTo>
                    <a:pt x="102222" y="30000"/>
                    <a:pt x="97777" y="28571"/>
                    <a:pt x="97777" y="27142"/>
                  </a:cubicBezTo>
                  <a:cubicBezTo>
                    <a:pt x="95555" y="25714"/>
                    <a:pt x="80000" y="21428"/>
                    <a:pt x="84444" y="18571"/>
                  </a:cubicBezTo>
                  <a:cubicBezTo>
                    <a:pt x="84444" y="18571"/>
                    <a:pt x="88888" y="17142"/>
                    <a:pt x="88888" y="17142"/>
                  </a:cubicBezTo>
                  <a:cubicBezTo>
                    <a:pt x="88888" y="17142"/>
                    <a:pt x="82222" y="14285"/>
                    <a:pt x="86666" y="14285"/>
                  </a:cubicBezTo>
                  <a:cubicBezTo>
                    <a:pt x="93333" y="14285"/>
                    <a:pt x="97777" y="7142"/>
                    <a:pt x="91111" y="4285"/>
                  </a:cubicBezTo>
                  <a:cubicBezTo>
                    <a:pt x="88888" y="2857"/>
                    <a:pt x="84444" y="2857"/>
                    <a:pt x="82222" y="1428"/>
                  </a:cubicBezTo>
                  <a:cubicBezTo>
                    <a:pt x="80000" y="0"/>
                    <a:pt x="77777" y="0"/>
                    <a:pt x="75555" y="0"/>
                  </a:cubicBezTo>
                  <a:cubicBezTo>
                    <a:pt x="71111" y="1428"/>
                    <a:pt x="68888" y="0"/>
                    <a:pt x="64444" y="1428"/>
                  </a:cubicBezTo>
                  <a:cubicBezTo>
                    <a:pt x="62222" y="2857"/>
                    <a:pt x="57777" y="5714"/>
                    <a:pt x="55555" y="7142"/>
                  </a:cubicBezTo>
                  <a:cubicBezTo>
                    <a:pt x="55555" y="8571"/>
                    <a:pt x="55555" y="14285"/>
                    <a:pt x="53333" y="14285"/>
                  </a:cubicBezTo>
                  <a:cubicBezTo>
                    <a:pt x="51111" y="15714"/>
                    <a:pt x="48888" y="17142"/>
                    <a:pt x="46666" y="18571"/>
                  </a:cubicBezTo>
                  <a:cubicBezTo>
                    <a:pt x="44444" y="18571"/>
                    <a:pt x="40000" y="15714"/>
                    <a:pt x="37777" y="15714"/>
                  </a:cubicBezTo>
                  <a:cubicBezTo>
                    <a:pt x="35555" y="15714"/>
                    <a:pt x="33333" y="17142"/>
                    <a:pt x="31111" y="17142"/>
                  </a:cubicBezTo>
                  <a:cubicBezTo>
                    <a:pt x="24444" y="18571"/>
                    <a:pt x="20000" y="17142"/>
                    <a:pt x="15555" y="14285"/>
                  </a:cubicBezTo>
                  <a:cubicBezTo>
                    <a:pt x="15555" y="12857"/>
                    <a:pt x="11111" y="10000"/>
                    <a:pt x="8888" y="10000"/>
                  </a:cubicBezTo>
                  <a:cubicBezTo>
                    <a:pt x="6666" y="10000"/>
                    <a:pt x="2222" y="12857"/>
                    <a:pt x="0" y="12857"/>
                  </a:cubicBezTo>
                  <a:cubicBezTo>
                    <a:pt x="4444" y="15714"/>
                    <a:pt x="11111" y="18571"/>
                    <a:pt x="17777" y="20000"/>
                  </a:cubicBezTo>
                  <a:cubicBezTo>
                    <a:pt x="20000" y="20000"/>
                    <a:pt x="24444" y="21428"/>
                    <a:pt x="26666" y="22857"/>
                  </a:cubicBezTo>
                  <a:cubicBezTo>
                    <a:pt x="28888" y="24285"/>
                    <a:pt x="28888" y="25714"/>
                    <a:pt x="31111" y="27142"/>
                  </a:cubicBezTo>
                  <a:cubicBezTo>
                    <a:pt x="31111" y="28571"/>
                    <a:pt x="28888" y="28571"/>
                    <a:pt x="31111" y="30000"/>
                  </a:cubicBezTo>
                  <a:cubicBezTo>
                    <a:pt x="31111" y="31428"/>
                    <a:pt x="35555" y="32857"/>
                    <a:pt x="33333" y="34285"/>
                  </a:cubicBezTo>
                  <a:cubicBezTo>
                    <a:pt x="33333" y="35714"/>
                    <a:pt x="31111" y="37142"/>
                    <a:pt x="33333" y="38571"/>
                  </a:cubicBezTo>
                  <a:cubicBezTo>
                    <a:pt x="33333" y="38571"/>
                    <a:pt x="35555" y="41428"/>
                    <a:pt x="35555" y="41428"/>
                  </a:cubicBezTo>
                  <a:cubicBezTo>
                    <a:pt x="33333" y="42857"/>
                    <a:pt x="33333" y="45714"/>
                    <a:pt x="33333" y="47142"/>
                  </a:cubicBezTo>
                  <a:cubicBezTo>
                    <a:pt x="33333" y="47142"/>
                    <a:pt x="37777" y="51428"/>
                    <a:pt x="37777" y="51428"/>
                  </a:cubicBezTo>
                  <a:cubicBezTo>
                    <a:pt x="40000" y="52857"/>
                    <a:pt x="44444" y="54285"/>
                    <a:pt x="46666" y="54285"/>
                  </a:cubicBezTo>
                  <a:cubicBezTo>
                    <a:pt x="48888" y="55714"/>
                    <a:pt x="48888" y="57142"/>
                    <a:pt x="48888" y="58571"/>
                  </a:cubicBezTo>
                  <a:cubicBezTo>
                    <a:pt x="48888" y="60000"/>
                    <a:pt x="51111" y="61428"/>
                    <a:pt x="51111" y="62857"/>
                  </a:cubicBezTo>
                  <a:cubicBezTo>
                    <a:pt x="51111" y="64285"/>
                    <a:pt x="46666" y="62857"/>
                    <a:pt x="44444" y="62857"/>
                  </a:cubicBezTo>
                  <a:cubicBezTo>
                    <a:pt x="42222" y="62857"/>
                    <a:pt x="35555" y="68571"/>
                    <a:pt x="35555" y="70000"/>
                  </a:cubicBezTo>
                  <a:cubicBezTo>
                    <a:pt x="33333" y="71428"/>
                    <a:pt x="31111" y="71428"/>
                    <a:pt x="28888" y="72857"/>
                  </a:cubicBezTo>
                  <a:cubicBezTo>
                    <a:pt x="26666" y="74285"/>
                    <a:pt x="24444" y="75714"/>
                    <a:pt x="22222" y="77142"/>
                  </a:cubicBezTo>
                  <a:cubicBezTo>
                    <a:pt x="20000" y="77142"/>
                    <a:pt x="8888" y="82857"/>
                    <a:pt x="8888" y="81428"/>
                  </a:cubicBezTo>
                  <a:cubicBezTo>
                    <a:pt x="8888" y="84285"/>
                    <a:pt x="4444" y="85714"/>
                    <a:pt x="4444" y="88571"/>
                  </a:cubicBezTo>
                  <a:cubicBezTo>
                    <a:pt x="6666" y="91428"/>
                    <a:pt x="4444" y="95714"/>
                    <a:pt x="8888" y="95714"/>
                  </a:cubicBezTo>
                  <a:cubicBezTo>
                    <a:pt x="11111" y="95714"/>
                    <a:pt x="8888" y="102857"/>
                    <a:pt x="8888" y="104285"/>
                  </a:cubicBezTo>
                  <a:cubicBezTo>
                    <a:pt x="8888" y="107142"/>
                    <a:pt x="4444" y="110000"/>
                    <a:pt x="8888" y="111428"/>
                  </a:cubicBezTo>
                  <a:cubicBezTo>
                    <a:pt x="8888" y="111428"/>
                    <a:pt x="17777" y="112857"/>
                    <a:pt x="15555" y="114285"/>
                  </a:cubicBezTo>
                  <a:cubicBezTo>
                    <a:pt x="15555" y="114285"/>
                    <a:pt x="11111" y="115714"/>
                    <a:pt x="11111" y="115714"/>
                  </a:cubicBezTo>
                  <a:cubicBezTo>
                    <a:pt x="15555" y="115714"/>
                    <a:pt x="15555" y="112857"/>
                    <a:pt x="17777" y="112857"/>
                  </a:cubicBezTo>
                  <a:cubicBezTo>
                    <a:pt x="22222" y="111428"/>
                    <a:pt x="17777" y="118571"/>
                    <a:pt x="17777" y="118571"/>
                  </a:cubicBezTo>
                  <a:cubicBezTo>
                    <a:pt x="17777" y="118571"/>
                    <a:pt x="24444" y="114285"/>
                    <a:pt x="24444" y="114285"/>
                  </a:cubicBezTo>
                  <a:cubicBezTo>
                    <a:pt x="26666" y="112857"/>
                    <a:pt x="24444" y="118571"/>
                    <a:pt x="24444" y="118571"/>
                  </a:cubicBezTo>
                  <a:cubicBezTo>
                    <a:pt x="31111" y="120000"/>
                    <a:pt x="44444" y="115714"/>
                    <a:pt x="51111" y="114285"/>
                  </a:cubicBezTo>
                  <a:cubicBezTo>
                    <a:pt x="60000" y="112857"/>
                    <a:pt x="68888" y="112857"/>
                    <a:pt x="80000" y="111428"/>
                  </a:cubicBezTo>
                  <a:cubicBezTo>
                    <a:pt x="86666" y="105714"/>
                    <a:pt x="95555" y="101428"/>
                    <a:pt x="102222" y="97142"/>
                  </a:cubicBezTo>
                  <a:cubicBezTo>
                    <a:pt x="106666" y="94285"/>
                    <a:pt x="120000" y="88571"/>
                    <a:pt x="117777" y="84285"/>
                  </a:cubicBezTo>
                  <a:cubicBezTo>
                    <a:pt x="115555" y="81428"/>
                    <a:pt x="120000" y="88571"/>
                    <a:pt x="117777" y="8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5" name="Google Shape;1018;g90e2d1f501_0_5781">
              <a:extLst>
                <a:ext uri="{FF2B5EF4-FFF2-40B4-BE49-F238E27FC236}">
                  <a16:creationId xmlns:a16="http://schemas.microsoft.com/office/drawing/2014/main" id="{82AF485C-4EF7-BFBB-AFFD-83442A536886}"/>
                </a:ext>
              </a:extLst>
            </p:cNvPr>
            <p:cNvSpPr/>
            <p:nvPr/>
          </p:nvSpPr>
          <p:spPr>
            <a:xfrm>
              <a:off x="11929492" y="4965128"/>
              <a:ext cx="1194300" cy="100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875" y="113271"/>
                  </a:moveTo>
                  <a:cubicBezTo>
                    <a:pt x="31875" y="113271"/>
                    <a:pt x="32812" y="109906"/>
                    <a:pt x="32812" y="108785"/>
                  </a:cubicBezTo>
                  <a:cubicBezTo>
                    <a:pt x="32812" y="106542"/>
                    <a:pt x="33750" y="105420"/>
                    <a:pt x="35625" y="104299"/>
                  </a:cubicBezTo>
                  <a:cubicBezTo>
                    <a:pt x="37500" y="102056"/>
                    <a:pt x="35625" y="98691"/>
                    <a:pt x="35625" y="97570"/>
                  </a:cubicBezTo>
                  <a:cubicBezTo>
                    <a:pt x="35625" y="94205"/>
                    <a:pt x="39375" y="94205"/>
                    <a:pt x="36562" y="91962"/>
                  </a:cubicBezTo>
                  <a:cubicBezTo>
                    <a:pt x="34687" y="89719"/>
                    <a:pt x="33750" y="89719"/>
                    <a:pt x="34687" y="86355"/>
                  </a:cubicBezTo>
                  <a:cubicBezTo>
                    <a:pt x="35625" y="84112"/>
                    <a:pt x="34687" y="81869"/>
                    <a:pt x="34687" y="79626"/>
                  </a:cubicBezTo>
                  <a:cubicBezTo>
                    <a:pt x="33750" y="76261"/>
                    <a:pt x="32812" y="72897"/>
                    <a:pt x="35625" y="70654"/>
                  </a:cubicBezTo>
                  <a:cubicBezTo>
                    <a:pt x="36562" y="69532"/>
                    <a:pt x="38437" y="69532"/>
                    <a:pt x="39375" y="68411"/>
                  </a:cubicBezTo>
                  <a:cubicBezTo>
                    <a:pt x="40312" y="68411"/>
                    <a:pt x="41250" y="69532"/>
                    <a:pt x="42187" y="68411"/>
                  </a:cubicBezTo>
                  <a:cubicBezTo>
                    <a:pt x="43125" y="66168"/>
                    <a:pt x="42187" y="65046"/>
                    <a:pt x="41250" y="63925"/>
                  </a:cubicBezTo>
                  <a:cubicBezTo>
                    <a:pt x="41250" y="61682"/>
                    <a:pt x="43125" y="60560"/>
                    <a:pt x="44062" y="58317"/>
                  </a:cubicBezTo>
                  <a:cubicBezTo>
                    <a:pt x="44062" y="57196"/>
                    <a:pt x="45000" y="53831"/>
                    <a:pt x="45000" y="51588"/>
                  </a:cubicBezTo>
                  <a:cubicBezTo>
                    <a:pt x="45000" y="49345"/>
                    <a:pt x="48750" y="49345"/>
                    <a:pt x="47812" y="48224"/>
                  </a:cubicBezTo>
                  <a:cubicBezTo>
                    <a:pt x="47812" y="45981"/>
                    <a:pt x="49687" y="44859"/>
                    <a:pt x="50625" y="42616"/>
                  </a:cubicBezTo>
                  <a:cubicBezTo>
                    <a:pt x="52500" y="40373"/>
                    <a:pt x="52500" y="41495"/>
                    <a:pt x="52500" y="38130"/>
                  </a:cubicBezTo>
                  <a:cubicBezTo>
                    <a:pt x="51562" y="37009"/>
                    <a:pt x="55312" y="31401"/>
                    <a:pt x="56250" y="31401"/>
                  </a:cubicBezTo>
                  <a:cubicBezTo>
                    <a:pt x="57187" y="30280"/>
                    <a:pt x="60000" y="31401"/>
                    <a:pt x="60937" y="31401"/>
                  </a:cubicBezTo>
                  <a:cubicBezTo>
                    <a:pt x="60937" y="29158"/>
                    <a:pt x="60937" y="28037"/>
                    <a:pt x="60937" y="25794"/>
                  </a:cubicBezTo>
                  <a:cubicBezTo>
                    <a:pt x="63750" y="26915"/>
                    <a:pt x="65625" y="26915"/>
                    <a:pt x="67500" y="28037"/>
                  </a:cubicBezTo>
                  <a:cubicBezTo>
                    <a:pt x="71250" y="28037"/>
                    <a:pt x="69375" y="23551"/>
                    <a:pt x="70312" y="21308"/>
                  </a:cubicBezTo>
                  <a:cubicBezTo>
                    <a:pt x="70312" y="21308"/>
                    <a:pt x="72187" y="21308"/>
                    <a:pt x="73125" y="21308"/>
                  </a:cubicBezTo>
                  <a:cubicBezTo>
                    <a:pt x="74062" y="20186"/>
                    <a:pt x="75937" y="17943"/>
                    <a:pt x="76875" y="20186"/>
                  </a:cubicBezTo>
                  <a:cubicBezTo>
                    <a:pt x="78750" y="21308"/>
                    <a:pt x="78750" y="23551"/>
                    <a:pt x="80625" y="24672"/>
                  </a:cubicBezTo>
                  <a:cubicBezTo>
                    <a:pt x="81562" y="24672"/>
                    <a:pt x="83437" y="24672"/>
                    <a:pt x="84375" y="24672"/>
                  </a:cubicBezTo>
                  <a:cubicBezTo>
                    <a:pt x="85312" y="24672"/>
                    <a:pt x="86250" y="23551"/>
                    <a:pt x="88125" y="23551"/>
                  </a:cubicBezTo>
                  <a:cubicBezTo>
                    <a:pt x="89062" y="23551"/>
                    <a:pt x="90000" y="25794"/>
                    <a:pt x="91875" y="25794"/>
                  </a:cubicBezTo>
                  <a:cubicBezTo>
                    <a:pt x="91875" y="24672"/>
                    <a:pt x="95625" y="22429"/>
                    <a:pt x="95625" y="22429"/>
                  </a:cubicBezTo>
                  <a:cubicBezTo>
                    <a:pt x="95625" y="19065"/>
                    <a:pt x="95625" y="17943"/>
                    <a:pt x="96562" y="15700"/>
                  </a:cubicBezTo>
                  <a:cubicBezTo>
                    <a:pt x="97500" y="14579"/>
                    <a:pt x="99375" y="12336"/>
                    <a:pt x="100312" y="12336"/>
                  </a:cubicBezTo>
                  <a:cubicBezTo>
                    <a:pt x="101250" y="12336"/>
                    <a:pt x="102187" y="12336"/>
                    <a:pt x="103125" y="12336"/>
                  </a:cubicBezTo>
                  <a:cubicBezTo>
                    <a:pt x="104062" y="12336"/>
                    <a:pt x="104062" y="11214"/>
                    <a:pt x="105000" y="11214"/>
                  </a:cubicBezTo>
                  <a:cubicBezTo>
                    <a:pt x="105937" y="11214"/>
                    <a:pt x="107812" y="13457"/>
                    <a:pt x="108750" y="13457"/>
                  </a:cubicBezTo>
                  <a:cubicBezTo>
                    <a:pt x="110625" y="14579"/>
                    <a:pt x="111562" y="15700"/>
                    <a:pt x="111562" y="19065"/>
                  </a:cubicBezTo>
                  <a:cubicBezTo>
                    <a:pt x="113437" y="19065"/>
                    <a:pt x="118125" y="15700"/>
                    <a:pt x="116250" y="13457"/>
                  </a:cubicBezTo>
                  <a:cubicBezTo>
                    <a:pt x="118125" y="14579"/>
                    <a:pt x="113437" y="14579"/>
                    <a:pt x="112500" y="14579"/>
                  </a:cubicBezTo>
                  <a:cubicBezTo>
                    <a:pt x="117187" y="13457"/>
                    <a:pt x="110625" y="10093"/>
                    <a:pt x="109687" y="11214"/>
                  </a:cubicBezTo>
                  <a:cubicBezTo>
                    <a:pt x="110625" y="10093"/>
                    <a:pt x="111562" y="11214"/>
                    <a:pt x="111562" y="11214"/>
                  </a:cubicBezTo>
                  <a:cubicBezTo>
                    <a:pt x="113437" y="11214"/>
                    <a:pt x="115312" y="11214"/>
                    <a:pt x="116250" y="10093"/>
                  </a:cubicBezTo>
                  <a:cubicBezTo>
                    <a:pt x="117187" y="10093"/>
                    <a:pt x="120000" y="7850"/>
                    <a:pt x="119062" y="6728"/>
                  </a:cubicBezTo>
                  <a:cubicBezTo>
                    <a:pt x="117187" y="5607"/>
                    <a:pt x="114375" y="4485"/>
                    <a:pt x="111562" y="3364"/>
                  </a:cubicBezTo>
                  <a:cubicBezTo>
                    <a:pt x="110625" y="2242"/>
                    <a:pt x="109687" y="4485"/>
                    <a:pt x="108750" y="5607"/>
                  </a:cubicBezTo>
                  <a:cubicBezTo>
                    <a:pt x="108750" y="5607"/>
                    <a:pt x="106875" y="8971"/>
                    <a:pt x="106875" y="7850"/>
                  </a:cubicBezTo>
                  <a:cubicBezTo>
                    <a:pt x="106875" y="7850"/>
                    <a:pt x="106875" y="6728"/>
                    <a:pt x="106875" y="5607"/>
                  </a:cubicBezTo>
                  <a:cubicBezTo>
                    <a:pt x="106875" y="5607"/>
                    <a:pt x="105000" y="5607"/>
                    <a:pt x="105000" y="5607"/>
                  </a:cubicBezTo>
                  <a:cubicBezTo>
                    <a:pt x="105937" y="4485"/>
                    <a:pt x="107812" y="5607"/>
                    <a:pt x="107812" y="4485"/>
                  </a:cubicBezTo>
                  <a:cubicBezTo>
                    <a:pt x="107812" y="4485"/>
                    <a:pt x="105000" y="4485"/>
                    <a:pt x="105000" y="4485"/>
                  </a:cubicBezTo>
                  <a:cubicBezTo>
                    <a:pt x="105000" y="3364"/>
                    <a:pt x="108750" y="3364"/>
                    <a:pt x="108750" y="2242"/>
                  </a:cubicBezTo>
                  <a:cubicBezTo>
                    <a:pt x="107812" y="1121"/>
                    <a:pt x="102187" y="0"/>
                    <a:pt x="103125" y="2242"/>
                  </a:cubicBezTo>
                  <a:cubicBezTo>
                    <a:pt x="104062" y="3364"/>
                    <a:pt x="104062" y="3364"/>
                    <a:pt x="103125" y="4485"/>
                  </a:cubicBezTo>
                  <a:cubicBezTo>
                    <a:pt x="102187" y="5607"/>
                    <a:pt x="100312" y="7850"/>
                    <a:pt x="99375" y="7850"/>
                  </a:cubicBezTo>
                  <a:cubicBezTo>
                    <a:pt x="98437" y="7850"/>
                    <a:pt x="99375" y="3364"/>
                    <a:pt x="99375" y="3364"/>
                  </a:cubicBezTo>
                  <a:cubicBezTo>
                    <a:pt x="99375" y="2242"/>
                    <a:pt x="94687" y="10093"/>
                    <a:pt x="93750" y="10093"/>
                  </a:cubicBezTo>
                  <a:cubicBezTo>
                    <a:pt x="90937" y="10093"/>
                    <a:pt x="93750" y="5607"/>
                    <a:pt x="94687" y="4485"/>
                  </a:cubicBezTo>
                  <a:cubicBezTo>
                    <a:pt x="95625" y="4485"/>
                    <a:pt x="96562" y="2242"/>
                    <a:pt x="96562" y="2242"/>
                  </a:cubicBezTo>
                  <a:cubicBezTo>
                    <a:pt x="95625" y="1121"/>
                    <a:pt x="93750" y="0"/>
                    <a:pt x="93750" y="1121"/>
                  </a:cubicBezTo>
                  <a:cubicBezTo>
                    <a:pt x="93750" y="1121"/>
                    <a:pt x="94687" y="2242"/>
                    <a:pt x="94687" y="2242"/>
                  </a:cubicBezTo>
                  <a:cubicBezTo>
                    <a:pt x="94687" y="2242"/>
                    <a:pt x="92812" y="2242"/>
                    <a:pt x="91875" y="2242"/>
                  </a:cubicBezTo>
                  <a:cubicBezTo>
                    <a:pt x="90937" y="3364"/>
                    <a:pt x="91875" y="2242"/>
                    <a:pt x="90937" y="1121"/>
                  </a:cubicBezTo>
                  <a:cubicBezTo>
                    <a:pt x="90937" y="1121"/>
                    <a:pt x="89062" y="3364"/>
                    <a:pt x="89062" y="3364"/>
                  </a:cubicBezTo>
                  <a:cubicBezTo>
                    <a:pt x="89062" y="4485"/>
                    <a:pt x="90937" y="5607"/>
                    <a:pt x="90000" y="5607"/>
                  </a:cubicBezTo>
                  <a:cubicBezTo>
                    <a:pt x="89062" y="5607"/>
                    <a:pt x="89062" y="5607"/>
                    <a:pt x="89062" y="5607"/>
                  </a:cubicBezTo>
                  <a:cubicBezTo>
                    <a:pt x="88125" y="5607"/>
                    <a:pt x="88125" y="6728"/>
                    <a:pt x="88125" y="7850"/>
                  </a:cubicBezTo>
                  <a:cubicBezTo>
                    <a:pt x="89062" y="5607"/>
                    <a:pt x="85312" y="6728"/>
                    <a:pt x="85312" y="6728"/>
                  </a:cubicBezTo>
                  <a:cubicBezTo>
                    <a:pt x="85312" y="6728"/>
                    <a:pt x="87187" y="5607"/>
                    <a:pt x="87187" y="4485"/>
                  </a:cubicBezTo>
                  <a:cubicBezTo>
                    <a:pt x="87187" y="5607"/>
                    <a:pt x="83437" y="6728"/>
                    <a:pt x="82500" y="6728"/>
                  </a:cubicBezTo>
                  <a:cubicBezTo>
                    <a:pt x="81562" y="6728"/>
                    <a:pt x="85312" y="10093"/>
                    <a:pt x="85312" y="10093"/>
                  </a:cubicBezTo>
                  <a:cubicBezTo>
                    <a:pt x="85312" y="10093"/>
                    <a:pt x="84375" y="12336"/>
                    <a:pt x="84375" y="12336"/>
                  </a:cubicBezTo>
                  <a:cubicBezTo>
                    <a:pt x="84375" y="12336"/>
                    <a:pt x="81562" y="8971"/>
                    <a:pt x="81562" y="8971"/>
                  </a:cubicBezTo>
                  <a:cubicBezTo>
                    <a:pt x="81562" y="8971"/>
                    <a:pt x="79687" y="12336"/>
                    <a:pt x="79687" y="8971"/>
                  </a:cubicBezTo>
                  <a:cubicBezTo>
                    <a:pt x="78750" y="7850"/>
                    <a:pt x="75937" y="10093"/>
                    <a:pt x="75000" y="8971"/>
                  </a:cubicBezTo>
                  <a:cubicBezTo>
                    <a:pt x="75937" y="10093"/>
                    <a:pt x="78750" y="10093"/>
                    <a:pt x="78750" y="11214"/>
                  </a:cubicBezTo>
                  <a:cubicBezTo>
                    <a:pt x="78750" y="11214"/>
                    <a:pt x="77812" y="11214"/>
                    <a:pt x="77812" y="12336"/>
                  </a:cubicBezTo>
                  <a:cubicBezTo>
                    <a:pt x="77812" y="13457"/>
                    <a:pt x="78750" y="13457"/>
                    <a:pt x="78750" y="14579"/>
                  </a:cubicBezTo>
                  <a:cubicBezTo>
                    <a:pt x="78750" y="14579"/>
                    <a:pt x="75937" y="13457"/>
                    <a:pt x="75937" y="12336"/>
                  </a:cubicBezTo>
                  <a:cubicBezTo>
                    <a:pt x="75000" y="12336"/>
                    <a:pt x="75000" y="13457"/>
                    <a:pt x="75000" y="14579"/>
                  </a:cubicBezTo>
                  <a:cubicBezTo>
                    <a:pt x="74062" y="14579"/>
                    <a:pt x="74062" y="13457"/>
                    <a:pt x="74062" y="12336"/>
                  </a:cubicBezTo>
                  <a:cubicBezTo>
                    <a:pt x="74062" y="12336"/>
                    <a:pt x="72187" y="14579"/>
                    <a:pt x="72187" y="14579"/>
                  </a:cubicBezTo>
                  <a:cubicBezTo>
                    <a:pt x="71250" y="15700"/>
                    <a:pt x="73125" y="15700"/>
                    <a:pt x="73125" y="16822"/>
                  </a:cubicBezTo>
                  <a:cubicBezTo>
                    <a:pt x="73125" y="16822"/>
                    <a:pt x="71250" y="16822"/>
                    <a:pt x="71250" y="16822"/>
                  </a:cubicBezTo>
                  <a:cubicBezTo>
                    <a:pt x="70312" y="15700"/>
                    <a:pt x="71250" y="14579"/>
                    <a:pt x="71250" y="13457"/>
                  </a:cubicBezTo>
                  <a:cubicBezTo>
                    <a:pt x="71250" y="13457"/>
                    <a:pt x="68437" y="15700"/>
                    <a:pt x="68437" y="15700"/>
                  </a:cubicBezTo>
                  <a:cubicBezTo>
                    <a:pt x="68437" y="15700"/>
                    <a:pt x="68437" y="15700"/>
                    <a:pt x="69375" y="15700"/>
                  </a:cubicBezTo>
                  <a:cubicBezTo>
                    <a:pt x="68437" y="15700"/>
                    <a:pt x="67500" y="17943"/>
                    <a:pt x="67500" y="17943"/>
                  </a:cubicBezTo>
                  <a:cubicBezTo>
                    <a:pt x="66562" y="16822"/>
                    <a:pt x="68437" y="15700"/>
                    <a:pt x="67500" y="15700"/>
                  </a:cubicBezTo>
                  <a:cubicBezTo>
                    <a:pt x="66562" y="14579"/>
                    <a:pt x="65625" y="14579"/>
                    <a:pt x="65625" y="13457"/>
                  </a:cubicBezTo>
                  <a:cubicBezTo>
                    <a:pt x="65625" y="13457"/>
                    <a:pt x="67500" y="13457"/>
                    <a:pt x="67500" y="13457"/>
                  </a:cubicBezTo>
                  <a:cubicBezTo>
                    <a:pt x="67500" y="12336"/>
                    <a:pt x="64687" y="11214"/>
                    <a:pt x="63750" y="11214"/>
                  </a:cubicBezTo>
                  <a:cubicBezTo>
                    <a:pt x="63750" y="12336"/>
                    <a:pt x="64687" y="14579"/>
                    <a:pt x="64687" y="14579"/>
                  </a:cubicBezTo>
                  <a:cubicBezTo>
                    <a:pt x="64687" y="14579"/>
                    <a:pt x="60937" y="15700"/>
                    <a:pt x="61875" y="15700"/>
                  </a:cubicBezTo>
                  <a:cubicBezTo>
                    <a:pt x="61875" y="15700"/>
                    <a:pt x="63750" y="15700"/>
                    <a:pt x="63750" y="15700"/>
                  </a:cubicBezTo>
                  <a:cubicBezTo>
                    <a:pt x="63750" y="15700"/>
                    <a:pt x="62812" y="15700"/>
                    <a:pt x="62812" y="15700"/>
                  </a:cubicBezTo>
                  <a:cubicBezTo>
                    <a:pt x="63750" y="17943"/>
                    <a:pt x="65625" y="15700"/>
                    <a:pt x="64687" y="15700"/>
                  </a:cubicBezTo>
                  <a:cubicBezTo>
                    <a:pt x="65625" y="16822"/>
                    <a:pt x="64687" y="17943"/>
                    <a:pt x="64687" y="17943"/>
                  </a:cubicBezTo>
                  <a:cubicBezTo>
                    <a:pt x="64687" y="19065"/>
                    <a:pt x="62812" y="16822"/>
                    <a:pt x="62812" y="16822"/>
                  </a:cubicBezTo>
                  <a:cubicBezTo>
                    <a:pt x="61875" y="16822"/>
                    <a:pt x="61875" y="15700"/>
                    <a:pt x="60937" y="15700"/>
                  </a:cubicBezTo>
                  <a:cubicBezTo>
                    <a:pt x="60937" y="15700"/>
                    <a:pt x="60000" y="17943"/>
                    <a:pt x="59062" y="16822"/>
                  </a:cubicBezTo>
                  <a:cubicBezTo>
                    <a:pt x="59062" y="15700"/>
                    <a:pt x="56250" y="17943"/>
                    <a:pt x="56250" y="17943"/>
                  </a:cubicBezTo>
                  <a:cubicBezTo>
                    <a:pt x="56250" y="17943"/>
                    <a:pt x="56250" y="21308"/>
                    <a:pt x="56250" y="21308"/>
                  </a:cubicBezTo>
                  <a:cubicBezTo>
                    <a:pt x="56250" y="22429"/>
                    <a:pt x="57187" y="19065"/>
                    <a:pt x="58125" y="20186"/>
                  </a:cubicBezTo>
                  <a:cubicBezTo>
                    <a:pt x="58125" y="20186"/>
                    <a:pt x="60000" y="21308"/>
                    <a:pt x="60000" y="20186"/>
                  </a:cubicBezTo>
                  <a:cubicBezTo>
                    <a:pt x="60000" y="21308"/>
                    <a:pt x="59062" y="21308"/>
                    <a:pt x="59062" y="22429"/>
                  </a:cubicBezTo>
                  <a:cubicBezTo>
                    <a:pt x="58125" y="22429"/>
                    <a:pt x="59062" y="24672"/>
                    <a:pt x="58125" y="24672"/>
                  </a:cubicBezTo>
                  <a:cubicBezTo>
                    <a:pt x="58125" y="25794"/>
                    <a:pt x="57187" y="23551"/>
                    <a:pt x="57187" y="23551"/>
                  </a:cubicBezTo>
                  <a:cubicBezTo>
                    <a:pt x="56250" y="23551"/>
                    <a:pt x="56250" y="25794"/>
                    <a:pt x="55312" y="25794"/>
                  </a:cubicBezTo>
                  <a:cubicBezTo>
                    <a:pt x="55312" y="25794"/>
                    <a:pt x="55312" y="23551"/>
                    <a:pt x="55312" y="23551"/>
                  </a:cubicBezTo>
                  <a:cubicBezTo>
                    <a:pt x="54375" y="23551"/>
                    <a:pt x="54375" y="24672"/>
                    <a:pt x="53437" y="24672"/>
                  </a:cubicBezTo>
                  <a:cubicBezTo>
                    <a:pt x="53437" y="24672"/>
                    <a:pt x="53437" y="22429"/>
                    <a:pt x="53437" y="22429"/>
                  </a:cubicBezTo>
                  <a:cubicBezTo>
                    <a:pt x="53437" y="21308"/>
                    <a:pt x="52500" y="24672"/>
                    <a:pt x="51562" y="24672"/>
                  </a:cubicBezTo>
                  <a:cubicBezTo>
                    <a:pt x="49687" y="25794"/>
                    <a:pt x="52500" y="19065"/>
                    <a:pt x="52500" y="19065"/>
                  </a:cubicBezTo>
                  <a:cubicBezTo>
                    <a:pt x="51562" y="19065"/>
                    <a:pt x="49687" y="20186"/>
                    <a:pt x="49687" y="20186"/>
                  </a:cubicBezTo>
                  <a:cubicBezTo>
                    <a:pt x="48750" y="21308"/>
                    <a:pt x="50625" y="22429"/>
                    <a:pt x="50625" y="22429"/>
                  </a:cubicBezTo>
                  <a:cubicBezTo>
                    <a:pt x="49687" y="22429"/>
                    <a:pt x="49687" y="22429"/>
                    <a:pt x="48750" y="22429"/>
                  </a:cubicBezTo>
                  <a:cubicBezTo>
                    <a:pt x="48750" y="22429"/>
                    <a:pt x="48750" y="23551"/>
                    <a:pt x="47812" y="24672"/>
                  </a:cubicBezTo>
                  <a:cubicBezTo>
                    <a:pt x="48750" y="23551"/>
                    <a:pt x="44062" y="23551"/>
                    <a:pt x="45937" y="24672"/>
                  </a:cubicBezTo>
                  <a:cubicBezTo>
                    <a:pt x="45937" y="25794"/>
                    <a:pt x="47812" y="24672"/>
                    <a:pt x="47812" y="24672"/>
                  </a:cubicBezTo>
                  <a:cubicBezTo>
                    <a:pt x="47812" y="24672"/>
                    <a:pt x="46875" y="25794"/>
                    <a:pt x="47812" y="25794"/>
                  </a:cubicBezTo>
                  <a:cubicBezTo>
                    <a:pt x="47812" y="25794"/>
                    <a:pt x="48750" y="25794"/>
                    <a:pt x="48750" y="24672"/>
                  </a:cubicBezTo>
                  <a:cubicBezTo>
                    <a:pt x="48750" y="24672"/>
                    <a:pt x="48750" y="26915"/>
                    <a:pt x="47812" y="26915"/>
                  </a:cubicBezTo>
                  <a:cubicBezTo>
                    <a:pt x="46875" y="26915"/>
                    <a:pt x="46875" y="25794"/>
                    <a:pt x="45937" y="25794"/>
                  </a:cubicBezTo>
                  <a:cubicBezTo>
                    <a:pt x="45000" y="26915"/>
                    <a:pt x="45000" y="29158"/>
                    <a:pt x="44062" y="29158"/>
                  </a:cubicBezTo>
                  <a:cubicBezTo>
                    <a:pt x="44062" y="29158"/>
                    <a:pt x="41250" y="29158"/>
                    <a:pt x="41250" y="29158"/>
                  </a:cubicBezTo>
                  <a:cubicBezTo>
                    <a:pt x="41250" y="32523"/>
                    <a:pt x="47812" y="28037"/>
                    <a:pt x="47812" y="28037"/>
                  </a:cubicBezTo>
                  <a:cubicBezTo>
                    <a:pt x="48750" y="28037"/>
                    <a:pt x="49687" y="26915"/>
                    <a:pt x="50625" y="28037"/>
                  </a:cubicBezTo>
                  <a:cubicBezTo>
                    <a:pt x="52500" y="28037"/>
                    <a:pt x="51562" y="25794"/>
                    <a:pt x="50625" y="25794"/>
                  </a:cubicBezTo>
                  <a:cubicBezTo>
                    <a:pt x="51562" y="25794"/>
                    <a:pt x="51562" y="25794"/>
                    <a:pt x="51562" y="25794"/>
                  </a:cubicBezTo>
                  <a:cubicBezTo>
                    <a:pt x="52500" y="28037"/>
                    <a:pt x="53437" y="25794"/>
                    <a:pt x="54375" y="25794"/>
                  </a:cubicBezTo>
                  <a:cubicBezTo>
                    <a:pt x="53437" y="25794"/>
                    <a:pt x="53437" y="28037"/>
                    <a:pt x="52500" y="28037"/>
                  </a:cubicBezTo>
                  <a:cubicBezTo>
                    <a:pt x="53437" y="28037"/>
                    <a:pt x="54375" y="28037"/>
                    <a:pt x="54375" y="28037"/>
                  </a:cubicBezTo>
                  <a:cubicBezTo>
                    <a:pt x="54375" y="28037"/>
                    <a:pt x="52500" y="29158"/>
                    <a:pt x="52500" y="30280"/>
                  </a:cubicBezTo>
                  <a:cubicBezTo>
                    <a:pt x="52500" y="30280"/>
                    <a:pt x="57187" y="28037"/>
                    <a:pt x="57187" y="29158"/>
                  </a:cubicBezTo>
                  <a:cubicBezTo>
                    <a:pt x="56250" y="30280"/>
                    <a:pt x="53437" y="29158"/>
                    <a:pt x="53437" y="31401"/>
                  </a:cubicBezTo>
                  <a:cubicBezTo>
                    <a:pt x="52500" y="34766"/>
                    <a:pt x="50625" y="30280"/>
                    <a:pt x="50625" y="30280"/>
                  </a:cubicBezTo>
                  <a:cubicBezTo>
                    <a:pt x="50625" y="29158"/>
                    <a:pt x="50625" y="32523"/>
                    <a:pt x="50625" y="32523"/>
                  </a:cubicBezTo>
                  <a:cubicBezTo>
                    <a:pt x="50625" y="32523"/>
                    <a:pt x="49687" y="30280"/>
                    <a:pt x="48750" y="30280"/>
                  </a:cubicBezTo>
                  <a:cubicBezTo>
                    <a:pt x="47812" y="31401"/>
                    <a:pt x="45937" y="33644"/>
                    <a:pt x="45937" y="34766"/>
                  </a:cubicBezTo>
                  <a:cubicBezTo>
                    <a:pt x="45937" y="34766"/>
                    <a:pt x="47812" y="33644"/>
                    <a:pt x="47812" y="33644"/>
                  </a:cubicBezTo>
                  <a:cubicBezTo>
                    <a:pt x="47812" y="34766"/>
                    <a:pt x="49687" y="33644"/>
                    <a:pt x="49687" y="34766"/>
                  </a:cubicBezTo>
                  <a:cubicBezTo>
                    <a:pt x="49687" y="33644"/>
                    <a:pt x="46875" y="34766"/>
                    <a:pt x="46875" y="35887"/>
                  </a:cubicBezTo>
                  <a:cubicBezTo>
                    <a:pt x="47812" y="37009"/>
                    <a:pt x="50625" y="34766"/>
                    <a:pt x="49687" y="37009"/>
                  </a:cubicBezTo>
                  <a:cubicBezTo>
                    <a:pt x="50625" y="34766"/>
                    <a:pt x="44062" y="38130"/>
                    <a:pt x="44062" y="38130"/>
                  </a:cubicBezTo>
                  <a:cubicBezTo>
                    <a:pt x="44062" y="37009"/>
                    <a:pt x="49687" y="39252"/>
                    <a:pt x="48750" y="39252"/>
                  </a:cubicBezTo>
                  <a:cubicBezTo>
                    <a:pt x="47812" y="40373"/>
                    <a:pt x="46875" y="38130"/>
                    <a:pt x="45937" y="39252"/>
                  </a:cubicBezTo>
                  <a:cubicBezTo>
                    <a:pt x="45937" y="39252"/>
                    <a:pt x="45937" y="39252"/>
                    <a:pt x="45937" y="39252"/>
                  </a:cubicBezTo>
                  <a:cubicBezTo>
                    <a:pt x="45937" y="40373"/>
                    <a:pt x="43125" y="38130"/>
                    <a:pt x="42187" y="40373"/>
                  </a:cubicBezTo>
                  <a:cubicBezTo>
                    <a:pt x="42187" y="40373"/>
                    <a:pt x="45000" y="40373"/>
                    <a:pt x="45000" y="40373"/>
                  </a:cubicBezTo>
                  <a:cubicBezTo>
                    <a:pt x="43125" y="42616"/>
                    <a:pt x="41250" y="40373"/>
                    <a:pt x="42187" y="43738"/>
                  </a:cubicBezTo>
                  <a:cubicBezTo>
                    <a:pt x="42187" y="43738"/>
                    <a:pt x="40312" y="44859"/>
                    <a:pt x="40312" y="44859"/>
                  </a:cubicBezTo>
                  <a:cubicBezTo>
                    <a:pt x="39375" y="45981"/>
                    <a:pt x="39375" y="45981"/>
                    <a:pt x="39375" y="45981"/>
                  </a:cubicBezTo>
                  <a:cubicBezTo>
                    <a:pt x="39375" y="47102"/>
                    <a:pt x="38437" y="47102"/>
                    <a:pt x="38437" y="47102"/>
                  </a:cubicBezTo>
                  <a:cubicBezTo>
                    <a:pt x="38437" y="48224"/>
                    <a:pt x="39375" y="47102"/>
                    <a:pt x="39375" y="47102"/>
                  </a:cubicBezTo>
                  <a:cubicBezTo>
                    <a:pt x="40312" y="47102"/>
                    <a:pt x="39375" y="48224"/>
                    <a:pt x="39375" y="48224"/>
                  </a:cubicBezTo>
                  <a:cubicBezTo>
                    <a:pt x="40312" y="48224"/>
                    <a:pt x="42187" y="49345"/>
                    <a:pt x="43125" y="48224"/>
                  </a:cubicBezTo>
                  <a:cubicBezTo>
                    <a:pt x="41250" y="49345"/>
                    <a:pt x="41250" y="49345"/>
                    <a:pt x="39375" y="49345"/>
                  </a:cubicBezTo>
                  <a:cubicBezTo>
                    <a:pt x="38437" y="49345"/>
                    <a:pt x="35625" y="49345"/>
                    <a:pt x="35625" y="50467"/>
                  </a:cubicBezTo>
                  <a:cubicBezTo>
                    <a:pt x="35625" y="50467"/>
                    <a:pt x="36562" y="50467"/>
                    <a:pt x="36562" y="50467"/>
                  </a:cubicBezTo>
                  <a:cubicBezTo>
                    <a:pt x="36562" y="50467"/>
                    <a:pt x="35625" y="51588"/>
                    <a:pt x="35625" y="51588"/>
                  </a:cubicBezTo>
                  <a:cubicBezTo>
                    <a:pt x="35625" y="51588"/>
                    <a:pt x="37500" y="50467"/>
                    <a:pt x="37500" y="51588"/>
                  </a:cubicBezTo>
                  <a:cubicBezTo>
                    <a:pt x="37500" y="51588"/>
                    <a:pt x="35625" y="53831"/>
                    <a:pt x="35625" y="53831"/>
                  </a:cubicBezTo>
                  <a:cubicBezTo>
                    <a:pt x="35625" y="53831"/>
                    <a:pt x="36562" y="53831"/>
                    <a:pt x="36562" y="54953"/>
                  </a:cubicBezTo>
                  <a:cubicBezTo>
                    <a:pt x="36562" y="54953"/>
                    <a:pt x="34687" y="54953"/>
                    <a:pt x="34687" y="54953"/>
                  </a:cubicBezTo>
                  <a:cubicBezTo>
                    <a:pt x="34687" y="54953"/>
                    <a:pt x="36562" y="56074"/>
                    <a:pt x="36562" y="56074"/>
                  </a:cubicBezTo>
                  <a:cubicBezTo>
                    <a:pt x="35625" y="56074"/>
                    <a:pt x="34687" y="56074"/>
                    <a:pt x="34687" y="56074"/>
                  </a:cubicBezTo>
                  <a:cubicBezTo>
                    <a:pt x="34687" y="57196"/>
                    <a:pt x="35625" y="58317"/>
                    <a:pt x="36562" y="58317"/>
                  </a:cubicBezTo>
                  <a:cubicBezTo>
                    <a:pt x="34687" y="58317"/>
                    <a:pt x="32812" y="58317"/>
                    <a:pt x="31875" y="60560"/>
                  </a:cubicBezTo>
                  <a:cubicBezTo>
                    <a:pt x="31875" y="61682"/>
                    <a:pt x="28125" y="60560"/>
                    <a:pt x="28125" y="60560"/>
                  </a:cubicBezTo>
                  <a:cubicBezTo>
                    <a:pt x="28125" y="63925"/>
                    <a:pt x="33750" y="60560"/>
                    <a:pt x="34687" y="60560"/>
                  </a:cubicBezTo>
                  <a:cubicBezTo>
                    <a:pt x="33750" y="60560"/>
                    <a:pt x="32812" y="62803"/>
                    <a:pt x="32812" y="62803"/>
                  </a:cubicBezTo>
                  <a:cubicBezTo>
                    <a:pt x="30000" y="62803"/>
                    <a:pt x="31875" y="63925"/>
                    <a:pt x="30937" y="65046"/>
                  </a:cubicBezTo>
                  <a:cubicBezTo>
                    <a:pt x="30000" y="66168"/>
                    <a:pt x="28125" y="63925"/>
                    <a:pt x="27187" y="65046"/>
                  </a:cubicBezTo>
                  <a:cubicBezTo>
                    <a:pt x="27187" y="66168"/>
                    <a:pt x="24375" y="68411"/>
                    <a:pt x="24375" y="68411"/>
                  </a:cubicBezTo>
                  <a:cubicBezTo>
                    <a:pt x="24375" y="69532"/>
                    <a:pt x="25312" y="69532"/>
                    <a:pt x="25312" y="69532"/>
                  </a:cubicBezTo>
                  <a:cubicBezTo>
                    <a:pt x="25312" y="70654"/>
                    <a:pt x="22500" y="70654"/>
                    <a:pt x="22500" y="70654"/>
                  </a:cubicBezTo>
                  <a:cubicBezTo>
                    <a:pt x="22500" y="70654"/>
                    <a:pt x="23437" y="71775"/>
                    <a:pt x="23437" y="72897"/>
                  </a:cubicBezTo>
                  <a:cubicBezTo>
                    <a:pt x="23437" y="74018"/>
                    <a:pt x="25312" y="72897"/>
                    <a:pt x="26250" y="72897"/>
                  </a:cubicBezTo>
                  <a:cubicBezTo>
                    <a:pt x="27187" y="71775"/>
                    <a:pt x="28125" y="72897"/>
                    <a:pt x="29062" y="71775"/>
                  </a:cubicBezTo>
                  <a:cubicBezTo>
                    <a:pt x="29062" y="71775"/>
                    <a:pt x="28125" y="70654"/>
                    <a:pt x="28125" y="69532"/>
                  </a:cubicBezTo>
                  <a:cubicBezTo>
                    <a:pt x="28125" y="69532"/>
                    <a:pt x="30000" y="70654"/>
                    <a:pt x="30937" y="71775"/>
                  </a:cubicBezTo>
                  <a:cubicBezTo>
                    <a:pt x="30937" y="71775"/>
                    <a:pt x="28125" y="74018"/>
                    <a:pt x="28125" y="74018"/>
                  </a:cubicBezTo>
                  <a:cubicBezTo>
                    <a:pt x="27187" y="74018"/>
                    <a:pt x="26250" y="75140"/>
                    <a:pt x="26250" y="74018"/>
                  </a:cubicBezTo>
                  <a:cubicBezTo>
                    <a:pt x="25312" y="72897"/>
                    <a:pt x="24375" y="75140"/>
                    <a:pt x="23437" y="75140"/>
                  </a:cubicBezTo>
                  <a:cubicBezTo>
                    <a:pt x="22500" y="74018"/>
                    <a:pt x="22500" y="70654"/>
                    <a:pt x="21562" y="74018"/>
                  </a:cubicBezTo>
                  <a:cubicBezTo>
                    <a:pt x="19687" y="78504"/>
                    <a:pt x="18750" y="72897"/>
                    <a:pt x="19687" y="72897"/>
                  </a:cubicBezTo>
                  <a:cubicBezTo>
                    <a:pt x="17812" y="72897"/>
                    <a:pt x="19687" y="77383"/>
                    <a:pt x="17812" y="76261"/>
                  </a:cubicBezTo>
                  <a:cubicBezTo>
                    <a:pt x="14062" y="76261"/>
                    <a:pt x="16875" y="78504"/>
                    <a:pt x="15937" y="79626"/>
                  </a:cubicBezTo>
                  <a:cubicBezTo>
                    <a:pt x="15000" y="79626"/>
                    <a:pt x="15000" y="77383"/>
                    <a:pt x="15000" y="77383"/>
                  </a:cubicBezTo>
                  <a:cubicBezTo>
                    <a:pt x="13125" y="77383"/>
                    <a:pt x="11250" y="78504"/>
                    <a:pt x="10312" y="79626"/>
                  </a:cubicBezTo>
                  <a:cubicBezTo>
                    <a:pt x="10312" y="80747"/>
                    <a:pt x="14062" y="80747"/>
                    <a:pt x="15000" y="80747"/>
                  </a:cubicBezTo>
                  <a:cubicBezTo>
                    <a:pt x="15000" y="80747"/>
                    <a:pt x="17812" y="79626"/>
                    <a:pt x="17812" y="79626"/>
                  </a:cubicBezTo>
                  <a:cubicBezTo>
                    <a:pt x="18750" y="80747"/>
                    <a:pt x="14062" y="80747"/>
                    <a:pt x="14062" y="80747"/>
                  </a:cubicBezTo>
                  <a:cubicBezTo>
                    <a:pt x="13125" y="80747"/>
                    <a:pt x="13125" y="81869"/>
                    <a:pt x="12187" y="81869"/>
                  </a:cubicBezTo>
                  <a:cubicBezTo>
                    <a:pt x="11250" y="81869"/>
                    <a:pt x="10312" y="81869"/>
                    <a:pt x="9375" y="81869"/>
                  </a:cubicBezTo>
                  <a:cubicBezTo>
                    <a:pt x="7500" y="80747"/>
                    <a:pt x="6562" y="81869"/>
                    <a:pt x="8437" y="82990"/>
                  </a:cubicBezTo>
                  <a:cubicBezTo>
                    <a:pt x="9375" y="82990"/>
                    <a:pt x="11250" y="82990"/>
                    <a:pt x="11250" y="85233"/>
                  </a:cubicBezTo>
                  <a:cubicBezTo>
                    <a:pt x="11250" y="85233"/>
                    <a:pt x="10312" y="87476"/>
                    <a:pt x="10312" y="86355"/>
                  </a:cubicBezTo>
                  <a:cubicBezTo>
                    <a:pt x="9375" y="86355"/>
                    <a:pt x="11250" y="84112"/>
                    <a:pt x="9375" y="82990"/>
                  </a:cubicBezTo>
                  <a:cubicBezTo>
                    <a:pt x="6562" y="82990"/>
                    <a:pt x="8437" y="84112"/>
                    <a:pt x="7500" y="85233"/>
                  </a:cubicBezTo>
                  <a:cubicBezTo>
                    <a:pt x="7500" y="85233"/>
                    <a:pt x="7500" y="81869"/>
                    <a:pt x="6562" y="81869"/>
                  </a:cubicBezTo>
                  <a:cubicBezTo>
                    <a:pt x="6562" y="80747"/>
                    <a:pt x="4687" y="87476"/>
                    <a:pt x="5625" y="86355"/>
                  </a:cubicBezTo>
                  <a:cubicBezTo>
                    <a:pt x="4687" y="86355"/>
                    <a:pt x="4687" y="84112"/>
                    <a:pt x="4687" y="84112"/>
                  </a:cubicBezTo>
                  <a:cubicBezTo>
                    <a:pt x="3750" y="84112"/>
                    <a:pt x="3750" y="86355"/>
                    <a:pt x="3750" y="86355"/>
                  </a:cubicBezTo>
                  <a:cubicBezTo>
                    <a:pt x="2812" y="87476"/>
                    <a:pt x="937" y="86355"/>
                    <a:pt x="937" y="87476"/>
                  </a:cubicBezTo>
                  <a:cubicBezTo>
                    <a:pt x="937" y="88598"/>
                    <a:pt x="0" y="89719"/>
                    <a:pt x="937" y="89719"/>
                  </a:cubicBezTo>
                  <a:cubicBezTo>
                    <a:pt x="1875" y="89719"/>
                    <a:pt x="2812" y="89719"/>
                    <a:pt x="3750" y="90841"/>
                  </a:cubicBezTo>
                  <a:cubicBezTo>
                    <a:pt x="3750" y="90841"/>
                    <a:pt x="0" y="91962"/>
                    <a:pt x="937" y="93084"/>
                  </a:cubicBezTo>
                  <a:cubicBezTo>
                    <a:pt x="937" y="94205"/>
                    <a:pt x="2812" y="94205"/>
                    <a:pt x="2812" y="94205"/>
                  </a:cubicBezTo>
                  <a:cubicBezTo>
                    <a:pt x="2812" y="94205"/>
                    <a:pt x="5625" y="93084"/>
                    <a:pt x="5625" y="94205"/>
                  </a:cubicBezTo>
                  <a:cubicBezTo>
                    <a:pt x="4687" y="95327"/>
                    <a:pt x="1875" y="94205"/>
                    <a:pt x="937" y="96448"/>
                  </a:cubicBezTo>
                  <a:cubicBezTo>
                    <a:pt x="0" y="97570"/>
                    <a:pt x="5625" y="97570"/>
                    <a:pt x="3750" y="99813"/>
                  </a:cubicBezTo>
                  <a:cubicBezTo>
                    <a:pt x="3750" y="99813"/>
                    <a:pt x="2812" y="97570"/>
                    <a:pt x="1875" y="98691"/>
                  </a:cubicBezTo>
                  <a:cubicBezTo>
                    <a:pt x="937" y="99813"/>
                    <a:pt x="937" y="100934"/>
                    <a:pt x="1875" y="102056"/>
                  </a:cubicBezTo>
                  <a:cubicBezTo>
                    <a:pt x="2812" y="102056"/>
                    <a:pt x="4687" y="103177"/>
                    <a:pt x="5625" y="103177"/>
                  </a:cubicBezTo>
                  <a:cubicBezTo>
                    <a:pt x="6562" y="102056"/>
                    <a:pt x="7500" y="99813"/>
                    <a:pt x="8437" y="100934"/>
                  </a:cubicBezTo>
                  <a:cubicBezTo>
                    <a:pt x="7500" y="100934"/>
                    <a:pt x="6562" y="102056"/>
                    <a:pt x="6562" y="102056"/>
                  </a:cubicBezTo>
                  <a:cubicBezTo>
                    <a:pt x="6562" y="103177"/>
                    <a:pt x="5625" y="103177"/>
                    <a:pt x="4687" y="103177"/>
                  </a:cubicBezTo>
                  <a:cubicBezTo>
                    <a:pt x="4687" y="103177"/>
                    <a:pt x="6562" y="104299"/>
                    <a:pt x="6562" y="105420"/>
                  </a:cubicBezTo>
                  <a:cubicBezTo>
                    <a:pt x="6562" y="105420"/>
                    <a:pt x="3750" y="103177"/>
                    <a:pt x="4687" y="105420"/>
                  </a:cubicBezTo>
                  <a:cubicBezTo>
                    <a:pt x="4687" y="106542"/>
                    <a:pt x="7500" y="107663"/>
                    <a:pt x="7500" y="107663"/>
                  </a:cubicBezTo>
                  <a:cubicBezTo>
                    <a:pt x="7500" y="108785"/>
                    <a:pt x="4687" y="106542"/>
                    <a:pt x="3750" y="107663"/>
                  </a:cubicBezTo>
                  <a:cubicBezTo>
                    <a:pt x="1875" y="107663"/>
                    <a:pt x="3750" y="104299"/>
                    <a:pt x="2812" y="104299"/>
                  </a:cubicBezTo>
                  <a:cubicBezTo>
                    <a:pt x="2812" y="104299"/>
                    <a:pt x="937" y="106542"/>
                    <a:pt x="1875" y="107663"/>
                  </a:cubicBezTo>
                  <a:cubicBezTo>
                    <a:pt x="2812" y="107663"/>
                    <a:pt x="1875" y="109906"/>
                    <a:pt x="1875" y="109906"/>
                  </a:cubicBezTo>
                  <a:cubicBezTo>
                    <a:pt x="2812" y="111028"/>
                    <a:pt x="3750" y="108785"/>
                    <a:pt x="4687" y="107663"/>
                  </a:cubicBezTo>
                  <a:cubicBezTo>
                    <a:pt x="4687" y="107663"/>
                    <a:pt x="4687" y="108785"/>
                    <a:pt x="4687" y="108785"/>
                  </a:cubicBezTo>
                  <a:cubicBezTo>
                    <a:pt x="5625" y="108785"/>
                    <a:pt x="5625" y="107663"/>
                    <a:pt x="6562" y="107663"/>
                  </a:cubicBezTo>
                  <a:cubicBezTo>
                    <a:pt x="6562" y="107663"/>
                    <a:pt x="6562" y="109906"/>
                    <a:pt x="5625" y="109906"/>
                  </a:cubicBezTo>
                  <a:cubicBezTo>
                    <a:pt x="3750" y="111028"/>
                    <a:pt x="7500" y="113271"/>
                    <a:pt x="7500" y="112149"/>
                  </a:cubicBezTo>
                  <a:cubicBezTo>
                    <a:pt x="7500" y="114392"/>
                    <a:pt x="937" y="112149"/>
                    <a:pt x="4687" y="115514"/>
                  </a:cubicBezTo>
                  <a:cubicBezTo>
                    <a:pt x="6562" y="116635"/>
                    <a:pt x="7500" y="117757"/>
                    <a:pt x="9375" y="117757"/>
                  </a:cubicBezTo>
                  <a:cubicBezTo>
                    <a:pt x="9375" y="117757"/>
                    <a:pt x="12187" y="120000"/>
                    <a:pt x="13125" y="120000"/>
                  </a:cubicBezTo>
                  <a:cubicBezTo>
                    <a:pt x="15937" y="120000"/>
                    <a:pt x="19687" y="116635"/>
                    <a:pt x="21562" y="114392"/>
                  </a:cubicBezTo>
                  <a:cubicBezTo>
                    <a:pt x="22500" y="112149"/>
                    <a:pt x="23437" y="112149"/>
                    <a:pt x="25312" y="111028"/>
                  </a:cubicBezTo>
                  <a:cubicBezTo>
                    <a:pt x="26250" y="109906"/>
                    <a:pt x="26250" y="106542"/>
                    <a:pt x="27187" y="106542"/>
                  </a:cubicBezTo>
                  <a:cubicBezTo>
                    <a:pt x="27187" y="106542"/>
                    <a:pt x="27187" y="109906"/>
                    <a:pt x="28125" y="109906"/>
                  </a:cubicBezTo>
                  <a:cubicBezTo>
                    <a:pt x="30000" y="111028"/>
                    <a:pt x="29062" y="111028"/>
                    <a:pt x="29062" y="112149"/>
                  </a:cubicBezTo>
                  <a:cubicBezTo>
                    <a:pt x="30000" y="112149"/>
                    <a:pt x="30937" y="112149"/>
                    <a:pt x="31875" y="113271"/>
                  </a:cubicBezTo>
                  <a:cubicBezTo>
                    <a:pt x="31875" y="114392"/>
                    <a:pt x="30937" y="112149"/>
                    <a:pt x="31875" y="1132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6" name="Google Shape;1019;g90e2d1f501_0_5781">
              <a:extLst>
                <a:ext uri="{FF2B5EF4-FFF2-40B4-BE49-F238E27FC236}">
                  <a16:creationId xmlns:a16="http://schemas.microsoft.com/office/drawing/2014/main" id="{76AAE0DD-D98D-696B-FE58-FEC95E1B39B3}"/>
                </a:ext>
              </a:extLst>
            </p:cNvPr>
            <p:cNvSpPr/>
            <p:nvPr/>
          </p:nvSpPr>
          <p:spPr>
            <a:xfrm>
              <a:off x="12945415" y="4366246"/>
              <a:ext cx="7563600" cy="263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03" y="47234"/>
                  </a:moveTo>
                  <a:cubicBezTo>
                    <a:pt x="119407" y="46382"/>
                    <a:pt x="118962" y="45957"/>
                    <a:pt x="118666" y="45106"/>
                  </a:cubicBezTo>
                  <a:cubicBezTo>
                    <a:pt x="118518" y="44680"/>
                    <a:pt x="118370" y="44255"/>
                    <a:pt x="118074" y="43829"/>
                  </a:cubicBezTo>
                  <a:cubicBezTo>
                    <a:pt x="117925" y="43829"/>
                    <a:pt x="117629" y="43829"/>
                    <a:pt x="117481" y="43404"/>
                  </a:cubicBezTo>
                  <a:cubicBezTo>
                    <a:pt x="117481" y="43829"/>
                    <a:pt x="117629" y="43829"/>
                    <a:pt x="117629" y="43829"/>
                  </a:cubicBezTo>
                  <a:cubicBezTo>
                    <a:pt x="117777" y="43829"/>
                    <a:pt x="117333" y="44255"/>
                    <a:pt x="117185" y="43829"/>
                  </a:cubicBezTo>
                  <a:cubicBezTo>
                    <a:pt x="117185" y="43829"/>
                    <a:pt x="117333" y="43829"/>
                    <a:pt x="117333" y="43404"/>
                  </a:cubicBezTo>
                  <a:cubicBezTo>
                    <a:pt x="117185" y="42978"/>
                    <a:pt x="116444" y="43829"/>
                    <a:pt x="116296" y="43404"/>
                  </a:cubicBezTo>
                  <a:cubicBezTo>
                    <a:pt x="116592" y="43829"/>
                    <a:pt x="116592" y="43829"/>
                    <a:pt x="116592" y="45106"/>
                  </a:cubicBezTo>
                  <a:cubicBezTo>
                    <a:pt x="116444" y="45531"/>
                    <a:pt x="116740" y="46382"/>
                    <a:pt x="116740" y="46382"/>
                  </a:cubicBezTo>
                  <a:cubicBezTo>
                    <a:pt x="116592" y="46382"/>
                    <a:pt x="116592" y="45957"/>
                    <a:pt x="116592" y="45957"/>
                  </a:cubicBezTo>
                  <a:cubicBezTo>
                    <a:pt x="116444" y="45531"/>
                    <a:pt x="116444" y="46382"/>
                    <a:pt x="116296" y="46382"/>
                  </a:cubicBezTo>
                  <a:cubicBezTo>
                    <a:pt x="116296" y="46382"/>
                    <a:pt x="116000" y="44680"/>
                    <a:pt x="116000" y="44680"/>
                  </a:cubicBezTo>
                  <a:cubicBezTo>
                    <a:pt x="116000" y="44255"/>
                    <a:pt x="116000" y="44255"/>
                    <a:pt x="116000" y="44255"/>
                  </a:cubicBezTo>
                  <a:cubicBezTo>
                    <a:pt x="116000" y="43829"/>
                    <a:pt x="115851" y="43404"/>
                    <a:pt x="116000" y="42978"/>
                  </a:cubicBezTo>
                  <a:cubicBezTo>
                    <a:pt x="116148" y="42127"/>
                    <a:pt x="115851" y="42553"/>
                    <a:pt x="115703" y="42127"/>
                  </a:cubicBezTo>
                  <a:cubicBezTo>
                    <a:pt x="115703" y="41702"/>
                    <a:pt x="115407" y="41276"/>
                    <a:pt x="115259" y="41276"/>
                  </a:cubicBezTo>
                  <a:cubicBezTo>
                    <a:pt x="114222" y="39574"/>
                    <a:pt x="113333" y="37872"/>
                    <a:pt x="112296" y="37021"/>
                  </a:cubicBezTo>
                  <a:cubicBezTo>
                    <a:pt x="112000" y="36595"/>
                    <a:pt x="111851" y="36170"/>
                    <a:pt x="111703" y="35744"/>
                  </a:cubicBezTo>
                  <a:cubicBezTo>
                    <a:pt x="111555" y="35319"/>
                    <a:pt x="111259" y="34893"/>
                    <a:pt x="110962" y="34893"/>
                  </a:cubicBezTo>
                  <a:cubicBezTo>
                    <a:pt x="110518" y="34468"/>
                    <a:pt x="110074" y="34042"/>
                    <a:pt x="109481" y="33191"/>
                  </a:cubicBezTo>
                  <a:cubicBezTo>
                    <a:pt x="109037" y="33191"/>
                    <a:pt x="108444" y="33191"/>
                    <a:pt x="108148" y="33191"/>
                  </a:cubicBezTo>
                  <a:cubicBezTo>
                    <a:pt x="107851" y="33191"/>
                    <a:pt x="107703" y="33191"/>
                    <a:pt x="107555" y="33191"/>
                  </a:cubicBezTo>
                  <a:cubicBezTo>
                    <a:pt x="107555" y="33191"/>
                    <a:pt x="107407" y="32765"/>
                    <a:pt x="107407" y="32765"/>
                  </a:cubicBezTo>
                  <a:cubicBezTo>
                    <a:pt x="107259" y="33191"/>
                    <a:pt x="107259" y="33617"/>
                    <a:pt x="107111" y="33191"/>
                  </a:cubicBezTo>
                  <a:cubicBezTo>
                    <a:pt x="106666" y="33191"/>
                    <a:pt x="106222" y="32765"/>
                    <a:pt x="105777" y="32340"/>
                  </a:cubicBezTo>
                  <a:cubicBezTo>
                    <a:pt x="105629" y="32340"/>
                    <a:pt x="105185" y="31914"/>
                    <a:pt x="105185" y="32765"/>
                  </a:cubicBezTo>
                  <a:cubicBezTo>
                    <a:pt x="105037" y="33617"/>
                    <a:pt x="104888" y="33617"/>
                    <a:pt x="105185" y="34042"/>
                  </a:cubicBezTo>
                  <a:cubicBezTo>
                    <a:pt x="105481" y="34893"/>
                    <a:pt x="105777" y="36595"/>
                    <a:pt x="105037" y="37021"/>
                  </a:cubicBezTo>
                  <a:cubicBezTo>
                    <a:pt x="104888" y="37446"/>
                    <a:pt x="104444" y="37446"/>
                    <a:pt x="104296" y="36595"/>
                  </a:cubicBezTo>
                  <a:cubicBezTo>
                    <a:pt x="104148" y="36170"/>
                    <a:pt x="104148" y="35744"/>
                    <a:pt x="103703" y="35744"/>
                  </a:cubicBezTo>
                  <a:cubicBezTo>
                    <a:pt x="103259" y="35319"/>
                    <a:pt x="103555" y="34893"/>
                    <a:pt x="103407" y="34468"/>
                  </a:cubicBezTo>
                  <a:cubicBezTo>
                    <a:pt x="103407" y="34042"/>
                    <a:pt x="102962" y="33617"/>
                    <a:pt x="102814" y="34042"/>
                  </a:cubicBezTo>
                  <a:cubicBezTo>
                    <a:pt x="102370" y="35319"/>
                    <a:pt x="101629" y="34042"/>
                    <a:pt x="101037" y="34042"/>
                  </a:cubicBezTo>
                  <a:cubicBezTo>
                    <a:pt x="100444" y="34042"/>
                    <a:pt x="99851" y="33617"/>
                    <a:pt x="99259" y="33617"/>
                  </a:cubicBezTo>
                  <a:cubicBezTo>
                    <a:pt x="98962" y="33617"/>
                    <a:pt x="98814" y="33617"/>
                    <a:pt x="98518" y="34042"/>
                  </a:cubicBezTo>
                  <a:cubicBezTo>
                    <a:pt x="98222" y="34468"/>
                    <a:pt x="98370" y="35744"/>
                    <a:pt x="98370" y="36595"/>
                  </a:cubicBezTo>
                  <a:cubicBezTo>
                    <a:pt x="98370" y="36595"/>
                    <a:pt x="98370" y="36595"/>
                    <a:pt x="98370" y="36595"/>
                  </a:cubicBezTo>
                  <a:cubicBezTo>
                    <a:pt x="98222" y="36595"/>
                    <a:pt x="98074" y="34468"/>
                    <a:pt x="97925" y="34042"/>
                  </a:cubicBezTo>
                  <a:cubicBezTo>
                    <a:pt x="97777" y="34042"/>
                    <a:pt x="97185" y="34042"/>
                    <a:pt x="97037" y="33191"/>
                  </a:cubicBezTo>
                  <a:cubicBezTo>
                    <a:pt x="97037" y="31914"/>
                    <a:pt x="97629" y="31489"/>
                    <a:pt x="97037" y="30212"/>
                  </a:cubicBezTo>
                  <a:cubicBezTo>
                    <a:pt x="96740" y="29787"/>
                    <a:pt x="96444" y="29361"/>
                    <a:pt x="96000" y="28936"/>
                  </a:cubicBezTo>
                  <a:cubicBezTo>
                    <a:pt x="95111" y="28085"/>
                    <a:pt x="94074" y="28936"/>
                    <a:pt x="93185" y="29361"/>
                  </a:cubicBezTo>
                  <a:cubicBezTo>
                    <a:pt x="92740" y="29361"/>
                    <a:pt x="92296" y="29361"/>
                    <a:pt x="91703" y="29361"/>
                  </a:cubicBezTo>
                  <a:cubicBezTo>
                    <a:pt x="91555" y="29361"/>
                    <a:pt x="91555" y="29361"/>
                    <a:pt x="91407" y="29361"/>
                  </a:cubicBezTo>
                  <a:cubicBezTo>
                    <a:pt x="91111" y="28936"/>
                    <a:pt x="91407" y="28936"/>
                    <a:pt x="91555" y="28510"/>
                  </a:cubicBezTo>
                  <a:cubicBezTo>
                    <a:pt x="91555" y="28085"/>
                    <a:pt x="90814" y="27659"/>
                    <a:pt x="90814" y="27659"/>
                  </a:cubicBezTo>
                  <a:cubicBezTo>
                    <a:pt x="90666" y="27234"/>
                    <a:pt x="90074" y="27659"/>
                    <a:pt x="89925" y="27659"/>
                  </a:cubicBezTo>
                  <a:cubicBezTo>
                    <a:pt x="89925" y="27659"/>
                    <a:pt x="90518" y="27234"/>
                    <a:pt x="90370" y="26808"/>
                  </a:cubicBezTo>
                  <a:cubicBezTo>
                    <a:pt x="90222" y="26808"/>
                    <a:pt x="90074" y="27234"/>
                    <a:pt x="89925" y="27234"/>
                  </a:cubicBezTo>
                  <a:cubicBezTo>
                    <a:pt x="89777" y="26808"/>
                    <a:pt x="89481" y="26382"/>
                    <a:pt x="89481" y="26382"/>
                  </a:cubicBezTo>
                  <a:cubicBezTo>
                    <a:pt x="89333" y="26382"/>
                    <a:pt x="88888" y="25531"/>
                    <a:pt x="89185" y="25531"/>
                  </a:cubicBezTo>
                  <a:cubicBezTo>
                    <a:pt x="89333" y="25531"/>
                    <a:pt x="89629" y="25531"/>
                    <a:pt x="89777" y="25531"/>
                  </a:cubicBezTo>
                  <a:cubicBezTo>
                    <a:pt x="90222" y="25531"/>
                    <a:pt x="89629" y="24255"/>
                    <a:pt x="89481" y="24255"/>
                  </a:cubicBezTo>
                  <a:cubicBezTo>
                    <a:pt x="89185" y="23404"/>
                    <a:pt x="88444" y="23829"/>
                    <a:pt x="88000" y="23404"/>
                  </a:cubicBezTo>
                  <a:cubicBezTo>
                    <a:pt x="87703" y="23404"/>
                    <a:pt x="87555" y="24255"/>
                    <a:pt x="87259" y="25106"/>
                  </a:cubicBezTo>
                  <a:cubicBezTo>
                    <a:pt x="87259" y="25106"/>
                    <a:pt x="86222" y="26808"/>
                    <a:pt x="86222" y="25531"/>
                  </a:cubicBezTo>
                  <a:cubicBezTo>
                    <a:pt x="86370" y="24680"/>
                    <a:pt x="86518" y="25531"/>
                    <a:pt x="86814" y="25106"/>
                  </a:cubicBezTo>
                  <a:cubicBezTo>
                    <a:pt x="86814" y="25106"/>
                    <a:pt x="86666" y="23829"/>
                    <a:pt x="86518" y="23829"/>
                  </a:cubicBezTo>
                  <a:cubicBezTo>
                    <a:pt x="86518" y="23829"/>
                    <a:pt x="85629" y="23829"/>
                    <a:pt x="85629" y="23829"/>
                  </a:cubicBezTo>
                  <a:cubicBezTo>
                    <a:pt x="85777" y="23404"/>
                    <a:pt x="86074" y="22978"/>
                    <a:pt x="86370" y="22978"/>
                  </a:cubicBezTo>
                  <a:cubicBezTo>
                    <a:pt x="86518" y="23404"/>
                    <a:pt x="87555" y="23404"/>
                    <a:pt x="87555" y="23404"/>
                  </a:cubicBezTo>
                  <a:cubicBezTo>
                    <a:pt x="87555" y="22978"/>
                    <a:pt x="86666" y="22978"/>
                    <a:pt x="86518" y="22553"/>
                  </a:cubicBezTo>
                  <a:cubicBezTo>
                    <a:pt x="86222" y="22553"/>
                    <a:pt x="85925" y="22553"/>
                    <a:pt x="85629" y="22553"/>
                  </a:cubicBezTo>
                  <a:cubicBezTo>
                    <a:pt x="85037" y="22127"/>
                    <a:pt x="84444" y="22127"/>
                    <a:pt x="83851" y="21702"/>
                  </a:cubicBezTo>
                  <a:cubicBezTo>
                    <a:pt x="83703" y="21702"/>
                    <a:pt x="83111" y="21276"/>
                    <a:pt x="83111" y="21276"/>
                  </a:cubicBezTo>
                  <a:cubicBezTo>
                    <a:pt x="83111" y="21702"/>
                    <a:pt x="83259" y="22127"/>
                    <a:pt x="83111" y="22127"/>
                  </a:cubicBezTo>
                  <a:cubicBezTo>
                    <a:pt x="82962" y="22553"/>
                    <a:pt x="82814" y="22553"/>
                    <a:pt x="82666" y="22553"/>
                  </a:cubicBezTo>
                  <a:cubicBezTo>
                    <a:pt x="82518" y="22553"/>
                    <a:pt x="81777" y="22978"/>
                    <a:pt x="81925" y="23829"/>
                  </a:cubicBezTo>
                  <a:cubicBezTo>
                    <a:pt x="82074" y="24680"/>
                    <a:pt x="82370" y="23404"/>
                    <a:pt x="82518" y="23829"/>
                  </a:cubicBezTo>
                  <a:cubicBezTo>
                    <a:pt x="82518" y="23829"/>
                    <a:pt x="82074" y="24255"/>
                    <a:pt x="82222" y="25106"/>
                  </a:cubicBezTo>
                  <a:cubicBezTo>
                    <a:pt x="82370" y="25106"/>
                    <a:pt x="82222" y="25531"/>
                    <a:pt x="82222" y="25957"/>
                  </a:cubicBezTo>
                  <a:cubicBezTo>
                    <a:pt x="82370" y="25957"/>
                    <a:pt x="82518" y="26382"/>
                    <a:pt x="82518" y="26808"/>
                  </a:cubicBezTo>
                  <a:cubicBezTo>
                    <a:pt x="82518" y="26808"/>
                    <a:pt x="81925" y="26808"/>
                    <a:pt x="81777" y="26808"/>
                  </a:cubicBezTo>
                  <a:cubicBezTo>
                    <a:pt x="81481" y="26808"/>
                    <a:pt x="81777" y="26382"/>
                    <a:pt x="81777" y="26382"/>
                  </a:cubicBezTo>
                  <a:cubicBezTo>
                    <a:pt x="81629" y="25957"/>
                    <a:pt x="81185" y="26382"/>
                    <a:pt x="81185" y="26382"/>
                  </a:cubicBezTo>
                  <a:cubicBezTo>
                    <a:pt x="80888" y="26808"/>
                    <a:pt x="80592" y="26382"/>
                    <a:pt x="80444" y="26382"/>
                  </a:cubicBezTo>
                  <a:cubicBezTo>
                    <a:pt x="80296" y="26382"/>
                    <a:pt x="80888" y="26808"/>
                    <a:pt x="80888" y="26808"/>
                  </a:cubicBezTo>
                  <a:cubicBezTo>
                    <a:pt x="81333" y="27234"/>
                    <a:pt x="80888" y="28085"/>
                    <a:pt x="80740" y="27659"/>
                  </a:cubicBezTo>
                  <a:cubicBezTo>
                    <a:pt x="80592" y="27659"/>
                    <a:pt x="80592" y="27234"/>
                    <a:pt x="80592" y="26808"/>
                  </a:cubicBezTo>
                  <a:cubicBezTo>
                    <a:pt x="80444" y="26808"/>
                    <a:pt x="80296" y="26808"/>
                    <a:pt x="80148" y="26808"/>
                  </a:cubicBezTo>
                  <a:cubicBezTo>
                    <a:pt x="79851" y="26382"/>
                    <a:pt x="79555" y="25957"/>
                    <a:pt x="79111" y="26382"/>
                  </a:cubicBezTo>
                  <a:cubicBezTo>
                    <a:pt x="78666" y="26382"/>
                    <a:pt x="78370" y="27659"/>
                    <a:pt x="77925" y="26808"/>
                  </a:cubicBezTo>
                  <a:cubicBezTo>
                    <a:pt x="77629" y="26382"/>
                    <a:pt x="77333" y="25957"/>
                    <a:pt x="77185" y="25106"/>
                  </a:cubicBezTo>
                  <a:cubicBezTo>
                    <a:pt x="77037" y="24680"/>
                    <a:pt x="76740" y="26382"/>
                    <a:pt x="76592" y="26382"/>
                  </a:cubicBezTo>
                  <a:cubicBezTo>
                    <a:pt x="76444" y="27234"/>
                    <a:pt x="76296" y="29787"/>
                    <a:pt x="75851" y="29361"/>
                  </a:cubicBezTo>
                  <a:cubicBezTo>
                    <a:pt x="75555" y="28936"/>
                    <a:pt x="75259" y="28936"/>
                    <a:pt x="74962" y="28085"/>
                  </a:cubicBezTo>
                  <a:cubicBezTo>
                    <a:pt x="74814" y="27659"/>
                    <a:pt x="74518" y="26808"/>
                    <a:pt x="74370" y="26382"/>
                  </a:cubicBezTo>
                  <a:cubicBezTo>
                    <a:pt x="74222" y="25531"/>
                    <a:pt x="73925" y="25106"/>
                    <a:pt x="73777" y="24680"/>
                  </a:cubicBezTo>
                  <a:cubicBezTo>
                    <a:pt x="73481" y="23829"/>
                    <a:pt x="74074" y="24255"/>
                    <a:pt x="74222" y="24255"/>
                  </a:cubicBezTo>
                  <a:cubicBezTo>
                    <a:pt x="74370" y="24255"/>
                    <a:pt x="74666" y="23829"/>
                    <a:pt x="74666" y="23404"/>
                  </a:cubicBezTo>
                  <a:cubicBezTo>
                    <a:pt x="74666" y="23404"/>
                    <a:pt x="73925" y="22127"/>
                    <a:pt x="73925" y="22127"/>
                  </a:cubicBezTo>
                  <a:cubicBezTo>
                    <a:pt x="73925" y="22127"/>
                    <a:pt x="74370" y="22127"/>
                    <a:pt x="74370" y="21702"/>
                  </a:cubicBezTo>
                  <a:cubicBezTo>
                    <a:pt x="74222" y="21276"/>
                    <a:pt x="73925" y="21276"/>
                    <a:pt x="73925" y="21276"/>
                  </a:cubicBezTo>
                  <a:cubicBezTo>
                    <a:pt x="73925" y="20425"/>
                    <a:pt x="74666" y="20000"/>
                    <a:pt x="73925" y="19574"/>
                  </a:cubicBezTo>
                  <a:cubicBezTo>
                    <a:pt x="73777" y="19574"/>
                    <a:pt x="73629" y="18723"/>
                    <a:pt x="73333" y="18723"/>
                  </a:cubicBezTo>
                  <a:cubicBezTo>
                    <a:pt x="73185" y="18723"/>
                    <a:pt x="72888" y="18297"/>
                    <a:pt x="72740" y="18723"/>
                  </a:cubicBezTo>
                  <a:cubicBezTo>
                    <a:pt x="72592" y="18723"/>
                    <a:pt x="72592" y="19148"/>
                    <a:pt x="72444" y="19148"/>
                  </a:cubicBezTo>
                  <a:cubicBezTo>
                    <a:pt x="72296" y="18723"/>
                    <a:pt x="72296" y="18723"/>
                    <a:pt x="72148" y="18723"/>
                  </a:cubicBezTo>
                  <a:cubicBezTo>
                    <a:pt x="72000" y="18723"/>
                    <a:pt x="71703" y="18723"/>
                    <a:pt x="71555" y="18297"/>
                  </a:cubicBezTo>
                  <a:cubicBezTo>
                    <a:pt x="71407" y="18297"/>
                    <a:pt x="71259" y="18297"/>
                    <a:pt x="71111" y="17446"/>
                  </a:cubicBezTo>
                  <a:cubicBezTo>
                    <a:pt x="70962" y="17446"/>
                    <a:pt x="71111" y="17021"/>
                    <a:pt x="70814" y="17446"/>
                  </a:cubicBezTo>
                  <a:cubicBezTo>
                    <a:pt x="70814" y="17446"/>
                    <a:pt x="70666" y="17872"/>
                    <a:pt x="70518" y="17872"/>
                  </a:cubicBezTo>
                  <a:cubicBezTo>
                    <a:pt x="70370" y="17872"/>
                    <a:pt x="70370" y="17446"/>
                    <a:pt x="70222" y="17872"/>
                  </a:cubicBezTo>
                  <a:cubicBezTo>
                    <a:pt x="70222" y="18297"/>
                    <a:pt x="70074" y="18723"/>
                    <a:pt x="70074" y="19148"/>
                  </a:cubicBezTo>
                  <a:cubicBezTo>
                    <a:pt x="70074" y="19574"/>
                    <a:pt x="70370" y="19574"/>
                    <a:pt x="70222" y="20000"/>
                  </a:cubicBezTo>
                  <a:cubicBezTo>
                    <a:pt x="70074" y="20425"/>
                    <a:pt x="70222" y="20425"/>
                    <a:pt x="70074" y="20425"/>
                  </a:cubicBezTo>
                  <a:cubicBezTo>
                    <a:pt x="69925" y="20425"/>
                    <a:pt x="69629" y="20425"/>
                    <a:pt x="69481" y="20851"/>
                  </a:cubicBezTo>
                  <a:cubicBezTo>
                    <a:pt x="69629" y="20425"/>
                    <a:pt x="70074" y="21276"/>
                    <a:pt x="70074" y="21276"/>
                  </a:cubicBezTo>
                  <a:cubicBezTo>
                    <a:pt x="69925" y="21702"/>
                    <a:pt x="69481" y="20851"/>
                    <a:pt x="69185" y="20851"/>
                  </a:cubicBezTo>
                  <a:cubicBezTo>
                    <a:pt x="68888" y="20851"/>
                    <a:pt x="68444" y="20851"/>
                    <a:pt x="68000" y="20851"/>
                  </a:cubicBezTo>
                  <a:cubicBezTo>
                    <a:pt x="67851" y="20851"/>
                    <a:pt x="67851" y="20425"/>
                    <a:pt x="67703" y="20425"/>
                  </a:cubicBezTo>
                  <a:cubicBezTo>
                    <a:pt x="67555" y="20000"/>
                    <a:pt x="67111" y="20425"/>
                    <a:pt x="66962" y="20425"/>
                  </a:cubicBezTo>
                  <a:cubicBezTo>
                    <a:pt x="66814" y="20000"/>
                    <a:pt x="66518" y="20000"/>
                    <a:pt x="66370" y="19574"/>
                  </a:cubicBezTo>
                  <a:cubicBezTo>
                    <a:pt x="66370" y="19148"/>
                    <a:pt x="66666" y="19148"/>
                    <a:pt x="66666" y="18723"/>
                  </a:cubicBezTo>
                  <a:cubicBezTo>
                    <a:pt x="66814" y="18297"/>
                    <a:pt x="65481" y="18297"/>
                    <a:pt x="65333" y="18297"/>
                  </a:cubicBezTo>
                  <a:cubicBezTo>
                    <a:pt x="64592" y="17872"/>
                    <a:pt x="64000" y="18297"/>
                    <a:pt x="63259" y="18297"/>
                  </a:cubicBezTo>
                  <a:cubicBezTo>
                    <a:pt x="62814" y="18297"/>
                    <a:pt x="62962" y="18297"/>
                    <a:pt x="63111" y="19148"/>
                  </a:cubicBezTo>
                  <a:cubicBezTo>
                    <a:pt x="63111" y="19574"/>
                    <a:pt x="62814" y="19148"/>
                    <a:pt x="62814" y="19148"/>
                  </a:cubicBezTo>
                  <a:cubicBezTo>
                    <a:pt x="62518" y="19148"/>
                    <a:pt x="62666" y="18723"/>
                    <a:pt x="62666" y="18297"/>
                  </a:cubicBezTo>
                  <a:cubicBezTo>
                    <a:pt x="62666" y="17446"/>
                    <a:pt x="62518" y="16170"/>
                    <a:pt x="62222" y="17021"/>
                  </a:cubicBezTo>
                  <a:cubicBezTo>
                    <a:pt x="62222" y="17872"/>
                    <a:pt x="61629" y="17872"/>
                    <a:pt x="61333" y="17446"/>
                  </a:cubicBezTo>
                  <a:cubicBezTo>
                    <a:pt x="61185" y="17021"/>
                    <a:pt x="61481" y="16170"/>
                    <a:pt x="60888" y="16595"/>
                  </a:cubicBezTo>
                  <a:cubicBezTo>
                    <a:pt x="60740" y="16595"/>
                    <a:pt x="60592" y="16595"/>
                    <a:pt x="60444" y="16595"/>
                  </a:cubicBezTo>
                  <a:cubicBezTo>
                    <a:pt x="60296" y="16170"/>
                    <a:pt x="60148" y="16595"/>
                    <a:pt x="59851" y="17021"/>
                  </a:cubicBezTo>
                  <a:cubicBezTo>
                    <a:pt x="59555" y="17872"/>
                    <a:pt x="60296" y="17446"/>
                    <a:pt x="60296" y="17872"/>
                  </a:cubicBezTo>
                  <a:cubicBezTo>
                    <a:pt x="60296" y="18723"/>
                    <a:pt x="59703" y="18297"/>
                    <a:pt x="59555" y="18723"/>
                  </a:cubicBezTo>
                  <a:cubicBezTo>
                    <a:pt x="59407" y="19148"/>
                    <a:pt x="59111" y="19148"/>
                    <a:pt x="58814" y="19574"/>
                  </a:cubicBezTo>
                  <a:cubicBezTo>
                    <a:pt x="58518" y="20000"/>
                    <a:pt x="58222" y="20000"/>
                    <a:pt x="57777" y="20000"/>
                  </a:cubicBezTo>
                  <a:cubicBezTo>
                    <a:pt x="57481" y="20000"/>
                    <a:pt x="57481" y="20000"/>
                    <a:pt x="57333" y="20851"/>
                  </a:cubicBezTo>
                  <a:cubicBezTo>
                    <a:pt x="57185" y="21276"/>
                    <a:pt x="56592" y="21702"/>
                    <a:pt x="56444" y="21702"/>
                  </a:cubicBezTo>
                  <a:cubicBezTo>
                    <a:pt x="56444" y="21276"/>
                    <a:pt x="56740" y="21276"/>
                    <a:pt x="56740" y="21276"/>
                  </a:cubicBezTo>
                  <a:cubicBezTo>
                    <a:pt x="57037" y="20851"/>
                    <a:pt x="57037" y="20000"/>
                    <a:pt x="57185" y="19574"/>
                  </a:cubicBezTo>
                  <a:cubicBezTo>
                    <a:pt x="57333" y="18723"/>
                    <a:pt x="57481" y="19574"/>
                    <a:pt x="57629" y="19148"/>
                  </a:cubicBezTo>
                  <a:cubicBezTo>
                    <a:pt x="57777" y="19148"/>
                    <a:pt x="57777" y="18723"/>
                    <a:pt x="57925" y="18723"/>
                  </a:cubicBezTo>
                  <a:cubicBezTo>
                    <a:pt x="58370" y="17872"/>
                    <a:pt x="58962" y="17446"/>
                    <a:pt x="59407" y="16595"/>
                  </a:cubicBezTo>
                  <a:cubicBezTo>
                    <a:pt x="59703" y="16170"/>
                    <a:pt x="60000" y="15744"/>
                    <a:pt x="60296" y="15319"/>
                  </a:cubicBezTo>
                  <a:cubicBezTo>
                    <a:pt x="60888" y="14042"/>
                    <a:pt x="61629" y="13191"/>
                    <a:pt x="62222" y="12340"/>
                  </a:cubicBezTo>
                  <a:cubicBezTo>
                    <a:pt x="62666" y="11914"/>
                    <a:pt x="63111" y="11063"/>
                    <a:pt x="62666" y="9787"/>
                  </a:cubicBezTo>
                  <a:cubicBezTo>
                    <a:pt x="62518" y="9361"/>
                    <a:pt x="62518" y="10212"/>
                    <a:pt x="62370" y="9787"/>
                  </a:cubicBezTo>
                  <a:cubicBezTo>
                    <a:pt x="62222" y="9361"/>
                    <a:pt x="62074" y="9361"/>
                    <a:pt x="61925" y="8936"/>
                  </a:cubicBezTo>
                  <a:cubicBezTo>
                    <a:pt x="61925" y="8510"/>
                    <a:pt x="62666" y="9361"/>
                    <a:pt x="62666" y="9361"/>
                  </a:cubicBezTo>
                  <a:cubicBezTo>
                    <a:pt x="62814" y="9361"/>
                    <a:pt x="63259" y="9361"/>
                    <a:pt x="62962" y="8510"/>
                  </a:cubicBezTo>
                  <a:cubicBezTo>
                    <a:pt x="62814" y="8085"/>
                    <a:pt x="62814" y="7659"/>
                    <a:pt x="62666" y="7234"/>
                  </a:cubicBezTo>
                  <a:cubicBezTo>
                    <a:pt x="62518" y="6382"/>
                    <a:pt x="62370" y="8085"/>
                    <a:pt x="62222" y="8085"/>
                  </a:cubicBezTo>
                  <a:cubicBezTo>
                    <a:pt x="62222" y="7659"/>
                    <a:pt x="62222" y="7234"/>
                    <a:pt x="62222" y="7234"/>
                  </a:cubicBezTo>
                  <a:cubicBezTo>
                    <a:pt x="62222" y="6808"/>
                    <a:pt x="62222" y="6808"/>
                    <a:pt x="62074" y="6382"/>
                  </a:cubicBezTo>
                  <a:cubicBezTo>
                    <a:pt x="62074" y="5957"/>
                    <a:pt x="61777" y="5531"/>
                    <a:pt x="61629" y="5531"/>
                  </a:cubicBezTo>
                  <a:cubicBezTo>
                    <a:pt x="61333" y="5106"/>
                    <a:pt x="61185" y="5106"/>
                    <a:pt x="60888" y="4680"/>
                  </a:cubicBezTo>
                  <a:cubicBezTo>
                    <a:pt x="60592" y="4680"/>
                    <a:pt x="60592" y="4680"/>
                    <a:pt x="60148" y="5106"/>
                  </a:cubicBezTo>
                  <a:cubicBezTo>
                    <a:pt x="59851" y="5106"/>
                    <a:pt x="58814" y="3829"/>
                    <a:pt x="58666" y="5106"/>
                  </a:cubicBezTo>
                  <a:cubicBezTo>
                    <a:pt x="58518" y="5531"/>
                    <a:pt x="57629" y="5957"/>
                    <a:pt x="57481" y="5531"/>
                  </a:cubicBezTo>
                  <a:cubicBezTo>
                    <a:pt x="57481" y="5531"/>
                    <a:pt x="58370" y="3829"/>
                    <a:pt x="58074" y="3404"/>
                  </a:cubicBezTo>
                  <a:cubicBezTo>
                    <a:pt x="58074" y="3404"/>
                    <a:pt x="57037" y="3829"/>
                    <a:pt x="56888" y="3404"/>
                  </a:cubicBezTo>
                  <a:cubicBezTo>
                    <a:pt x="56888" y="2978"/>
                    <a:pt x="57185" y="2978"/>
                    <a:pt x="57185" y="2978"/>
                  </a:cubicBezTo>
                  <a:cubicBezTo>
                    <a:pt x="57185" y="2553"/>
                    <a:pt x="56000" y="2978"/>
                    <a:pt x="56000" y="2978"/>
                  </a:cubicBezTo>
                  <a:cubicBezTo>
                    <a:pt x="56148" y="2127"/>
                    <a:pt x="56740" y="2553"/>
                    <a:pt x="56888" y="2127"/>
                  </a:cubicBezTo>
                  <a:cubicBezTo>
                    <a:pt x="57037" y="1702"/>
                    <a:pt x="57333" y="2127"/>
                    <a:pt x="57185" y="1702"/>
                  </a:cubicBezTo>
                  <a:cubicBezTo>
                    <a:pt x="57185" y="1276"/>
                    <a:pt x="57185" y="851"/>
                    <a:pt x="57037" y="851"/>
                  </a:cubicBezTo>
                  <a:cubicBezTo>
                    <a:pt x="56592" y="851"/>
                    <a:pt x="56444" y="425"/>
                    <a:pt x="56000" y="425"/>
                  </a:cubicBezTo>
                  <a:cubicBezTo>
                    <a:pt x="55703" y="0"/>
                    <a:pt x="55407" y="425"/>
                    <a:pt x="55111" y="851"/>
                  </a:cubicBezTo>
                  <a:cubicBezTo>
                    <a:pt x="54518" y="1276"/>
                    <a:pt x="53925" y="2553"/>
                    <a:pt x="53629" y="3404"/>
                  </a:cubicBezTo>
                  <a:cubicBezTo>
                    <a:pt x="53481" y="3829"/>
                    <a:pt x="53481" y="3829"/>
                    <a:pt x="53629" y="4255"/>
                  </a:cubicBezTo>
                  <a:cubicBezTo>
                    <a:pt x="53777" y="4255"/>
                    <a:pt x="53629" y="4680"/>
                    <a:pt x="53629" y="5106"/>
                  </a:cubicBezTo>
                  <a:cubicBezTo>
                    <a:pt x="53629" y="5957"/>
                    <a:pt x="54222" y="5531"/>
                    <a:pt x="54222" y="5957"/>
                  </a:cubicBezTo>
                  <a:cubicBezTo>
                    <a:pt x="54222" y="5531"/>
                    <a:pt x="53481" y="5957"/>
                    <a:pt x="53333" y="5957"/>
                  </a:cubicBezTo>
                  <a:cubicBezTo>
                    <a:pt x="53185" y="5957"/>
                    <a:pt x="52296" y="5531"/>
                    <a:pt x="52148" y="5957"/>
                  </a:cubicBezTo>
                  <a:cubicBezTo>
                    <a:pt x="52148" y="5531"/>
                    <a:pt x="52592" y="7234"/>
                    <a:pt x="52592" y="7234"/>
                  </a:cubicBezTo>
                  <a:cubicBezTo>
                    <a:pt x="52740" y="7659"/>
                    <a:pt x="52000" y="6808"/>
                    <a:pt x="51851" y="6808"/>
                  </a:cubicBezTo>
                  <a:cubicBezTo>
                    <a:pt x="51703" y="6808"/>
                    <a:pt x="51407" y="7234"/>
                    <a:pt x="51111" y="7659"/>
                  </a:cubicBezTo>
                  <a:cubicBezTo>
                    <a:pt x="51111" y="7659"/>
                    <a:pt x="51111" y="7659"/>
                    <a:pt x="50962" y="7659"/>
                  </a:cubicBezTo>
                  <a:cubicBezTo>
                    <a:pt x="50666" y="7659"/>
                    <a:pt x="50962" y="7659"/>
                    <a:pt x="50814" y="7234"/>
                  </a:cubicBezTo>
                  <a:cubicBezTo>
                    <a:pt x="50814" y="7659"/>
                    <a:pt x="50074" y="8510"/>
                    <a:pt x="50074" y="8510"/>
                  </a:cubicBezTo>
                  <a:cubicBezTo>
                    <a:pt x="50074" y="8085"/>
                    <a:pt x="50370" y="7659"/>
                    <a:pt x="50370" y="7659"/>
                  </a:cubicBezTo>
                  <a:cubicBezTo>
                    <a:pt x="50370" y="7234"/>
                    <a:pt x="49629" y="7659"/>
                    <a:pt x="49481" y="7234"/>
                  </a:cubicBezTo>
                  <a:cubicBezTo>
                    <a:pt x="49481" y="7234"/>
                    <a:pt x="49777" y="6808"/>
                    <a:pt x="49777" y="6808"/>
                  </a:cubicBezTo>
                  <a:cubicBezTo>
                    <a:pt x="49629" y="7234"/>
                    <a:pt x="48888" y="7659"/>
                    <a:pt x="48592" y="7659"/>
                  </a:cubicBezTo>
                  <a:cubicBezTo>
                    <a:pt x="47851" y="8085"/>
                    <a:pt x="48740" y="8085"/>
                    <a:pt x="48888" y="8510"/>
                  </a:cubicBezTo>
                  <a:cubicBezTo>
                    <a:pt x="48740" y="8085"/>
                    <a:pt x="48000" y="8936"/>
                    <a:pt x="47851" y="8936"/>
                  </a:cubicBezTo>
                  <a:cubicBezTo>
                    <a:pt x="47703" y="8936"/>
                    <a:pt x="47555" y="8936"/>
                    <a:pt x="47407" y="9361"/>
                  </a:cubicBezTo>
                  <a:cubicBezTo>
                    <a:pt x="47259" y="9787"/>
                    <a:pt x="46962" y="9361"/>
                    <a:pt x="46666" y="9361"/>
                  </a:cubicBezTo>
                  <a:cubicBezTo>
                    <a:pt x="46518" y="9361"/>
                    <a:pt x="46370" y="10212"/>
                    <a:pt x="46074" y="10212"/>
                  </a:cubicBezTo>
                  <a:cubicBezTo>
                    <a:pt x="45777" y="10638"/>
                    <a:pt x="45629" y="10212"/>
                    <a:pt x="45481" y="10638"/>
                  </a:cubicBezTo>
                  <a:cubicBezTo>
                    <a:pt x="45333" y="11063"/>
                    <a:pt x="45185" y="11489"/>
                    <a:pt x="45037" y="11489"/>
                  </a:cubicBezTo>
                  <a:cubicBezTo>
                    <a:pt x="44740" y="11489"/>
                    <a:pt x="44444" y="11489"/>
                    <a:pt x="44296" y="11489"/>
                  </a:cubicBezTo>
                  <a:cubicBezTo>
                    <a:pt x="44296" y="11489"/>
                    <a:pt x="44740" y="12340"/>
                    <a:pt x="44740" y="12340"/>
                  </a:cubicBezTo>
                  <a:cubicBezTo>
                    <a:pt x="44592" y="12765"/>
                    <a:pt x="43703" y="12765"/>
                    <a:pt x="43703" y="12765"/>
                  </a:cubicBezTo>
                  <a:cubicBezTo>
                    <a:pt x="43703" y="12765"/>
                    <a:pt x="44296" y="12765"/>
                    <a:pt x="44296" y="12765"/>
                  </a:cubicBezTo>
                  <a:cubicBezTo>
                    <a:pt x="44296" y="12765"/>
                    <a:pt x="44000" y="12765"/>
                    <a:pt x="43851" y="12765"/>
                  </a:cubicBezTo>
                  <a:cubicBezTo>
                    <a:pt x="44000" y="12765"/>
                    <a:pt x="44296" y="13191"/>
                    <a:pt x="44296" y="13191"/>
                  </a:cubicBezTo>
                  <a:cubicBezTo>
                    <a:pt x="44148" y="13191"/>
                    <a:pt x="44148" y="13191"/>
                    <a:pt x="44000" y="13191"/>
                  </a:cubicBezTo>
                  <a:cubicBezTo>
                    <a:pt x="44148" y="13191"/>
                    <a:pt x="44000" y="13617"/>
                    <a:pt x="44000" y="13617"/>
                  </a:cubicBezTo>
                  <a:cubicBezTo>
                    <a:pt x="44000" y="14042"/>
                    <a:pt x="43555" y="13617"/>
                    <a:pt x="43555" y="13617"/>
                  </a:cubicBezTo>
                  <a:cubicBezTo>
                    <a:pt x="43555" y="14042"/>
                    <a:pt x="43851" y="14042"/>
                    <a:pt x="43851" y="14468"/>
                  </a:cubicBezTo>
                  <a:cubicBezTo>
                    <a:pt x="44000" y="14468"/>
                    <a:pt x="43703" y="14468"/>
                    <a:pt x="43703" y="14468"/>
                  </a:cubicBezTo>
                  <a:cubicBezTo>
                    <a:pt x="43703" y="15319"/>
                    <a:pt x="44296" y="14468"/>
                    <a:pt x="44148" y="15319"/>
                  </a:cubicBezTo>
                  <a:cubicBezTo>
                    <a:pt x="43851" y="16170"/>
                    <a:pt x="44592" y="16595"/>
                    <a:pt x="44148" y="17021"/>
                  </a:cubicBezTo>
                  <a:cubicBezTo>
                    <a:pt x="43851" y="17021"/>
                    <a:pt x="43555" y="17021"/>
                    <a:pt x="43259" y="17021"/>
                  </a:cubicBezTo>
                  <a:cubicBezTo>
                    <a:pt x="43111" y="17446"/>
                    <a:pt x="43111" y="17872"/>
                    <a:pt x="42814" y="17446"/>
                  </a:cubicBezTo>
                  <a:cubicBezTo>
                    <a:pt x="42666" y="17446"/>
                    <a:pt x="42518" y="17446"/>
                    <a:pt x="42370" y="17446"/>
                  </a:cubicBezTo>
                  <a:cubicBezTo>
                    <a:pt x="41777" y="17872"/>
                    <a:pt x="41185" y="17872"/>
                    <a:pt x="40592" y="17872"/>
                  </a:cubicBezTo>
                  <a:cubicBezTo>
                    <a:pt x="40296" y="17872"/>
                    <a:pt x="40000" y="17872"/>
                    <a:pt x="39851" y="18297"/>
                  </a:cubicBezTo>
                  <a:cubicBezTo>
                    <a:pt x="39703" y="18723"/>
                    <a:pt x="39555" y="19148"/>
                    <a:pt x="39555" y="19574"/>
                  </a:cubicBezTo>
                  <a:cubicBezTo>
                    <a:pt x="39555" y="20000"/>
                    <a:pt x="39851" y="20425"/>
                    <a:pt x="39851" y="20851"/>
                  </a:cubicBezTo>
                  <a:cubicBezTo>
                    <a:pt x="39703" y="21702"/>
                    <a:pt x="39703" y="22127"/>
                    <a:pt x="39851" y="22553"/>
                  </a:cubicBezTo>
                  <a:cubicBezTo>
                    <a:pt x="40148" y="23404"/>
                    <a:pt x="40592" y="22978"/>
                    <a:pt x="40888" y="23829"/>
                  </a:cubicBezTo>
                  <a:cubicBezTo>
                    <a:pt x="40888" y="23829"/>
                    <a:pt x="41185" y="25531"/>
                    <a:pt x="41185" y="25531"/>
                  </a:cubicBezTo>
                  <a:cubicBezTo>
                    <a:pt x="40592" y="25531"/>
                    <a:pt x="40444" y="25531"/>
                    <a:pt x="40000" y="24680"/>
                  </a:cubicBezTo>
                  <a:cubicBezTo>
                    <a:pt x="39555" y="23829"/>
                    <a:pt x="38814" y="22978"/>
                    <a:pt x="38222" y="22978"/>
                  </a:cubicBezTo>
                  <a:cubicBezTo>
                    <a:pt x="37925" y="22978"/>
                    <a:pt x="38074" y="22553"/>
                    <a:pt x="37777" y="22127"/>
                  </a:cubicBezTo>
                  <a:cubicBezTo>
                    <a:pt x="37629" y="22127"/>
                    <a:pt x="37037" y="22127"/>
                    <a:pt x="37037" y="22978"/>
                  </a:cubicBezTo>
                  <a:cubicBezTo>
                    <a:pt x="37037" y="23404"/>
                    <a:pt x="37629" y="23404"/>
                    <a:pt x="37629" y="23404"/>
                  </a:cubicBezTo>
                  <a:cubicBezTo>
                    <a:pt x="37629" y="23404"/>
                    <a:pt x="37185" y="23829"/>
                    <a:pt x="37333" y="23829"/>
                  </a:cubicBezTo>
                  <a:cubicBezTo>
                    <a:pt x="37629" y="24255"/>
                    <a:pt x="37777" y="23829"/>
                    <a:pt x="37925" y="24680"/>
                  </a:cubicBezTo>
                  <a:cubicBezTo>
                    <a:pt x="37925" y="25531"/>
                    <a:pt x="37481" y="25106"/>
                    <a:pt x="37333" y="25106"/>
                  </a:cubicBezTo>
                  <a:cubicBezTo>
                    <a:pt x="37037" y="24680"/>
                    <a:pt x="36888" y="24255"/>
                    <a:pt x="36592" y="24680"/>
                  </a:cubicBezTo>
                  <a:cubicBezTo>
                    <a:pt x="36296" y="24680"/>
                    <a:pt x="36444" y="25957"/>
                    <a:pt x="36592" y="26382"/>
                  </a:cubicBezTo>
                  <a:cubicBezTo>
                    <a:pt x="36740" y="26808"/>
                    <a:pt x="37037" y="26808"/>
                    <a:pt x="37185" y="26808"/>
                  </a:cubicBezTo>
                  <a:cubicBezTo>
                    <a:pt x="37481" y="27234"/>
                    <a:pt x="37777" y="27234"/>
                    <a:pt x="37925" y="27659"/>
                  </a:cubicBezTo>
                  <a:cubicBezTo>
                    <a:pt x="38074" y="28085"/>
                    <a:pt x="38074" y="28510"/>
                    <a:pt x="38074" y="28510"/>
                  </a:cubicBezTo>
                  <a:cubicBezTo>
                    <a:pt x="38222" y="28510"/>
                    <a:pt x="38370" y="28510"/>
                    <a:pt x="38518" y="28510"/>
                  </a:cubicBezTo>
                  <a:cubicBezTo>
                    <a:pt x="38518" y="28510"/>
                    <a:pt x="38074" y="28936"/>
                    <a:pt x="38074" y="28936"/>
                  </a:cubicBezTo>
                  <a:cubicBezTo>
                    <a:pt x="37777" y="28936"/>
                    <a:pt x="37777" y="28510"/>
                    <a:pt x="37629" y="28085"/>
                  </a:cubicBezTo>
                  <a:cubicBezTo>
                    <a:pt x="37333" y="27659"/>
                    <a:pt x="36888" y="27659"/>
                    <a:pt x="36444" y="27659"/>
                  </a:cubicBezTo>
                  <a:cubicBezTo>
                    <a:pt x="36296" y="27659"/>
                    <a:pt x="35555" y="27234"/>
                    <a:pt x="35851" y="26382"/>
                  </a:cubicBezTo>
                  <a:cubicBezTo>
                    <a:pt x="36000" y="26382"/>
                    <a:pt x="35851" y="25957"/>
                    <a:pt x="35851" y="25531"/>
                  </a:cubicBezTo>
                  <a:cubicBezTo>
                    <a:pt x="35703" y="25106"/>
                    <a:pt x="35851" y="24680"/>
                    <a:pt x="35851" y="24255"/>
                  </a:cubicBezTo>
                  <a:cubicBezTo>
                    <a:pt x="36000" y="23404"/>
                    <a:pt x="36148" y="21702"/>
                    <a:pt x="35851" y="21276"/>
                  </a:cubicBezTo>
                  <a:cubicBezTo>
                    <a:pt x="35259" y="20851"/>
                    <a:pt x="35703" y="22978"/>
                    <a:pt x="35555" y="23829"/>
                  </a:cubicBezTo>
                  <a:cubicBezTo>
                    <a:pt x="35259" y="24680"/>
                    <a:pt x="34814" y="25106"/>
                    <a:pt x="34518" y="25957"/>
                  </a:cubicBezTo>
                  <a:cubicBezTo>
                    <a:pt x="34074" y="27234"/>
                    <a:pt x="34222" y="26808"/>
                    <a:pt x="34518" y="27659"/>
                  </a:cubicBezTo>
                  <a:cubicBezTo>
                    <a:pt x="34666" y="28085"/>
                    <a:pt x="35111" y="29361"/>
                    <a:pt x="35111" y="30212"/>
                  </a:cubicBezTo>
                  <a:cubicBezTo>
                    <a:pt x="35111" y="30212"/>
                    <a:pt x="34962" y="31063"/>
                    <a:pt x="34814" y="31063"/>
                  </a:cubicBezTo>
                  <a:cubicBezTo>
                    <a:pt x="34666" y="31914"/>
                    <a:pt x="34518" y="32765"/>
                    <a:pt x="34518" y="33617"/>
                  </a:cubicBezTo>
                  <a:cubicBezTo>
                    <a:pt x="34518" y="33617"/>
                    <a:pt x="34666" y="35744"/>
                    <a:pt x="34814" y="35744"/>
                  </a:cubicBezTo>
                  <a:cubicBezTo>
                    <a:pt x="35111" y="35744"/>
                    <a:pt x="35407" y="35744"/>
                    <a:pt x="35703" y="35319"/>
                  </a:cubicBezTo>
                  <a:cubicBezTo>
                    <a:pt x="36000" y="34893"/>
                    <a:pt x="36444" y="35319"/>
                    <a:pt x="36740" y="35744"/>
                  </a:cubicBezTo>
                  <a:cubicBezTo>
                    <a:pt x="37185" y="35744"/>
                    <a:pt x="37481" y="36595"/>
                    <a:pt x="37629" y="37872"/>
                  </a:cubicBezTo>
                  <a:cubicBezTo>
                    <a:pt x="37777" y="38723"/>
                    <a:pt x="37185" y="40000"/>
                    <a:pt x="37481" y="40425"/>
                  </a:cubicBezTo>
                  <a:cubicBezTo>
                    <a:pt x="37481" y="40425"/>
                    <a:pt x="38370" y="41276"/>
                    <a:pt x="38370" y="41276"/>
                  </a:cubicBezTo>
                  <a:cubicBezTo>
                    <a:pt x="38370" y="41702"/>
                    <a:pt x="37333" y="40851"/>
                    <a:pt x="37185" y="40851"/>
                  </a:cubicBezTo>
                  <a:cubicBezTo>
                    <a:pt x="37185" y="40851"/>
                    <a:pt x="37037" y="39574"/>
                    <a:pt x="37037" y="39574"/>
                  </a:cubicBezTo>
                  <a:cubicBezTo>
                    <a:pt x="37185" y="38723"/>
                    <a:pt x="37333" y="38297"/>
                    <a:pt x="37037" y="37872"/>
                  </a:cubicBezTo>
                  <a:cubicBezTo>
                    <a:pt x="36740" y="37446"/>
                    <a:pt x="36888" y="36595"/>
                    <a:pt x="36592" y="36170"/>
                  </a:cubicBezTo>
                  <a:cubicBezTo>
                    <a:pt x="36296" y="36170"/>
                    <a:pt x="36000" y="36595"/>
                    <a:pt x="35703" y="36595"/>
                  </a:cubicBezTo>
                  <a:cubicBezTo>
                    <a:pt x="35703" y="36595"/>
                    <a:pt x="35111" y="37021"/>
                    <a:pt x="35111" y="37446"/>
                  </a:cubicBezTo>
                  <a:cubicBezTo>
                    <a:pt x="35259" y="37446"/>
                    <a:pt x="35407" y="37446"/>
                    <a:pt x="35259" y="37446"/>
                  </a:cubicBezTo>
                  <a:cubicBezTo>
                    <a:pt x="35259" y="37872"/>
                    <a:pt x="34962" y="38297"/>
                    <a:pt x="35111" y="38723"/>
                  </a:cubicBezTo>
                  <a:cubicBezTo>
                    <a:pt x="35703" y="39574"/>
                    <a:pt x="35259" y="40851"/>
                    <a:pt x="34962" y="41702"/>
                  </a:cubicBezTo>
                  <a:cubicBezTo>
                    <a:pt x="34814" y="42127"/>
                    <a:pt x="34666" y="42978"/>
                    <a:pt x="34666" y="43404"/>
                  </a:cubicBezTo>
                  <a:cubicBezTo>
                    <a:pt x="34518" y="43829"/>
                    <a:pt x="34222" y="44255"/>
                    <a:pt x="33925" y="44255"/>
                  </a:cubicBezTo>
                  <a:cubicBezTo>
                    <a:pt x="33777" y="44680"/>
                    <a:pt x="33629" y="44680"/>
                    <a:pt x="33629" y="45531"/>
                  </a:cubicBezTo>
                  <a:cubicBezTo>
                    <a:pt x="33481" y="46382"/>
                    <a:pt x="33185" y="45957"/>
                    <a:pt x="33037" y="45957"/>
                  </a:cubicBezTo>
                  <a:cubicBezTo>
                    <a:pt x="32592" y="45531"/>
                    <a:pt x="32296" y="45957"/>
                    <a:pt x="32000" y="45531"/>
                  </a:cubicBezTo>
                  <a:cubicBezTo>
                    <a:pt x="31851" y="45531"/>
                    <a:pt x="31703" y="45106"/>
                    <a:pt x="31555" y="45106"/>
                  </a:cubicBezTo>
                  <a:cubicBezTo>
                    <a:pt x="31259" y="45106"/>
                    <a:pt x="31259" y="44680"/>
                    <a:pt x="31111" y="44255"/>
                  </a:cubicBezTo>
                  <a:cubicBezTo>
                    <a:pt x="31111" y="44255"/>
                    <a:pt x="31407" y="43829"/>
                    <a:pt x="31407" y="44255"/>
                  </a:cubicBezTo>
                  <a:cubicBezTo>
                    <a:pt x="31555" y="45106"/>
                    <a:pt x="31851" y="45106"/>
                    <a:pt x="31851" y="44680"/>
                  </a:cubicBezTo>
                  <a:cubicBezTo>
                    <a:pt x="32000" y="44255"/>
                    <a:pt x="32740" y="45531"/>
                    <a:pt x="33037" y="44680"/>
                  </a:cubicBezTo>
                  <a:cubicBezTo>
                    <a:pt x="33037" y="44255"/>
                    <a:pt x="32740" y="43829"/>
                    <a:pt x="33037" y="43829"/>
                  </a:cubicBezTo>
                  <a:cubicBezTo>
                    <a:pt x="33185" y="43404"/>
                    <a:pt x="33481" y="42978"/>
                    <a:pt x="33629" y="42553"/>
                  </a:cubicBezTo>
                  <a:cubicBezTo>
                    <a:pt x="33777" y="41702"/>
                    <a:pt x="33629" y="41702"/>
                    <a:pt x="34074" y="41276"/>
                  </a:cubicBezTo>
                  <a:cubicBezTo>
                    <a:pt x="34518" y="40425"/>
                    <a:pt x="33925" y="39574"/>
                    <a:pt x="34222" y="38723"/>
                  </a:cubicBezTo>
                  <a:cubicBezTo>
                    <a:pt x="34518" y="38297"/>
                    <a:pt x="34518" y="37872"/>
                    <a:pt x="34222" y="37446"/>
                  </a:cubicBezTo>
                  <a:cubicBezTo>
                    <a:pt x="34074" y="37446"/>
                    <a:pt x="33925" y="37021"/>
                    <a:pt x="33777" y="36595"/>
                  </a:cubicBezTo>
                  <a:cubicBezTo>
                    <a:pt x="33629" y="35744"/>
                    <a:pt x="33777" y="34468"/>
                    <a:pt x="33777" y="33617"/>
                  </a:cubicBezTo>
                  <a:cubicBezTo>
                    <a:pt x="33777" y="32765"/>
                    <a:pt x="33629" y="31914"/>
                    <a:pt x="33777" y="31063"/>
                  </a:cubicBezTo>
                  <a:cubicBezTo>
                    <a:pt x="33777" y="30212"/>
                    <a:pt x="34074" y="30212"/>
                    <a:pt x="34074" y="29361"/>
                  </a:cubicBezTo>
                  <a:cubicBezTo>
                    <a:pt x="33925" y="28510"/>
                    <a:pt x="33629" y="28085"/>
                    <a:pt x="33481" y="27659"/>
                  </a:cubicBezTo>
                  <a:cubicBezTo>
                    <a:pt x="33333" y="27234"/>
                    <a:pt x="33185" y="26808"/>
                    <a:pt x="33333" y="26382"/>
                  </a:cubicBezTo>
                  <a:cubicBezTo>
                    <a:pt x="33629" y="25957"/>
                    <a:pt x="33629" y="25106"/>
                    <a:pt x="33777" y="24255"/>
                  </a:cubicBezTo>
                  <a:cubicBezTo>
                    <a:pt x="33925" y="23829"/>
                    <a:pt x="34074" y="22553"/>
                    <a:pt x="33925" y="22127"/>
                  </a:cubicBezTo>
                  <a:cubicBezTo>
                    <a:pt x="33925" y="21702"/>
                    <a:pt x="33333" y="21276"/>
                    <a:pt x="33037" y="20851"/>
                  </a:cubicBezTo>
                  <a:cubicBezTo>
                    <a:pt x="32740" y="20851"/>
                    <a:pt x="32444" y="20851"/>
                    <a:pt x="32148" y="20851"/>
                  </a:cubicBezTo>
                  <a:cubicBezTo>
                    <a:pt x="32000" y="20851"/>
                    <a:pt x="31555" y="20425"/>
                    <a:pt x="31407" y="20851"/>
                  </a:cubicBezTo>
                  <a:cubicBezTo>
                    <a:pt x="30962" y="21702"/>
                    <a:pt x="30962" y="24680"/>
                    <a:pt x="30518" y="25531"/>
                  </a:cubicBezTo>
                  <a:cubicBezTo>
                    <a:pt x="30222" y="26808"/>
                    <a:pt x="29333" y="27234"/>
                    <a:pt x="29333" y="28936"/>
                  </a:cubicBezTo>
                  <a:cubicBezTo>
                    <a:pt x="29333" y="29361"/>
                    <a:pt x="29777" y="28936"/>
                    <a:pt x="29777" y="28936"/>
                  </a:cubicBezTo>
                  <a:cubicBezTo>
                    <a:pt x="29925" y="29361"/>
                    <a:pt x="29777" y="31063"/>
                    <a:pt x="29777" y="31063"/>
                  </a:cubicBezTo>
                  <a:cubicBezTo>
                    <a:pt x="29629" y="31914"/>
                    <a:pt x="29925" y="32340"/>
                    <a:pt x="29481" y="32340"/>
                  </a:cubicBezTo>
                  <a:cubicBezTo>
                    <a:pt x="29481" y="32765"/>
                    <a:pt x="29333" y="32765"/>
                    <a:pt x="29333" y="33191"/>
                  </a:cubicBezTo>
                  <a:cubicBezTo>
                    <a:pt x="29481" y="33617"/>
                    <a:pt x="29629" y="33617"/>
                    <a:pt x="29777" y="33617"/>
                  </a:cubicBezTo>
                  <a:cubicBezTo>
                    <a:pt x="29925" y="33617"/>
                    <a:pt x="30518" y="33617"/>
                    <a:pt x="30518" y="34042"/>
                  </a:cubicBezTo>
                  <a:cubicBezTo>
                    <a:pt x="30518" y="34893"/>
                    <a:pt x="30518" y="35744"/>
                    <a:pt x="30814" y="36170"/>
                  </a:cubicBezTo>
                  <a:cubicBezTo>
                    <a:pt x="31111" y="36595"/>
                    <a:pt x="31407" y="36170"/>
                    <a:pt x="31111" y="37021"/>
                  </a:cubicBezTo>
                  <a:cubicBezTo>
                    <a:pt x="30962" y="37446"/>
                    <a:pt x="30962" y="38297"/>
                    <a:pt x="30814" y="38723"/>
                  </a:cubicBezTo>
                  <a:cubicBezTo>
                    <a:pt x="30666" y="39574"/>
                    <a:pt x="29925" y="37446"/>
                    <a:pt x="29777" y="37021"/>
                  </a:cubicBezTo>
                  <a:cubicBezTo>
                    <a:pt x="29333" y="36170"/>
                    <a:pt x="28740" y="35744"/>
                    <a:pt x="28296" y="35319"/>
                  </a:cubicBezTo>
                  <a:cubicBezTo>
                    <a:pt x="28000" y="34893"/>
                    <a:pt x="27851" y="34468"/>
                    <a:pt x="27555" y="34042"/>
                  </a:cubicBezTo>
                  <a:cubicBezTo>
                    <a:pt x="27407" y="34042"/>
                    <a:pt x="27111" y="33617"/>
                    <a:pt x="26962" y="33617"/>
                  </a:cubicBezTo>
                  <a:cubicBezTo>
                    <a:pt x="26518" y="33617"/>
                    <a:pt x="26074" y="33191"/>
                    <a:pt x="25629" y="33191"/>
                  </a:cubicBezTo>
                  <a:cubicBezTo>
                    <a:pt x="25037" y="33191"/>
                    <a:pt x="24444" y="33191"/>
                    <a:pt x="24888" y="35319"/>
                  </a:cubicBezTo>
                  <a:cubicBezTo>
                    <a:pt x="25185" y="35744"/>
                    <a:pt x="25037" y="36595"/>
                    <a:pt x="24740" y="37021"/>
                  </a:cubicBezTo>
                  <a:cubicBezTo>
                    <a:pt x="24592" y="37446"/>
                    <a:pt x="24148" y="36595"/>
                    <a:pt x="24296" y="37872"/>
                  </a:cubicBezTo>
                  <a:cubicBezTo>
                    <a:pt x="24444" y="38297"/>
                    <a:pt x="23259" y="38297"/>
                    <a:pt x="23851" y="37021"/>
                  </a:cubicBezTo>
                  <a:cubicBezTo>
                    <a:pt x="24000" y="36595"/>
                    <a:pt x="23555" y="35744"/>
                    <a:pt x="23407" y="36170"/>
                  </a:cubicBezTo>
                  <a:cubicBezTo>
                    <a:pt x="23111" y="36170"/>
                    <a:pt x="22814" y="36595"/>
                    <a:pt x="22666" y="37021"/>
                  </a:cubicBezTo>
                  <a:cubicBezTo>
                    <a:pt x="22222" y="37872"/>
                    <a:pt x="21777" y="37021"/>
                    <a:pt x="21333" y="37446"/>
                  </a:cubicBezTo>
                  <a:cubicBezTo>
                    <a:pt x="20888" y="37872"/>
                    <a:pt x="20592" y="38723"/>
                    <a:pt x="20296" y="38723"/>
                  </a:cubicBezTo>
                  <a:cubicBezTo>
                    <a:pt x="20148" y="38723"/>
                    <a:pt x="19259" y="38723"/>
                    <a:pt x="19407" y="38297"/>
                  </a:cubicBezTo>
                  <a:cubicBezTo>
                    <a:pt x="19703" y="38297"/>
                    <a:pt x="19703" y="38297"/>
                    <a:pt x="19703" y="37872"/>
                  </a:cubicBezTo>
                  <a:cubicBezTo>
                    <a:pt x="19703" y="36595"/>
                    <a:pt x="20000" y="37021"/>
                    <a:pt x="20000" y="36170"/>
                  </a:cubicBezTo>
                  <a:cubicBezTo>
                    <a:pt x="20148" y="35744"/>
                    <a:pt x="19111" y="36595"/>
                    <a:pt x="19111" y="36595"/>
                  </a:cubicBezTo>
                  <a:cubicBezTo>
                    <a:pt x="18962" y="36595"/>
                    <a:pt x="18814" y="36595"/>
                    <a:pt x="18814" y="37021"/>
                  </a:cubicBezTo>
                  <a:cubicBezTo>
                    <a:pt x="18814" y="37446"/>
                    <a:pt x="18814" y="37872"/>
                    <a:pt x="18814" y="38297"/>
                  </a:cubicBezTo>
                  <a:cubicBezTo>
                    <a:pt x="18666" y="38297"/>
                    <a:pt x="18370" y="37872"/>
                    <a:pt x="18222" y="37872"/>
                  </a:cubicBezTo>
                  <a:cubicBezTo>
                    <a:pt x="17925" y="37872"/>
                    <a:pt x="17481" y="38297"/>
                    <a:pt x="17185" y="38723"/>
                  </a:cubicBezTo>
                  <a:cubicBezTo>
                    <a:pt x="16740" y="39148"/>
                    <a:pt x="16296" y="40000"/>
                    <a:pt x="15851" y="40425"/>
                  </a:cubicBezTo>
                  <a:cubicBezTo>
                    <a:pt x="15555" y="40425"/>
                    <a:pt x="15407" y="40851"/>
                    <a:pt x="15259" y="41702"/>
                  </a:cubicBezTo>
                  <a:cubicBezTo>
                    <a:pt x="15259" y="42127"/>
                    <a:pt x="15259" y="43404"/>
                    <a:pt x="14962" y="43404"/>
                  </a:cubicBezTo>
                  <a:cubicBezTo>
                    <a:pt x="14666" y="43404"/>
                    <a:pt x="14370" y="43829"/>
                    <a:pt x="14074" y="43829"/>
                  </a:cubicBezTo>
                  <a:cubicBezTo>
                    <a:pt x="13925" y="43829"/>
                    <a:pt x="13777" y="42978"/>
                    <a:pt x="13629" y="42553"/>
                  </a:cubicBezTo>
                  <a:cubicBezTo>
                    <a:pt x="13333" y="41702"/>
                    <a:pt x="12888" y="42127"/>
                    <a:pt x="13185" y="40851"/>
                  </a:cubicBezTo>
                  <a:cubicBezTo>
                    <a:pt x="13333" y="40000"/>
                    <a:pt x="13777" y="40425"/>
                    <a:pt x="13925" y="40000"/>
                  </a:cubicBezTo>
                  <a:cubicBezTo>
                    <a:pt x="14222" y="40000"/>
                    <a:pt x="14518" y="40425"/>
                    <a:pt x="14370" y="39574"/>
                  </a:cubicBezTo>
                  <a:cubicBezTo>
                    <a:pt x="14222" y="39148"/>
                    <a:pt x="14074" y="38297"/>
                    <a:pt x="13925" y="37872"/>
                  </a:cubicBezTo>
                  <a:cubicBezTo>
                    <a:pt x="13629" y="37021"/>
                    <a:pt x="13185" y="37446"/>
                    <a:pt x="12888" y="37446"/>
                  </a:cubicBezTo>
                  <a:cubicBezTo>
                    <a:pt x="12740" y="37446"/>
                    <a:pt x="11851" y="37021"/>
                    <a:pt x="11851" y="37021"/>
                  </a:cubicBezTo>
                  <a:cubicBezTo>
                    <a:pt x="11851" y="37021"/>
                    <a:pt x="12296" y="37446"/>
                    <a:pt x="12296" y="37446"/>
                  </a:cubicBezTo>
                  <a:cubicBezTo>
                    <a:pt x="12444" y="37872"/>
                    <a:pt x="12444" y="38297"/>
                    <a:pt x="12444" y="38723"/>
                  </a:cubicBezTo>
                  <a:cubicBezTo>
                    <a:pt x="12444" y="39148"/>
                    <a:pt x="12444" y="40000"/>
                    <a:pt x="12444" y="40425"/>
                  </a:cubicBezTo>
                  <a:cubicBezTo>
                    <a:pt x="12296" y="40851"/>
                    <a:pt x="12148" y="41276"/>
                    <a:pt x="12148" y="41702"/>
                  </a:cubicBezTo>
                  <a:cubicBezTo>
                    <a:pt x="12296" y="42553"/>
                    <a:pt x="12888" y="42553"/>
                    <a:pt x="12740" y="43829"/>
                  </a:cubicBezTo>
                  <a:cubicBezTo>
                    <a:pt x="12592" y="44255"/>
                    <a:pt x="12444" y="45106"/>
                    <a:pt x="12444" y="45531"/>
                  </a:cubicBezTo>
                  <a:cubicBezTo>
                    <a:pt x="12444" y="45531"/>
                    <a:pt x="12444" y="47234"/>
                    <a:pt x="12444" y="47234"/>
                  </a:cubicBezTo>
                  <a:cubicBezTo>
                    <a:pt x="12444" y="47234"/>
                    <a:pt x="12296" y="45957"/>
                    <a:pt x="12296" y="45957"/>
                  </a:cubicBezTo>
                  <a:cubicBezTo>
                    <a:pt x="12148" y="45957"/>
                    <a:pt x="12000" y="46808"/>
                    <a:pt x="11851" y="46382"/>
                  </a:cubicBezTo>
                  <a:cubicBezTo>
                    <a:pt x="11851" y="46382"/>
                    <a:pt x="12148" y="45957"/>
                    <a:pt x="12148" y="45531"/>
                  </a:cubicBezTo>
                  <a:cubicBezTo>
                    <a:pt x="12000" y="45106"/>
                    <a:pt x="11703" y="45106"/>
                    <a:pt x="11555" y="45106"/>
                  </a:cubicBezTo>
                  <a:cubicBezTo>
                    <a:pt x="11407" y="45106"/>
                    <a:pt x="11259" y="44680"/>
                    <a:pt x="11111" y="45106"/>
                  </a:cubicBezTo>
                  <a:cubicBezTo>
                    <a:pt x="10814" y="45106"/>
                    <a:pt x="10666" y="45957"/>
                    <a:pt x="10370" y="45957"/>
                  </a:cubicBezTo>
                  <a:cubicBezTo>
                    <a:pt x="10074" y="46808"/>
                    <a:pt x="9925" y="46808"/>
                    <a:pt x="9629" y="47659"/>
                  </a:cubicBezTo>
                  <a:cubicBezTo>
                    <a:pt x="9333" y="48510"/>
                    <a:pt x="9037" y="48510"/>
                    <a:pt x="9481" y="49361"/>
                  </a:cubicBezTo>
                  <a:cubicBezTo>
                    <a:pt x="9629" y="49787"/>
                    <a:pt x="9925" y="51063"/>
                    <a:pt x="9777" y="51489"/>
                  </a:cubicBezTo>
                  <a:cubicBezTo>
                    <a:pt x="9629" y="51914"/>
                    <a:pt x="8740" y="51063"/>
                    <a:pt x="8592" y="51063"/>
                  </a:cubicBezTo>
                  <a:cubicBezTo>
                    <a:pt x="8444" y="50638"/>
                    <a:pt x="8000" y="51063"/>
                    <a:pt x="7851" y="51063"/>
                  </a:cubicBezTo>
                  <a:cubicBezTo>
                    <a:pt x="8000" y="50638"/>
                    <a:pt x="7259" y="48936"/>
                    <a:pt x="7111" y="49787"/>
                  </a:cubicBezTo>
                  <a:cubicBezTo>
                    <a:pt x="6370" y="51489"/>
                    <a:pt x="8000" y="51914"/>
                    <a:pt x="8000" y="52765"/>
                  </a:cubicBezTo>
                  <a:cubicBezTo>
                    <a:pt x="7851" y="54468"/>
                    <a:pt x="7407" y="53617"/>
                    <a:pt x="6962" y="53617"/>
                  </a:cubicBezTo>
                  <a:cubicBezTo>
                    <a:pt x="6518" y="53191"/>
                    <a:pt x="6370" y="52340"/>
                    <a:pt x="5925" y="51914"/>
                  </a:cubicBezTo>
                  <a:cubicBezTo>
                    <a:pt x="5629" y="51489"/>
                    <a:pt x="5629" y="51063"/>
                    <a:pt x="5481" y="50212"/>
                  </a:cubicBezTo>
                  <a:cubicBezTo>
                    <a:pt x="5481" y="49361"/>
                    <a:pt x="5333" y="49361"/>
                    <a:pt x="5185" y="48936"/>
                  </a:cubicBezTo>
                  <a:cubicBezTo>
                    <a:pt x="5185" y="48510"/>
                    <a:pt x="5629" y="47659"/>
                    <a:pt x="5629" y="47659"/>
                  </a:cubicBezTo>
                  <a:cubicBezTo>
                    <a:pt x="5777" y="46382"/>
                    <a:pt x="5037" y="45531"/>
                    <a:pt x="4740" y="45531"/>
                  </a:cubicBezTo>
                  <a:cubicBezTo>
                    <a:pt x="4444" y="45106"/>
                    <a:pt x="4444" y="44255"/>
                    <a:pt x="4148" y="44255"/>
                  </a:cubicBezTo>
                  <a:cubicBezTo>
                    <a:pt x="4296" y="43829"/>
                    <a:pt x="3555" y="42127"/>
                    <a:pt x="3555" y="42127"/>
                  </a:cubicBezTo>
                  <a:cubicBezTo>
                    <a:pt x="3851" y="41702"/>
                    <a:pt x="4148" y="42978"/>
                    <a:pt x="4296" y="43404"/>
                  </a:cubicBezTo>
                  <a:cubicBezTo>
                    <a:pt x="4444" y="43829"/>
                    <a:pt x="4592" y="43829"/>
                    <a:pt x="4592" y="43404"/>
                  </a:cubicBezTo>
                  <a:cubicBezTo>
                    <a:pt x="4740" y="43404"/>
                    <a:pt x="4888" y="43829"/>
                    <a:pt x="4888" y="43829"/>
                  </a:cubicBezTo>
                  <a:cubicBezTo>
                    <a:pt x="5333" y="44255"/>
                    <a:pt x="5629" y="44680"/>
                    <a:pt x="6074" y="44680"/>
                  </a:cubicBezTo>
                  <a:cubicBezTo>
                    <a:pt x="6370" y="45106"/>
                    <a:pt x="6814" y="45106"/>
                    <a:pt x="7259" y="45531"/>
                  </a:cubicBezTo>
                  <a:cubicBezTo>
                    <a:pt x="8000" y="46382"/>
                    <a:pt x="8592" y="46382"/>
                    <a:pt x="9333" y="45106"/>
                  </a:cubicBezTo>
                  <a:cubicBezTo>
                    <a:pt x="9629" y="44680"/>
                    <a:pt x="9777" y="44255"/>
                    <a:pt x="10074" y="43829"/>
                  </a:cubicBezTo>
                  <a:cubicBezTo>
                    <a:pt x="10518" y="42978"/>
                    <a:pt x="10222" y="42553"/>
                    <a:pt x="10222" y="41276"/>
                  </a:cubicBezTo>
                  <a:cubicBezTo>
                    <a:pt x="10222" y="40000"/>
                    <a:pt x="9185" y="39574"/>
                    <a:pt x="8888" y="38723"/>
                  </a:cubicBezTo>
                  <a:cubicBezTo>
                    <a:pt x="8444" y="37872"/>
                    <a:pt x="7851" y="37021"/>
                    <a:pt x="7407" y="36595"/>
                  </a:cubicBezTo>
                  <a:cubicBezTo>
                    <a:pt x="6962" y="35744"/>
                    <a:pt x="6370" y="34893"/>
                    <a:pt x="5925" y="34893"/>
                  </a:cubicBezTo>
                  <a:cubicBezTo>
                    <a:pt x="5777" y="34468"/>
                    <a:pt x="5777" y="34893"/>
                    <a:pt x="5629" y="34893"/>
                  </a:cubicBezTo>
                  <a:cubicBezTo>
                    <a:pt x="5481" y="34893"/>
                    <a:pt x="5333" y="34468"/>
                    <a:pt x="5185" y="34468"/>
                  </a:cubicBezTo>
                  <a:cubicBezTo>
                    <a:pt x="4888" y="34042"/>
                    <a:pt x="4592" y="35744"/>
                    <a:pt x="4296" y="35744"/>
                  </a:cubicBezTo>
                  <a:cubicBezTo>
                    <a:pt x="4296" y="35319"/>
                    <a:pt x="4888" y="34042"/>
                    <a:pt x="4296" y="34042"/>
                  </a:cubicBezTo>
                  <a:cubicBezTo>
                    <a:pt x="4148" y="34042"/>
                    <a:pt x="3555" y="33191"/>
                    <a:pt x="3555" y="33191"/>
                  </a:cubicBezTo>
                  <a:cubicBezTo>
                    <a:pt x="3703" y="32765"/>
                    <a:pt x="4296" y="34042"/>
                    <a:pt x="4296" y="33191"/>
                  </a:cubicBezTo>
                  <a:cubicBezTo>
                    <a:pt x="4296" y="32765"/>
                    <a:pt x="3703" y="31914"/>
                    <a:pt x="3555" y="31914"/>
                  </a:cubicBezTo>
                  <a:cubicBezTo>
                    <a:pt x="3407" y="32340"/>
                    <a:pt x="2962" y="33191"/>
                    <a:pt x="2962" y="33191"/>
                  </a:cubicBezTo>
                  <a:cubicBezTo>
                    <a:pt x="2962" y="32765"/>
                    <a:pt x="2962" y="32765"/>
                    <a:pt x="2814" y="32340"/>
                  </a:cubicBezTo>
                  <a:cubicBezTo>
                    <a:pt x="2518" y="32340"/>
                    <a:pt x="2518" y="32765"/>
                    <a:pt x="2370" y="33191"/>
                  </a:cubicBezTo>
                  <a:cubicBezTo>
                    <a:pt x="2370" y="33191"/>
                    <a:pt x="2370" y="33191"/>
                    <a:pt x="2370" y="32765"/>
                  </a:cubicBezTo>
                  <a:cubicBezTo>
                    <a:pt x="2222" y="33191"/>
                    <a:pt x="2074" y="34042"/>
                    <a:pt x="1925" y="34042"/>
                  </a:cubicBezTo>
                  <a:cubicBezTo>
                    <a:pt x="1777" y="34468"/>
                    <a:pt x="1481" y="34468"/>
                    <a:pt x="1481" y="34468"/>
                  </a:cubicBezTo>
                  <a:cubicBezTo>
                    <a:pt x="1333" y="35319"/>
                    <a:pt x="740" y="35319"/>
                    <a:pt x="888" y="36170"/>
                  </a:cubicBezTo>
                  <a:cubicBezTo>
                    <a:pt x="1333" y="37021"/>
                    <a:pt x="740" y="36170"/>
                    <a:pt x="740" y="37446"/>
                  </a:cubicBezTo>
                  <a:cubicBezTo>
                    <a:pt x="740" y="38297"/>
                    <a:pt x="1333" y="38723"/>
                    <a:pt x="1481" y="39148"/>
                  </a:cubicBezTo>
                  <a:cubicBezTo>
                    <a:pt x="1777" y="39574"/>
                    <a:pt x="2074" y="40425"/>
                    <a:pt x="1925" y="41276"/>
                  </a:cubicBezTo>
                  <a:cubicBezTo>
                    <a:pt x="1777" y="42127"/>
                    <a:pt x="1333" y="42553"/>
                    <a:pt x="1333" y="43404"/>
                  </a:cubicBezTo>
                  <a:cubicBezTo>
                    <a:pt x="1481" y="44255"/>
                    <a:pt x="1777" y="45106"/>
                    <a:pt x="1925" y="45957"/>
                  </a:cubicBezTo>
                  <a:cubicBezTo>
                    <a:pt x="2074" y="46808"/>
                    <a:pt x="1777" y="46808"/>
                    <a:pt x="1777" y="47659"/>
                  </a:cubicBezTo>
                  <a:cubicBezTo>
                    <a:pt x="1777" y="48510"/>
                    <a:pt x="2222" y="49361"/>
                    <a:pt x="1925" y="49787"/>
                  </a:cubicBezTo>
                  <a:cubicBezTo>
                    <a:pt x="1629" y="50212"/>
                    <a:pt x="2074" y="51489"/>
                    <a:pt x="2074" y="51914"/>
                  </a:cubicBezTo>
                  <a:cubicBezTo>
                    <a:pt x="2370" y="52765"/>
                    <a:pt x="2666" y="52765"/>
                    <a:pt x="2222" y="53617"/>
                  </a:cubicBezTo>
                  <a:cubicBezTo>
                    <a:pt x="1925" y="54468"/>
                    <a:pt x="2074" y="54468"/>
                    <a:pt x="2222" y="54893"/>
                  </a:cubicBezTo>
                  <a:cubicBezTo>
                    <a:pt x="2962" y="56170"/>
                    <a:pt x="3407" y="57021"/>
                    <a:pt x="2666" y="58723"/>
                  </a:cubicBezTo>
                  <a:cubicBezTo>
                    <a:pt x="1925" y="60851"/>
                    <a:pt x="1185" y="62553"/>
                    <a:pt x="592" y="64680"/>
                  </a:cubicBezTo>
                  <a:cubicBezTo>
                    <a:pt x="888" y="64680"/>
                    <a:pt x="888" y="64255"/>
                    <a:pt x="1037" y="64680"/>
                  </a:cubicBezTo>
                  <a:cubicBezTo>
                    <a:pt x="1185" y="65531"/>
                    <a:pt x="1481" y="65531"/>
                    <a:pt x="1629" y="65957"/>
                  </a:cubicBezTo>
                  <a:cubicBezTo>
                    <a:pt x="2518" y="66808"/>
                    <a:pt x="1333" y="66808"/>
                    <a:pt x="1037" y="66808"/>
                  </a:cubicBezTo>
                  <a:cubicBezTo>
                    <a:pt x="740" y="66808"/>
                    <a:pt x="592" y="67234"/>
                    <a:pt x="592" y="68085"/>
                  </a:cubicBezTo>
                  <a:cubicBezTo>
                    <a:pt x="592" y="68936"/>
                    <a:pt x="296" y="69361"/>
                    <a:pt x="148" y="70212"/>
                  </a:cubicBezTo>
                  <a:cubicBezTo>
                    <a:pt x="0" y="70638"/>
                    <a:pt x="148" y="71489"/>
                    <a:pt x="296" y="72340"/>
                  </a:cubicBezTo>
                  <a:cubicBezTo>
                    <a:pt x="296" y="73191"/>
                    <a:pt x="0" y="74042"/>
                    <a:pt x="148" y="74468"/>
                  </a:cubicBezTo>
                  <a:cubicBezTo>
                    <a:pt x="444" y="74893"/>
                    <a:pt x="444" y="74893"/>
                    <a:pt x="444" y="75744"/>
                  </a:cubicBezTo>
                  <a:cubicBezTo>
                    <a:pt x="296" y="76595"/>
                    <a:pt x="592" y="77021"/>
                    <a:pt x="592" y="77872"/>
                  </a:cubicBezTo>
                  <a:cubicBezTo>
                    <a:pt x="592" y="78297"/>
                    <a:pt x="1037" y="79148"/>
                    <a:pt x="1185" y="79148"/>
                  </a:cubicBezTo>
                  <a:cubicBezTo>
                    <a:pt x="1185" y="79148"/>
                    <a:pt x="1333" y="78723"/>
                    <a:pt x="1481" y="78723"/>
                  </a:cubicBezTo>
                  <a:cubicBezTo>
                    <a:pt x="1629" y="78723"/>
                    <a:pt x="1629" y="79574"/>
                    <a:pt x="1777" y="79574"/>
                  </a:cubicBezTo>
                  <a:cubicBezTo>
                    <a:pt x="2074" y="79148"/>
                    <a:pt x="2074" y="78723"/>
                    <a:pt x="2370" y="79574"/>
                  </a:cubicBezTo>
                  <a:cubicBezTo>
                    <a:pt x="2666" y="80000"/>
                    <a:pt x="2666" y="80000"/>
                    <a:pt x="2666" y="80851"/>
                  </a:cubicBezTo>
                  <a:cubicBezTo>
                    <a:pt x="2518" y="82978"/>
                    <a:pt x="3111" y="84680"/>
                    <a:pt x="3555" y="85531"/>
                  </a:cubicBezTo>
                  <a:cubicBezTo>
                    <a:pt x="3851" y="85957"/>
                    <a:pt x="4000" y="86382"/>
                    <a:pt x="3703" y="86808"/>
                  </a:cubicBezTo>
                  <a:cubicBezTo>
                    <a:pt x="3555" y="87659"/>
                    <a:pt x="3407" y="87234"/>
                    <a:pt x="3111" y="87234"/>
                  </a:cubicBezTo>
                  <a:cubicBezTo>
                    <a:pt x="2814" y="87234"/>
                    <a:pt x="3259" y="91063"/>
                    <a:pt x="3555" y="90638"/>
                  </a:cubicBezTo>
                  <a:cubicBezTo>
                    <a:pt x="3703" y="90212"/>
                    <a:pt x="3851" y="88936"/>
                    <a:pt x="4000" y="89361"/>
                  </a:cubicBezTo>
                  <a:cubicBezTo>
                    <a:pt x="4148" y="89361"/>
                    <a:pt x="4296" y="89787"/>
                    <a:pt x="4592" y="89787"/>
                  </a:cubicBezTo>
                  <a:cubicBezTo>
                    <a:pt x="4888" y="89787"/>
                    <a:pt x="5185" y="90212"/>
                    <a:pt x="5185" y="91063"/>
                  </a:cubicBezTo>
                  <a:cubicBezTo>
                    <a:pt x="5185" y="91489"/>
                    <a:pt x="5037" y="91489"/>
                    <a:pt x="5037" y="91489"/>
                  </a:cubicBezTo>
                  <a:cubicBezTo>
                    <a:pt x="4888" y="91914"/>
                    <a:pt x="5037" y="92765"/>
                    <a:pt x="5185" y="92765"/>
                  </a:cubicBezTo>
                  <a:cubicBezTo>
                    <a:pt x="5333" y="93191"/>
                    <a:pt x="5629" y="92765"/>
                    <a:pt x="5777" y="93191"/>
                  </a:cubicBezTo>
                  <a:cubicBezTo>
                    <a:pt x="5925" y="93617"/>
                    <a:pt x="5925" y="94468"/>
                    <a:pt x="5925" y="94893"/>
                  </a:cubicBezTo>
                  <a:cubicBezTo>
                    <a:pt x="5925" y="95319"/>
                    <a:pt x="6370" y="94893"/>
                    <a:pt x="6518" y="94893"/>
                  </a:cubicBezTo>
                  <a:cubicBezTo>
                    <a:pt x="6666" y="95319"/>
                    <a:pt x="6962" y="96595"/>
                    <a:pt x="7111" y="95744"/>
                  </a:cubicBezTo>
                  <a:cubicBezTo>
                    <a:pt x="7259" y="94893"/>
                    <a:pt x="7407" y="95319"/>
                    <a:pt x="7555" y="95744"/>
                  </a:cubicBezTo>
                  <a:cubicBezTo>
                    <a:pt x="7851" y="96595"/>
                    <a:pt x="7851" y="96170"/>
                    <a:pt x="8148" y="96170"/>
                  </a:cubicBezTo>
                  <a:cubicBezTo>
                    <a:pt x="8296" y="96170"/>
                    <a:pt x="8444" y="97446"/>
                    <a:pt x="8592" y="97021"/>
                  </a:cubicBezTo>
                  <a:cubicBezTo>
                    <a:pt x="8888" y="96595"/>
                    <a:pt x="9185" y="97446"/>
                    <a:pt x="9333" y="97872"/>
                  </a:cubicBezTo>
                  <a:cubicBezTo>
                    <a:pt x="9629" y="98297"/>
                    <a:pt x="9185" y="98723"/>
                    <a:pt x="9185" y="98723"/>
                  </a:cubicBezTo>
                  <a:cubicBezTo>
                    <a:pt x="8888" y="99148"/>
                    <a:pt x="9333" y="99574"/>
                    <a:pt x="9333" y="99574"/>
                  </a:cubicBezTo>
                  <a:cubicBezTo>
                    <a:pt x="9333" y="99574"/>
                    <a:pt x="8888" y="99574"/>
                    <a:pt x="9037" y="100425"/>
                  </a:cubicBezTo>
                  <a:cubicBezTo>
                    <a:pt x="9333" y="100851"/>
                    <a:pt x="9185" y="101276"/>
                    <a:pt x="9037" y="101702"/>
                  </a:cubicBezTo>
                  <a:cubicBezTo>
                    <a:pt x="9037" y="102127"/>
                    <a:pt x="8592" y="102127"/>
                    <a:pt x="8444" y="102127"/>
                  </a:cubicBezTo>
                  <a:cubicBezTo>
                    <a:pt x="8148" y="102127"/>
                    <a:pt x="8000" y="102978"/>
                    <a:pt x="7851" y="103829"/>
                  </a:cubicBezTo>
                  <a:cubicBezTo>
                    <a:pt x="8000" y="103829"/>
                    <a:pt x="8592" y="103829"/>
                    <a:pt x="8592" y="104255"/>
                  </a:cubicBezTo>
                  <a:cubicBezTo>
                    <a:pt x="8592" y="104680"/>
                    <a:pt x="7851" y="105106"/>
                    <a:pt x="7851" y="105531"/>
                  </a:cubicBezTo>
                  <a:cubicBezTo>
                    <a:pt x="7851" y="105957"/>
                    <a:pt x="8148" y="105957"/>
                    <a:pt x="8148" y="106808"/>
                  </a:cubicBezTo>
                  <a:cubicBezTo>
                    <a:pt x="8148" y="106808"/>
                    <a:pt x="7703" y="107234"/>
                    <a:pt x="7703" y="107234"/>
                  </a:cubicBezTo>
                  <a:cubicBezTo>
                    <a:pt x="7555" y="107659"/>
                    <a:pt x="7555" y="108085"/>
                    <a:pt x="7407" y="108510"/>
                  </a:cubicBezTo>
                  <a:cubicBezTo>
                    <a:pt x="7407" y="108936"/>
                    <a:pt x="7111" y="108510"/>
                    <a:pt x="7111" y="109361"/>
                  </a:cubicBezTo>
                  <a:cubicBezTo>
                    <a:pt x="6962" y="109787"/>
                    <a:pt x="7259" y="110638"/>
                    <a:pt x="7555" y="110638"/>
                  </a:cubicBezTo>
                  <a:cubicBezTo>
                    <a:pt x="7851" y="111063"/>
                    <a:pt x="8148" y="111489"/>
                    <a:pt x="8592" y="112340"/>
                  </a:cubicBezTo>
                  <a:cubicBezTo>
                    <a:pt x="8740" y="112765"/>
                    <a:pt x="8888" y="113191"/>
                    <a:pt x="9037" y="113191"/>
                  </a:cubicBezTo>
                  <a:cubicBezTo>
                    <a:pt x="9185" y="114042"/>
                    <a:pt x="9185" y="113617"/>
                    <a:pt x="9481" y="113191"/>
                  </a:cubicBezTo>
                  <a:cubicBezTo>
                    <a:pt x="9925" y="113191"/>
                    <a:pt x="10370" y="114468"/>
                    <a:pt x="10814" y="114468"/>
                  </a:cubicBezTo>
                  <a:cubicBezTo>
                    <a:pt x="11259" y="114468"/>
                    <a:pt x="11703" y="115319"/>
                    <a:pt x="12148" y="115744"/>
                  </a:cubicBezTo>
                  <a:cubicBezTo>
                    <a:pt x="12592" y="116170"/>
                    <a:pt x="12888" y="115744"/>
                    <a:pt x="13333" y="115744"/>
                  </a:cubicBezTo>
                  <a:cubicBezTo>
                    <a:pt x="13481" y="116170"/>
                    <a:pt x="13629" y="116595"/>
                    <a:pt x="13629" y="117021"/>
                  </a:cubicBezTo>
                  <a:cubicBezTo>
                    <a:pt x="13629" y="117446"/>
                    <a:pt x="13777" y="117446"/>
                    <a:pt x="13925" y="117446"/>
                  </a:cubicBezTo>
                  <a:cubicBezTo>
                    <a:pt x="14370" y="117872"/>
                    <a:pt x="14666" y="120000"/>
                    <a:pt x="15259" y="119148"/>
                  </a:cubicBezTo>
                  <a:cubicBezTo>
                    <a:pt x="15407" y="118723"/>
                    <a:pt x="15703" y="118297"/>
                    <a:pt x="15555" y="117872"/>
                  </a:cubicBezTo>
                  <a:cubicBezTo>
                    <a:pt x="15407" y="117446"/>
                    <a:pt x="15259" y="117021"/>
                    <a:pt x="15111" y="116595"/>
                  </a:cubicBezTo>
                  <a:cubicBezTo>
                    <a:pt x="14814" y="115744"/>
                    <a:pt x="14666" y="114893"/>
                    <a:pt x="14814" y="113617"/>
                  </a:cubicBezTo>
                  <a:cubicBezTo>
                    <a:pt x="14814" y="112765"/>
                    <a:pt x="14666" y="111914"/>
                    <a:pt x="14370" y="111489"/>
                  </a:cubicBezTo>
                  <a:cubicBezTo>
                    <a:pt x="14074" y="111063"/>
                    <a:pt x="14518" y="110212"/>
                    <a:pt x="14666" y="109787"/>
                  </a:cubicBezTo>
                  <a:cubicBezTo>
                    <a:pt x="14814" y="108936"/>
                    <a:pt x="14814" y="108085"/>
                    <a:pt x="15259" y="108085"/>
                  </a:cubicBezTo>
                  <a:cubicBezTo>
                    <a:pt x="15407" y="108085"/>
                    <a:pt x="15555" y="107659"/>
                    <a:pt x="15703" y="107234"/>
                  </a:cubicBezTo>
                  <a:cubicBezTo>
                    <a:pt x="15851" y="106808"/>
                    <a:pt x="16000" y="106808"/>
                    <a:pt x="16148" y="106382"/>
                  </a:cubicBezTo>
                  <a:cubicBezTo>
                    <a:pt x="16000" y="106382"/>
                    <a:pt x="15703" y="105957"/>
                    <a:pt x="15703" y="105531"/>
                  </a:cubicBezTo>
                  <a:cubicBezTo>
                    <a:pt x="15703" y="105106"/>
                    <a:pt x="16000" y="105531"/>
                    <a:pt x="16000" y="105531"/>
                  </a:cubicBezTo>
                  <a:cubicBezTo>
                    <a:pt x="16000" y="105106"/>
                    <a:pt x="15703" y="103829"/>
                    <a:pt x="15555" y="103404"/>
                  </a:cubicBezTo>
                  <a:cubicBezTo>
                    <a:pt x="15407" y="102553"/>
                    <a:pt x="15259" y="102553"/>
                    <a:pt x="14962" y="102553"/>
                  </a:cubicBezTo>
                  <a:cubicBezTo>
                    <a:pt x="14518" y="102553"/>
                    <a:pt x="14814" y="101702"/>
                    <a:pt x="14518" y="101276"/>
                  </a:cubicBezTo>
                  <a:cubicBezTo>
                    <a:pt x="14370" y="100851"/>
                    <a:pt x="13925" y="100851"/>
                    <a:pt x="14222" y="100000"/>
                  </a:cubicBezTo>
                  <a:cubicBezTo>
                    <a:pt x="14370" y="99148"/>
                    <a:pt x="14666" y="98723"/>
                    <a:pt x="14370" y="98297"/>
                  </a:cubicBezTo>
                  <a:cubicBezTo>
                    <a:pt x="14222" y="97446"/>
                    <a:pt x="14518" y="97021"/>
                    <a:pt x="14666" y="96595"/>
                  </a:cubicBezTo>
                  <a:cubicBezTo>
                    <a:pt x="14666" y="96170"/>
                    <a:pt x="14962" y="94893"/>
                    <a:pt x="14962" y="95319"/>
                  </a:cubicBezTo>
                  <a:cubicBezTo>
                    <a:pt x="15111" y="95744"/>
                    <a:pt x="15259" y="96595"/>
                    <a:pt x="15407" y="97021"/>
                  </a:cubicBezTo>
                  <a:cubicBezTo>
                    <a:pt x="15703" y="97021"/>
                    <a:pt x="15851" y="96595"/>
                    <a:pt x="15851" y="96170"/>
                  </a:cubicBezTo>
                  <a:cubicBezTo>
                    <a:pt x="15703" y="95319"/>
                    <a:pt x="15703" y="94893"/>
                    <a:pt x="16000" y="94468"/>
                  </a:cubicBezTo>
                  <a:cubicBezTo>
                    <a:pt x="16296" y="94042"/>
                    <a:pt x="16296" y="93191"/>
                    <a:pt x="16592" y="93191"/>
                  </a:cubicBezTo>
                  <a:cubicBezTo>
                    <a:pt x="16888" y="92765"/>
                    <a:pt x="17185" y="91489"/>
                    <a:pt x="17481" y="91914"/>
                  </a:cubicBezTo>
                  <a:cubicBezTo>
                    <a:pt x="17777" y="91914"/>
                    <a:pt x="17777" y="92765"/>
                    <a:pt x="18074" y="91914"/>
                  </a:cubicBezTo>
                  <a:cubicBezTo>
                    <a:pt x="18370" y="91489"/>
                    <a:pt x="18370" y="91914"/>
                    <a:pt x="18666" y="92340"/>
                  </a:cubicBezTo>
                  <a:cubicBezTo>
                    <a:pt x="18962" y="92340"/>
                    <a:pt x="19259" y="92340"/>
                    <a:pt x="19555" y="92765"/>
                  </a:cubicBezTo>
                  <a:cubicBezTo>
                    <a:pt x="19851" y="93191"/>
                    <a:pt x="19851" y="94042"/>
                    <a:pt x="20148" y="94893"/>
                  </a:cubicBezTo>
                  <a:cubicBezTo>
                    <a:pt x="20148" y="94893"/>
                    <a:pt x="20148" y="93617"/>
                    <a:pt x="20444" y="94042"/>
                  </a:cubicBezTo>
                  <a:cubicBezTo>
                    <a:pt x="20592" y="94042"/>
                    <a:pt x="20740" y="94893"/>
                    <a:pt x="21037" y="94893"/>
                  </a:cubicBezTo>
                  <a:cubicBezTo>
                    <a:pt x="21185" y="95319"/>
                    <a:pt x="21333" y="94468"/>
                    <a:pt x="21481" y="94042"/>
                  </a:cubicBezTo>
                  <a:cubicBezTo>
                    <a:pt x="21777" y="93191"/>
                    <a:pt x="21925" y="94042"/>
                    <a:pt x="22222" y="94042"/>
                  </a:cubicBezTo>
                  <a:cubicBezTo>
                    <a:pt x="22518" y="94042"/>
                    <a:pt x="22666" y="93191"/>
                    <a:pt x="22962" y="93617"/>
                  </a:cubicBezTo>
                  <a:cubicBezTo>
                    <a:pt x="23259" y="94042"/>
                    <a:pt x="23407" y="94468"/>
                    <a:pt x="23703" y="94893"/>
                  </a:cubicBezTo>
                  <a:cubicBezTo>
                    <a:pt x="24000" y="95319"/>
                    <a:pt x="23851" y="94893"/>
                    <a:pt x="24148" y="94468"/>
                  </a:cubicBezTo>
                  <a:cubicBezTo>
                    <a:pt x="24296" y="94042"/>
                    <a:pt x="24888" y="94468"/>
                    <a:pt x="25037" y="94468"/>
                  </a:cubicBezTo>
                  <a:cubicBezTo>
                    <a:pt x="25185" y="94468"/>
                    <a:pt x="25481" y="93617"/>
                    <a:pt x="25481" y="93191"/>
                  </a:cubicBezTo>
                  <a:cubicBezTo>
                    <a:pt x="25481" y="92340"/>
                    <a:pt x="25037" y="92340"/>
                    <a:pt x="24888" y="91914"/>
                  </a:cubicBezTo>
                  <a:cubicBezTo>
                    <a:pt x="23851" y="90638"/>
                    <a:pt x="25333" y="91063"/>
                    <a:pt x="25037" y="89361"/>
                  </a:cubicBezTo>
                  <a:cubicBezTo>
                    <a:pt x="24888" y="88936"/>
                    <a:pt x="24592" y="88936"/>
                    <a:pt x="25037" y="88510"/>
                  </a:cubicBezTo>
                  <a:cubicBezTo>
                    <a:pt x="25185" y="88085"/>
                    <a:pt x="25481" y="88510"/>
                    <a:pt x="25629" y="88085"/>
                  </a:cubicBezTo>
                  <a:cubicBezTo>
                    <a:pt x="26222" y="88085"/>
                    <a:pt x="24592" y="85957"/>
                    <a:pt x="25333" y="85106"/>
                  </a:cubicBezTo>
                  <a:cubicBezTo>
                    <a:pt x="25481" y="85106"/>
                    <a:pt x="25777" y="85106"/>
                    <a:pt x="25925" y="85106"/>
                  </a:cubicBezTo>
                  <a:cubicBezTo>
                    <a:pt x="26370" y="85106"/>
                    <a:pt x="26666" y="85106"/>
                    <a:pt x="27111" y="84680"/>
                  </a:cubicBezTo>
                  <a:cubicBezTo>
                    <a:pt x="27407" y="84255"/>
                    <a:pt x="27703" y="84255"/>
                    <a:pt x="28000" y="84255"/>
                  </a:cubicBezTo>
                  <a:cubicBezTo>
                    <a:pt x="28296" y="83829"/>
                    <a:pt x="28592" y="83404"/>
                    <a:pt x="29037" y="83404"/>
                  </a:cubicBezTo>
                  <a:cubicBezTo>
                    <a:pt x="29629" y="82978"/>
                    <a:pt x="30222" y="82553"/>
                    <a:pt x="30814" y="81702"/>
                  </a:cubicBezTo>
                  <a:cubicBezTo>
                    <a:pt x="31259" y="80851"/>
                    <a:pt x="32148" y="80851"/>
                    <a:pt x="32444" y="82553"/>
                  </a:cubicBezTo>
                  <a:cubicBezTo>
                    <a:pt x="32592" y="83404"/>
                    <a:pt x="32444" y="83404"/>
                    <a:pt x="32592" y="84255"/>
                  </a:cubicBezTo>
                  <a:cubicBezTo>
                    <a:pt x="32592" y="85531"/>
                    <a:pt x="33185" y="84255"/>
                    <a:pt x="33481" y="84680"/>
                  </a:cubicBezTo>
                  <a:cubicBezTo>
                    <a:pt x="33629" y="84680"/>
                    <a:pt x="33481" y="85106"/>
                    <a:pt x="33629" y="85106"/>
                  </a:cubicBezTo>
                  <a:cubicBezTo>
                    <a:pt x="33777" y="85531"/>
                    <a:pt x="33777" y="85106"/>
                    <a:pt x="33777" y="85106"/>
                  </a:cubicBezTo>
                  <a:cubicBezTo>
                    <a:pt x="33925" y="84680"/>
                    <a:pt x="34074" y="85106"/>
                    <a:pt x="34222" y="85531"/>
                  </a:cubicBezTo>
                  <a:cubicBezTo>
                    <a:pt x="34370" y="85531"/>
                    <a:pt x="34370" y="85531"/>
                    <a:pt x="34222" y="85957"/>
                  </a:cubicBezTo>
                  <a:cubicBezTo>
                    <a:pt x="34074" y="87234"/>
                    <a:pt x="35111" y="86382"/>
                    <a:pt x="35407" y="85957"/>
                  </a:cubicBezTo>
                  <a:cubicBezTo>
                    <a:pt x="35407" y="85957"/>
                    <a:pt x="36740" y="83829"/>
                    <a:pt x="36740" y="84255"/>
                  </a:cubicBezTo>
                  <a:cubicBezTo>
                    <a:pt x="36740" y="84680"/>
                    <a:pt x="36444" y="85531"/>
                    <a:pt x="36740" y="85957"/>
                  </a:cubicBezTo>
                  <a:cubicBezTo>
                    <a:pt x="37037" y="85957"/>
                    <a:pt x="37185" y="86382"/>
                    <a:pt x="37333" y="86808"/>
                  </a:cubicBezTo>
                  <a:cubicBezTo>
                    <a:pt x="37777" y="88085"/>
                    <a:pt x="37925" y="89361"/>
                    <a:pt x="38222" y="90638"/>
                  </a:cubicBezTo>
                  <a:cubicBezTo>
                    <a:pt x="38518" y="91914"/>
                    <a:pt x="38666" y="93191"/>
                    <a:pt x="38962" y="94042"/>
                  </a:cubicBezTo>
                  <a:cubicBezTo>
                    <a:pt x="39407" y="95319"/>
                    <a:pt x="39407" y="92340"/>
                    <a:pt x="39851" y="93617"/>
                  </a:cubicBezTo>
                  <a:cubicBezTo>
                    <a:pt x="40444" y="95319"/>
                    <a:pt x="40740" y="94468"/>
                    <a:pt x="41481" y="94042"/>
                  </a:cubicBezTo>
                  <a:cubicBezTo>
                    <a:pt x="41777" y="93617"/>
                    <a:pt x="41925" y="94893"/>
                    <a:pt x="42074" y="95319"/>
                  </a:cubicBezTo>
                  <a:cubicBezTo>
                    <a:pt x="42222" y="96170"/>
                    <a:pt x="42518" y="96170"/>
                    <a:pt x="42666" y="97021"/>
                  </a:cubicBezTo>
                  <a:cubicBezTo>
                    <a:pt x="42814" y="97872"/>
                    <a:pt x="43111" y="97872"/>
                    <a:pt x="43407" y="97872"/>
                  </a:cubicBezTo>
                  <a:cubicBezTo>
                    <a:pt x="43851" y="97446"/>
                    <a:pt x="43703" y="97872"/>
                    <a:pt x="43851" y="98297"/>
                  </a:cubicBezTo>
                  <a:cubicBezTo>
                    <a:pt x="44148" y="100000"/>
                    <a:pt x="45037" y="97872"/>
                    <a:pt x="45481" y="97872"/>
                  </a:cubicBezTo>
                  <a:cubicBezTo>
                    <a:pt x="45925" y="97446"/>
                    <a:pt x="46370" y="96170"/>
                    <a:pt x="46814" y="95744"/>
                  </a:cubicBezTo>
                  <a:cubicBezTo>
                    <a:pt x="47407" y="94468"/>
                    <a:pt x="47703" y="94468"/>
                    <a:pt x="48444" y="94893"/>
                  </a:cubicBezTo>
                  <a:cubicBezTo>
                    <a:pt x="48740" y="94893"/>
                    <a:pt x="48740" y="95319"/>
                    <a:pt x="49037" y="96170"/>
                  </a:cubicBezTo>
                  <a:cubicBezTo>
                    <a:pt x="49185" y="96595"/>
                    <a:pt x="49481" y="96595"/>
                    <a:pt x="49777" y="96595"/>
                  </a:cubicBezTo>
                  <a:cubicBezTo>
                    <a:pt x="50074" y="96595"/>
                    <a:pt x="50222" y="97021"/>
                    <a:pt x="50518" y="97021"/>
                  </a:cubicBezTo>
                  <a:cubicBezTo>
                    <a:pt x="50814" y="97872"/>
                    <a:pt x="50962" y="97021"/>
                    <a:pt x="51259" y="96595"/>
                  </a:cubicBezTo>
                  <a:cubicBezTo>
                    <a:pt x="51703" y="95319"/>
                    <a:pt x="50962" y="94468"/>
                    <a:pt x="51259" y="93191"/>
                  </a:cubicBezTo>
                  <a:cubicBezTo>
                    <a:pt x="51407" y="92340"/>
                    <a:pt x="52000" y="90638"/>
                    <a:pt x="52296" y="91063"/>
                  </a:cubicBezTo>
                  <a:cubicBezTo>
                    <a:pt x="52888" y="91914"/>
                    <a:pt x="53629" y="91914"/>
                    <a:pt x="54222" y="92765"/>
                  </a:cubicBezTo>
                  <a:cubicBezTo>
                    <a:pt x="54518" y="93191"/>
                    <a:pt x="54370" y="94042"/>
                    <a:pt x="54518" y="94468"/>
                  </a:cubicBezTo>
                  <a:cubicBezTo>
                    <a:pt x="54666" y="95744"/>
                    <a:pt x="54962" y="95744"/>
                    <a:pt x="55407" y="96170"/>
                  </a:cubicBezTo>
                  <a:cubicBezTo>
                    <a:pt x="56000" y="96595"/>
                    <a:pt x="56592" y="95319"/>
                    <a:pt x="57185" y="95744"/>
                  </a:cubicBezTo>
                  <a:cubicBezTo>
                    <a:pt x="57333" y="95744"/>
                    <a:pt x="57629" y="95744"/>
                    <a:pt x="57777" y="96170"/>
                  </a:cubicBezTo>
                  <a:cubicBezTo>
                    <a:pt x="58074" y="96595"/>
                    <a:pt x="58370" y="96595"/>
                    <a:pt x="58666" y="97446"/>
                  </a:cubicBezTo>
                  <a:cubicBezTo>
                    <a:pt x="59407" y="99148"/>
                    <a:pt x="60592" y="99148"/>
                    <a:pt x="61481" y="98297"/>
                  </a:cubicBezTo>
                  <a:cubicBezTo>
                    <a:pt x="62074" y="97872"/>
                    <a:pt x="62518" y="97021"/>
                    <a:pt x="63111" y="96595"/>
                  </a:cubicBezTo>
                  <a:cubicBezTo>
                    <a:pt x="63407" y="95744"/>
                    <a:pt x="63851" y="96595"/>
                    <a:pt x="64148" y="96595"/>
                  </a:cubicBezTo>
                  <a:cubicBezTo>
                    <a:pt x="64444" y="97021"/>
                    <a:pt x="64592" y="96170"/>
                    <a:pt x="64888" y="96595"/>
                  </a:cubicBezTo>
                  <a:cubicBezTo>
                    <a:pt x="65037" y="97021"/>
                    <a:pt x="65629" y="98297"/>
                    <a:pt x="65925" y="97872"/>
                  </a:cubicBezTo>
                  <a:cubicBezTo>
                    <a:pt x="66074" y="97872"/>
                    <a:pt x="66370" y="97446"/>
                    <a:pt x="66518" y="97021"/>
                  </a:cubicBezTo>
                  <a:cubicBezTo>
                    <a:pt x="66962" y="96595"/>
                    <a:pt x="67111" y="96595"/>
                    <a:pt x="67111" y="95744"/>
                  </a:cubicBezTo>
                  <a:cubicBezTo>
                    <a:pt x="67111" y="94042"/>
                    <a:pt x="67555" y="92340"/>
                    <a:pt x="67851" y="91489"/>
                  </a:cubicBezTo>
                  <a:cubicBezTo>
                    <a:pt x="68000" y="91063"/>
                    <a:pt x="68148" y="90212"/>
                    <a:pt x="68000" y="89787"/>
                  </a:cubicBezTo>
                  <a:cubicBezTo>
                    <a:pt x="67851" y="89361"/>
                    <a:pt x="67407" y="89361"/>
                    <a:pt x="67703" y="88510"/>
                  </a:cubicBezTo>
                  <a:cubicBezTo>
                    <a:pt x="68148" y="87234"/>
                    <a:pt x="68888" y="87234"/>
                    <a:pt x="69629" y="86808"/>
                  </a:cubicBezTo>
                  <a:cubicBezTo>
                    <a:pt x="69925" y="86808"/>
                    <a:pt x="70222" y="86808"/>
                    <a:pt x="70518" y="87234"/>
                  </a:cubicBezTo>
                  <a:cubicBezTo>
                    <a:pt x="70814" y="87659"/>
                    <a:pt x="71259" y="87659"/>
                    <a:pt x="71555" y="88085"/>
                  </a:cubicBezTo>
                  <a:cubicBezTo>
                    <a:pt x="72000" y="88510"/>
                    <a:pt x="72148" y="90212"/>
                    <a:pt x="72444" y="91489"/>
                  </a:cubicBezTo>
                  <a:cubicBezTo>
                    <a:pt x="72592" y="92765"/>
                    <a:pt x="72888" y="94042"/>
                    <a:pt x="73037" y="95319"/>
                  </a:cubicBezTo>
                  <a:cubicBezTo>
                    <a:pt x="73037" y="95744"/>
                    <a:pt x="73037" y="96595"/>
                    <a:pt x="73185" y="97446"/>
                  </a:cubicBezTo>
                  <a:cubicBezTo>
                    <a:pt x="73185" y="97872"/>
                    <a:pt x="73629" y="97872"/>
                    <a:pt x="73777" y="97872"/>
                  </a:cubicBezTo>
                  <a:cubicBezTo>
                    <a:pt x="74370" y="98297"/>
                    <a:pt x="75111" y="99148"/>
                    <a:pt x="75259" y="100851"/>
                  </a:cubicBezTo>
                  <a:cubicBezTo>
                    <a:pt x="75407" y="102127"/>
                    <a:pt x="75555" y="102978"/>
                    <a:pt x="76148" y="102978"/>
                  </a:cubicBezTo>
                  <a:cubicBezTo>
                    <a:pt x="76296" y="102978"/>
                    <a:pt x="76592" y="102978"/>
                    <a:pt x="76740" y="102978"/>
                  </a:cubicBezTo>
                  <a:cubicBezTo>
                    <a:pt x="77037" y="102978"/>
                    <a:pt x="77037" y="102127"/>
                    <a:pt x="77333" y="102127"/>
                  </a:cubicBezTo>
                  <a:cubicBezTo>
                    <a:pt x="77777" y="102127"/>
                    <a:pt x="78222" y="100851"/>
                    <a:pt x="78518" y="102553"/>
                  </a:cubicBezTo>
                  <a:cubicBezTo>
                    <a:pt x="78518" y="103404"/>
                    <a:pt x="78518" y="103404"/>
                    <a:pt x="78370" y="103829"/>
                  </a:cubicBezTo>
                  <a:cubicBezTo>
                    <a:pt x="78074" y="104680"/>
                    <a:pt x="78074" y="105106"/>
                    <a:pt x="77925" y="105957"/>
                  </a:cubicBezTo>
                  <a:cubicBezTo>
                    <a:pt x="77777" y="107234"/>
                    <a:pt x="77481" y="108510"/>
                    <a:pt x="77185" y="109787"/>
                  </a:cubicBezTo>
                  <a:cubicBezTo>
                    <a:pt x="77037" y="110638"/>
                    <a:pt x="76888" y="110212"/>
                    <a:pt x="76740" y="109787"/>
                  </a:cubicBezTo>
                  <a:cubicBezTo>
                    <a:pt x="76444" y="109361"/>
                    <a:pt x="76444" y="109787"/>
                    <a:pt x="76148" y="110212"/>
                  </a:cubicBezTo>
                  <a:cubicBezTo>
                    <a:pt x="76000" y="110212"/>
                    <a:pt x="75703" y="110638"/>
                    <a:pt x="75703" y="110638"/>
                  </a:cubicBezTo>
                  <a:cubicBezTo>
                    <a:pt x="75555" y="111063"/>
                    <a:pt x="76000" y="112765"/>
                    <a:pt x="76000" y="113617"/>
                  </a:cubicBezTo>
                  <a:cubicBezTo>
                    <a:pt x="75851" y="114042"/>
                    <a:pt x="75851" y="114893"/>
                    <a:pt x="75851" y="115319"/>
                  </a:cubicBezTo>
                  <a:cubicBezTo>
                    <a:pt x="75703" y="116170"/>
                    <a:pt x="75407" y="115744"/>
                    <a:pt x="75407" y="116595"/>
                  </a:cubicBezTo>
                  <a:cubicBezTo>
                    <a:pt x="75703" y="116170"/>
                    <a:pt x="75851" y="116595"/>
                    <a:pt x="76148" y="115744"/>
                  </a:cubicBezTo>
                  <a:cubicBezTo>
                    <a:pt x="76296" y="114893"/>
                    <a:pt x="76592" y="115744"/>
                    <a:pt x="76888" y="115744"/>
                  </a:cubicBezTo>
                  <a:cubicBezTo>
                    <a:pt x="77481" y="116595"/>
                    <a:pt x="78074" y="115744"/>
                    <a:pt x="78666" y="114468"/>
                  </a:cubicBezTo>
                  <a:cubicBezTo>
                    <a:pt x="79111" y="113191"/>
                    <a:pt x="79555" y="111489"/>
                    <a:pt x="80000" y="110212"/>
                  </a:cubicBezTo>
                  <a:cubicBezTo>
                    <a:pt x="80444" y="108510"/>
                    <a:pt x="80888" y="106808"/>
                    <a:pt x="81333" y="105106"/>
                  </a:cubicBezTo>
                  <a:cubicBezTo>
                    <a:pt x="82074" y="102127"/>
                    <a:pt x="82814" y="100000"/>
                    <a:pt x="82666" y="96170"/>
                  </a:cubicBezTo>
                  <a:cubicBezTo>
                    <a:pt x="82666" y="94468"/>
                    <a:pt x="82814" y="93617"/>
                    <a:pt x="83111" y="92340"/>
                  </a:cubicBezTo>
                  <a:cubicBezTo>
                    <a:pt x="83259" y="91489"/>
                    <a:pt x="83259" y="91063"/>
                    <a:pt x="83407" y="90212"/>
                  </a:cubicBezTo>
                  <a:cubicBezTo>
                    <a:pt x="83407" y="90212"/>
                    <a:pt x="83407" y="89787"/>
                    <a:pt x="83407" y="89361"/>
                  </a:cubicBezTo>
                  <a:cubicBezTo>
                    <a:pt x="83407" y="88936"/>
                    <a:pt x="83111" y="88510"/>
                    <a:pt x="83111" y="88085"/>
                  </a:cubicBezTo>
                  <a:cubicBezTo>
                    <a:pt x="83111" y="88085"/>
                    <a:pt x="83407" y="88510"/>
                    <a:pt x="83407" y="88085"/>
                  </a:cubicBezTo>
                  <a:cubicBezTo>
                    <a:pt x="83259" y="87659"/>
                    <a:pt x="83259" y="87234"/>
                    <a:pt x="83111" y="87234"/>
                  </a:cubicBezTo>
                  <a:cubicBezTo>
                    <a:pt x="82962" y="86808"/>
                    <a:pt x="82666" y="85531"/>
                    <a:pt x="82518" y="85106"/>
                  </a:cubicBezTo>
                  <a:cubicBezTo>
                    <a:pt x="82370" y="85106"/>
                    <a:pt x="81629" y="84255"/>
                    <a:pt x="81481" y="84680"/>
                  </a:cubicBezTo>
                  <a:cubicBezTo>
                    <a:pt x="81481" y="85106"/>
                    <a:pt x="81629" y="85531"/>
                    <a:pt x="81481" y="85531"/>
                  </a:cubicBezTo>
                  <a:cubicBezTo>
                    <a:pt x="81185" y="85531"/>
                    <a:pt x="81185" y="86382"/>
                    <a:pt x="81037" y="86382"/>
                  </a:cubicBezTo>
                  <a:cubicBezTo>
                    <a:pt x="80740" y="87234"/>
                    <a:pt x="80592" y="85957"/>
                    <a:pt x="80592" y="85531"/>
                  </a:cubicBezTo>
                  <a:cubicBezTo>
                    <a:pt x="80592" y="84680"/>
                    <a:pt x="80888" y="84255"/>
                    <a:pt x="80444" y="84680"/>
                  </a:cubicBezTo>
                  <a:cubicBezTo>
                    <a:pt x="80000" y="85106"/>
                    <a:pt x="80592" y="85957"/>
                    <a:pt x="80000" y="85957"/>
                  </a:cubicBezTo>
                  <a:cubicBezTo>
                    <a:pt x="79851" y="85957"/>
                    <a:pt x="80148" y="83829"/>
                    <a:pt x="80000" y="83404"/>
                  </a:cubicBezTo>
                  <a:cubicBezTo>
                    <a:pt x="80000" y="83829"/>
                    <a:pt x="78370" y="83829"/>
                    <a:pt x="79111" y="82553"/>
                  </a:cubicBezTo>
                  <a:cubicBezTo>
                    <a:pt x="79703" y="81276"/>
                    <a:pt x="80296" y="80000"/>
                    <a:pt x="80888" y="78723"/>
                  </a:cubicBezTo>
                  <a:cubicBezTo>
                    <a:pt x="81037" y="78297"/>
                    <a:pt x="81185" y="77446"/>
                    <a:pt x="81333" y="77021"/>
                  </a:cubicBezTo>
                  <a:cubicBezTo>
                    <a:pt x="81777" y="76170"/>
                    <a:pt x="82222" y="75319"/>
                    <a:pt x="82518" y="74468"/>
                  </a:cubicBezTo>
                  <a:cubicBezTo>
                    <a:pt x="82666" y="74042"/>
                    <a:pt x="82814" y="73191"/>
                    <a:pt x="83111" y="72765"/>
                  </a:cubicBezTo>
                  <a:cubicBezTo>
                    <a:pt x="83407" y="71914"/>
                    <a:pt x="83703" y="71063"/>
                    <a:pt x="84000" y="70212"/>
                  </a:cubicBezTo>
                  <a:cubicBezTo>
                    <a:pt x="84592" y="68936"/>
                    <a:pt x="85481" y="68936"/>
                    <a:pt x="86222" y="68936"/>
                  </a:cubicBezTo>
                  <a:cubicBezTo>
                    <a:pt x="86370" y="68936"/>
                    <a:pt x="86518" y="68936"/>
                    <a:pt x="86666" y="68936"/>
                  </a:cubicBezTo>
                  <a:cubicBezTo>
                    <a:pt x="86814" y="69361"/>
                    <a:pt x="86814" y="69787"/>
                    <a:pt x="86962" y="69787"/>
                  </a:cubicBezTo>
                  <a:cubicBezTo>
                    <a:pt x="87111" y="69361"/>
                    <a:pt x="87407" y="69361"/>
                    <a:pt x="87555" y="68936"/>
                  </a:cubicBezTo>
                  <a:cubicBezTo>
                    <a:pt x="87703" y="68936"/>
                    <a:pt x="87851" y="69361"/>
                    <a:pt x="88000" y="69361"/>
                  </a:cubicBezTo>
                  <a:cubicBezTo>
                    <a:pt x="88148" y="69361"/>
                    <a:pt x="88296" y="69361"/>
                    <a:pt x="88444" y="69361"/>
                  </a:cubicBezTo>
                  <a:cubicBezTo>
                    <a:pt x="88444" y="68936"/>
                    <a:pt x="88592" y="69361"/>
                    <a:pt x="88740" y="69361"/>
                  </a:cubicBezTo>
                  <a:cubicBezTo>
                    <a:pt x="89037" y="69361"/>
                    <a:pt x="89037" y="68085"/>
                    <a:pt x="89481" y="68085"/>
                  </a:cubicBezTo>
                  <a:cubicBezTo>
                    <a:pt x="89629" y="68085"/>
                    <a:pt x="89925" y="68085"/>
                    <a:pt x="90074" y="68085"/>
                  </a:cubicBezTo>
                  <a:cubicBezTo>
                    <a:pt x="90222" y="68510"/>
                    <a:pt x="90370" y="68936"/>
                    <a:pt x="90518" y="68936"/>
                  </a:cubicBezTo>
                  <a:cubicBezTo>
                    <a:pt x="90666" y="69361"/>
                    <a:pt x="91259" y="68510"/>
                    <a:pt x="91259" y="69787"/>
                  </a:cubicBezTo>
                  <a:cubicBezTo>
                    <a:pt x="91259" y="69787"/>
                    <a:pt x="90814" y="69787"/>
                    <a:pt x="90814" y="70212"/>
                  </a:cubicBezTo>
                  <a:cubicBezTo>
                    <a:pt x="90666" y="71063"/>
                    <a:pt x="91259" y="70638"/>
                    <a:pt x="91259" y="70638"/>
                  </a:cubicBezTo>
                  <a:cubicBezTo>
                    <a:pt x="91555" y="70638"/>
                    <a:pt x="91851" y="70638"/>
                    <a:pt x="92000" y="70638"/>
                  </a:cubicBezTo>
                  <a:cubicBezTo>
                    <a:pt x="92148" y="70212"/>
                    <a:pt x="92148" y="70212"/>
                    <a:pt x="92296" y="69787"/>
                  </a:cubicBezTo>
                  <a:cubicBezTo>
                    <a:pt x="92444" y="69787"/>
                    <a:pt x="92592" y="70212"/>
                    <a:pt x="92888" y="70212"/>
                  </a:cubicBezTo>
                  <a:cubicBezTo>
                    <a:pt x="93037" y="70212"/>
                    <a:pt x="94074" y="69361"/>
                    <a:pt x="93481" y="68936"/>
                  </a:cubicBezTo>
                  <a:cubicBezTo>
                    <a:pt x="93185" y="68936"/>
                    <a:pt x="93037" y="69361"/>
                    <a:pt x="93037" y="68085"/>
                  </a:cubicBezTo>
                  <a:cubicBezTo>
                    <a:pt x="93037" y="67659"/>
                    <a:pt x="93333" y="66382"/>
                    <a:pt x="93481" y="65957"/>
                  </a:cubicBezTo>
                  <a:cubicBezTo>
                    <a:pt x="93777" y="65531"/>
                    <a:pt x="93925" y="65106"/>
                    <a:pt x="94222" y="64255"/>
                  </a:cubicBezTo>
                  <a:cubicBezTo>
                    <a:pt x="94370" y="63829"/>
                    <a:pt x="94666" y="63829"/>
                    <a:pt x="94814" y="62978"/>
                  </a:cubicBezTo>
                  <a:cubicBezTo>
                    <a:pt x="94962" y="62127"/>
                    <a:pt x="95111" y="61702"/>
                    <a:pt x="95407" y="61702"/>
                  </a:cubicBezTo>
                  <a:cubicBezTo>
                    <a:pt x="95703" y="61702"/>
                    <a:pt x="96148" y="61276"/>
                    <a:pt x="96444" y="61276"/>
                  </a:cubicBezTo>
                  <a:cubicBezTo>
                    <a:pt x="96740" y="61276"/>
                    <a:pt x="96888" y="62127"/>
                    <a:pt x="97037" y="62127"/>
                  </a:cubicBezTo>
                  <a:cubicBezTo>
                    <a:pt x="97185" y="61702"/>
                    <a:pt x="97333" y="60851"/>
                    <a:pt x="97481" y="61276"/>
                  </a:cubicBezTo>
                  <a:cubicBezTo>
                    <a:pt x="97629" y="61702"/>
                    <a:pt x="97185" y="62978"/>
                    <a:pt x="97185" y="63404"/>
                  </a:cubicBezTo>
                  <a:cubicBezTo>
                    <a:pt x="97185" y="64255"/>
                    <a:pt x="97333" y="63404"/>
                    <a:pt x="97629" y="63829"/>
                  </a:cubicBezTo>
                  <a:cubicBezTo>
                    <a:pt x="97629" y="63829"/>
                    <a:pt x="97333" y="64680"/>
                    <a:pt x="97333" y="65106"/>
                  </a:cubicBezTo>
                  <a:cubicBezTo>
                    <a:pt x="97333" y="65531"/>
                    <a:pt x="98370" y="63404"/>
                    <a:pt x="98370" y="63404"/>
                  </a:cubicBezTo>
                  <a:cubicBezTo>
                    <a:pt x="98518" y="62978"/>
                    <a:pt x="98666" y="62553"/>
                    <a:pt x="98962" y="62127"/>
                  </a:cubicBezTo>
                  <a:cubicBezTo>
                    <a:pt x="99111" y="61702"/>
                    <a:pt x="99555" y="62553"/>
                    <a:pt x="99555" y="61702"/>
                  </a:cubicBezTo>
                  <a:cubicBezTo>
                    <a:pt x="99407" y="60851"/>
                    <a:pt x="99555" y="59148"/>
                    <a:pt x="100000" y="59148"/>
                  </a:cubicBezTo>
                  <a:cubicBezTo>
                    <a:pt x="100148" y="58723"/>
                    <a:pt x="100444" y="58297"/>
                    <a:pt x="100592" y="58723"/>
                  </a:cubicBezTo>
                  <a:cubicBezTo>
                    <a:pt x="100740" y="58723"/>
                    <a:pt x="101037" y="59574"/>
                    <a:pt x="101185" y="59148"/>
                  </a:cubicBezTo>
                  <a:cubicBezTo>
                    <a:pt x="100888" y="59574"/>
                    <a:pt x="100444" y="59148"/>
                    <a:pt x="100296" y="60425"/>
                  </a:cubicBezTo>
                  <a:cubicBezTo>
                    <a:pt x="100296" y="60851"/>
                    <a:pt x="100296" y="61276"/>
                    <a:pt x="100296" y="61702"/>
                  </a:cubicBezTo>
                  <a:cubicBezTo>
                    <a:pt x="100296" y="62127"/>
                    <a:pt x="100000" y="62127"/>
                    <a:pt x="100148" y="62553"/>
                  </a:cubicBezTo>
                  <a:cubicBezTo>
                    <a:pt x="100148" y="62978"/>
                    <a:pt x="100296" y="62978"/>
                    <a:pt x="100148" y="63404"/>
                  </a:cubicBezTo>
                  <a:cubicBezTo>
                    <a:pt x="100000" y="63404"/>
                    <a:pt x="99851" y="63829"/>
                    <a:pt x="100000" y="64255"/>
                  </a:cubicBezTo>
                  <a:cubicBezTo>
                    <a:pt x="100000" y="64255"/>
                    <a:pt x="99111" y="65106"/>
                    <a:pt x="99111" y="65531"/>
                  </a:cubicBezTo>
                  <a:cubicBezTo>
                    <a:pt x="98814" y="65957"/>
                    <a:pt x="98666" y="66808"/>
                    <a:pt x="98370" y="67234"/>
                  </a:cubicBezTo>
                  <a:cubicBezTo>
                    <a:pt x="98074" y="68085"/>
                    <a:pt x="97777" y="68510"/>
                    <a:pt x="97481" y="69361"/>
                  </a:cubicBezTo>
                  <a:cubicBezTo>
                    <a:pt x="96888" y="70638"/>
                    <a:pt x="96444" y="73617"/>
                    <a:pt x="95703" y="73617"/>
                  </a:cubicBezTo>
                  <a:cubicBezTo>
                    <a:pt x="95555" y="73617"/>
                    <a:pt x="94962" y="74042"/>
                    <a:pt x="94962" y="74468"/>
                  </a:cubicBezTo>
                  <a:cubicBezTo>
                    <a:pt x="94962" y="75744"/>
                    <a:pt x="94962" y="76170"/>
                    <a:pt x="94518" y="77021"/>
                  </a:cubicBezTo>
                  <a:cubicBezTo>
                    <a:pt x="93925" y="78297"/>
                    <a:pt x="93925" y="80851"/>
                    <a:pt x="94074" y="82978"/>
                  </a:cubicBezTo>
                  <a:cubicBezTo>
                    <a:pt x="94222" y="85106"/>
                    <a:pt x="94074" y="87659"/>
                    <a:pt x="94518" y="89361"/>
                  </a:cubicBezTo>
                  <a:cubicBezTo>
                    <a:pt x="94666" y="90212"/>
                    <a:pt x="94666" y="91489"/>
                    <a:pt x="94666" y="92340"/>
                  </a:cubicBezTo>
                  <a:cubicBezTo>
                    <a:pt x="94666" y="92340"/>
                    <a:pt x="94666" y="93191"/>
                    <a:pt x="94814" y="93191"/>
                  </a:cubicBezTo>
                  <a:cubicBezTo>
                    <a:pt x="94962" y="93191"/>
                    <a:pt x="94666" y="94468"/>
                    <a:pt x="94814" y="94468"/>
                  </a:cubicBezTo>
                  <a:cubicBezTo>
                    <a:pt x="94814" y="94468"/>
                    <a:pt x="95555" y="92765"/>
                    <a:pt x="95555" y="92340"/>
                  </a:cubicBezTo>
                  <a:cubicBezTo>
                    <a:pt x="95851" y="91489"/>
                    <a:pt x="96000" y="90638"/>
                    <a:pt x="96148" y="89361"/>
                  </a:cubicBezTo>
                  <a:cubicBezTo>
                    <a:pt x="96296" y="88510"/>
                    <a:pt x="96888" y="87659"/>
                    <a:pt x="97037" y="87659"/>
                  </a:cubicBezTo>
                  <a:cubicBezTo>
                    <a:pt x="97481" y="88510"/>
                    <a:pt x="97037" y="85957"/>
                    <a:pt x="97185" y="85531"/>
                  </a:cubicBezTo>
                  <a:cubicBezTo>
                    <a:pt x="97481" y="84255"/>
                    <a:pt x="97629" y="83829"/>
                    <a:pt x="98074" y="83829"/>
                  </a:cubicBezTo>
                  <a:cubicBezTo>
                    <a:pt x="98518" y="83829"/>
                    <a:pt x="99111" y="83829"/>
                    <a:pt x="98814" y="82553"/>
                  </a:cubicBezTo>
                  <a:cubicBezTo>
                    <a:pt x="98370" y="81276"/>
                    <a:pt x="98666" y="80000"/>
                    <a:pt x="99111" y="79148"/>
                  </a:cubicBezTo>
                  <a:cubicBezTo>
                    <a:pt x="99259" y="78723"/>
                    <a:pt x="99259" y="79574"/>
                    <a:pt x="99407" y="79574"/>
                  </a:cubicBezTo>
                  <a:cubicBezTo>
                    <a:pt x="99703" y="79574"/>
                    <a:pt x="99703" y="78297"/>
                    <a:pt x="99703" y="77872"/>
                  </a:cubicBezTo>
                  <a:cubicBezTo>
                    <a:pt x="99407" y="77021"/>
                    <a:pt x="99111" y="76595"/>
                    <a:pt x="99407" y="75319"/>
                  </a:cubicBezTo>
                  <a:cubicBezTo>
                    <a:pt x="99407" y="75319"/>
                    <a:pt x="99851" y="74893"/>
                    <a:pt x="99703" y="74468"/>
                  </a:cubicBezTo>
                  <a:cubicBezTo>
                    <a:pt x="99555" y="74468"/>
                    <a:pt x="99407" y="73617"/>
                    <a:pt x="99259" y="73617"/>
                  </a:cubicBezTo>
                  <a:cubicBezTo>
                    <a:pt x="99111" y="73617"/>
                    <a:pt x="99259" y="74042"/>
                    <a:pt x="99111" y="74042"/>
                  </a:cubicBezTo>
                  <a:cubicBezTo>
                    <a:pt x="98814" y="74042"/>
                    <a:pt x="98666" y="73617"/>
                    <a:pt x="98814" y="72765"/>
                  </a:cubicBezTo>
                  <a:cubicBezTo>
                    <a:pt x="98962" y="71914"/>
                    <a:pt x="99259" y="71489"/>
                    <a:pt x="99555" y="70212"/>
                  </a:cubicBezTo>
                  <a:cubicBezTo>
                    <a:pt x="99703" y="69361"/>
                    <a:pt x="99703" y="68085"/>
                    <a:pt x="100148" y="67234"/>
                  </a:cubicBezTo>
                  <a:cubicBezTo>
                    <a:pt x="100296" y="66808"/>
                    <a:pt x="100296" y="67659"/>
                    <a:pt x="100296" y="67659"/>
                  </a:cubicBezTo>
                  <a:cubicBezTo>
                    <a:pt x="100592" y="67659"/>
                    <a:pt x="100592" y="66808"/>
                    <a:pt x="100740" y="67234"/>
                  </a:cubicBezTo>
                  <a:cubicBezTo>
                    <a:pt x="100888" y="67234"/>
                    <a:pt x="100888" y="67659"/>
                    <a:pt x="101037" y="67234"/>
                  </a:cubicBezTo>
                  <a:cubicBezTo>
                    <a:pt x="101333" y="66808"/>
                    <a:pt x="101481" y="66382"/>
                    <a:pt x="101777" y="65957"/>
                  </a:cubicBezTo>
                  <a:cubicBezTo>
                    <a:pt x="102222" y="65531"/>
                    <a:pt x="101629" y="67234"/>
                    <a:pt x="101925" y="67659"/>
                  </a:cubicBezTo>
                  <a:cubicBezTo>
                    <a:pt x="101925" y="68085"/>
                    <a:pt x="102518" y="66382"/>
                    <a:pt x="102666" y="66382"/>
                  </a:cubicBezTo>
                  <a:cubicBezTo>
                    <a:pt x="102962" y="65957"/>
                    <a:pt x="103259" y="65531"/>
                    <a:pt x="103703" y="65531"/>
                  </a:cubicBezTo>
                  <a:cubicBezTo>
                    <a:pt x="104000" y="65531"/>
                    <a:pt x="104296" y="65531"/>
                    <a:pt x="104444" y="66382"/>
                  </a:cubicBezTo>
                  <a:cubicBezTo>
                    <a:pt x="104592" y="66382"/>
                    <a:pt x="104740" y="66808"/>
                    <a:pt x="104888" y="67234"/>
                  </a:cubicBezTo>
                  <a:cubicBezTo>
                    <a:pt x="105037" y="67659"/>
                    <a:pt x="105037" y="66382"/>
                    <a:pt x="105185" y="66382"/>
                  </a:cubicBezTo>
                  <a:cubicBezTo>
                    <a:pt x="106370" y="63404"/>
                    <a:pt x="107703" y="62127"/>
                    <a:pt x="109037" y="60425"/>
                  </a:cubicBezTo>
                  <a:cubicBezTo>
                    <a:pt x="109333" y="60000"/>
                    <a:pt x="109777" y="59574"/>
                    <a:pt x="109925" y="58723"/>
                  </a:cubicBezTo>
                  <a:cubicBezTo>
                    <a:pt x="110074" y="57872"/>
                    <a:pt x="110074" y="59148"/>
                    <a:pt x="110370" y="59148"/>
                  </a:cubicBezTo>
                  <a:cubicBezTo>
                    <a:pt x="110518" y="59148"/>
                    <a:pt x="110814" y="59148"/>
                    <a:pt x="110962" y="59148"/>
                  </a:cubicBezTo>
                  <a:cubicBezTo>
                    <a:pt x="111111" y="59574"/>
                    <a:pt x="111259" y="60000"/>
                    <a:pt x="111407" y="60000"/>
                  </a:cubicBezTo>
                  <a:cubicBezTo>
                    <a:pt x="111851" y="60000"/>
                    <a:pt x="111851" y="58297"/>
                    <a:pt x="111703" y="57446"/>
                  </a:cubicBezTo>
                  <a:cubicBezTo>
                    <a:pt x="111703" y="57021"/>
                    <a:pt x="111111" y="56170"/>
                    <a:pt x="111259" y="55744"/>
                  </a:cubicBezTo>
                  <a:cubicBezTo>
                    <a:pt x="111259" y="55319"/>
                    <a:pt x="110962" y="53191"/>
                    <a:pt x="110814" y="53617"/>
                  </a:cubicBezTo>
                  <a:cubicBezTo>
                    <a:pt x="110814" y="54042"/>
                    <a:pt x="110518" y="53191"/>
                    <a:pt x="110370" y="53191"/>
                  </a:cubicBezTo>
                  <a:cubicBezTo>
                    <a:pt x="110222" y="52765"/>
                    <a:pt x="110370" y="52340"/>
                    <a:pt x="110222" y="51914"/>
                  </a:cubicBezTo>
                  <a:cubicBezTo>
                    <a:pt x="110222" y="51489"/>
                    <a:pt x="109777" y="51914"/>
                    <a:pt x="109777" y="51914"/>
                  </a:cubicBezTo>
                  <a:cubicBezTo>
                    <a:pt x="109629" y="52340"/>
                    <a:pt x="109185" y="51914"/>
                    <a:pt x="109333" y="51489"/>
                  </a:cubicBezTo>
                  <a:cubicBezTo>
                    <a:pt x="109333" y="51063"/>
                    <a:pt x="109777" y="51489"/>
                    <a:pt x="109925" y="51489"/>
                  </a:cubicBezTo>
                  <a:cubicBezTo>
                    <a:pt x="109925" y="51063"/>
                    <a:pt x="109481" y="51063"/>
                    <a:pt x="109481" y="51063"/>
                  </a:cubicBezTo>
                  <a:cubicBezTo>
                    <a:pt x="109481" y="49787"/>
                    <a:pt x="110666" y="51914"/>
                    <a:pt x="110814" y="51914"/>
                  </a:cubicBezTo>
                  <a:cubicBezTo>
                    <a:pt x="111111" y="52340"/>
                    <a:pt x="112000" y="51489"/>
                    <a:pt x="112296" y="50638"/>
                  </a:cubicBezTo>
                  <a:cubicBezTo>
                    <a:pt x="112444" y="50212"/>
                    <a:pt x="112148" y="50212"/>
                    <a:pt x="112148" y="49787"/>
                  </a:cubicBezTo>
                  <a:cubicBezTo>
                    <a:pt x="112148" y="49787"/>
                    <a:pt x="112740" y="49787"/>
                    <a:pt x="112740" y="48936"/>
                  </a:cubicBezTo>
                  <a:cubicBezTo>
                    <a:pt x="112592" y="48510"/>
                    <a:pt x="112296" y="48085"/>
                    <a:pt x="112444" y="47659"/>
                  </a:cubicBezTo>
                  <a:cubicBezTo>
                    <a:pt x="112444" y="47234"/>
                    <a:pt x="112740" y="46382"/>
                    <a:pt x="112740" y="46382"/>
                  </a:cubicBezTo>
                  <a:cubicBezTo>
                    <a:pt x="112888" y="46382"/>
                    <a:pt x="113481" y="46808"/>
                    <a:pt x="113481" y="46382"/>
                  </a:cubicBezTo>
                  <a:cubicBezTo>
                    <a:pt x="113333" y="46808"/>
                    <a:pt x="112888" y="47234"/>
                    <a:pt x="113037" y="47659"/>
                  </a:cubicBezTo>
                  <a:cubicBezTo>
                    <a:pt x="113185" y="48085"/>
                    <a:pt x="113333" y="48510"/>
                    <a:pt x="113333" y="48510"/>
                  </a:cubicBezTo>
                  <a:cubicBezTo>
                    <a:pt x="113333" y="48936"/>
                    <a:pt x="113185" y="49361"/>
                    <a:pt x="113333" y="49361"/>
                  </a:cubicBezTo>
                  <a:cubicBezTo>
                    <a:pt x="113629" y="49361"/>
                    <a:pt x="113925" y="48936"/>
                    <a:pt x="114222" y="48936"/>
                  </a:cubicBezTo>
                  <a:cubicBezTo>
                    <a:pt x="114518" y="48936"/>
                    <a:pt x="114814" y="48936"/>
                    <a:pt x="115111" y="49361"/>
                  </a:cubicBezTo>
                  <a:cubicBezTo>
                    <a:pt x="115259" y="49787"/>
                    <a:pt x="115259" y="49787"/>
                    <a:pt x="115259" y="50638"/>
                  </a:cubicBezTo>
                  <a:cubicBezTo>
                    <a:pt x="115259" y="51063"/>
                    <a:pt x="115851" y="51489"/>
                    <a:pt x="116000" y="51489"/>
                  </a:cubicBezTo>
                  <a:cubicBezTo>
                    <a:pt x="116148" y="51914"/>
                    <a:pt x="117037" y="53617"/>
                    <a:pt x="117185" y="52765"/>
                  </a:cubicBezTo>
                  <a:cubicBezTo>
                    <a:pt x="117037" y="54042"/>
                    <a:pt x="117925" y="52765"/>
                    <a:pt x="117925" y="52765"/>
                  </a:cubicBezTo>
                  <a:cubicBezTo>
                    <a:pt x="117925" y="52340"/>
                    <a:pt x="117333" y="52340"/>
                    <a:pt x="117481" y="51914"/>
                  </a:cubicBezTo>
                  <a:cubicBezTo>
                    <a:pt x="117481" y="51063"/>
                    <a:pt x="117925" y="51914"/>
                    <a:pt x="117925" y="51914"/>
                  </a:cubicBezTo>
                  <a:cubicBezTo>
                    <a:pt x="117925" y="51063"/>
                    <a:pt x="117777" y="51914"/>
                    <a:pt x="117925" y="50638"/>
                  </a:cubicBezTo>
                  <a:cubicBezTo>
                    <a:pt x="117925" y="50212"/>
                    <a:pt x="117925" y="49787"/>
                    <a:pt x="117925" y="49361"/>
                  </a:cubicBezTo>
                  <a:cubicBezTo>
                    <a:pt x="117777" y="48936"/>
                    <a:pt x="117629" y="48936"/>
                    <a:pt x="117629" y="48510"/>
                  </a:cubicBezTo>
                  <a:cubicBezTo>
                    <a:pt x="117629" y="48510"/>
                    <a:pt x="118666" y="49361"/>
                    <a:pt x="118814" y="48936"/>
                  </a:cubicBezTo>
                  <a:cubicBezTo>
                    <a:pt x="118814" y="48936"/>
                    <a:pt x="118666" y="48510"/>
                    <a:pt x="118518" y="48510"/>
                  </a:cubicBezTo>
                  <a:cubicBezTo>
                    <a:pt x="118666" y="48510"/>
                    <a:pt x="119111" y="48936"/>
                    <a:pt x="119259" y="48510"/>
                  </a:cubicBezTo>
                  <a:cubicBezTo>
                    <a:pt x="119259" y="48085"/>
                    <a:pt x="119259" y="47659"/>
                    <a:pt x="119407" y="47234"/>
                  </a:cubicBezTo>
                  <a:cubicBezTo>
                    <a:pt x="119407" y="47234"/>
                    <a:pt x="119851" y="47234"/>
                    <a:pt x="119851" y="47234"/>
                  </a:cubicBezTo>
                  <a:cubicBezTo>
                    <a:pt x="119851" y="47234"/>
                    <a:pt x="119703" y="47234"/>
                    <a:pt x="119703" y="47234"/>
                  </a:cubicBezTo>
                  <a:cubicBezTo>
                    <a:pt x="119555" y="46808"/>
                    <a:pt x="120000" y="47234"/>
                    <a:pt x="119703" y="47234"/>
                  </a:cubicBezTo>
                  <a:close/>
                  <a:moveTo>
                    <a:pt x="60000" y="81702"/>
                  </a:moveTo>
                  <a:cubicBezTo>
                    <a:pt x="59851" y="82978"/>
                    <a:pt x="59851" y="84255"/>
                    <a:pt x="59703" y="85531"/>
                  </a:cubicBezTo>
                  <a:cubicBezTo>
                    <a:pt x="59555" y="86382"/>
                    <a:pt x="59111" y="85957"/>
                    <a:pt x="59111" y="86808"/>
                  </a:cubicBezTo>
                  <a:cubicBezTo>
                    <a:pt x="59111" y="86808"/>
                    <a:pt x="59407" y="86808"/>
                    <a:pt x="59555" y="86808"/>
                  </a:cubicBezTo>
                  <a:cubicBezTo>
                    <a:pt x="59555" y="86808"/>
                    <a:pt x="58222" y="89361"/>
                    <a:pt x="58074" y="89361"/>
                  </a:cubicBezTo>
                  <a:cubicBezTo>
                    <a:pt x="57925" y="89787"/>
                    <a:pt x="57777" y="90212"/>
                    <a:pt x="57481" y="90212"/>
                  </a:cubicBezTo>
                  <a:cubicBezTo>
                    <a:pt x="57333" y="90638"/>
                    <a:pt x="57185" y="91489"/>
                    <a:pt x="57037" y="91914"/>
                  </a:cubicBezTo>
                  <a:cubicBezTo>
                    <a:pt x="56888" y="92340"/>
                    <a:pt x="55851" y="93191"/>
                    <a:pt x="55703" y="92340"/>
                  </a:cubicBezTo>
                  <a:cubicBezTo>
                    <a:pt x="55703" y="91914"/>
                    <a:pt x="56740" y="91063"/>
                    <a:pt x="56888" y="90638"/>
                  </a:cubicBezTo>
                  <a:cubicBezTo>
                    <a:pt x="57333" y="89787"/>
                    <a:pt x="57777" y="88510"/>
                    <a:pt x="58222" y="87659"/>
                  </a:cubicBezTo>
                  <a:cubicBezTo>
                    <a:pt x="58518" y="87234"/>
                    <a:pt x="58518" y="85957"/>
                    <a:pt x="58814" y="85531"/>
                  </a:cubicBezTo>
                  <a:cubicBezTo>
                    <a:pt x="59111" y="84255"/>
                    <a:pt x="59407" y="82978"/>
                    <a:pt x="59555" y="81702"/>
                  </a:cubicBezTo>
                  <a:cubicBezTo>
                    <a:pt x="59555" y="80851"/>
                    <a:pt x="59555" y="80851"/>
                    <a:pt x="59851" y="80425"/>
                  </a:cubicBezTo>
                  <a:cubicBezTo>
                    <a:pt x="60148" y="80000"/>
                    <a:pt x="60000" y="81276"/>
                    <a:pt x="60000" y="81702"/>
                  </a:cubicBezTo>
                  <a:cubicBezTo>
                    <a:pt x="59851" y="82127"/>
                    <a:pt x="60000" y="80851"/>
                    <a:pt x="60000" y="8170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7" name="Google Shape;1020;g90e2d1f501_0_5781">
              <a:extLst>
                <a:ext uri="{FF2B5EF4-FFF2-40B4-BE49-F238E27FC236}">
                  <a16:creationId xmlns:a16="http://schemas.microsoft.com/office/drawing/2014/main" id="{9DE3FEF6-A695-B69B-C4DC-E78B1F7F21C0}"/>
                </a:ext>
              </a:extLst>
            </p:cNvPr>
            <p:cNvSpPr/>
            <p:nvPr/>
          </p:nvSpPr>
          <p:spPr>
            <a:xfrm>
              <a:off x="18193828" y="6226607"/>
              <a:ext cx="140100" cy="29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000" y="97500"/>
                  </a:moveTo>
                  <a:cubicBezTo>
                    <a:pt x="104000" y="82500"/>
                    <a:pt x="72000" y="63750"/>
                    <a:pt x="80000" y="48750"/>
                  </a:cubicBezTo>
                  <a:cubicBezTo>
                    <a:pt x="88000" y="37500"/>
                    <a:pt x="80000" y="26250"/>
                    <a:pt x="72000" y="15000"/>
                  </a:cubicBezTo>
                  <a:cubicBezTo>
                    <a:pt x="72000" y="11250"/>
                    <a:pt x="72000" y="7500"/>
                    <a:pt x="72000" y="3750"/>
                  </a:cubicBezTo>
                  <a:cubicBezTo>
                    <a:pt x="72000" y="0"/>
                    <a:pt x="48000" y="0"/>
                    <a:pt x="48000" y="0"/>
                  </a:cubicBezTo>
                  <a:cubicBezTo>
                    <a:pt x="48000" y="3750"/>
                    <a:pt x="56000" y="7500"/>
                    <a:pt x="56000" y="11250"/>
                  </a:cubicBezTo>
                  <a:cubicBezTo>
                    <a:pt x="64000" y="15000"/>
                    <a:pt x="56000" y="18750"/>
                    <a:pt x="48000" y="18750"/>
                  </a:cubicBezTo>
                  <a:cubicBezTo>
                    <a:pt x="40000" y="22500"/>
                    <a:pt x="32000" y="18750"/>
                    <a:pt x="32000" y="26250"/>
                  </a:cubicBezTo>
                  <a:cubicBezTo>
                    <a:pt x="32000" y="30000"/>
                    <a:pt x="32000" y="30000"/>
                    <a:pt x="32000" y="33750"/>
                  </a:cubicBezTo>
                  <a:cubicBezTo>
                    <a:pt x="24000" y="41250"/>
                    <a:pt x="24000" y="48750"/>
                    <a:pt x="16000" y="52500"/>
                  </a:cubicBezTo>
                  <a:cubicBezTo>
                    <a:pt x="0" y="56250"/>
                    <a:pt x="32000" y="67500"/>
                    <a:pt x="40000" y="75000"/>
                  </a:cubicBezTo>
                  <a:cubicBezTo>
                    <a:pt x="48000" y="82500"/>
                    <a:pt x="32000" y="120000"/>
                    <a:pt x="48000" y="120000"/>
                  </a:cubicBezTo>
                  <a:cubicBezTo>
                    <a:pt x="72000" y="120000"/>
                    <a:pt x="96000" y="120000"/>
                    <a:pt x="120000" y="120000"/>
                  </a:cubicBezTo>
                  <a:cubicBezTo>
                    <a:pt x="120000" y="112500"/>
                    <a:pt x="112000" y="105000"/>
                    <a:pt x="104000" y="97500"/>
                  </a:cubicBezTo>
                  <a:cubicBezTo>
                    <a:pt x="104000" y="90000"/>
                    <a:pt x="104000" y="101250"/>
                    <a:pt x="104000" y="97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8" name="Google Shape;1021;g90e2d1f501_0_5781">
              <a:extLst>
                <a:ext uri="{FF2B5EF4-FFF2-40B4-BE49-F238E27FC236}">
                  <a16:creationId xmlns:a16="http://schemas.microsoft.com/office/drawing/2014/main" id="{B5EA1ECA-CE50-DA8C-2369-B36045F2ACFA}"/>
                </a:ext>
              </a:extLst>
            </p:cNvPr>
            <p:cNvSpPr/>
            <p:nvPr/>
          </p:nvSpPr>
          <p:spPr>
            <a:xfrm>
              <a:off x="18222491" y="6516489"/>
              <a:ext cx="1401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5217"/>
                  </a:moveTo>
                  <a:cubicBezTo>
                    <a:pt x="88000" y="5217"/>
                    <a:pt x="72000" y="5217"/>
                    <a:pt x="56000" y="5217"/>
                  </a:cubicBezTo>
                  <a:cubicBezTo>
                    <a:pt x="40000" y="5217"/>
                    <a:pt x="24000" y="0"/>
                    <a:pt x="16000" y="10434"/>
                  </a:cubicBezTo>
                  <a:cubicBezTo>
                    <a:pt x="16000" y="20869"/>
                    <a:pt x="8000" y="26086"/>
                    <a:pt x="8000" y="36521"/>
                  </a:cubicBezTo>
                  <a:cubicBezTo>
                    <a:pt x="8000" y="41739"/>
                    <a:pt x="16000" y="46956"/>
                    <a:pt x="16000" y="57391"/>
                  </a:cubicBezTo>
                  <a:cubicBezTo>
                    <a:pt x="16000" y="62608"/>
                    <a:pt x="0" y="120000"/>
                    <a:pt x="8000" y="120000"/>
                  </a:cubicBezTo>
                  <a:cubicBezTo>
                    <a:pt x="24000" y="114782"/>
                    <a:pt x="8000" y="99130"/>
                    <a:pt x="32000" y="104347"/>
                  </a:cubicBezTo>
                  <a:cubicBezTo>
                    <a:pt x="40000" y="104347"/>
                    <a:pt x="56000" y="99130"/>
                    <a:pt x="56000" y="104347"/>
                  </a:cubicBezTo>
                  <a:cubicBezTo>
                    <a:pt x="64000" y="104347"/>
                    <a:pt x="64000" y="120000"/>
                    <a:pt x="72000" y="120000"/>
                  </a:cubicBezTo>
                  <a:cubicBezTo>
                    <a:pt x="72000" y="120000"/>
                    <a:pt x="72000" y="104347"/>
                    <a:pt x="72000" y="104347"/>
                  </a:cubicBezTo>
                  <a:cubicBezTo>
                    <a:pt x="72000" y="93913"/>
                    <a:pt x="56000" y="88695"/>
                    <a:pt x="48000" y="83478"/>
                  </a:cubicBezTo>
                  <a:cubicBezTo>
                    <a:pt x="40000" y="73043"/>
                    <a:pt x="16000" y="46956"/>
                    <a:pt x="32000" y="36521"/>
                  </a:cubicBezTo>
                  <a:cubicBezTo>
                    <a:pt x="56000" y="26086"/>
                    <a:pt x="48000" y="20869"/>
                    <a:pt x="72000" y="15652"/>
                  </a:cubicBezTo>
                  <a:cubicBezTo>
                    <a:pt x="88000" y="10434"/>
                    <a:pt x="112000" y="20869"/>
                    <a:pt x="120000" y="31304"/>
                  </a:cubicBezTo>
                  <a:cubicBezTo>
                    <a:pt x="112000" y="20869"/>
                    <a:pt x="104000" y="10434"/>
                    <a:pt x="96000" y="521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9" name="Google Shape;1022;g90e2d1f501_0_5781">
              <a:extLst>
                <a:ext uri="{FF2B5EF4-FFF2-40B4-BE49-F238E27FC236}">
                  <a16:creationId xmlns:a16="http://schemas.microsoft.com/office/drawing/2014/main" id="{1D3B993E-B6F5-6B5B-1AE4-0130B587FA4F}"/>
                </a:ext>
              </a:extLst>
            </p:cNvPr>
            <p:cNvSpPr/>
            <p:nvPr/>
          </p:nvSpPr>
          <p:spPr>
            <a:xfrm>
              <a:off x="17483638" y="7153600"/>
              <a:ext cx="197400" cy="23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71" y="4800"/>
                  </a:moveTo>
                  <a:cubicBezTo>
                    <a:pt x="17142" y="9600"/>
                    <a:pt x="11428" y="28800"/>
                    <a:pt x="22857" y="33600"/>
                  </a:cubicBezTo>
                  <a:cubicBezTo>
                    <a:pt x="40000" y="48000"/>
                    <a:pt x="11428" y="43200"/>
                    <a:pt x="5714" y="43200"/>
                  </a:cubicBezTo>
                  <a:cubicBezTo>
                    <a:pt x="5714" y="43200"/>
                    <a:pt x="17142" y="52800"/>
                    <a:pt x="17142" y="52800"/>
                  </a:cubicBezTo>
                  <a:cubicBezTo>
                    <a:pt x="17142" y="62400"/>
                    <a:pt x="17142" y="62400"/>
                    <a:pt x="11428" y="67200"/>
                  </a:cubicBezTo>
                  <a:cubicBezTo>
                    <a:pt x="11428" y="67200"/>
                    <a:pt x="17142" y="72000"/>
                    <a:pt x="17142" y="76800"/>
                  </a:cubicBezTo>
                  <a:cubicBezTo>
                    <a:pt x="11428" y="81600"/>
                    <a:pt x="5714" y="96000"/>
                    <a:pt x="5714" y="96000"/>
                  </a:cubicBezTo>
                  <a:cubicBezTo>
                    <a:pt x="5714" y="96000"/>
                    <a:pt x="17142" y="96000"/>
                    <a:pt x="17142" y="100800"/>
                  </a:cubicBezTo>
                  <a:cubicBezTo>
                    <a:pt x="17142" y="100800"/>
                    <a:pt x="0" y="110400"/>
                    <a:pt x="0" y="115200"/>
                  </a:cubicBezTo>
                  <a:cubicBezTo>
                    <a:pt x="0" y="115200"/>
                    <a:pt x="5714" y="110400"/>
                    <a:pt x="11428" y="110400"/>
                  </a:cubicBezTo>
                  <a:cubicBezTo>
                    <a:pt x="11428" y="110400"/>
                    <a:pt x="11428" y="120000"/>
                    <a:pt x="17142" y="115200"/>
                  </a:cubicBezTo>
                  <a:cubicBezTo>
                    <a:pt x="17142" y="110400"/>
                    <a:pt x="28571" y="105600"/>
                    <a:pt x="34285" y="105600"/>
                  </a:cubicBezTo>
                  <a:cubicBezTo>
                    <a:pt x="40000" y="100800"/>
                    <a:pt x="34285" y="120000"/>
                    <a:pt x="45714" y="105600"/>
                  </a:cubicBezTo>
                  <a:cubicBezTo>
                    <a:pt x="51428" y="96000"/>
                    <a:pt x="45714" y="100800"/>
                    <a:pt x="51428" y="105600"/>
                  </a:cubicBezTo>
                  <a:cubicBezTo>
                    <a:pt x="51428" y="105600"/>
                    <a:pt x="68571" y="100800"/>
                    <a:pt x="68571" y="100800"/>
                  </a:cubicBezTo>
                  <a:cubicBezTo>
                    <a:pt x="80000" y="100800"/>
                    <a:pt x="74285" y="96000"/>
                    <a:pt x="80000" y="96000"/>
                  </a:cubicBezTo>
                  <a:cubicBezTo>
                    <a:pt x="91428" y="96000"/>
                    <a:pt x="91428" y="91200"/>
                    <a:pt x="97142" y="86400"/>
                  </a:cubicBezTo>
                  <a:cubicBezTo>
                    <a:pt x="102857" y="76800"/>
                    <a:pt x="108571" y="91200"/>
                    <a:pt x="114285" y="96000"/>
                  </a:cubicBezTo>
                  <a:cubicBezTo>
                    <a:pt x="120000" y="96000"/>
                    <a:pt x="108571" y="76800"/>
                    <a:pt x="108571" y="76800"/>
                  </a:cubicBezTo>
                  <a:cubicBezTo>
                    <a:pt x="102857" y="72000"/>
                    <a:pt x="97142" y="67200"/>
                    <a:pt x="97142" y="57600"/>
                  </a:cubicBezTo>
                  <a:cubicBezTo>
                    <a:pt x="97142" y="33600"/>
                    <a:pt x="80000" y="19200"/>
                    <a:pt x="68571" y="0"/>
                  </a:cubicBezTo>
                  <a:cubicBezTo>
                    <a:pt x="57142" y="9600"/>
                    <a:pt x="45714" y="4800"/>
                    <a:pt x="28571" y="4800"/>
                  </a:cubicBezTo>
                  <a:cubicBezTo>
                    <a:pt x="28571" y="9600"/>
                    <a:pt x="34285" y="4800"/>
                    <a:pt x="28571" y="48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0" name="Google Shape;1023;g90e2d1f501_0_5781">
              <a:extLst>
                <a:ext uri="{FF2B5EF4-FFF2-40B4-BE49-F238E27FC236}">
                  <a16:creationId xmlns:a16="http://schemas.microsoft.com/office/drawing/2014/main" id="{0C03D6EA-4CF0-D643-02B6-EF2B2BBD402A}"/>
                </a:ext>
              </a:extLst>
            </p:cNvPr>
            <p:cNvSpPr/>
            <p:nvPr/>
          </p:nvSpPr>
          <p:spPr>
            <a:xfrm>
              <a:off x="17400834" y="6901940"/>
              <a:ext cx="2994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612"/>
                  </a:moveTo>
                  <a:cubicBezTo>
                    <a:pt x="116250" y="7741"/>
                    <a:pt x="112500" y="0"/>
                    <a:pt x="108750" y="3870"/>
                  </a:cubicBezTo>
                  <a:cubicBezTo>
                    <a:pt x="105000" y="3870"/>
                    <a:pt x="105000" y="11612"/>
                    <a:pt x="101250" y="15483"/>
                  </a:cubicBezTo>
                  <a:cubicBezTo>
                    <a:pt x="101250" y="15483"/>
                    <a:pt x="97500" y="11612"/>
                    <a:pt x="93750" y="19354"/>
                  </a:cubicBezTo>
                  <a:cubicBezTo>
                    <a:pt x="90000" y="23225"/>
                    <a:pt x="82500" y="23225"/>
                    <a:pt x="75000" y="23225"/>
                  </a:cubicBezTo>
                  <a:cubicBezTo>
                    <a:pt x="67500" y="27096"/>
                    <a:pt x="82500" y="34838"/>
                    <a:pt x="75000" y="38709"/>
                  </a:cubicBezTo>
                  <a:cubicBezTo>
                    <a:pt x="63750" y="42580"/>
                    <a:pt x="60000" y="34838"/>
                    <a:pt x="48750" y="34838"/>
                  </a:cubicBezTo>
                  <a:cubicBezTo>
                    <a:pt x="45000" y="30967"/>
                    <a:pt x="37500" y="42580"/>
                    <a:pt x="37500" y="46451"/>
                  </a:cubicBezTo>
                  <a:cubicBezTo>
                    <a:pt x="26250" y="58064"/>
                    <a:pt x="3750" y="58064"/>
                    <a:pt x="0" y="73548"/>
                  </a:cubicBezTo>
                  <a:cubicBezTo>
                    <a:pt x="0" y="73548"/>
                    <a:pt x="22500" y="81290"/>
                    <a:pt x="22500" y="81290"/>
                  </a:cubicBezTo>
                  <a:cubicBezTo>
                    <a:pt x="22500" y="85161"/>
                    <a:pt x="18750" y="92903"/>
                    <a:pt x="18750" y="92903"/>
                  </a:cubicBezTo>
                  <a:cubicBezTo>
                    <a:pt x="18750" y="100645"/>
                    <a:pt x="22500" y="96774"/>
                    <a:pt x="22500" y="100645"/>
                  </a:cubicBezTo>
                  <a:cubicBezTo>
                    <a:pt x="22500" y="96774"/>
                    <a:pt x="7500" y="108387"/>
                    <a:pt x="11250" y="112258"/>
                  </a:cubicBezTo>
                  <a:cubicBezTo>
                    <a:pt x="11250" y="112258"/>
                    <a:pt x="18750" y="116129"/>
                    <a:pt x="18750" y="116129"/>
                  </a:cubicBezTo>
                  <a:cubicBezTo>
                    <a:pt x="22500" y="116129"/>
                    <a:pt x="18750" y="116129"/>
                    <a:pt x="18750" y="120000"/>
                  </a:cubicBezTo>
                  <a:cubicBezTo>
                    <a:pt x="18750" y="116129"/>
                    <a:pt x="33750" y="116129"/>
                    <a:pt x="33750" y="120000"/>
                  </a:cubicBezTo>
                  <a:cubicBezTo>
                    <a:pt x="37500" y="120000"/>
                    <a:pt x="41250" y="120000"/>
                    <a:pt x="45000" y="120000"/>
                  </a:cubicBezTo>
                  <a:cubicBezTo>
                    <a:pt x="45000" y="120000"/>
                    <a:pt x="48750" y="112258"/>
                    <a:pt x="52500" y="108387"/>
                  </a:cubicBezTo>
                  <a:cubicBezTo>
                    <a:pt x="63750" y="108387"/>
                    <a:pt x="71250" y="112258"/>
                    <a:pt x="78750" y="104516"/>
                  </a:cubicBezTo>
                  <a:cubicBezTo>
                    <a:pt x="78750" y="96774"/>
                    <a:pt x="60000" y="89032"/>
                    <a:pt x="60000" y="85161"/>
                  </a:cubicBezTo>
                  <a:cubicBezTo>
                    <a:pt x="63750" y="81290"/>
                    <a:pt x="67500" y="77419"/>
                    <a:pt x="75000" y="73548"/>
                  </a:cubicBezTo>
                  <a:cubicBezTo>
                    <a:pt x="82500" y="65806"/>
                    <a:pt x="90000" y="58064"/>
                    <a:pt x="101250" y="54193"/>
                  </a:cubicBezTo>
                  <a:cubicBezTo>
                    <a:pt x="108750" y="46451"/>
                    <a:pt x="97500" y="34838"/>
                    <a:pt x="101250" y="30967"/>
                  </a:cubicBezTo>
                  <a:cubicBezTo>
                    <a:pt x="108750" y="23225"/>
                    <a:pt x="112500" y="15483"/>
                    <a:pt x="120000" y="1161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1" name="Google Shape;1024;g90e2d1f501_0_5781">
              <a:extLst>
                <a:ext uri="{FF2B5EF4-FFF2-40B4-BE49-F238E27FC236}">
                  <a16:creationId xmlns:a16="http://schemas.microsoft.com/office/drawing/2014/main" id="{23729878-F3E6-1682-726B-3EA3E2EE7AC0}"/>
                </a:ext>
              </a:extLst>
            </p:cNvPr>
            <p:cNvSpPr/>
            <p:nvPr/>
          </p:nvSpPr>
          <p:spPr>
            <a:xfrm>
              <a:off x="11209749" y="6162892"/>
              <a:ext cx="222900" cy="23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38400"/>
                  </a:moveTo>
                  <a:cubicBezTo>
                    <a:pt x="100000" y="38400"/>
                    <a:pt x="95000" y="24000"/>
                    <a:pt x="90000" y="24000"/>
                  </a:cubicBezTo>
                  <a:cubicBezTo>
                    <a:pt x="80000" y="28800"/>
                    <a:pt x="85000" y="33600"/>
                    <a:pt x="75000" y="28800"/>
                  </a:cubicBezTo>
                  <a:cubicBezTo>
                    <a:pt x="55000" y="24000"/>
                    <a:pt x="75000" y="14400"/>
                    <a:pt x="80000" y="4800"/>
                  </a:cubicBezTo>
                  <a:cubicBezTo>
                    <a:pt x="70000" y="4800"/>
                    <a:pt x="55000" y="0"/>
                    <a:pt x="50000" y="4800"/>
                  </a:cubicBezTo>
                  <a:cubicBezTo>
                    <a:pt x="50000" y="4800"/>
                    <a:pt x="60000" y="4800"/>
                    <a:pt x="50000" y="9600"/>
                  </a:cubicBezTo>
                  <a:cubicBezTo>
                    <a:pt x="50000" y="9600"/>
                    <a:pt x="40000" y="14400"/>
                    <a:pt x="45000" y="14400"/>
                  </a:cubicBezTo>
                  <a:cubicBezTo>
                    <a:pt x="45000" y="19200"/>
                    <a:pt x="55000" y="14400"/>
                    <a:pt x="55000" y="19200"/>
                  </a:cubicBezTo>
                  <a:cubicBezTo>
                    <a:pt x="60000" y="24000"/>
                    <a:pt x="45000" y="24000"/>
                    <a:pt x="45000" y="24000"/>
                  </a:cubicBezTo>
                  <a:cubicBezTo>
                    <a:pt x="35000" y="28800"/>
                    <a:pt x="15000" y="24000"/>
                    <a:pt x="10000" y="28800"/>
                  </a:cubicBezTo>
                  <a:cubicBezTo>
                    <a:pt x="10000" y="28800"/>
                    <a:pt x="15000" y="28800"/>
                    <a:pt x="15000" y="33600"/>
                  </a:cubicBezTo>
                  <a:cubicBezTo>
                    <a:pt x="15000" y="33600"/>
                    <a:pt x="5000" y="33600"/>
                    <a:pt x="10000" y="38400"/>
                  </a:cubicBezTo>
                  <a:cubicBezTo>
                    <a:pt x="10000" y="38400"/>
                    <a:pt x="10000" y="38400"/>
                    <a:pt x="10000" y="38400"/>
                  </a:cubicBezTo>
                  <a:cubicBezTo>
                    <a:pt x="15000" y="38400"/>
                    <a:pt x="5000" y="38400"/>
                    <a:pt x="5000" y="38400"/>
                  </a:cubicBezTo>
                  <a:cubicBezTo>
                    <a:pt x="5000" y="43200"/>
                    <a:pt x="25000" y="43200"/>
                    <a:pt x="15000" y="48000"/>
                  </a:cubicBezTo>
                  <a:cubicBezTo>
                    <a:pt x="0" y="57600"/>
                    <a:pt x="20000" y="62400"/>
                    <a:pt x="30000" y="62400"/>
                  </a:cubicBezTo>
                  <a:cubicBezTo>
                    <a:pt x="35000" y="62400"/>
                    <a:pt x="25000" y="76800"/>
                    <a:pt x="25000" y="81600"/>
                  </a:cubicBezTo>
                  <a:cubicBezTo>
                    <a:pt x="20000" y="81600"/>
                    <a:pt x="10000" y="100800"/>
                    <a:pt x="5000" y="96000"/>
                  </a:cubicBezTo>
                  <a:cubicBezTo>
                    <a:pt x="5000" y="96000"/>
                    <a:pt x="15000" y="96000"/>
                    <a:pt x="15000" y="96000"/>
                  </a:cubicBezTo>
                  <a:cubicBezTo>
                    <a:pt x="10000" y="100800"/>
                    <a:pt x="5000" y="96000"/>
                    <a:pt x="0" y="105600"/>
                  </a:cubicBezTo>
                  <a:cubicBezTo>
                    <a:pt x="0" y="105600"/>
                    <a:pt x="15000" y="100800"/>
                    <a:pt x="15000" y="100800"/>
                  </a:cubicBezTo>
                  <a:cubicBezTo>
                    <a:pt x="15000" y="100800"/>
                    <a:pt x="10000" y="110400"/>
                    <a:pt x="10000" y="115200"/>
                  </a:cubicBezTo>
                  <a:cubicBezTo>
                    <a:pt x="10000" y="115200"/>
                    <a:pt x="20000" y="110400"/>
                    <a:pt x="20000" y="110400"/>
                  </a:cubicBezTo>
                  <a:cubicBezTo>
                    <a:pt x="20000" y="110400"/>
                    <a:pt x="20000" y="115200"/>
                    <a:pt x="20000" y="120000"/>
                  </a:cubicBezTo>
                  <a:cubicBezTo>
                    <a:pt x="25000" y="120000"/>
                    <a:pt x="35000" y="115200"/>
                    <a:pt x="40000" y="115200"/>
                  </a:cubicBezTo>
                  <a:cubicBezTo>
                    <a:pt x="55000" y="110400"/>
                    <a:pt x="70000" y="96000"/>
                    <a:pt x="85000" y="96000"/>
                  </a:cubicBezTo>
                  <a:cubicBezTo>
                    <a:pt x="105000" y="96000"/>
                    <a:pt x="100000" y="91200"/>
                    <a:pt x="110000" y="76800"/>
                  </a:cubicBezTo>
                  <a:cubicBezTo>
                    <a:pt x="120000" y="62400"/>
                    <a:pt x="105000" y="52800"/>
                    <a:pt x="105000" y="38400"/>
                  </a:cubicBezTo>
                  <a:cubicBezTo>
                    <a:pt x="100000" y="38400"/>
                    <a:pt x="105000" y="43200"/>
                    <a:pt x="105000" y="384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2" name="Google Shape;1025;g90e2d1f501_0_5781">
              <a:extLst>
                <a:ext uri="{FF2B5EF4-FFF2-40B4-BE49-F238E27FC236}">
                  <a16:creationId xmlns:a16="http://schemas.microsoft.com/office/drawing/2014/main" id="{81605FF5-3EB6-9126-F79C-AFE87EA2D368}"/>
                </a:ext>
              </a:extLst>
            </p:cNvPr>
            <p:cNvSpPr/>
            <p:nvPr/>
          </p:nvSpPr>
          <p:spPr>
            <a:xfrm>
              <a:off x="11321210" y="6153339"/>
              <a:ext cx="1497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72000"/>
                  </a:moveTo>
                  <a:cubicBezTo>
                    <a:pt x="0" y="84000"/>
                    <a:pt x="22500" y="96000"/>
                    <a:pt x="30000" y="96000"/>
                  </a:cubicBezTo>
                  <a:cubicBezTo>
                    <a:pt x="30000" y="96000"/>
                    <a:pt x="37500" y="84000"/>
                    <a:pt x="37500" y="84000"/>
                  </a:cubicBezTo>
                  <a:cubicBezTo>
                    <a:pt x="45000" y="72000"/>
                    <a:pt x="52500" y="84000"/>
                    <a:pt x="60000" y="96000"/>
                  </a:cubicBezTo>
                  <a:cubicBezTo>
                    <a:pt x="75000" y="120000"/>
                    <a:pt x="120000" y="60000"/>
                    <a:pt x="82500" y="48000"/>
                  </a:cubicBezTo>
                  <a:cubicBezTo>
                    <a:pt x="90000" y="48000"/>
                    <a:pt x="82500" y="24000"/>
                    <a:pt x="82500" y="24000"/>
                  </a:cubicBezTo>
                  <a:cubicBezTo>
                    <a:pt x="75000" y="0"/>
                    <a:pt x="67500" y="0"/>
                    <a:pt x="52500" y="12000"/>
                  </a:cubicBezTo>
                  <a:cubicBezTo>
                    <a:pt x="45000" y="12000"/>
                    <a:pt x="30000" y="12000"/>
                    <a:pt x="30000" y="24000"/>
                  </a:cubicBezTo>
                  <a:cubicBezTo>
                    <a:pt x="22500" y="36000"/>
                    <a:pt x="7500" y="48000"/>
                    <a:pt x="7500" y="72000"/>
                  </a:cubicBezTo>
                  <a:cubicBezTo>
                    <a:pt x="7500" y="72000"/>
                    <a:pt x="7500" y="60000"/>
                    <a:pt x="75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3" name="Google Shape;1026;g90e2d1f501_0_5781">
              <a:extLst>
                <a:ext uri="{FF2B5EF4-FFF2-40B4-BE49-F238E27FC236}">
                  <a16:creationId xmlns:a16="http://schemas.microsoft.com/office/drawing/2014/main" id="{75153380-5D87-30BA-B824-E82D3600E306}"/>
                </a:ext>
              </a:extLst>
            </p:cNvPr>
            <p:cNvSpPr/>
            <p:nvPr/>
          </p:nvSpPr>
          <p:spPr>
            <a:xfrm>
              <a:off x="11267071" y="6854157"/>
              <a:ext cx="5859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476" y="20869"/>
                  </a:moveTo>
                  <a:cubicBezTo>
                    <a:pt x="104761" y="20869"/>
                    <a:pt x="102857" y="18260"/>
                    <a:pt x="99047" y="15652"/>
                  </a:cubicBezTo>
                  <a:cubicBezTo>
                    <a:pt x="97142" y="13043"/>
                    <a:pt x="95238" y="15652"/>
                    <a:pt x="93333" y="15652"/>
                  </a:cubicBezTo>
                  <a:cubicBezTo>
                    <a:pt x="91428" y="15652"/>
                    <a:pt x="87619" y="15652"/>
                    <a:pt x="85714" y="15652"/>
                  </a:cubicBezTo>
                  <a:cubicBezTo>
                    <a:pt x="81904" y="13043"/>
                    <a:pt x="78095" y="10434"/>
                    <a:pt x="76190" y="10434"/>
                  </a:cubicBezTo>
                  <a:cubicBezTo>
                    <a:pt x="74285" y="7826"/>
                    <a:pt x="74285" y="7826"/>
                    <a:pt x="72380" y="5217"/>
                  </a:cubicBezTo>
                  <a:cubicBezTo>
                    <a:pt x="70476" y="7826"/>
                    <a:pt x="68571" y="5217"/>
                    <a:pt x="66666" y="5217"/>
                  </a:cubicBezTo>
                  <a:cubicBezTo>
                    <a:pt x="62857" y="2608"/>
                    <a:pt x="60952" y="5217"/>
                    <a:pt x="59047" y="5217"/>
                  </a:cubicBezTo>
                  <a:cubicBezTo>
                    <a:pt x="55238" y="5217"/>
                    <a:pt x="53333" y="5217"/>
                    <a:pt x="51428" y="5217"/>
                  </a:cubicBezTo>
                  <a:cubicBezTo>
                    <a:pt x="45714" y="5217"/>
                    <a:pt x="40000" y="2608"/>
                    <a:pt x="32380" y="2608"/>
                  </a:cubicBezTo>
                  <a:cubicBezTo>
                    <a:pt x="28571" y="2608"/>
                    <a:pt x="20952" y="0"/>
                    <a:pt x="15238" y="0"/>
                  </a:cubicBezTo>
                  <a:cubicBezTo>
                    <a:pt x="13333" y="2608"/>
                    <a:pt x="7619" y="5217"/>
                    <a:pt x="3809" y="7826"/>
                  </a:cubicBezTo>
                  <a:cubicBezTo>
                    <a:pt x="0" y="10434"/>
                    <a:pt x="1904" y="13043"/>
                    <a:pt x="3809" y="15652"/>
                  </a:cubicBezTo>
                  <a:cubicBezTo>
                    <a:pt x="3809" y="20869"/>
                    <a:pt x="3809" y="23478"/>
                    <a:pt x="3809" y="28695"/>
                  </a:cubicBezTo>
                  <a:cubicBezTo>
                    <a:pt x="5714" y="28695"/>
                    <a:pt x="9523" y="26086"/>
                    <a:pt x="9523" y="26086"/>
                  </a:cubicBezTo>
                  <a:cubicBezTo>
                    <a:pt x="11428" y="26086"/>
                    <a:pt x="9523" y="31304"/>
                    <a:pt x="13333" y="31304"/>
                  </a:cubicBezTo>
                  <a:cubicBezTo>
                    <a:pt x="17142" y="31304"/>
                    <a:pt x="19047" y="28695"/>
                    <a:pt x="22857" y="28695"/>
                  </a:cubicBezTo>
                  <a:cubicBezTo>
                    <a:pt x="26666" y="26086"/>
                    <a:pt x="30476" y="33913"/>
                    <a:pt x="26666" y="36521"/>
                  </a:cubicBezTo>
                  <a:cubicBezTo>
                    <a:pt x="22857" y="41739"/>
                    <a:pt x="24761" y="44347"/>
                    <a:pt x="24761" y="52173"/>
                  </a:cubicBezTo>
                  <a:cubicBezTo>
                    <a:pt x="22857" y="54782"/>
                    <a:pt x="24761" y="62608"/>
                    <a:pt x="22857" y="65217"/>
                  </a:cubicBezTo>
                  <a:cubicBezTo>
                    <a:pt x="17142" y="65217"/>
                    <a:pt x="19047" y="67826"/>
                    <a:pt x="22857" y="73043"/>
                  </a:cubicBezTo>
                  <a:cubicBezTo>
                    <a:pt x="24761" y="75652"/>
                    <a:pt x="19047" y="80869"/>
                    <a:pt x="19047" y="86086"/>
                  </a:cubicBezTo>
                  <a:cubicBezTo>
                    <a:pt x="22857" y="91304"/>
                    <a:pt x="19047" y="93913"/>
                    <a:pt x="19047" y="99130"/>
                  </a:cubicBezTo>
                  <a:cubicBezTo>
                    <a:pt x="24761" y="96521"/>
                    <a:pt x="28571" y="109565"/>
                    <a:pt x="32380" y="114782"/>
                  </a:cubicBezTo>
                  <a:cubicBezTo>
                    <a:pt x="32380" y="117391"/>
                    <a:pt x="36190" y="120000"/>
                    <a:pt x="38095" y="117391"/>
                  </a:cubicBezTo>
                  <a:cubicBezTo>
                    <a:pt x="38095" y="117391"/>
                    <a:pt x="40000" y="114782"/>
                    <a:pt x="40000" y="112173"/>
                  </a:cubicBezTo>
                  <a:cubicBezTo>
                    <a:pt x="41904" y="112173"/>
                    <a:pt x="45714" y="109565"/>
                    <a:pt x="45714" y="109565"/>
                  </a:cubicBezTo>
                  <a:cubicBezTo>
                    <a:pt x="53333" y="106956"/>
                    <a:pt x="60952" y="109565"/>
                    <a:pt x="68571" y="106956"/>
                  </a:cubicBezTo>
                  <a:cubicBezTo>
                    <a:pt x="70476" y="104347"/>
                    <a:pt x="70476" y="101739"/>
                    <a:pt x="74285" y="99130"/>
                  </a:cubicBezTo>
                  <a:cubicBezTo>
                    <a:pt x="78095" y="96521"/>
                    <a:pt x="80000" y="93913"/>
                    <a:pt x="81904" y="91304"/>
                  </a:cubicBezTo>
                  <a:cubicBezTo>
                    <a:pt x="83809" y="83478"/>
                    <a:pt x="85714" y="80869"/>
                    <a:pt x="89523" y="78260"/>
                  </a:cubicBezTo>
                  <a:cubicBezTo>
                    <a:pt x="91428" y="75652"/>
                    <a:pt x="87619" y="70434"/>
                    <a:pt x="85714" y="67826"/>
                  </a:cubicBezTo>
                  <a:cubicBezTo>
                    <a:pt x="85714" y="65217"/>
                    <a:pt x="89523" y="57391"/>
                    <a:pt x="91428" y="54782"/>
                  </a:cubicBezTo>
                  <a:cubicBezTo>
                    <a:pt x="91428" y="54782"/>
                    <a:pt x="93333" y="52173"/>
                    <a:pt x="95238" y="49565"/>
                  </a:cubicBezTo>
                  <a:cubicBezTo>
                    <a:pt x="95238" y="49565"/>
                    <a:pt x="95238" y="44347"/>
                    <a:pt x="97142" y="44347"/>
                  </a:cubicBezTo>
                  <a:cubicBezTo>
                    <a:pt x="102857" y="39130"/>
                    <a:pt x="108571" y="36521"/>
                    <a:pt x="114285" y="33913"/>
                  </a:cubicBezTo>
                  <a:cubicBezTo>
                    <a:pt x="116190" y="31304"/>
                    <a:pt x="120000" y="28695"/>
                    <a:pt x="120000" y="23478"/>
                  </a:cubicBezTo>
                  <a:cubicBezTo>
                    <a:pt x="118095" y="18260"/>
                    <a:pt x="114285" y="23478"/>
                    <a:pt x="110476" y="20869"/>
                  </a:cubicBezTo>
                  <a:cubicBezTo>
                    <a:pt x="104761" y="20869"/>
                    <a:pt x="114285" y="23478"/>
                    <a:pt x="110476" y="208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4" name="Google Shape;1027;g90e2d1f501_0_5781">
              <a:extLst>
                <a:ext uri="{FF2B5EF4-FFF2-40B4-BE49-F238E27FC236}">
                  <a16:creationId xmlns:a16="http://schemas.microsoft.com/office/drawing/2014/main" id="{21E3F28E-F739-F0B7-C7BF-2D2484096E24}"/>
                </a:ext>
              </a:extLst>
            </p:cNvPr>
            <p:cNvSpPr/>
            <p:nvPr/>
          </p:nvSpPr>
          <p:spPr>
            <a:xfrm>
              <a:off x="11267071" y="6946540"/>
              <a:ext cx="149700" cy="28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500" y="100000"/>
                  </a:moveTo>
                  <a:cubicBezTo>
                    <a:pt x="90000" y="92000"/>
                    <a:pt x="75000" y="88000"/>
                    <a:pt x="82500" y="84000"/>
                  </a:cubicBezTo>
                  <a:cubicBezTo>
                    <a:pt x="90000" y="72000"/>
                    <a:pt x="90000" y="72000"/>
                    <a:pt x="75000" y="64000"/>
                  </a:cubicBezTo>
                  <a:cubicBezTo>
                    <a:pt x="67500" y="56000"/>
                    <a:pt x="82500" y="60000"/>
                    <a:pt x="90000" y="56000"/>
                  </a:cubicBezTo>
                  <a:cubicBezTo>
                    <a:pt x="97500" y="52000"/>
                    <a:pt x="97500" y="40000"/>
                    <a:pt x="97500" y="36000"/>
                  </a:cubicBezTo>
                  <a:cubicBezTo>
                    <a:pt x="97500" y="24000"/>
                    <a:pt x="90000" y="24000"/>
                    <a:pt x="105000" y="16000"/>
                  </a:cubicBezTo>
                  <a:cubicBezTo>
                    <a:pt x="120000" y="12000"/>
                    <a:pt x="105000" y="0"/>
                    <a:pt x="90000" y="4000"/>
                  </a:cubicBezTo>
                  <a:cubicBezTo>
                    <a:pt x="75000" y="4000"/>
                    <a:pt x="67500" y="8000"/>
                    <a:pt x="52500" y="8000"/>
                  </a:cubicBezTo>
                  <a:cubicBezTo>
                    <a:pt x="37500" y="8000"/>
                    <a:pt x="45000" y="0"/>
                    <a:pt x="37500" y="0"/>
                  </a:cubicBezTo>
                  <a:cubicBezTo>
                    <a:pt x="45000" y="0"/>
                    <a:pt x="22500" y="0"/>
                    <a:pt x="30000" y="0"/>
                  </a:cubicBezTo>
                  <a:cubicBezTo>
                    <a:pt x="15000" y="4000"/>
                    <a:pt x="22500" y="8000"/>
                    <a:pt x="22500" y="16000"/>
                  </a:cubicBezTo>
                  <a:cubicBezTo>
                    <a:pt x="22500" y="20000"/>
                    <a:pt x="22500" y="28000"/>
                    <a:pt x="22500" y="32000"/>
                  </a:cubicBezTo>
                  <a:cubicBezTo>
                    <a:pt x="15000" y="40000"/>
                    <a:pt x="15000" y="48000"/>
                    <a:pt x="15000" y="52000"/>
                  </a:cubicBezTo>
                  <a:cubicBezTo>
                    <a:pt x="7500" y="64000"/>
                    <a:pt x="0" y="68000"/>
                    <a:pt x="0" y="80000"/>
                  </a:cubicBezTo>
                  <a:cubicBezTo>
                    <a:pt x="7500" y="84000"/>
                    <a:pt x="15000" y="80000"/>
                    <a:pt x="15000" y="88000"/>
                  </a:cubicBezTo>
                  <a:cubicBezTo>
                    <a:pt x="22500" y="92000"/>
                    <a:pt x="15000" y="104000"/>
                    <a:pt x="15000" y="112000"/>
                  </a:cubicBezTo>
                  <a:cubicBezTo>
                    <a:pt x="15000" y="120000"/>
                    <a:pt x="30000" y="120000"/>
                    <a:pt x="45000" y="120000"/>
                  </a:cubicBezTo>
                  <a:cubicBezTo>
                    <a:pt x="75000" y="120000"/>
                    <a:pt x="67500" y="108000"/>
                    <a:pt x="82500" y="100000"/>
                  </a:cubicBezTo>
                  <a:cubicBezTo>
                    <a:pt x="90000" y="92000"/>
                    <a:pt x="75000" y="104000"/>
                    <a:pt x="82500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5" name="Google Shape;1028;g90e2d1f501_0_5781">
              <a:extLst>
                <a:ext uri="{FF2B5EF4-FFF2-40B4-BE49-F238E27FC236}">
                  <a16:creationId xmlns:a16="http://schemas.microsoft.com/office/drawing/2014/main" id="{83B55B87-9D2B-979F-CCC4-8C3AE03EC983}"/>
                </a:ext>
              </a:extLst>
            </p:cNvPr>
            <p:cNvSpPr/>
            <p:nvPr/>
          </p:nvSpPr>
          <p:spPr>
            <a:xfrm>
              <a:off x="13069621" y="9510902"/>
              <a:ext cx="493500" cy="82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35" y="31363"/>
                  </a:moveTo>
                  <a:cubicBezTo>
                    <a:pt x="110943" y="23181"/>
                    <a:pt x="113207" y="12272"/>
                    <a:pt x="113207" y="4090"/>
                  </a:cubicBezTo>
                  <a:cubicBezTo>
                    <a:pt x="113207" y="0"/>
                    <a:pt x="108679" y="2727"/>
                    <a:pt x="104150" y="4090"/>
                  </a:cubicBezTo>
                  <a:cubicBezTo>
                    <a:pt x="101886" y="5454"/>
                    <a:pt x="97358" y="8181"/>
                    <a:pt x="92830" y="8181"/>
                  </a:cubicBezTo>
                  <a:cubicBezTo>
                    <a:pt x="90566" y="8181"/>
                    <a:pt x="86037" y="6818"/>
                    <a:pt x="86037" y="9545"/>
                  </a:cubicBezTo>
                  <a:cubicBezTo>
                    <a:pt x="81509" y="13636"/>
                    <a:pt x="76981" y="9545"/>
                    <a:pt x="72452" y="9545"/>
                  </a:cubicBezTo>
                  <a:cubicBezTo>
                    <a:pt x="67924" y="9545"/>
                    <a:pt x="67924" y="12272"/>
                    <a:pt x="63396" y="9545"/>
                  </a:cubicBezTo>
                  <a:cubicBezTo>
                    <a:pt x="61132" y="9545"/>
                    <a:pt x="54339" y="9545"/>
                    <a:pt x="52075" y="9545"/>
                  </a:cubicBezTo>
                  <a:cubicBezTo>
                    <a:pt x="45283" y="9545"/>
                    <a:pt x="47547" y="21818"/>
                    <a:pt x="54339" y="24545"/>
                  </a:cubicBezTo>
                  <a:cubicBezTo>
                    <a:pt x="54339" y="24545"/>
                    <a:pt x="54339" y="27272"/>
                    <a:pt x="56603" y="27272"/>
                  </a:cubicBezTo>
                  <a:cubicBezTo>
                    <a:pt x="56603" y="28636"/>
                    <a:pt x="58867" y="28636"/>
                    <a:pt x="61132" y="30000"/>
                  </a:cubicBezTo>
                  <a:cubicBezTo>
                    <a:pt x="61132" y="32727"/>
                    <a:pt x="61132" y="36818"/>
                    <a:pt x="61132" y="38181"/>
                  </a:cubicBezTo>
                  <a:cubicBezTo>
                    <a:pt x="61132" y="40909"/>
                    <a:pt x="63396" y="42272"/>
                    <a:pt x="56603" y="42272"/>
                  </a:cubicBezTo>
                  <a:cubicBezTo>
                    <a:pt x="54339" y="42272"/>
                    <a:pt x="54339" y="46363"/>
                    <a:pt x="54339" y="47727"/>
                  </a:cubicBezTo>
                  <a:cubicBezTo>
                    <a:pt x="52075" y="46363"/>
                    <a:pt x="47547" y="43636"/>
                    <a:pt x="45283" y="42272"/>
                  </a:cubicBezTo>
                  <a:cubicBezTo>
                    <a:pt x="43018" y="39545"/>
                    <a:pt x="47547" y="36818"/>
                    <a:pt x="47547" y="34090"/>
                  </a:cubicBezTo>
                  <a:cubicBezTo>
                    <a:pt x="49811" y="27272"/>
                    <a:pt x="43018" y="32727"/>
                    <a:pt x="36226" y="30000"/>
                  </a:cubicBezTo>
                  <a:cubicBezTo>
                    <a:pt x="33962" y="28636"/>
                    <a:pt x="33962" y="25909"/>
                    <a:pt x="29433" y="27272"/>
                  </a:cubicBezTo>
                  <a:cubicBezTo>
                    <a:pt x="20377" y="30000"/>
                    <a:pt x="13584" y="31363"/>
                    <a:pt x="4528" y="32727"/>
                  </a:cubicBezTo>
                  <a:cubicBezTo>
                    <a:pt x="2264" y="34090"/>
                    <a:pt x="0" y="34090"/>
                    <a:pt x="0" y="35454"/>
                  </a:cubicBezTo>
                  <a:cubicBezTo>
                    <a:pt x="0" y="36818"/>
                    <a:pt x="2264" y="39545"/>
                    <a:pt x="2264" y="40909"/>
                  </a:cubicBezTo>
                  <a:cubicBezTo>
                    <a:pt x="9056" y="40909"/>
                    <a:pt x="27169" y="43636"/>
                    <a:pt x="27169" y="47727"/>
                  </a:cubicBezTo>
                  <a:cubicBezTo>
                    <a:pt x="29433" y="51818"/>
                    <a:pt x="29433" y="55909"/>
                    <a:pt x="29433" y="60000"/>
                  </a:cubicBezTo>
                  <a:cubicBezTo>
                    <a:pt x="27169" y="62727"/>
                    <a:pt x="31698" y="66818"/>
                    <a:pt x="27169" y="70909"/>
                  </a:cubicBezTo>
                  <a:cubicBezTo>
                    <a:pt x="22641" y="75000"/>
                    <a:pt x="18113" y="80454"/>
                    <a:pt x="13584" y="84545"/>
                  </a:cubicBezTo>
                  <a:cubicBezTo>
                    <a:pt x="9056" y="87272"/>
                    <a:pt x="13584" y="92727"/>
                    <a:pt x="13584" y="94090"/>
                  </a:cubicBezTo>
                  <a:cubicBezTo>
                    <a:pt x="18113" y="99545"/>
                    <a:pt x="18113" y="102272"/>
                    <a:pt x="18113" y="106363"/>
                  </a:cubicBezTo>
                  <a:cubicBezTo>
                    <a:pt x="18113" y="110454"/>
                    <a:pt x="18113" y="114545"/>
                    <a:pt x="20377" y="118636"/>
                  </a:cubicBezTo>
                  <a:cubicBezTo>
                    <a:pt x="20377" y="120000"/>
                    <a:pt x="27169" y="118636"/>
                    <a:pt x="27169" y="117272"/>
                  </a:cubicBezTo>
                  <a:cubicBezTo>
                    <a:pt x="29433" y="115909"/>
                    <a:pt x="29433" y="113181"/>
                    <a:pt x="29433" y="113181"/>
                  </a:cubicBezTo>
                  <a:cubicBezTo>
                    <a:pt x="27169" y="113181"/>
                    <a:pt x="24905" y="113181"/>
                    <a:pt x="24905" y="113181"/>
                  </a:cubicBezTo>
                  <a:cubicBezTo>
                    <a:pt x="24905" y="109090"/>
                    <a:pt x="31698" y="106363"/>
                    <a:pt x="36226" y="105000"/>
                  </a:cubicBezTo>
                  <a:cubicBezTo>
                    <a:pt x="43018" y="103636"/>
                    <a:pt x="52075" y="102272"/>
                    <a:pt x="56603" y="98181"/>
                  </a:cubicBezTo>
                  <a:cubicBezTo>
                    <a:pt x="56603" y="96818"/>
                    <a:pt x="56603" y="90000"/>
                    <a:pt x="56603" y="87272"/>
                  </a:cubicBezTo>
                  <a:cubicBezTo>
                    <a:pt x="56603" y="84545"/>
                    <a:pt x="47547" y="65454"/>
                    <a:pt x="47547" y="65454"/>
                  </a:cubicBezTo>
                  <a:cubicBezTo>
                    <a:pt x="49811" y="64090"/>
                    <a:pt x="49811" y="68181"/>
                    <a:pt x="54339" y="65454"/>
                  </a:cubicBezTo>
                  <a:cubicBezTo>
                    <a:pt x="58867" y="62727"/>
                    <a:pt x="61132" y="61363"/>
                    <a:pt x="65660" y="60000"/>
                  </a:cubicBezTo>
                  <a:cubicBezTo>
                    <a:pt x="70188" y="58636"/>
                    <a:pt x="72452" y="50454"/>
                    <a:pt x="79245" y="51818"/>
                  </a:cubicBezTo>
                  <a:cubicBezTo>
                    <a:pt x="81509" y="51818"/>
                    <a:pt x="86037" y="49090"/>
                    <a:pt x="90566" y="49090"/>
                  </a:cubicBezTo>
                  <a:cubicBezTo>
                    <a:pt x="95094" y="47727"/>
                    <a:pt x="99622" y="46363"/>
                    <a:pt x="104150" y="43636"/>
                  </a:cubicBezTo>
                  <a:cubicBezTo>
                    <a:pt x="106415" y="42272"/>
                    <a:pt x="120000" y="34090"/>
                    <a:pt x="117735" y="31363"/>
                  </a:cubicBezTo>
                  <a:cubicBezTo>
                    <a:pt x="115471" y="30000"/>
                    <a:pt x="117735" y="32727"/>
                    <a:pt x="117735" y="31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6" name="Google Shape;1029;g90e2d1f501_0_5781">
              <a:extLst>
                <a:ext uri="{FF2B5EF4-FFF2-40B4-BE49-F238E27FC236}">
                  <a16:creationId xmlns:a16="http://schemas.microsoft.com/office/drawing/2014/main" id="{FFAF792A-9796-611A-92FD-18A7DDF1216B}"/>
                </a:ext>
              </a:extLst>
            </p:cNvPr>
            <p:cNvSpPr/>
            <p:nvPr/>
          </p:nvSpPr>
          <p:spPr>
            <a:xfrm>
              <a:off x="13181084" y="9485417"/>
              <a:ext cx="149700" cy="35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0" y="78947"/>
                  </a:moveTo>
                  <a:cubicBezTo>
                    <a:pt x="45000" y="82105"/>
                    <a:pt x="67500" y="75789"/>
                    <a:pt x="67500" y="82105"/>
                  </a:cubicBezTo>
                  <a:cubicBezTo>
                    <a:pt x="75000" y="88421"/>
                    <a:pt x="67500" y="91578"/>
                    <a:pt x="60000" y="97894"/>
                  </a:cubicBezTo>
                  <a:cubicBezTo>
                    <a:pt x="45000" y="104210"/>
                    <a:pt x="75000" y="113684"/>
                    <a:pt x="90000" y="120000"/>
                  </a:cubicBezTo>
                  <a:cubicBezTo>
                    <a:pt x="97500" y="116842"/>
                    <a:pt x="90000" y="110526"/>
                    <a:pt x="90000" y="107368"/>
                  </a:cubicBezTo>
                  <a:cubicBezTo>
                    <a:pt x="97500" y="104210"/>
                    <a:pt x="120000" y="110526"/>
                    <a:pt x="112500" y="104210"/>
                  </a:cubicBezTo>
                  <a:cubicBezTo>
                    <a:pt x="112500" y="97894"/>
                    <a:pt x="112500" y="91578"/>
                    <a:pt x="112500" y="85263"/>
                  </a:cubicBezTo>
                  <a:cubicBezTo>
                    <a:pt x="105000" y="78947"/>
                    <a:pt x="97500" y="75789"/>
                    <a:pt x="90000" y="69473"/>
                  </a:cubicBezTo>
                  <a:cubicBezTo>
                    <a:pt x="82500" y="78947"/>
                    <a:pt x="60000" y="66315"/>
                    <a:pt x="60000" y="63157"/>
                  </a:cubicBezTo>
                  <a:cubicBezTo>
                    <a:pt x="60000" y="56842"/>
                    <a:pt x="60000" y="53684"/>
                    <a:pt x="60000" y="50526"/>
                  </a:cubicBezTo>
                  <a:cubicBezTo>
                    <a:pt x="60000" y="44210"/>
                    <a:pt x="60000" y="47368"/>
                    <a:pt x="52500" y="44210"/>
                  </a:cubicBezTo>
                  <a:cubicBezTo>
                    <a:pt x="45000" y="44210"/>
                    <a:pt x="60000" y="25263"/>
                    <a:pt x="60000" y="25263"/>
                  </a:cubicBezTo>
                  <a:cubicBezTo>
                    <a:pt x="60000" y="18947"/>
                    <a:pt x="52500" y="15789"/>
                    <a:pt x="52500" y="9473"/>
                  </a:cubicBezTo>
                  <a:cubicBezTo>
                    <a:pt x="45000" y="6315"/>
                    <a:pt x="37500" y="0"/>
                    <a:pt x="52500" y="3157"/>
                  </a:cubicBezTo>
                  <a:cubicBezTo>
                    <a:pt x="45000" y="0"/>
                    <a:pt x="22500" y="0"/>
                    <a:pt x="15000" y="0"/>
                  </a:cubicBezTo>
                  <a:cubicBezTo>
                    <a:pt x="15000" y="3157"/>
                    <a:pt x="45000" y="15789"/>
                    <a:pt x="30000" y="18947"/>
                  </a:cubicBezTo>
                  <a:cubicBezTo>
                    <a:pt x="7500" y="22105"/>
                    <a:pt x="15000" y="37894"/>
                    <a:pt x="30000" y="44210"/>
                  </a:cubicBezTo>
                  <a:cubicBezTo>
                    <a:pt x="30000" y="47368"/>
                    <a:pt x="15000" y="47368"/>
                    <a:pt x="15000" y="50526"/>
                  </a:cubicBezTo>
                  <a:cubicBezTo>
                    <a:pt x="7500" y="50526"/>
                    <a:pt x="7500" y="60000"/>
                    <a:pt x="7500" y="63157"/>
                  </a:cubicBezTo>
                  <a:cubicBezTo>
                    <a:pt x="0" y="69473"/>
                    <a:pt x="22500" y="75789"/>
                    <a:pt x="30000" y="78947"/>
                  </a:cubicBezTo>
                  <a:cubicBezTo>
                    <a:pt x="37500" y="82105"/>
                    <a:pt x="30000" y="75789"/>
                    <a:pt x="30000" y="7894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7" name="Google Shape;1030;g90e2d1f501_0_5781">
              <a:extLst>
                <a:ext uri="{FF2B5EF4-FFF2-40B4-BE49-F238E27FC236}">
                  <a16:creationId xmlns:a16="http://schemas.microsoft.com/office/drawing/2014/main" id="{38CD1E7A-CB65-EA3D-DFA7-320CE0C83734}"/>
                </a:ext>
              </a:extLst>
            </p:cNvPr>
            <p:cNvSpPr/>
            <p:nvPr/>
          </p:nvSpPr>
          <p:spPr>
            <a:xfrm>
              <a:off x="12674714" y="9418521"/>
              <a:ext cx="560400" cy="468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000" y="72000"/>
                  </a:moveTo>
                  <a:cubicBezTo>
                    <a:pt x="108000" y="64800"/>
                    <a:pt x="112000" y="64800"/>
                    <a:pt x="110000" y="57600"/>
                  </a:cubicBezTo>
                  <a:cubicBezTo>
                    <a:pt x="110000" y="55200"/>
                    <a:pt x="112000" y="55200"/>
                    <a:pt x="114000" y="52800"/>
                  </a:cubicBezTo>
                  <a:cubicBezTo>
                    <a:pt x="116000" y="50400"/>
                    <a:pt x="114000" y="48000"/>
                    <a:pt x="114000" y="45600"/>
                  </a:cubicBezTo>
                  <a:cubicBezTo>
                    <a:pt x="112000" y="40800"/>
                    <a:pt x="112000" y="33600"/>
                    <a:pt x="116000" y="31200"/>
                  </a:cubicBezTo>
                  <a:cubicBezTo>
                    <a:pt x="120000" y="28800"/>
                    <a:pt x="114000" y="21600"/>
                    <a:pt x="112000" y="19200"/>
                  </a:cubicBezTo>
                  <a:cubicBezTo>
                    <a:pt x="110000" y="14400"/>
                    <a:pt x="106000" y="12000"/>
                    <a:pt x="102000" y="12000"/>
                  </a:cubicBezTo>
                  <a:cubicBezTo>
                    <a:pt x="100000" y="9600"/>
                    <a:pt x="98000" y="7200"/>
                    <a:pt x="96000" y="7200"/>
                  </a:cubicBezTo>
                  <a:cubicBezTo>
                    <a:pt x="94000" y="4800"/>
                    <a:pt x="92000" y="2400"/>
                    <a:pt x="90000" y="0"/>
                  </a:cubicBezTo>
                  <a:cubicBezTo>
                    <a:pt x="90000" y="0"/>
                    <a:pt x="78000" y="2400"/>
                    <a:pt x="76000" y="2400"/>
                  </a:cubicBezTo>
                  <a:cubicBezTo>
                    <a:pt x="72000" y="2400"/>
                    <a:pt x="72000" y="7200"/>
                    <a:pt x="68000" y="9600"/>
                  </a:cubicBezTo>
                  <a:cubicBezTo>
                    <a:pt x="66000" y="14400"/>
                    <a:pt x="68000" y="21600"/>
                    <a:pt x="70000" y="24000"/>
                  </a:cubicBezTo>
                  <a:cubicBezTo>
                    <a:pt x="70000" y="31200"/>
                    <a:pt x="66000" y="33600"/>
                    <a:pt x="66000" y="40800"/>
                  </a:cubicBezTo>
                  <a:cubicBezTo>
                    <a:pt x="66000" y="43200"/>
                    <a:pt x="70000" y="50400"/>
                    <a:pt x="74000" y="50400"/>
                  </a:cubicBezTo>
                  <a:cubicBezTo>
                    <a:pt x="78000" y="50400"/>
                    <a:pt x="80000" y="48000"/>
                    <a:pt x="80000" y="55200"/>
                  </a:cubicBezTo>
                  <a:cubicBezTo>
                    <a:pt x="80000" y="60000"/>
                    <a:pt x="80000" y="62400"/>
                    <a:pt x="78000" y="62400"/>
                  </a:cubicBezTo>
                  <a:cubicBezTo>
                    <a:pt x="74000" y="64800"/>
                    <a:pt x="72000" y="67200"/>
                    <a:pt x="70000" y="62400"/>
                  </a:cubicBezTo>
                  <a:cubicBezTo>
                    <a:pt x="68000" y="57600"/>
                    <a:pt x="66000" y="52800"/>
                    <a:pt x="62000" y="52800"/>
                  </a:cubicBezTo>
                  <a:cubicBezTo>
                    <a:pt x="58000" y="50400"/>
                    <a:pt x="56000" y="45600"/>
                    <a:pt x="54000" y="40800"/>
                  </a:cubicBezTo>
                  <a:cubicBezTo>
                    <a:pt x="50000" y="50400"/>
                    <a:pt x="46000" y="45600"/>
                    <a:pt x="40000" y="43200"/>
                  </a:cubicBezTo>
                  <a:cubicBezTo>
                    <a:pt x="36000" y="43200"/>
                    <a:pt x="36000" y="38400"/>
                    <a:pt x="32000" y="38400"/>
                  </a:cubicBezTo>
                  <a:cubicBezTo>
                    <a:pt x="32000" y="38400"/>
                    <a:pt x="30000" y="40800"/>
                    <a:pt x="28000" y="38400"/>
                  </a:cubicBezTo>
                  <a:cubicBezTo>
                    <a:pt x="26000" y="38400"/>
                    <a:pt x="26000" y="33600"/>
                    <a:pt x="22000" y="33600"/>
                  </a:cubicBezTo>
                  <a:cubicBezTo>
                    <a:pt x="22000" y="38400"/>
                    <a:pt x="22000" y="43200"/>
                    <a:pt x="22000" y="48000"/>
                  </a:cubicBezTo>
                  <a:cubicBezTo>
                    <a:pt x="22000" y="52800"/>
                    <a:pt x="24000" y="57600"/>
                    <a:pt x="20000" y="57600"/>
                  </a:cubicBezTo>
                  <a:cubicBezTo>
                    <a:pt x="14000" y="57600"/>
                    <a:pt x="8000" y="57600"/>
                    <a:pt x="4000" y="57600"/>
                  </a:cubicBezTo>
                  <a:cubicBezTo>
                    <a:pt x="2000" y="57600"/>
                    <a:pt x="2000" y="67200"/>
                    <a:pt x="2000" y="69600"/>
                  </a:cubicBezTo>
                  <a:cubicBezTo>
                    <a:pt x="2000" y="79200"/>
                    <a:pt x="0" y="96000"/>
                    <a:pt x="6000" y="103200"/>
                  </a:cubicBezTo>
                  <a:cubicBezTo>
                    <a:pt x="8000" y="105600"/>
                    <a:pt x="14000" y="115200"/>
                    <a:pt x="16000" y="115200"/>
                  </a:cubicBezTo>
                  <a:cubicBezTo>
                    <a:pt x="20000" y="112800"/>
                    <a:pt x="38000" y="112800"/>
                    <a:pt x="32000" y="120000"/>
                  </a:cubicBezTo>
                  <a:cubicBezTo>
                    <a:pt x="36000" y="120000"/>
                    <a:pt x="34000" y="120000"/>
                    <a:pt x="36000" y="120000"/>
                  </a:cubicBezTo>
                  <a:cubicBezTo>
                    <a:pt x="40000" y="117600"/>
                    <a:pt x="42000" y="120000"/>
                    <a:pt x="44000" y="120000"/>
                  </a:cubicBezTo>
                  <a:cubicBezTo>
                    <a:pt x="50000" y="120000"/>
                    <a:pt x="54000" y="120000"/>
                    <a:pt x="56000" y="112800"/>
                  </a:cubicBezTo>
                  <a:cubicBezTo>
                    <a:pt x="58000" y="110400"/>
                    <a:pt x="60000" y="108000"/>
                    <a:pt x="62000" y="105600"/>
                  </a:cubicBezTo>
                  <a:cubicBezTo>
                    <a:pt x="64000" y="103200"/>
                    <a:pt x="68000" y="103200"/>
                    <a:pt x="70000" y="98400"/>
                  </a:cubicBezTo>
                  <a:cubicBezTo>
                    <a:pt x="72000" y="96000"/>
                    <a:pt x="72000" y="93600"/>
                    <a:pt x="74000" y="91200"/>
                  </a:cubicBezTo>
                  <a:cubicBezTo>
                    <a:pt x="78000" y="91200"/>
                    <a:pt x="82000" y="91200"/>
                    <a:pt x="86000" y="91200"/>
                  </a:cubicBezTo>
                  <a:cubicBezTo>
                    <a:pt x="84000" y="88800"/>
                    <a:pt x="84000" y="84000"/>
                    <a:pt x="84000" y="84000"/>
                  </a:cubicBezTo>
                  <a:cubicBezTo>
                    <a:pt x="88000" y="81600"/>
                    <a:pt x="90000" y="81600"/>
                    <a:pt x="92000" y="79200"/>
                  </a:cubicBezTo>
                  <a:cubicBezTo>
                    <a:pt x="98000" y="76800"/>
                    <a:pt x="106000" y="74400"/>
                    <a:pt x="112000" y="72000"/>
                  </a:cubicBezTo>
                  <a:cubicBezTo>
                    <a:pt x="110000" y="69600"/>
                    <a:pt x="110000" y="72000"/>
                    <a:pt x="112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8" name="Google Shape;1031;g90e2d1f501_0_5781">
              <a:extLst>
                <a:ext uri="{FF2B5EF4-FFF2-40B4-BE49-F238E27FC236}">
                  <a16:creationId xmlns:a16="http://schemas.microsoft.com/office/drawing/2014/main" id="{0D778416-831D-F501-56FA-0B999103AD31}"/>
                </a:ext>
              </a:extLst>
            </p:cNvPr>
            <p:cNvSpPr/>
            <p:nvPr/>
          </p:nvSpPr>
          <p:spPr>
            <a:xfrm>
              <a:off x="12247965" y="9839014"/>
              <a:ext cx="595500" cy="58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875" y="9523"/>
                  </a:moveTo>
                  <a:cubicBezTo>
                    <a:pt x="60000" y="9523"/>
                    <a:pt x="58125" y="3809"/>
                    <a:pt x="58125" y="3809"/>
                  </a:cubicBezTo>
                  <a:cubicBezTo>
                    <a:pt x="56250" y="3809"/>
                    <a:pt x="54375" y="3809"/>
                    <a:pt x="52500" y="3809"/>
                  </a:cubicBezTo>
                  <a:cubicBezTo>
                    <a:pt x="46875" y="3809"/>
                    <a:pt x="39375" y="3809"/>
                    <a:pt x="33750" y="3809"/>
                  </a:cubicBezTo>
                  <a:cubicBezTo>
                    <a:pt x="28125" y="3809"/>
                    <a:pt x="24375" y="3809"/>
                    <a:pt x="18750" y="3809"/>
                  </a:cubicBezTo>
                  <a:cubicBezTo>
                    <a:pt x="16875" y="3809"/>
                    <a:pt x="16875" y="0"/>
                    <a:pt x="13125" y="0"/>
                  </a:cubicBezTo>
                  <a:cubicBezTo>
                    <a:pt x="11250" y="0"/>
                    <a:pt x="9375" y="3809"/>
                    <a:pt x="7500" y="3809"/>
                  </a:cubicBezTo>
                  <a:cubicBezTo>
                    <a:pt x="5625" y="3809"/>
                    <a:pt x="3750" y="3809"/>
                    <a:pt x="1875" y="3809"/>
                  </a:cubicBezTo>
                  <a:cubicBezTo>
                    <a:pt x="0" y="13333"/>
                    <a:pt x="7500" y="17142"/>
                    <a:pt x="11250" y="26666"/>
                  </a:cubicBezTo>
                  <a:cubicBezTo>
                    <a:pt x="13125" y="30476"/>
                    <a:pt x="15000" y="36190"/>
                    <a:pt x="16875" y="40000"/>
                  </a:cubicBezTo>
                  <a:cubicBezTo>
                    <a:pt x="18750" y="45714"/>
                    <a:pt x="22500" y="49523"/>
                    <a:pt x="24375" y="55238"/>
                  </a:cubicBezTo>
                  <a:cubicBezTo>
                    <a:pt x="24375" y="57142"/>
                    <a:pt x="24375" y="62857"/>
                    <a:pt x="24375" y="64761"/>
                  </a:cubicBezTo>
                  <a:cubicBezTo>
                    <a:pt x="24375" y="70476"/>
                    <a:pt x="26250" y="74285"/>
                    <a:pt x="26250" y="80000"/>
                  </a:cubicBezTo>
                  <a:cubicBezTo>
                    <a:pt x="28125" y="85714"/>
                    <a:pt x="28125" y="91428"/>
                    <a:pt x="30000" y="97142"/>
                  </a:cubicBezTo>
                  <a:cubicBezTo>
                    <a:pt x="31875" y="104761"/>
                    <a:pt x="37500" y="110476"/>
                    <a:pt x="41250" y="116190"/>
                  </a:cubicBezTo>
                  <a:cubicBezTo>
                    <a:pt x="46875" y="110476"/>
                    <a:pt x="46875" y="114285"/>
                    <a:pt x="52500" y="118095"/>
                  </a:cubicBezTo>
                  <a:cubicBezTo>
                    <a:pt x="54375" y="120000"/>
                    <a:pt x="60000" y="120000"/>
                    <a:pt x="61875" y="118095"/>
                  </a:cubicBezTo>
                  <a:cubicBezTo>
                    <a:pt x="67500" y="118095"/>
                    <a:pt x="71250" y="116190"/>
                    <a:pt x="71250" y="110476"/>
                  </a:cubicBezTo>
                  <a:cubicBezTo>
                    <a:pt x="71250" y="99047"/>
                    <a:pt x="71250" y="87619"/>
                    <a:pt x="71250" y="76190"/>
                  </a:cubicBezTo>
                  <a:cubicBezTo>
                    <a:pt x="71250" y="68571"/>
                    <a:pt x="71250" y="60952"/>
                    <a:pt x="71250" y="53333"/>
                  </a:cubicBezTo>
                  <a:cubicBezTo>
                    <a:pt x="71250" y="51428"/>
                    <a:pt x="71250" y="49523"/>
                    <a:pt x="73125" y="49523"/>
                  </a:cubicBezTo>
                  <a:cubicBezTo>
                    <a:pt x="73125" y="49523"/>
                    <a:pt x="80625" y="49523"/>
                    <a:pt x="80625" y="49523"/>
                  </a:cubicBezTo>
                  <a:cubicBezTo>
                    <a:pt x="80625" y="38095"/>
                    <a:pt x="80625" y="24761"/>
                    <a:pt x="80625" y="13333"/>
                  </a:cubicBezTo>
                  <a:cubicBezTo>
                    <a:pt x="86250" y="15238"/>
                    <a:pt x="90000" y="11428"/>
                    <a:pt x="95625" y="11428"/>
                  </a:cubicBezTo>
                  <a:cubicBezTo>
                    <a:pt x="95625" y="9523"/>
                    <a:pt x="97500" y="9523"/>
                    <a:pt x="99375" y="9523"/>
                  </a:cubicBezTo>
                  <a:cubicBezTo>
                    <a:pt x="99375" y="9523"/>
                    <a:pt x="103125" y="15238"/>
                    <a:pt x="105000" y="15238"/>
                  </a:cubicBezTo>
                  <a:cubicBezTo>
                    <a:pt x="106875" y="13333"/>
                    <a:pt x="105000" y="11428"/>
                    <a:pt x="108750" y="11428"/>
                  </a:cubicBezTo>
                  <a:cubicBezTo>
                    <a:pt x="110625" y="11428"/>
                    <a:pt x="112500" y="9523"/>
                    <a:pt x="116250" y="9523"/>
                  </a:cubicBezTo>
                  <a:cubicBezTo>
                    <a:pt x="120000" y="7619"/>
                    <a:pt x="112500" y="3809"/>
                    <a:pt x="110625" y="3809"/>
                  </a:cubicBezTo>
                  <a:cubicBezTo>
                    <a:pt x="101250" y="3809"/>
                    <a:pt x="93750" y="9523"/>
                    <a:pt x="84375" y="9523"/>
                  </a:cubicBezTo>
                  <a:cubicBezTo>
                    <a:pt x="76875" y="9523"/>
                    <a:pt x="69375" y="9523"/>
                    <a:pt x="61875" y="95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9" name="Google Shape;1032;g90e2d1f501_0_5781">
              <a:extLst>
                <a:ext uri="{FF2B5EF4-FFF2-40B4-BE49-F238E27FC236}">
                  <a16:creationId xmlns:a16="http://schemas.microsoft.com/office/drawing/2014/main" id="{255F2156-37AD-C351-6F7E-E2A710781F6F}"/>
                </a:ext>
              </a:extLst>
            </p:cNvPr>
            <p:cNvSpPr/>
            <p:nvPr/>
          </p:nvSpPr>
          <p:spPr>
            <a:xfrm>
              <a:off x="12263888" y="8781414"/>
              <a:ext cx="850200" cy="88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681" y="18947"/>
                  </a:moveTo>
                  <a:cubicBezTo>
                    <a:pt x="117362" y="17684"/>
                    <a:pt x="117362" y="15157"/>
                    <a:pt x="117362" y="12631"/>
                  </a:cubicBezTo>
                  <a:cubicBezTo>
                    <a:pt x="117362" y="11368"/>
                    <a:pt x="114725" y="10105"/>
                    <a:pt x="113406" y="8842"/>
                  </a:cubicBezTo>
                  <a:cubicBezTo>
                    <a:pt x="113406" y="7578"/>
                    <a:pt x="110769" y="5052"/>
                    <a:pt x="109450" y="5052"/>
                  </a:cubicBezTo>
                  <a:cubicBezTo>
                    <a:pt x="108131" y="5052"/>
                    <a:pt x="108131" y="7578"/>
                    <a:pt x="105494" y="6315"/>
                  </a:cubicBezTo>
                  <a:cubicBezTo>
                    <a:pt x="102857" y="5052"/>
                    <a:pt x="104175" y="6315"/>
                    <a:pt x="101538" y="7578"/>
                  </a:cubicBezTo>
                  <a:cubicBezTo>
                    <a:pt x="101538" y="7578"/>
                    <a:pt x="98901" y="6315"/>
                    <a:pt x="98901" y="5052"/>
                  </a:cubicBezTo>
                  <a:cubicBezTo>
                    <a:pt x="97582" y="3789"/>
                    <a:pt x="96263" y="2526"/>
                    <a:pt x="94945" y="1263"/>
                  </a:cubicBezTo>
                  <a:cubicBezTo>
                    <a:pt x="93626" y="0"/>
                    <a:pt x="92307" y="2526"/>
                    <a:pt x="90989" y="2526"/>
                  </a:cubicBezTo>
                  <a:cubicBezTo>
                    <a:pt x="89670" y="3789"/>
                    <a:pt x="87032" y="2526"/>
                    <a:pt x="85714" y="1263"/>
                  </a:cubicBezTo>
                  <a:cubicBezTo>
                    <a:pt x="83076" y="0"/>
                    <a:pt x="83076" y="1263"/>
                    <a:pt x="80439" y="2526"/>
                  </a:cubicBezTo>
                  <a:cubicBezTo>
                    <a:pt x="79120" y="3789"/>
                    <a:pt x="76483" y="2526"/>
                    <a:pt x="75164" y="2526"/>
                  </a:cubicBezTo>
                  <a:cubicBezTo>
                    <a:pt x="73846" y="3789"/>
                    <a:pt x="69890" y="3789"/>
                    <a:pt x="68571" y="3789"/>
                  </a:cubicBezTo>
                  <a:cubicBezTo>
                    <a:pt x="64615" y="1263"/>
                    <a:pt x="67252" y="7578"/>
                    <a:pt x="63296" y="7578"/>
                  </a:cubicBezTo>
                  <a:cubicBezTo>
                    <a:pt x="60659" y="8842"/>
                    <a:pt x="55384" y="7578"/>
                    <a:pt x="52747" y="6315"/>
                  </a:cubicBezTo>
                  <a:cubicBezTo>
                    <a:pt x="50109" y="5052"/>
                    <a:pt x="48791" y="2526"/>
                    <a:pt x="46153" y="2526"/>
                  </a:cubicBezTo>
                  <a:cubicBezTo>
                    <a:pt x="44835" y="1263"/>
                    <a:pt x="42197" y="3789"/>
                    <a:pt x="40879" y="5052"/>
                  </a:cubicBezTo>
                  <a:cubicBezTo>
                    <a:pt x="38241" y="7578"/>
                    <a:pt x="40879" y="11368"/>
                    <a:pt x="39560" y="15157"/>
                  </a:cubicBezTo>
                  <a:cubicBezTo>
                    <a:pt x="35604" y="21473"/>
                    <a:pt x="35604" y="29052"/>
                    <a:pt x="31648" y="34105"/>
                  </a:cubicBezTo>
                  <a:cubicBezTo>
                    <a:pt x="29010" y="37894"/>
                    <a:pt x="27692" y="40421"/>
                    <a:pt x="25054" y="44210"/>
                  </a:cubicBezTo>
                  <a:cubicBezTo>
                    <a:pt x="23736" y="46736"/>
                    <a:pt x="23736" y="49263"/>
                    <a:pt x="23736" y="51789"/>
                  </a:cubicBezTo>
                  <a:cubicBezTo>
                    <a:pt x="23736" y="55578"/>
                    <a:pt x="25054" y="58105"/>
                    <a:pt x="22417" y="60631"/>
                  </a:cubicBezTo>
                  <a:cubicBezTo>
                    <a:pt x="21098" y="60631"/>
                    <a:pt x="14505" y="64421"/>
                    <a:pt x="14505" y="64421"/>
                  </a:cubicBezTo>
                  <a:cubicBezTo>
                    <a:pt x="13186" y="64421"/>
                    <a:pt x="15824" y="60631"/>
                    <a:pt x="13186" y="61894"/>
                  </a:cubicBezTo>
                  <a:cubicBezTo>
                    <a:pt x="9230" y="64421"/>
                    <a:pt x="9230" y="66947"/>
                    <a:pt x="6593" y="63157"/>
                  </a:cubicBezTo>
                  <a:cubicBezTo>
                    <a:pt x="5274" y="64421"/>
                    <a:pt x="2637" y="66947"/>
                    <a:pt x="2637" y="69473"/>
                  </a:cubicBezTo>
                  <a:cubicBezTo>
                    <a:pt x="2637" y="69473"/>
                    <a:pt x="2637" y="70736"/>
                    <a:pt x="1318" y="70736"/>
                  </a:cubicBezTo>
                  <a:cubicBezTo>
                    <a:pt x="0" y="72000"/>
                    <a:pt x="1318" y="73263"/>
                    <a:pt x="1318" y="74526"/>
                  </a:cubicBezTo>
                  <a:cubicBezTo>
                    <a:pt x="6593" y="70736"/>
                    <a:pt x="10549" y="72000"/>
                    <a:pt x="17142" y="72000"/>
                  </a:cubicBezTo>
                  <a:cubicBezTo>
                    <a:pt x="19780" y="72000"/>
                    <a:pt x="21098" y="72000"/>
                    <a:pt x="23736" y="72000"/>
                  </a:cubicBezTo>
                  <a:cubicBezTo>
                    <a:pt x="26373" y="72000"/>
                    <a:pt x="27692" y="75789"/>
                    <a:pt x="29010" y="78315"/>
                  </a:cubicBezTo>
                  <a:cubicBezTo>
                    <a:pt x="30329" y="80842"/>
                    <a:pt x="31648" y="84631"/>
                    <a:pt x="34285" y="85894"/>
                  </a:cubicBezTo>
                  <a:cubicBezTo>
                    <a:pt x="35604" y="87157"/>
                    <a:pt x="40879" y="85894"/>
                    <a:pt x="43516" y="84631"/>
                  </a:cubicBezTo>
                  <a:cubicBezTo>
                    <a:pt x="44835" y="84631"/>
                    <a:pt x="44835" y="80842"/>
                    <a:pt x="46153" y="79578"/>
                  </a:cubicBezTo>
                  <a:cubicBezTo>
                    <a:pt x="46153" y="77052"/>
                    <a:pt x="50109" y="78315"/>
                    <a:pt x="51428" y="78315"/>
                  </a:cubicBezTo>
                  <a:cubicBezTo>
                    <a:pt x="51428" y="80842"/>
                    <a:pt x="51428" y="80842"/>
                    <a:pt x="54065" y="80842"/>
                  </a:cubicBezTo>
                  <a:cubicBezTo>
                    <a:pt x="55384" y="80842"/>
                    <a:pt x="59340" y="79578"/>
                    <a:pt x="59340" y="82105"/>
                  </a:cubicBezTo>
                  <a:cubicBezTo>
                    <a:pt x="59340" y="84631"/>
                    <a:pt x="60659" y="85894"/>
                    <a:pt x="60659" y="88421"/>
                  </a:cubicBezTo>
                  <a:cubicBezTo>
                    <a:pt x="60659" y="89684"/>
                    <a:pt x="60659" y="90947"/>
                    <a:pt x="59340" y="93473"/>
                  </a:cubicBezTo>
                  <a:cubicBezTo>
                    <a:pt x="59340" y="94736"/>
                    <a:pt x="60659" y="97263"/>
                    <a:pt x="61978" y="98526"/>
                  </a:cubicBezTo>
                  <a:cubicBezTo>
                    <a:pt x="63296" y="99789"/>
                    <a:pt x="61978" y="102315"/>
                    <a:pt x="61978" y="103578"/>
                  </a:cubicBezTo>
                  <a:cubicBezTo>
                    <a:pt x="61978" y="107368"/>
                    <a:pt x="68571" y="103578"/>
                    <a:pt x="69890" y="103578"/>
                  </a:cubicBezTo>
                  <a:cubicBezTo>
                    <a:pt x="72527" y="103578"/>
                    <a:pt x="73846" y="103578"/>
                    <a:pt x="75164" y="104842"/>
                  </a:cubicBezTo>
                  <a:cubicBezTo>
                    <a:pt x="77802" y="107368"/>
                    <a:pt x="76483" y="106105"/>
                    <a:pt x="79120" y="106105"/>
                  </a:cubicBezTo>
                  <a:cubicBezTo>
                    <a:pt x="81758" y="106105"/>
                    <a:pt x="81758" y="107368"/>
                    <a:pt x="83076" y="108631"/>
                  </a:cubicBezTo>
                  <a:cubicBezTo>
                    <a:pt x="84395" y="108631"/>
                    <a:pt x="85714" y="109894"/>
                    <a:pt x="87032" y="109894"/>
                  </a:cubicBezTo>
                  <a:cubicBezTo>
                    <a:pt x="90989" y="111157"/>
                    <a:pt x="92307" y="111157"/>
                    <a:pt x="93626" y="107368"/>
                  </a:cubicBezTo>
                  <a:cubicBezTo>
                    <a:pt x="94945" y="111157"/>
                    <a:pt x="96263" y="112421"/>
                    <a:pt x="100219" y="113684"/>
                  </a:cubicBezTo>
                  <a:cubicBezTo>
                    <a:pt x="102857" y="114947"/>
                    <a:pt x="102857" y="118736"/>
                    <a:pt x="105494" y="120000"/>
                  </a:cubicBezTo>
                  <a:cubicBezTo>
                    <a:pt x="105494" y="120000"/>
                    <a:pt x="110769" y="118736"/>
                    <a:pt x="110769" y="118736"/>
                  </a:cubicBezTo>
                  <a:cubicBezTo>
                    <a:pt x="110769" y="116210"/>
                    <a:pt x="112087" y="111157"/>
                    <a:pt x="109450" y="112421"/>
                  </a:cubicBezTo>
                  <a:cubicBezTo>
                    <a:pt x="105494" y="113684"/>
                    <a:pt x="102857" y="111157"/>
                    <a:pt x="101538" y="107368"/>
                  </a:cubicBezTo>
                  <a:cubicBezTo>
                    <a:pt x="101538" y="104842"/>
                    <a:pt x="104175" y="101052"/>
                    <a:pt x="102857" y="97263"/>
                  </a:cubicBezTo>
                  <a:cubicBezTo>
                    <a:pt x="102857" y="96000"/>
                    <a:pt x="101538" y="93473"/>
                    <a:pt x="102857" y="92210"/>
                  </a:cubicBezTo>
                  <a:cubicBezTo>
                    <a:pt x="102857" y="92210"/>
                    <a:pt x="102857" y="90947"/>
                    <a:pt x="104175" y="90947"/>
                  </a:cubicBezTo>
                  <a:cubicBezTo>
                    <a:pt x="105494" y="90947"/>
                    <a:pt x="104175" y="88421"/>
                    <a:pt x="105494" y="88421"/>
                  </a:cubicBezTo>
                  <a:cubicBezTo>
                    <a:pt x="106813" y="85894"/>
                    <a:pt x="113406" y="85894"/>
                    <a:pt x="114725" y="85894"/>
                  </a:cubicBezTo>
                  <a:cubicBezTo>
                    <a:pt x="112087" y="84631"/>
                    <a:pt x="113406" y="80842"/>
                    <a:pt x="110769" y="79578"/>
                  </a:cubicBezTo>
                  <a:cubicBezTo>
                    <a:pt x="109450" y="78315"/>
                    <a:pt x="108131" y="77052"/>
                    <a:pt x="108131" y="75789"/>
                  </a:cubicBezTo>
                  <a:cubicBezTo>
                    <a:pt x="108131" y="73263"/>
                    <a:pt x="108131" y="70736"/>
                    <a:pt x="106813" y="69473"/>
                  </a:cubicBezTo>
                  <a:cubicBezTo>
                    <a:pt x="106813" y="66947"/>
                    <a:pt x="105494" y="65684"/>
                    <a:pt x="105494" y="63157"/>
                  </a:cubicBezTo>
                  <a:cubicBezTo>
                    <a:pt x="105494" y="61894"/>
                    <a:pt x="105494" y="55578"/>
                    <a:pt x="106813" y="56842"/>
                  </a:cubicBezTo>
                  <a:cubicBezTo>
                    <a:pt x="105494" y="51789"/>
                    <a:pt x="105494" y="49263"/>
                    <a:pt x="108131" y="44210"/>
                  </a:cubicBezTo>
                  <a:cubicBezTo>
                    <a:pt x="109450" y="40421"/>
                    <a:pt x="109450" y="39157"/>
                    <a:pt x="109450" y="35368"/>
                  </a:cubicBezTo>
                  <a:cubicBezTo>
                    <a:pt x="109450" y="31578"/>
                    <a:pt x="112087" y="29052"/>
                    <a:pt x="114725" y="26526"/>
                  </a:cubicBezTo>
                  <a:cubicBezTo>
                    <a:pt x="116043" y="25263"/>
                    <a:pt x="117362" y="24000"/>
                    <a:pt x="118681" y="22736"/>
                  </a:cubicBezTo>
                  <a:cubicBezTo>
                    <a:pt x="120000" y="21473"/>
                    <a:pt x="120000" y="21473"/>
                    <a:pt x="118681" y="18947"/>
                  </a:cubicBezTo>
                  <a:cubicBezTo>
                    <a:pt x="117362" y="18947"/>
                    <a:pt x="120000" y="20210"/>
                    <a:pt x="118681" y="1894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0" name="Google Shape;1033;g90e2d1f501_0_5781">
              <a:extLst>
                <a:ext uri="{FF2B5EF4-FFF2-40B4-BE49-F238E27FC236}">
                  <a16:creationId xmlns:a16="http://schemas.microsoft.com/office/drawing/2014/main" id="{B8589EF0-6082-385E-721F-CBF370719D5B}"/>
                </a:ext>
              </a:extLst>
            </p:cNvPr>
            <p:cNvSpPr/>
            <p:nvPr/>
          </p:nvSpPr>
          <p:spPr>
            <a:xfrm>
              <a:off x="12254332" y="9307029"/>
              <a:ext cx="525600" cy="58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285" y="51428"/>
                  </a:moveTo>
                  <a:cubicBezTo>
                    <a:pt x="104999" y="51428"/>
                    <a:pt x="102857" y="53333"/>
                    <a:pt x="102857" y="49523"/>
                  </a:cubicBezTo>
                  <a:cubicBezTo>
                    <a:pt x="102857" y="45714"/>
                    <a:pt x="102857" y="43809"/>
                    <a:pt x="100714" y="40000"/>
                  </a:cubicBezTo>
                  <a:cubicBezTo>
                    <a:pt x="96428" y="34285"/>
                    <a:pt x="102857" y="28571"/>
                    <a:pt x="98571" y="22857"/>
                  </a:cubicBezTo>
                  <a:cubicBezTo>
                    <a:pt x="98571" y="20952"/>
                    <a:pt x="98571" y="15238"/>
                    <a:pt x="98571" y="15238"/>
                  </a:cubicBezTo>
                  <a:cubicBezTo>
                    <a:pt x="98571" y="15238"/>
                    <a:pt x="92142" y="15238"/>
                    <a:pt x="92142" y="15238"/>
                  </a:cubicBezTo>
                  <a:cubicBezTo>
                    <a:pt x="85714" y="15238"/>
                    <a:pt x="85714" y="17142"/>
                    <a:pt x="85714" y="11428"/>
                  </a:cubicBezTo>
                  <a:cubicBezTo>
                    <a:pt x="79285" y="11428"/>
                    <a:pt x="77142" y="9523"/>
                    <a:pt x="75000" y="15238"/>
                  </a:cubicBezTo>
                  <a:cubicBezTo>
                    <a:pt x="75000" y="15238"/>
                    <a:pt x="75000" y="20952"/>
                    <a:pt x="72857" y="20952"/>
                  </a:cubicBezTo>
                  <a:cubicBezTo>
                    <a:pt x="70714" y="22857"/>
                    <a:pt x="66428" y="22857"/>
                    <a:pt x="62142" y="22857"/>
                  </a:cubicBezTo>
                  <a:cubicBezTo>
                    <a:pt x="47142" y="24761"/>
                    <a:pt x="51428" y="1904"/>
                    <a:pt x="38571" y="1904"/>
                  </a:cubicBezTo>
                  <a:cubicBezTo>
                    <a:pt x="27857" y="1904"/>
                    <a:pt x="14999" y="0"/>
                    <a:pt x="6428" y="3809"/>
                  </a:cubicBezTo>
                  <a:cubicBezTo>
                    <a:pt x="2142" y="7619"/>
                    <a:pt x="12857" y="19047"/>
                    <a:pt x="12857" y="22857"/>
                  </a:cubicBezTo>
                  <a:cubicBezTo>
                    <a:pt x="14999" y="24761"/>
                    <a:pt x="14999" y="28571"/>
                    <a:pt x="12857" y="30476"/>
                  </a:cubicBezTo>
                  <a:cubicBezTo>
                    <a:pt x="8571" y="32380"/>
                    <a:pt x="12857" y="36190"/>
                    <a:pt x="12857" y="38095"/>
                  </a:cubicBezTo>
                  <a:cubicBezTo>
                    <a:pt x="19285" y="45714"/>
                    <a:pt x="23571" y="55238"/>
                    <a:pt x="17142" y="62857"/>
                  </a:cubicBezTo>
                  <a:cubicBezTo>
                    <a:pt x="12857" y="68571"/>
                    <a:pt x="8571" y="72380"/>
                    <a:pt x="6428" y="78095"/>
                  </a:cubicBezTo>
                  <a:cubicBezTo>
                    <a:pt x="4285" y="83809"/>
                    <a:pt x="2142" y="89523"/>
                    <a:pt x="0" y="95238"/>
                  </a:cubicBezTo>
                  <a:cubicBezTo>
                    <a:pt x="0" y="99047"/>
                    <a:pt x="0" y="102857"/>
                    <a:pt x="0" y="104761"/>
                  </a:cubicBezTo>
                  <a:cubicBezTo>
                    <a:pt x="0" y="106666"/>
                    <a:pt x="0" y="110476"/>
                    <a:pt x="0" y="112380"/>
                  </a:cubicBezTo>
                  <a:cubicBezTo>
                    <a:pt x="2142" y="112380"/>
                    <a:pt x="4285" y="112380"/>
                    <a:pt x="6428" y="112380"/>
                  </a:cubicBezTo>
                  <a:cubicBezTo>
                    <a:pt x="10714" y="112380"/>
                    <a:pt x="10714" y="106666"/>
                    <a:pt x="17142" y="110476"/>
                  </a:cubicBezTo>
                  <a:cubicBezTo>
                    <a:pt x="17142" y="110476"/>
                    <a:pt x="19285" y="112380"/>
                    <a:pt x="19285" y="112380"/>
                  </a:cubicBezTo>
                  <a:cubicBezTo>
                    <a:pt x="25714" y="112380"/>
                    <a:pt x="29999" y="112380"/>
                    <a:pt x="34285" y="112380"/>
                  </a:cubicBezTo>
                  <a:cubicBezTo>
                    <a:pt x="40714" y="112380"/>
                    <a:pt x="47142" y="112380"/>
                    <a:pt x="53571" y="112380"/>
                  </a:cubicBezTo>
                  <a:cubicBezTo>
                    <a:pt x="55714" y="112380"/>
                    <a:pt x="62142" y="112380"/>
                    <a:pt x="64285" y="112380"/>
                  </a:cubicBezTo>
                  <a:cubicBezTo>
                    <a:pt x="68571" y="120000"/>
                    <a:pt x="77142" y="118095"/>
                    <a:pt x="83571" y="118095"/>
                  </a:cubicBezTo>
                  <a:cubicBezTo>
                    <a:pt x="94285" y="118095"/>
                    <a:pt x="102857" y="116190"/>
                    <a:pt x="113571" y="114285"/>
                  </a:cubicBezTo>
                  <a:cubicBezTo>
                    <a:pt x="107142" y="108571"/>
                    <a:pt x="98571" y="104761"/>
                    <a:pt x="98571" y="97142"/>
                  </a:cubicBezTo>
                  <a:cubicBezTo>
                    <a:pt x="98571" y="87619"/>
                    <a:pt x="98571" y="78095"/>
                    <a:pt x="98571" y="70476"/>
                  </a:cubicBezTo>
                  <a:cubicBezTo>
                    <a:pt x="98571" y="68571"/>
                    <a:pt x="119999" y="72380"/>
                    <a:pt x="119999" y="66666"/>
                  </a:cubicBezTo>
                  <a:cubicBezTo>
                    <a:pt x="119999" y="62857"/>
                    <a:pt x="119999" y="57142"/>
                    <a:pt x="119999" y="51428"/>
                  </a:cubicBezTo>
                  <a:cubicBezTo>
                    <a:pt x="119999" y="45714"/>
                    <a:pt x="113571" y="51428"/>
                    <a:pt x="109285" y="5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1" name="Google Shape;1034;g90e2d1f501_0_5781">
              <a:extLst>
                <a:ext uri="{FF2B5EF4-FFF2-40B4-BE49-F238E27FC236}">
                  <a16:creationId xmlns:a16="http://schemas.microsoft.com/office/drawing/2014/main" id="{C273ACE8-3E7E-C5BE-83DF-C8F1F4FFA814}"/>
                </a:ext>
              </a:extLst>
            </p:cNvPr>
            <p:cNvSpPr/>
            <p:nvPr/>
          </p:nvSpPr>
          <p:spPr>
            <a:xfrm>
              <a:off x="12591914" y="9867685"/>
              <a:ext cx="429900" cy="44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17" y="5000"/>
                  </a:moveTo>
                  <a:cubicBezTo>
                    <a:pt x="62608" y="7500"/>
                    <a:pt x="57391" y="7500"/>
                    <a:pt x="54782" y="7500"/>
                  </a:cubicBezTo>
                  <a:cubicBezTo>
                    <a:pt x="49565" y="7500"/>
                    <a:pt x="52173" y="15000"/>
                    <a:pt x="46956" y="10000"/>
                  </a:cubicBezTo>
                  <a:cubicBezTo>
                    <a:pt x="39130" y="0"/>
                    <a:pt x="26086" y="12500"/>
                    <a:pt x="15652" y="10000"/>
                  </a:cubicBezTo>
                  <a:cubicBezTo>
                    <a:pt x="15652" y="22500"/>
                    <a:pt x="15652" y="35000"/>
                    <a:pt x="15652" y="45000"/>
                  </a:cubicBezTo>
                  <a:cubicBezTo>
                    <a:pt x="15652" y="47500"/>
                    <a:pt x="18260" y="57500"/>
                    <a:pt x="15652" y="57500"/>
                  </a:cubicBezTo>
                  <a:cubicBezTo>
                    <a:pt x="13043" y="60000"/>
                    <a:pt x="2608" y="55000"/>
                    <a:pt x="2608" y="60000"/>
                  </a:cubicBezTo>
                  <a:cubicBezTo>
                    <a:pt x="2608" y="65000"/>
                    <a:pt x="2608" y="72500"/>
                    <a:pt x="2608" y="77500"/>
                  </a:cubicBezTo>
                  <a:cubicBezTo>
                    <a:pt x="2608" y="82500"/>
                    <a:pt x="0" y="90000"/>
                    <a:pt x="2608" y="95000"/>
                  </a:cubicBezTo>
                  <a:cubicBezTo>
                    <a:pt x="13043" y="97500"/>
                    <a:pt x="15652" y="110000"/>
                    <a:pt x="10434" y="117500"/>
                  </a:cubicBezTo>
                  <a:cubicBezTo>
                    <a:pt x="10434" y="120000"/>
                    <a:pt x="20869" y="120000"/>
                    <a:pt x="20869" y="120000"/>
                  </a:cubicBezTo>
                  <a:cubicBezTo>
                    <a:pt x="26086" y="120000"/>
                    <a:pt x="28695" y="115000"/>
                    <a:pt x="33913" y="110000"/>
                  </a:cubicBezTo>
                  <a:cubicBezTo>
                    <a:pt x="39130" y="105000"/>
                    <a:pt x="39130" y="97500"/>
                    <a:pt x="49565" y="102500"/>
                  </a:cubicBezTo>
                  <a:cubicBezTo>
                    <a:pt x="60000" y="107500"/>
                    <a:pt x="70434" y="110000"/>
                    <a:pt x="75652" y="97500"/>
                  </a:cubicBezTo>
                  <a:cubicBezTo>
                    <a:pt x="75652" y="95000"/>
                    <a:pt x="75652" y="92500"/>
                    <a:pt x="80869" y="92500"/>
                  </a:cubicBezTo>
                  <a:cubicBezTo>
                    <a:pt x="86086" y="92500"/>
                    <a:pt x="88695" y="87500"/>
                    <a:pt x="88695" y="85000"/>
                  </a:cubicBezTo>
                  <a:cubicBezTo>
                    <a:pt x="93913" y="77500"/>
                    <a:pt x="104347" y="70000"/>
                    <a:pt x="112173" y="65000"/>
                  </a:cubicBezTo>
                  <a:cubicBezTo>
                    <a:pt x="117391" y="62500"/>
                    <a:pt x="120000" y="60000"/>
                    <a:pt x="114782" y="55000"/>
                  </a:cubicBezTo>
                  <a:cubicBezTo>
                    <a:pt x="112173" y="52500"/>
                    <a:pt x="104347" y="55000"/>
                    <a:pt x="104347" y="52500"/>
                  </a:cubicBezTo>
                  <a:cubicBezTo>
                    <a:pt x="101739" y="50000"/>
                    <a:pt x="99130" y="47500"/>
                    <a:pt x="99130" y="42500"/>
                  </a:cubicBezTo>
                  <a:cubicBezTo>
                    <a:pt x="99130" y="42500"/>
                    <a:pt x="101739" y="40000"/>
                    <a:pt x="101739" y="37500"/>
                  </a:cubicBezTo>
                  <a:cubicBezTo>
                    <a:pt x="99130" y="37500"/>
                    <a:pt x="96521" y="37500"/>
                    <a:pt x="93913" y="35000"/>
                  </a:cubicBezTo>
                  <a:cubicBezTo>
                    <a:pt x="93913" y="35000"/>
                    <a:pt x="96521" y="32500"/>
                    <a:pt x="93913" y="32500"/>
                  </a:cubicBezTo>
                  <a:cubicBezTo>
                    <a:pt x="91304" y="32500"/>
                    <a:pt x="91304" y="30000"/>
                    <a:pt x="88695" y="30000"/>
                  </a:cubicBezTo>
                  <a:cubicBezTo>
                    <a:pt x="83478" y="27500"/>
                    <a:pt x="80869" y="25000"/>
                    <a:pt x="78260" y="17500"/>
                  </a:cubicBezTo>
                  <a:cubicBezTo>
                    <a:pt x="78260" y="15000"/>
                    <a:pt x="70434" y="5000"/>
                    <a:pt x="65217" y="5000"/>
                  </a:cubicBezTo>
                  <a:cubicBezTo>
                    <a:pt x="65217" y="5000"/>
                    <a:pt x="67826" y="5000"/>
                    <a:pt x="65217" y="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2" name="Google Shape;1035;g90e2d1f501_0_5781">
              <a:extLst>
                <a:ext uri="{FF2B5EF4-FFF2-40B4-BE49-F238E27FC236}">
                  <a16:creationId xmlns:a16="http://schemas.microsoft.com/office/drawing/2014/main" id="{9609274E-8EB0-7C3C-F1F4-F150DF09C6BD}"/>
                </a:ext>
              </a:extLst>
            </p:cNvPr>
            <p:cNvSpPr/>
            <p:nvPr/>
          </p:nvSpPr>
          <p:spPr>
            <a:xfrm>
              <a:off x="12824397" y="9775302"/>
              <a:ext cx="366300" cy="32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5428"/>
                  </a:moveTo>
                  <a:cubicBezTo>
                    <a:pt x="120000" y="72000"/>
                    <a:pt x="116923" y="65142"/>
                    <a:pt x="116923" y="61714"/>
                  </a:cubicBezTo>
                  <a:cubicBezTo>
                    <a:pt x="116923" y="54857"/>
                    <a:pt x="120000" y="51428"/>
                    <a:pt x="120000" y="48000"/>
                  </a:cubicBezTo>
                  <a:cubicBezTo>
                    <a:pt x="120000" y="37714"/>
                    <a:pt x="120000" y="30857"/>
                    <a:pt x="116923" y="24000"/>
                  </a:cubicBezTo>
                  <a:cubicBezTo>
                    <a:pt x="116923" y="13714"/>
                    <a:pt x="89230" y="6857"/>
                    <a:pt x="83076" y="6857"/>
                  </a:cubicBezTo>
                  <a:cubicBezTo>
                    <a:pt x="83076" y="0"/>
                    <a:pt x="83076" y="0"/>
                    <a:pt x="73846" y="0"/>
                  </a:cubicBezTo>
                  <a:cubicBezTo>
                    <a:pt x="64615" y="0"/>
                    <a:pt x="64615" y="3428"/>
                    <a:pt x="58461" y="10285"/>
                  </a:cubicBezTo>
                  <a:cubicBezTo>
                    <a:pt x="55384" y="17142"/>
                    <a:pt x="46153" y="20571"/>
                    <a:pt x="40000" y="24000"/>
                  </a:cubicBezTo>
                  <a:cubicBezTo>
                    <a:pt x="36923" y="30857"/>
                    <a:pt x="33846" y="41142"/>
                    <a:pt x="27692" y="41142"/>
                  </a:cubicBezTo>
                  <a:cubicBezTo>
                    <a:pt x="21538" y="41142"/>
                    <a:pt x="15384" y="37714"/>
                    <a:pt x="6153" y="41142"/>
                  </a:cubicBezTo>
                  <a:cubicBezTo>
                    <a:pt x="0" y="44571"/>
                    <a:pt x="12307" y="51428"/>
                    <a:pt x="15384" y="54857"/>
                  </a:cubicBezTo>
                  <a:cubicBezTo>
                    <a:pt x="18461" y="61714"/>
                    <a:pt x="18461" y="68571"/>
                    <a:pt x="24615" y="72000"/>
                  </a:cubicBezTo>
                  <a:cubicBezTo>
                    <a:pt x="27692" y="75428"/>
                    <a:pt x="30769" y="78857"/>
                    <a:pt x="33846" y="78857"/>
                  </a:cubicBezTo>
                  <a:cubicBezTo>
                    <a:pt x="36923" y="78857"/>
                    <a:pt x="33846" y="82285"/>
                    <a:pt x="33846" y="82285"/>
                  </a:cubicBezTo>
                  <a:cubicBezTo>
                    <a:pt x="36923" y="82285"/>
                    <a:pt x="40000" y="85714"/>
                    <a:pt x="43076" y="85714"/>
                  </a:cubicBezTo>
                  <a:cubicBezTo>
                    <a:pt x="43076" y="89142"/>
                    <a:pt x="40000" y="92571"/>
                    <a:pt x="40000" y="96000"/>
                  </a:cubicBezTo>
                  <a:cubicBezTo>
                    <a:pt x="40000" y="99428"/>
                    <a:pt x="43076" y="106285"/>
                    <a:pt x="46153" y="106285"/>
                  </a:cubicBezTo>
                  <a:cubicBezTo>
                    <a:pt x="55384" y="106285"/>
                    <a:pt x="58461" y="106285"/>
                    <a:pt x="61538" y="116571"/>
                  </a:cubicBezTo>
                  <a:cubicBezTo>
                    <a:pt x="64615" y="120000"/>
                    <a:pt x="70769" y="116571"/>
                    <a:pt x="76923" y="120000"/>
                  </a:cubicBezTo>
                  <a:cubicBezTo>
                    <a:pt x="80000" y="120000"/>
                    <a:pt x="80000" y="120000"/>
                    <a:pt x="83076" y="120000"/>
                  </a:cubicBezTo>
                  <a:cubicBezTo>
                    <a:pt x="95384" y="120000"/>
                    <a:pt x="98461" y="116571"/>
                    <a:pt x="104615" y="106285"/>
                  </a:cubicBezTo>
                  <a:cubicBezTo>
                    <a:pt x="107692" y="102857"/>
                    <a:pt x="110769" y="96000"/>
                    <a:pt x="110769" y="92571"/>
                  </a:cubicBezTo>
                  <a:cubicBezTo>
                    <a:pt x="113846" y="85714"/>
                    <a:pt x="120000" y="82285"/>
                    <a:pt x="120000" y="75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3" name="Google Shape;1036;g90e2d1f501_0_5781">
              <a:extLst>
                <a:ext uri="{FF2B5EF4-FFF2-40B4-BE49-F238E27FC236}">
                  <a16:creationId xmlns:a16="http://schemas.microsoft.com/office/drawing/2014/main" id="{9DAACD88-51F5-E88E-2583-2EB631C062AE}"/>
                </a:ext>
              </a:extLst>
            </p:cNvPr>
            <p:cNvSpPr/>
            <p:nvPr/>
          </p:nvSpPr>
          <p:spPr>
            <a:xfrm>
              <a:off x="13069621" y="10259504"/>
              <a:ext cx="924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909"/>
                  </a:moveTo>
                  <a:cubicBezTo>
                    <a:pt x="0" y="21818"/>
                    <a:pt x="36000" y="120000"/>
                    <a:pt x="84000" y="98181"/>
                  </a:cubicBezTo>
                  <a:cubicBezTo>
                    <a:pt x="120000" y="87272"/>
                    <a:pt x="108000" y="0"/>
                    <a:pt x="60000" y="10909"/>
                  </a:cubicBezTo>
                  <a:cubicBezTo>
                    <a:pt x="36000" y="10909"/>
                    <a:pt x="72000" y="10909"/>
                    <a:pt x="60000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4" name="Google Shape;1037;g90e2d1f501_0_5781">
              <a:extLst>
                <a:ext uri="{FF2B5EF4-FFF2-40B4-BE49-F238E27FC236}">
                  <a16:creationId xmlns:a16="http://schemas.microsoft.com/office/drawing/2014/main" id="{384FCC98-4CDE-BE38-746A-58937DC8D7AE}"/>
                </a:ext>
              </a:extLst>
            </p:cNvPr>
            <p:cNvSpPr/>
            <p:nvPr/>
          </p:nvSpPr>
          <p:spPr>
            <a:xfrm>
              <a:off x="12442232" y="10090672"/>
              <a:ext cx="738900" cy="64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405" y="46956"/>
                  </a:moveTo>
                  <a:cubicBezTo>
                    <a:pt x="107848" y="46956"/>
                    <a:pt x="103291" y="41739"/>
                    <a:pt x="104810" y="38260"/>
                  </a:cubicBezTo>
                  <a:cubicBezTo>
                    <a:pt x="104810" y="34782"/>
                    <a:pt x="107848" y="33043"/>
                    <a:pt x="109367" y="33043"/>
                  </a:cubicBezTo>
                  <a:cubicBezTo>
                    <a:pt x="110886" y="33043"/>
                    <a:pt x="112405" y="34782"/>
                    <a:pt x="113924" y="34782"/>
                  </a:cubicBezTo>
                  <a:cubicBezTo>
                    <a:pt x="113924" y="29565"/>
                    <a:pt x="115443" y="24347"/>
                    <a:pt x="113924" y="19130"/>
                  </a:cubicBezTo>
                  <a:cubicBezTo>
                    <a:pt x="112405" y="17391"/>
                    <a:pt x="110886" y="13913"/>
                    <a:pt x="110886" y="12173"/>
                  </a:cubicBezTo>
                  <a:cubicBezTo>
                    <a:pt x="109367" y="8695"/>
                    <a:pt x="109367" y="5217"/>
                    <a:pt x="109367" y="1739"/>
                  </a:cubicBezTo>
                  <a:cubicBezTo>
                    <a:pt x="106329" y="3478"/>
                    <a:pt x="101772" y="1739"/>
                    <a:pt x="100253" y="1739"/>
                  </a:cubicBezTo>
                  <a:cubicBezTo>
                    <a:pt x="95696" y="0"/>
                    <a:pt x="92658" y="0"/>
                    <a:pt x="91139" y="3478"/>
                  </a:cubicBezTo>
                  <a:cubicBezTo>
                    <a:pt x="88101" y="5217"/>
                    <a:pt x="85063" y="5217"/>
                    <a:pt x="83544" y="8695"/>
                  </a:cubicBezTo>
                  <a:cubicBezTo>
                    <a:pt x="82025" y="10434"/>
                    <a:pt x="78987" y="12173"/>
                    <a:pt x="77468" y="13913"/>
                  </a:cubicBezTo>
                  <a:cubicBezTo>
                    <a:pt x="75949" y="15652"/>
                    <a:pt x="75949" y="19130"/>
                    <a:pt x="74430" y="20869"/>
                  </a:cubicBezTo>
                  <a:cubicBezTo>
                    <a:pt x="72911" y="24347"/>
                    <a:pt x="69873" y="20869"/>
                    <a:pt x="68354" y="24347"/>
                  </a:cubicBezTo>
                  <a:cubicBezTo>
                    <a:pt x="66835" y="26086"/>
                    <a:pt x="68354" y="27826"/>
                    <a:pt x="66835" y="29565"/>
                  </a:cubicBezTo>
                  <a:cubicBezTo>
                    <a:pt x="63797" y="36521"/>
                    <a:pt x="56202" y="31304"/>
                    <a:pt x="51645" y="29565"/>
                  </a:cubicBezTo>
                  <a:cubicBezTo>
                    <a:pt x="47088" y="26086"/>
                    <a:pt x="45569" y="33043"/>
                    <a:pt x="42531" y="36521"/>
                  </a:cubicBezTo>
                  <a:cubicBezTo>
                    <a:pt x="41012" y="38260"/>
                    <a:pt x="39493" y="41739"/>
                    <a:pt x="36455" y="41739"/>
                  </a:cubicBezTo>
                  <a:cubicBezTo>
                    <a:pt x="36455" y="41739"/>
                    <a:pt x="30379" y="41739"/>
                    <a:pt x="30379" y="40000"/>
                  </a:cubicBezTo>
                  <a:cubicBezTo>
                    <a:pt x="33417" y="34782"/>
                    <a:pt x="31898" y="26086"/>
                    <a:pt x="25822" y="24347"/>
                  </a:cubicBezTo>
                  <a:cubicBezTo>
                    <a:pt x="25822" y="33043"/>
                    <a:pt x="25822" y="41739"/>
                    <a:pt x="25822" y="50434"/>
                  </a:cubicBezTo>
                  <a:cubicBezTo>
                    <a:pt x="25822" y="50434"/>
                    <a:pt x="27341" y="55652"/>
                    <a:pt x="25822" y="57391"/>
                  </a:cubicBezTo>
                  <a:cubicBezTo>
                    <a:pt x="21265" y="60869"/>
                    <a:pt x="19746" y="62608"/>
                    <a:pt x="13670" y="60869"/>
                  </a:cubicBezTo>
                  <a:cubicBezTo>
                    <a:pt x="12151" y="60869"/>
                    <a:pt x="10632" y="60869"/>
                    <a:pt x="9113" y="59130"/>
                  </a:cubicBezTo>
                  <a:cubicBezTo>
                    <a:pt x="7594" y="55652"/>
                    <a:pt x="6075" y="53913"/>
                    <a:pt x="3037" y="57391"/>
                  </a:cubicBezTo>
                  <a:cubicBezTo>
                    <a:pt x="0" y="60869"/>
                    <a:pt x="3037" y="66086"/>
                    <a:pt x="4556" y="69565"/>
                  </a:cubicBezTo>
                  <a:cubicBezTo>
                    <a:pt x="6075" y="71304"/>
                    <a:pt x="7594" y="74782"/>
                    <a:pt x="7594" y="78260"/>
                  </a:cubicBezTo>
                  <a:cubicBezTo>
                    <a:pt x="10632" y="85217"/>
                    <a:pt x="16708" y="88695"/>
                    <a:pt x="13670" y="97391"/>
                  </a:cubicBezTo>
                  <a:cubicBezTo>
                    <a:pt x="12151" y="100869"/>
                    <a:pt x="10632" y="100869"/>
                    <a:pt x="12151" y="104347"/>
                  </a:cubicBezTo>
                  <a:cubicBezTo>
                    <a:pt x="13670" y="106086"/>
                    <a:pt x="13670" y="107826"/>
                    <a:pt x="13670" y="107826"/>
                  </a:cubicBezTo>
                  <a:cubicBezTo>
                    <a:pt x="15189" y="109565"/>
                    <a:pt x="13670" y="113043"/>
                    <a:pt x="15189" y="114782"/>
                  </a:cubicBezTo>
                  <a:cubicBezTo>
                    <a:pt x="15189" y="114782"/>
                    <a:pt x="15189" y="111304"/>
                    <a:pt x="16708" y="111304"/>
                  </a:cubicBezTo>
                  <a:cubicBezTo>
                    <a:pt x="16708" y="111304"/>
                    <a:pt x="21265" y="116521"/>
                    <a:pt x="22784" y="118260"/>
                  </a:cubicBezTo>
                  <a:cubicBezTo>
                    <a:pt x="25822" y="120000"/>
                    <a:pt x="28860" y="114782"/>
                    <a:pt x="31898" y="114782"/>
                  </a:cubicBezTo>
                  <a:cubicBezTo>
                    <a:pt x="34936" y="113043"/>
                    <a:pt x="37974" y="116521"/>
                    <a:pt x="39493" y="113043"/>
                  </a:cubicBezTo>
                  <a:cubicBezTo>
                    <a:pt x="42531" y="111304"/>
                    <a:pt x="44050" y="111304"/>
                    <a:pt x="47088" y="111304"/>
                  </a:cubicBezTo>
                  <a:cubicBezTo>
                    <a:pt x="50126" y="111304"/>
                    <a:pt x="53164" y="111304"/>
                    <a:pt x="57721" y="111304"/>
                  </a:cubicBezTo>
                  <a:cubicBezTo>
                    <a:pt x="57721" y="111304"/>
                    <a:pt x="59240" y="111304"/>
                    <a:pt x="59240" y="111304"/>
                  </a:cubicBezTo>
                  <a:cubicBezTo>
                    <a:pt x="60759" y="111304"/>
                    <a:pt x="60759" y="109565"/>
                    <a:pt x="62278" y="109565"/>
                  </a:cubicBezTo>
                  <a:cubicBezTo>
                    <a:pt x="62278" y="109565"/>
                    <a:pt x="62278" y="107826"/>
                    <a:pt x="63797" y="107826"/>
                  </a:cubicBezTo>
                  <a:cubicBezTo>
                    <a:pt x="63797" y="109565"/>
                    <a:pt x="63797" y="113043"/>
                    <a:pt x="66835" y="113043"/>
                  </a:cubicBezTo>
                  <a:cubicBezTo>
                    <a:pt x="66835" y="113043"/>
                    <a:pt x="65316" y="106086"/>
                    <a:pt x="69873" y="107826"/>
                  </a:cubicBezTo>
                  <a:cubicBezTo>
                    <a:pt x="75949" y="109565"/>
                    <a:pt x="82025" y="102608"/>
                    <a:pt x="86582" y="97391"/>
                  </a:cubicBezTo>
                  <a:cubicBezTo>
                    <a:pt x="91139" y="93913"/>
                    <a:pt x="94177" y="88695"/>
                    <a:pt x="98734" y="83478"/>
                  </a:cubicBezTo>
                  <a:cubicBezTo>
                    <a:pt x="103291" y="78260"/>
                    <a:pt x="104810" y="71304"/>
                    <a:pt x="109367" y="64347"/>
                  </a:cubicBezTo>
                  <a:cubicBezTo>
                    <a:pt x="110886" y="62608"/>
                    <a:pt x="115443" y="60869"/>
                    <a:pt x="116962" y="57391"/>
                  </a:cubicBezTo>
                  <a:cubicBezTo>
                    <a:pt x="118481" y="53913"/>
                    <a:pt x="120000" y="46956"/>
                    <a:pt x="120000" y="43478"/>
                  </a:cubicBezTo>
                  <a:cubicBezTo>
                    <a:pt x="118481" y="43478"/>
                    <a:pt x="116962" y="43478"/>
                    <a:pt x="115443" y="43478"/>
                  </a:cubicBezTo>
                  <a:cubicBezTo>
                    <a:pt x="113924" y="43478"/>
                    <a:pt x="113924" y="46956"/>
                    <a:pt x="112405" y="46956"/>
                  </a:cubicBezTo>
                  <a:close/>
                  <a:moveTo>
                    <a:pt x="94177" y="67826"/>
                  </a:moveTo>
                  <a:cubicBezTo>
                    <a:pt x="92658" y="67826"/>
                    <a:pt x="92658" y="71304"/>
                    <a:pt x="92658" y="71304"/>
                  </a:cubicBezTo>
                  <a:cubicBezTo>
                    <a:pt x="91139" y="74782"/>
                    <a:pt x="88101" y="73043"/>
                    <a:pt x="86582" y="74782"/>
                  </a:cubicBezTo>
                  <a:cubicBezTo>
                    <a:pt x="85063" y="74782"/>
                    <a:pt x="85063" y="76521"/>
                    <a:pt x="83544" y="76521"/>
                  </a:cubicBezTo>
                  <a:cubicBezTo>
                    <a:pt x="80506" y="76521"/>
                    <a:pt x="78987" y="73043"/>
                    <a:pt x="78987" y="71304"/>
                  </a:cubicBezTo>
                  <a:cubicBezTo>
                    <a:pt x="77468" y="67826"/>
                    <a:pt x="82025" y="62608"/>
                    <a:pt x="85063" y="60869"/>
                  </a:cubicBezTo>
                  <a:cubicBezTo>
                    <a:pt x="86582" y="59130"/>
                    <a:pt x="89620" y="59130"/>
                    <a:pt x="91139" y="60869"/>
                  </a:cubicBezTo>
                  <a:cubicBezTo>
                    <a:pt x="92658" y="62608"/>
                    <a:pt x="97215" y="66086"/>
                    <a:pt x="94177" y="67826"/>
                  </a:cubicBezTo>
                  <a:cubicBezTo>
                    <a:pt x="92658" y="67826"/>
                    <a:pt x="95696" y="66086"/>
                    <a:pt x="94177" y="6782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5" name="Google Shape;1038;g90e2d1f501_0_5781">
              <a:extLst>
                <a:ext uri="{FF2B5EF4-FFF2-40B4-BE49-F238E27FC236}">
                  <a16:creationId xmlns:a16="http://schemas.microsoft.com/office/drawing/2014/main" id="{947BA9AC-D062-25BA-587A-362F1123E8FD}"/>
                </a:ext>
              </a:extLst>
            </p:cNvPr>
            <p:cNvSpPr/>
            <p:nvPr/>
          </p:nvSpPr>
          <p:spPr>
            <a:xfrm>
              <a:off x="12919938" y="10399671"/>
              <a:ext cx="120900" cy="12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36923"/>
                  </a:moveTo>
                  <a:cubicBezTo>
                    <a:pt x="83076" y="18461"/>
                    <a:pt x="46153" y="0"/>
                    <a:pt x="27692" y="27692"/>
                  </a:cubicBezTo>
                  <a:cubicBezTo>
                    <a:pt x="9230" y="46153"/>
                    <a:pt x="0" y="64615"/>
                    <a:pt x="18461" y="83076"/>
                  </a:cubicBezTo>
                  <a:cubicBezTo>
                    <a:pt x="36923" y="120000"/>
                    <a:pt x="46153" y="83076"/>
                    <a:pt x="64615" y="83076"/>
                  </a:cubicBezTo>
                  <a:cubicBezTo>
                    <a:pt x="92307" y="83076"/>
                    <a:pt x="120000" y="46153"/>
                    <a:pt x="101538" y="36923"/>
                  </a:cubicBezTo>
                  <a:cubicBezTo>
                    <a:pt x="92307" y="27692"/>
                    <a:pt x="110769" y="36923"/>
                    <a:pt x="101538" y="369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6" name="Google Shape;1039;g90e2d1f501_0_5781">
              <a:extLst>
                <a:ext uri="{FF2B5EF4-FFF2-40B4-BE49-F238E27FC236}">
                  <a16:creationId xmlns:a16="http://schemas.microsoft.com/office/drawing/2014/main" id="{0D65929A-7F90-EE3E-8BA8-1318CCD46C8B}"/>
                </a:ext>
              </a:extLst>
            </p:cNvPr>
            <p:cNvSpPr/>
            <p:nvPr/>
          </p:nvSpPr>
          <p:spPr>
            <a:xfrm>
              <a:off x="12263888" y="9240128"/>
              <a:ext cx="477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75000"/>
                  </a:moveTo>
                  <a:cubicBezTo>
                    <a:pt x="48000" y="60000"/>
                    <a:pt x="96000" y="30000"/>
                    <a:pt x="120000" y="15000"/>
                  </a:cubicBezTo>
                  <a:cubicBezTo>
                    <a:pt x="96000" y="0"/>
                    <a:pt x="48000" y="30000"/>
                    <a:pt x="24000" y="45000"/>
                  </a:cubicBezTo>
                  <a:cubicBezTo>
                    <a:pt x="0" y="60000"/>
                    <a:pt x="0" y="90000"/>
                    <a:pt x="0" y="120000"/>
                  </a:cubicBezTo>
                  <a:cubicBezTo>
                    <a:pt x="48000" y="105000"/>
                    <a:pt x="48000" y="90000"/>
                    <a:pt x="48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7" name="Google Shape;1040;g90e2d1f501_0_5781">
              <a:extLst>
                <a:ext uri="{FF2B5EF4-FFF2-40B4-BE49-F238E27FC236}">
                  <a16:creationId xmlns:a16="http://schemas.microsoft.com/office/drawing/2014/main" id="{1EDB08CE-1D18-F039-3834-6F1D604BF72A}"/>
                </a:ext>
              </a:extLst>
            </p:cNvPr>
            <p:cNvSpPr/>
            <p:nvPr/>
          </p:nvSpPr>
          <p:spPr>
            <a:xfrm>
              <a:off x="12219300" y="8857867"/>
              <a:ext cx="3249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714" y="117333"/>
                  </a:moveTo>
                  <a:cubicBezTo>
                    <a:pt x="41142" y="117333"/>
                    <a:pt x="48000" y="112000"/>
                    <a:pt x="51428" y="109333"/>
                  </a:cubicBezTo>
                  <a:cubicBezTo>
                    <a:pt x="58285" y="106666"/>
                    <a:pt x="51428" y="114666"/>
                    <a:pt x="54857" y="114666"/>
                  </a:cubicBezTo>
                  <a:cubicBezTo>
                    <a:pt x="54857" y="114666"/>
                    <a:pt x="78857" y="104000"/>
                    <a:pt x="78857" y="98666"/>
                  </a:cubicBezTo>
                  <a:cubicBezTo>
                    <a:pt x="78857" y="88000"/>
                    <a:pt x="78857" y="77333"/>
                    <a:pt x="85714" y="69333"/>
                  </a:cubicBezTo>
                  <a:cubicBezTo>
                    <a:pt x="92571" y="58666"/>
                    <a:pt x="102857" y="50666"/>
                    <a:pt x="106285" y="42666"/>
                  </a:cubicBezTo>
                  <a:cubicBezTo>
                    <a:pt x="109714" y="34666"/>
                    <a:pt x="109714" y="29333"/>
                    <a:pt x="113142" y="21333"/>
                  </a:cubicBezTo>
                  <a:cubicBezTo>
                    <a:pt x="113142" y="16000"/>
                    <a:pt x="120000" y="10666"/>
                    <a:pt x="120000" y="5333"/>
                  </a:cubicBezTo>
                  <a:cubicBezTo>
                    <a:pt x="113142" y="5333"/>
                    <a:pt x="106285" y="0"/>
                    <a:pt x="99428" y="2666"/>
                  </a:cubicBezTo>
                  <a:cubicBezTo>
                    <a:pt x="96000" y="2666"/>
                    <a:pt x="89142" y="2666"/>
                    <a:pt x="89142" y="5333"/>
                  </a:cubicBezTo>
                  <a:cubicBezTo>
                    <a:pt x="85714" y="10666"/>
                    <a:pt x="85714" y="13333"/>
                    <a:pt x="85714" y="16000"/>
                  </a:cubicBezTo>
                  <a:cubicBezTo>
                    <a:pt x="82285" y="24000"/>
                    <a:pt x="78857" y="26666"/>
                    <a:pt x="68571" y="26666"/>
                  </a:cubicBezTo>
                  <a:cubicBezTo>
                    <a:pt x="58285" y="24000"/>
                    <a:pt x="44571" y="21333"/>
                    <a:pt x="34285" y="21333"/>
                  </a:cubicBezTo>
                  <a:cubicBezTo>
                    <a:pt x="34285" y="26666"/>
                    <a:pt x="30857" y="37333"/>
                    <a:pt x="44571" y="34666"/>
                  </a:cubicBezTo>
                  <a:cubicBezTo>
                    <a:pt x="58285" y="29333"/>
                    <a:pt x="48000" y="45333"/>
                    <a:pt x="48000" y="50666"/>
                  </a:cubicBezTo>
                  <a:cubicBezTo>
                    <a:pt x="48000" y="53333"/>
                    <a:pt x="48000" y="56000"/>
                    <a:pt x="51428" y="58666"/>
                  </a:cubicBezTo>
                  <a:cubicBezTo>
                    <a:pt x="54857" y="61333"/>
                    <a:pt x="54857" y="64000"/>
                    <a:pt x="54857" y="66666"/>
                  </a:cubicBezTo>
                  <a:cubicBezTo>
                    <a:pt x="54857" y="72000"/>
                    <a:pt x="54857" y="80000"/>
                    <a:pt x="51428" y="85333"/>
                  </a:cubicBezTo>
                  <a:cubicBezTo>
                    <a:pt x="51428" y="88000"/>
                    <a:pt x="44571" y="82666"/>
                    <a:pt x="44571" y="82666"/>
                  </a:cubicBezTo>
                  <a:cubicBezTo>
                    <a:pt x="37714" y="82666"/>
                    <a:pt x="37714" y="88000"/>
                    <a:pt x="34285" y="85333"/>
                  </a:cubicBezTo>
                  <a:cubicBezTo>
                    <a:pt x="34285" y="82666"/>
                    <a:pt x="30857" y="80000"/>
                    <a:pt x="27428" y="77333"/>
                  </a:cubicBezTo>
                  <a:cubicBezTo>
                    <a:pt x="24000" y="77333"/>
                    <a:pt x="24000" y="82666"/>
                    <a:pt x="20571" y="85333"/>
                  </a:cubicBezTo>
                  <a:cubicBezTo>
                    <a:pt x="20571" y="85333"/>
                    <a:pt x="13714" y="85333"/>
                    <a:pt x="13714" y="85333"/>
                  </a:cubicBezTo>
                  <a:cubicBezTo>
                    <a:pt x="6857" y="85333"/>
                    <a:pt x="10285" y="90666"/>
                    <a:pt x="10285" y="93333"/>
                  </a:cubicBezTo>
                  <a:cubicBezTo>
                    <a:pt x="13714" y="101333"/>
                    <a:pt x="10285" y="98666"/>
                    <a:pt x="0" y="104000"/>
                  </a:cubicBezTo>
                  <a:cubicBezTo>
                    <a:pt x="6857" y="109333"/>
                    <a:pt x="13714" y="112000"/>
                    <a:pt x="17142" y="120000"/>
                  </a:cubicBezTo>
                  <a:cubicBezTo>
                    <a:pt x="20571" y="117333"/>
                    <a:pt x="24000" y="114666"/>
                    <a:pt x="27428" y="112000"/>
                  </a:cubicBezTo>
                  <a:cubicBezTo>
                    <a:pt x="34285" y="109333"/>
                    <a:pt x="34285" y="114666"/>
                    <a:pt x="37714" y="117333"/>
                  </a:cubicBezTo>
                  <a:cubicBezTo>
                    <a:pt x="41142" y="117333"/>
                    <a:pt x="34285" y="114666"/>
                    <a:pt x="37714" y="117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8" name="Google Shape;1041;g90e2d1f501_0_5781">
              <a:extLst>
                <a:ext uri="{FF2B5EF4-FFF2-40B4-BE49-F238E27FC236}">
                  <a16:creationId xmlns:a16="http://schemas.microsoft.com/office/drawing/2014/main" id="{4B361D04-889B-2C69-E922-FE59941EBD6A}"/>
                </a:ext>
              </a:extLst>
            </p:cNvPr>
            <p:cNvSpPr/>
            <p:nvPr/>
          </p:nvSpPr>
          <p:spPr>
            <a:xfrm>
              <a:off x="12359428" y="8520196"/>
              <a:ext cx="5955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500" y="98666"/>
                  </a:moveTo>
                  <a:cubicBezTo>
                    <a:pt x="24375" y="98666"/>
                    <a:pt x="30000" y="96000"/>
                    <a:pt x="31875" y="98666"/>
                  </a:cubicBezTo>
                  <a:cubicBezTo>
                    <a:pt x="31875" y="101333"/>
                    <a:pt x="37500" y="101333"/>
                    <a:pt x="37500" y="101333"/>
                  </a:cubicBezTo>
                  <a:cubicBezTo>
                    <a:pt x="39375" y="96000"/>
                    <a:pt x="37500" y="90666"/>
                    <a:pt x="39375" y="88000"/>
                  </a:cubicBezTo>
                  <a:cubicBezTo>
                    <a:pt x="39375" y="85333"/>
                    <a:pt x="43125" y="77333"/>
                    <a:pt x="46875" y="80000"/>
                  </a:cubicBezTo>
                  <a:cubicBezTo>
                    <a:pt x="50625" y="80000"/>
                    <a:pt x="52500" y="85333"/>
                    <a:pt x="56250" y="88000"/>
                  </a:cubicBezTo>
                  <a:cubicBezTo>
                    <a:pt x="60000" y="90666"/>
                    <a:pt x="63750" y="90666"/>
                    <a:pt x="67500" y="90666"/>
                  </a:cubicBezTo>
                  <a:cubicBezTo>
                    <a:pt x="69375" y="90666"/>
                    <a:pt x="73125" y="93333"/>
                    <a:pt x="73125" y="90666"/>
                  </a:cubicBezTo>
                  <a:cubicBezTo>
                    <a:pt x="75000" y="88000"/>
                    <a:pt x="75000" y="77333"/>
                    <a:pt x="76875" y="80000"/>
                  </a:cubicBezTo>
                  <a:cubicBezTo>
                    <a:pt x="80625" y="82666"/>
                    <a:pt x="80625" y="82666"/>
                    <a:pt x="84375" y="82666"/>
                  </a:cubicBezTo>
                  <a:cubicBezTo>
                    <a:pt x="88125" y="80000"/>
                    <a:pt x="90000" y="82666"/>
                    <a:pt x="93750" y="82666"/>
                  </a:cubicBezTo>
                  <a:cubicBezTo>
                    <a:pt x="97500" y="82666"/>
                    <a:pt x="99375" y="74666"/>
                    <a:pt x="103125" y="77333"/>
                  </a:cubicBezTo>
                  <a:cubicBezTo>
                    <a:pt x="105000" y="77333"/>
                    <a:pt x="108750" y="82666"/>
                    <a:pt x="112500" y="80000"/>
                  </a:cubicBezTo>
                  <a:cubicBezTo>
                    <a:pt x="120000" y="74666"/>
                    <a:pt x="110625" y="69333"/>
                    <a:pt x="108750" y="64000"/>
                  </a:cubicBezTo>
                  <a:cubicBezTo>
                    <a:pt x="106875" y="58666"/>
                    <a:pt x="106875" y="56000"/>
                    <a:pt x="103125" y="53333"/>
                  </a:cubicBezTo>
                  <a:cubicBezTo>
                    <a:pt x="99375" y="50666"/>
                    <a:pt x="97500" y="48000"/>
                    <a:pt x="95625" y="42666"/>
                  </a:cubicBezTo>
                  <a:cubicBezTo>
                    <a:pt x="95625" y="37333"/>
                    <a:pt x="91875" y="37333"/>
                    <a:pt x="88125" y="34666"/>
                  </a:cubicBezTo>
                  <a:cubicBezTo>
                    <a:pt x="88125" y="34666"/>
                    <a:pt x="88125" y="32000"/>
                    <a:pt x="86250" y="32000"/>
                  </a:cubicBezTo>
                  <a:cubicBezTo>
                    <a:pt x="86250" y="32000"/>
                    <a:pt x="82500" y="32000"/>
                    <a:pt x="82500" y="32000"/>
                  </a:cubicBezTo>
                  <a:cubicBezTo>
                    <a:pt x="80625" y="29333"/>
                    <a:pt x="82500" y="18666"/>
                    <a:pt x="82500" y="16000"/>
                  </a:cubicBezTo>
                  <a:cubicBezTo>
                    <a:pt x="82500" y="10666"/>
                    <a:pt x="78750" y="8000"/>
                    <a:pt x="76875" y="2666"/>
                  </a:cubicBezTo>
                  <a:cubicBezTo>
                    <a:pt x="76875" y="2666"/>
                    <a:pt x="76875" y="0"/>
                    <a:pt x="76875" y="0"/>
                  </a:cubicBezTo>
                  <a:cubicBezTo>
                    <a:pt x="75000" y="0"/>
                    <a:pt x="73125" y="0"/>
                    <a:pt x="71250" y="0"/>
                  </a:cubicBezTo>
                  <a:cubicBezTo>
                    <a:pt x="67500" y="2666"/>
                    <a:pt x="67500" y="2666"/>
                    <a:pt x="65625" y="8000"/>
                  </a:cubicBezTo>
                  <a:cubicBezTo>
                    <a:pt x="65625" y="16000"/>
                    <a:pt x="52500" y="26666"/>
                    <a:pt x="48750" y="26666"/>
                  </a:cubicBezTo>
                  <a:cubicBezTo>
                    <a:pt x="46875" y="26666"/>
                    <a:pt x="39375" y="26666"/>
                    <a:pt x="41250" y="29333"/>
                  </a:cubicBezTo>
                  <a:cubicBezTo>
                    <a:pt x="43125" y="34666"/>
                    <a:pt x="37500" y="40000"/>
                    <a:pt x="35625" y="40000"/>
                  </a:cubicBezTo>
                  <a:cubicBezTo>
                    <a:pt x="31875" y="42666"/>
                    <a:pt x="28125" y="45333"/>
                    <a:pt x="24375" y="45333"/>
                  </a:cubicBezTo>
                  <a:cubicBezTo>
                    <a:pt x="20625" y="48000"/>
                    <a:pt x="20625" y="42666"/>
                    <a:pt x="16875" y="45333"/>
                  </a:cubicBezTo>
                  <a:cubicBezTo>
                    <a:pt x="13125" y="48000"/>
                    <a:pt x="11250" y="45333"/>
                    <a:pt x="11250" y="48000"/>
                  </a:cubicBezTo>
                  <a:cubicBezTo>
                    <a:pt x="9375" y="53333"/>
                    <a:pt x="7500" y="58666"/>
                    <a:pt x="5625" y="61333"/>
                  </a:cubicBezTo>
                  <a:cubicBezTo>
                    <a:pt x="0" y="72000"/>
                    <a:pt x="3750" y="80000"/>
                    <a:pt x="7500" y="90666"/>
                  </a:cubicBezTo>
                  <a:cubicBezTo>
                    <a:pt x="9375" y="96000"/>
                    <a:pt x="9375" y="98666"/>
                    <a:pt x="11250" y="104000"/>
                  </a:cubicBezTo>
                  <a:cubicBezTo>
                    <a:pt x="15000" y="109333"/>
                    <a:pt x="16875" y="112000"/>
                    <a:pt x="16875" y="120000"/>
                  </a:cubicBezTo>
                  <a:cubicBezTo>
                    <a:pt x="16875" y="117333"/>
                    <a:pt x="18750" y="98666"/>
                    <a:pt x="22500" y="98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9" name="Google Shape;1042;g90e2d1f501_0_5781">
              <a:extLst>
                <a:ext uri="{FF2B5EF4-FFF2-40B4-BE49-F238E27FC236}">
                  <a16:creationId xmlns:a16="http://schemas.microsoft.com/office/drawing/2014/main" id="{F5F72A05-A2E1-830A-81BB-4656D9605E0D}"/>
                </a:ext>
              </a:extLst>
            </p:cNvPr>
            <p:cNvSpPr/>
            <p:nvPr/>
          </p:nvSpPr>
          <p:spPr>
            <a:xfrm>
              <a:off x="11697007" y="7921314"/>
              <a:ext cx="1092300" cy="76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051" y="118536"/>
                  </a:moveTo>
                  <a:cubicBezTo>
                    <a:pt x="83076" y="117073"/>
                    <a:pt x="84102" y="120000"/>
                    <a:pt x="85128" y="120000"/>
                  </a:cubicBezTo>
                  <a:cubicBezTo>
                    <a:pt x="87179" y="118536"/>
                    <a:pt x="89230" y="117073"/>
                    <a:pt x="91282" y="115609"/>
                  </a:cubicBezTo>
                  <a:cubicBezTo>
                    <a:pt x="92307" y="115609"/>
                    <a:pt x="95384" y="114146"/>
                    <a:pt x="95384" y="111219"/>
                  </a:cubicBezTo>
                  <a:cubicBezTo>
                    <a:pt x="95384" y="108292"/>
                    <a:pt x="96410" y="109756"/>
                    <a:pt x="98461" y="108292"/>
                  </a:cubicBezTo>
                  <a:cubicBezTo>
                    <a:pt x="101538" y="108292"/>
                    <a:pt x="105641" y="103902"/>
                    <a:pt x="107692" y="99512"/>
                  </a:cubicBezTo>
                  <a:cubicBezTo>
                    <a:pt x="108717" y="98048"/>
                    <a:pt x="108717" y="96585"/>
                    <a:pt x="109743" y="95121"/>
                  </a:cubicBezTo>
                  <a:cubicBezTo>
                    <a:pt x="110769" y="93658"/>
                    <a:pt x="112820" y="93658"/>
                    <a:pt x="114871" y="93658"/>
                  </a:cubicBezTo>
                  <a:cubicBezTo>
                    <a:pt x="114871" y="90731"/>
                    <a:pt x="112820" y="89268"/>
                    <a:pt x="111794" y="86341"/>
                  </a:cubicBezTo>
                  <a:cubicBezTo>
                    <a:pt x="111794" y="84878"/>
                    <a:pt x="112820" y="80487"/>
                    <a:pt x="109743" y="80487"/>
                  </a:cubicBezTo>
                  <a:cubicBezTo>
                    <a:pt x="108717" y="80487"/>
                    <a:pt x="111794" y="77560"/>
                    <a:pt x="110769" y="76097"/>
                  </a:cubicBezTo>
                  <a:cubicBezTo>
                    <a:pt x="110769" y="71707"/>
                    <a:pt x="111794" y="70243"/>
                    <a:pt x="112820" y="67317"/>
                  </a:cubicBezTo>
                  <a:cubicBezTo>
                    <a:pt x="112820" y="64390"/>
                    <a:pt x="114871" y="64390"/>
                    <a:pt x="114871" y="61463"/>
                  </a:cubicBezTo>
                  <a:cubicBezTo>
                    <a:pt x="114871" y="60000"/>
                    <a:pt x="115897" y="58536"/>
                    <a:pt x="116923" y="58536"/>
                  </a:cubicBezTo>
                  <a:cubicBezTo>
                    <a:pt x="120000" y="58536"/>
                    <a:pt x="120000" y="58536"/>
                    <a:pt x="120000" y="55609"/>
                  </a:cubicBezTo>
                  <a:cubicBezTo>
                    <a:pt x="120000" y="46829"/>
                    <a:pt x="120000" y="39512"/>
                    <a:pt x="120000" y="30731"/>
                  </a:cubicBezTo>
                  <a:cubicBezTo>
                    <a:pt x="120000" y="27804"/>
                    <a:pt x="115897" y="26341"/>
                    <a:pt x="113846" y="24878"/>
                  </a:cubicBezTo>
                  <a:cubicBezTo>
                    <a:pt x="103589" y="17560"/>
                    <a:pt x="93333" y="8780"/>
                    <a:pt x="83076" y="1463"/>
                  </a:cubicBezTo>
                  <a:cubicBezTo>
                    <a:pt x="82051" y="1463"/>
                    <a:pt x="82051" y="0"/>
                    <a:pt x="81025" y="0"/>
                  </a:cubicBezTo>
                  <a:cubicBezTo>
                    <a:pt x="80000" y="1463"/>
                    <a:pt x="77948" y="2926"/>
                    <a:pt x="76923" y="2926"/>
                  </a:cubicBezTo>
                  <a:cubicBezTo>
                    <a:pt x="75897" y="4390"/>
                    <a:pt x="73846" y="7317"/>
                    <a:pt x="72820" y="7317"/>
                  </a:cubicBezTo>
                  <a:cubicBezTo>
                    <a:pt x="71794" y="7317"/>
                    <a:pt x="70769" y="4390"/>
                    <a:pt x="68717" y="2926"/>
                  </a:cubicBezTo>
                  <a:cubicBezTo>
                    <a:pt x="67692" y="1463"/>
                    <a:pt x="66666" y="1463"/>
                    <a:pt x="65641" y="1463"/>
                  </a:cubicBezTo>
                  <a:cubicBezTo>
                    <a:pt x="63589" y="0"/>
                    <a:pt x="62564" y="0"/>
                    <a:pt x="60512" y="1463"/>
                  </a:cubicBezTo>
                  <a:cubicBezTo>
                    <a:pt x="53333" y="7317"/>
                    <a:pt x="46153" y="14634"/>
                    <a:pt x="38974" y="20487"/>
                  </a:cubicBezTo>
                  <a:cubicBezTo>
                    <a:pt x="35897" y="23414"/>
                    <a:pt x="32820" y="26341"/>
                    <a:pt x="29743" y="30731"/>
                  </a:cubicBezTo>
                  <a:cubicBezTo>
                    <a:pt x="28717" y="32195"/>
                    <a:pt x="27692" y="32195"/>
                    <a:pt x="26666" y="32195"/>
                  </a:cubicBezTo>
                  <a:cubicBezTo>
                    <a:pt x="23589" y="32195"/>
                    <a:pt x="22564" y="32195"/>
                    <a:pt x="22564" y="36585"/>
                  </a:cubicBezTo>
                  <a:cubicBezTo>
                    <a:pt x="22564" y="40975"/>
                    <a:pt x="22564" y="45365"/>
                    <a:pt x="22564" y="49756"/>
                  </a:cubicBezTo>
                  <a:cubicBezTo>
                    <a:pt x="22564" y="54146"/>
                    <a:pt x="21538" y="58536"/>
                    <a:pt x="19487" y="61463"/>
                  </a:cubicBezTo>
                  <a:cubicBezTo>
                    <a:pt x="18461" y="62926"/>
                    <a:pt x="15384" y="62926"/>
                    <a:pt x="14358" y="62926"/>
                  </a:cubicBezTo>
                  <a:cubicBezTo>
                    <a:pt x="12307" y="62926"/>
                    <a:pt x="10256" y="62926"/>
                    <a:pt x="8205" y="62926"/>
                  </a:cubicBezTo>
                  <a:cubicBezTo>
                    <a:pt x="6153" y="62926"/>
                    <a:pt x="4102" y="64390"/>
                    <a:pt x="2051" y="64390"/>
                  </a:cubicBezTo>
                  <a:cubicBezTo>
                    <a:pt x="0" y="64390"/>
                    <a:pt x="5128" y="74634"/>
                    <a:pt x="5128" y="74634"/>
                  </a:cubicBezTo>
                  <a:cubicBezTo>
                    <a:pt x="6153" y="79024"/>
                    <a:pt x="7179" y="81951"/>
                    <a:pt x="10256" y="83414"/>
                  </a:cubicBezTo>
                  <a:cubicBezTo>
                    <a:pt x="10256" y="83414"/>
                    <a:pt x="11282" y="81951"/>
                    <a:pt x="11282" y="81951"/>
                  </a:cubicBezTo>
                  <a:cubicBezTo>
                    <a:pt x="12307" y="83414"/>
                    <a:pt x="12307" y="87804"/>
                    <a:pt x="14358" y="84878"/>
                  </a:cubicBezTo>
                  <a:cubicBezTo>
                    <a:pt x="16410" y="81951"/>
                    <a:pt x="18461" y="89268"/>
                    <a:pt x="19487" y="90731"/>
                  </a:cubicBezTo>
                  <a:cubicBezTo>
                    <a:pt x="19487" y="89268"/>
                    <a:pt x="20512" y="86341"/>
                    <a:pt x="20512" y="84878"/>
                  </a:cubicBezTo>
                  <a:cubicBezTo>
                    <a:pt x="20512" y="83414"/>
                    <a:pt x="21538" y="81951"/>
                    <a:pt x="21538" y="80487"/>
                  </a:cubicBezTo>
                  <a:cubicBezTo>
                    <a:pt x="22564" y="76097"/>
                    <a:pt x="22564" y="76097"/>
                    <a:pt x="25641" y="74634"/>
                  </a:cubicBezTo>
                  <a:cubicBezTo>
                    <a:pt x="26666" y="73170"/>
                    <a:pt x="27692" y="73170"/>
                    <a:pt x="28717" y="73170"/>
                  </a:cubicBezTo>
                  <a:cubicBezTo>
                    <a:pt x="29743" y="71707"/>
                    <a:pt x="30769" y="74634"/>
                    <a:pt x="31794" y="74634"/>
                  </a:cubicBezTo>
                  <a:cubicBezTo>
                    <a:pt x="33846" y="74634"/>
                    <a:pt x="34871" y="76097"/>
                    <a:pt x="35897" y="77560"/>
                  </a:cubicBezTo>
                  <a:cubicBezTo>
                    <a:pt x="36923" y="79024"/>
                    <a:pt x="37948" y="79024"/>
                    <a:pt x="40000" y="79024"/>
                  </a:cubicBezTo>
                  <a:cubicBezTo>
                    <a:pt x="43076" y="76097"/>
                    <a:pt x="44102" y="80487"/>
                    <a:pt x="47179" y="80487"/>
                  </a:cubicBezTo>
                  <a:cubicBezTo>
                    <a:pt x="50256" y="80487"/>
                    <a:pt x="53333" y="77560"/>
                    <a:pt x="56410" y="77560"/>
                  </a:cubicBezTo>
                  <a:cubicBezTo>
                    <a:pt x="58461" y="77560"/>
                    <a:pt x="62564" y="79024"/>
                    <a:pt x="65641" y="77560"/>
                  </a:cubicBezTo>
                  <a:cubicBezTo>
                    <a:pt x="66666" y="77560"/>
                    <a:pt x="67692" y="76097"/>
                    <a:pt x="68717" y="74634"/>
                  </a:cubicBezTo>
                  <a:cubicBezTo>
                    <a:pt x="70769" y="73170"/>
                    <a:pt x="69743" y="71707"/>
                    <a:pt x="69743" y="68780"/>
                  </a:cubicBezTo>
                  <a:cubicBezTo>
                    <a:pt x="69743" y="61463"/>
                    <a:pt x="74871" y="57073"/>
                    <a:pt x="78974" y="51219"/>
                  </a:cubicBezTo>
                  <a:cubicBezTo>
                    <a:pt x="80000" y="49756"/>
                    <a:pt x="78974" y="46829"/>
                    <a:pt x="78974" y="45365"/>
                  </a:cubicBezTo>
                  <a:cubicBezTo>
                    <a:pt x="78974" y="40975"/>
                    <a:pt x="78974" y="38048"/>
                    <a:pt x="78974" y="33658"/>
                  </a:cubicBezTo>
                  <a:cubicBezTo>
                    <a:pt x="80000" y="30731"/>
                    <a:pt x="81025" y="26341"/>
                    <a:pt x="81025" y="23414"/>
                  </a:cubicBezTo>
                  <a:cubicBezTo>
                    <a:pt x="80000" y="20487"/>
                    <a:pt x="78974" y="17560"/>
                    <a:pt x="77948" y="16097"/>
                  </a:cubicBezTo>
                  <a:cubicBezTo>
                    <a:pt x="75897" y="11707"/>
                    <a:pt x="76923" y="7317"/>
                    <a:pt x="76923" y="2926"/>
                  </a:cubicBezTo>
                  <a:cubicBezTo>
                    <a:pt x="76923" y="7317"/>
                    <a:pt x="76923" y="10243"/>
                    <a:pt x="76923" y="13170"/>
                  </a:cubicBezTo>
                  <a:cubicBezTo>
                    <a:pt x="76923" y="16097"/>
                    <a:pt x="80000" y="20487"/>
                    <a:pt x="80000" y="23414"/>
                  </a:cubicBezTo>
                  <a:cubicBezTo>
                    <a:pt x="81025" y="27804"/>
                    <a:pt x="78974" y="33658"/>
                    <a:pt x="78974" y="38048"/>
                  </a:cubicBezTo>
                  <a:cubicBezTo>
                    <a:pt x="78974" y="40975"/>
                    <a:pt x="80000" y="46829"/>
                    <a:pt x="78974" y="51219"/>
                  </a:cubicBezTo>
                  <a:cubicBezTo>
                    <a:pt x="77948" y="54146"/>
                    <a:pt x="73846" y="57073"/>
                    <a:pt x="72820" y="60000"/>
                  </a:cubicBezTo>
                  <a:cubicBezTo>
                    <a:pt x="70769" y="61463"/>
                    <a:pt x="69743" y="64390"/>
                    <a:pt x="69743" y="67317"/>
                  </a:cubicBezTo>
                  <a:cubicBezTo>
                    <a:pt x="68717" y="71707"/>
                    <a:pt x="70769" y="73170"/>
                    <a:pt x="71794" y="77560"/>
                  </a:cubicBezTo>
                  <a:cubicBezTo>
                    <a:pt x="71794" y="79024"/>
                    <a:pt x="72820" y="79024"/>
                    <a:pt x="73846" y="80487"/>
                  </a:cubicBezTo>
                  <a:cubicBezTo>
                    <a:pt x="75897" y="81951"/>
                    <a:pt x="76923" y="83414"/>
                    <a:pt x="76923" y="86341"/>
                  </a:cubicBezTo>
                  <a:cubicBezTo>
                    <a:pt x="76923" y="89268"/>
                    <a:pt x="76923" y="92195"/>
                    <a:pt x="76923" y="95121"/>
                  </a:cubicBezTo>
                  <a:cubicBezTo>
                    <a:pt x="76923" y="96585"/>
                    <a:pt x="77948" y="99512"/>
                    <a:pt x="78974" y="102439"/>
                  </a:cubicBezTo>
                  <a:cubicBezTo>
                    <a:pt x="75897" y="102439"/>
                    <a:pt x="68717" y="102439"/>
                    <a:pt x="73846" y="108292"/>
                  </a:cubicBezTo>
                  <a:cubicBezTo>
                    <a:pt x="75897" y="109756"/>
                    <a:pt x="76923" y="111219"/>
                    <a:pt x="77948" y="114146"/>
                  </a:cubicBezTo>
                  <a:cubicBezTo>
                    <a:pt x="77948" y="115609"/>
                    <a:pt x="78974" y="117073"/>
                    <a:pt x="78974" y="118536"/>
                  </a:cubicBezTo>
                  <a:cubicBezTo>
                    <a:pt x="78974" y="120000"/>
                    <a:pt x="82051" y="118536"/>
                    <a:pt x="82051" y="118536"/>
                  </a:cubicBezTo>
                  <a:cubicBezTo>
                    <a:pt x="84102" y="117073"/>
                    <a:pt x="82051" y="118536"/>
                    <a:pt x="82051" y="11853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0" name="Google Shape;1043;g90e2d1f501_0_5781">
              <a:extLst>
                <a:ext uri="{FF2B5EF4-FFF2-40B4-BE49-F238E27FC236}">
                  <a16:creationId xmlns:a16="http://schemas.microsoft.com/office/drawing/2014/main" id="{85A09805-F8FD-D221-2436-A382ECBFB666}"/>
                </a:ext>
              </a:extLst>
            </p:cNvPr>
            <p:cNvSpPr/>
            <p:nvPr/>
          </p:nvSpPr>
          <p:spPr>
            <a:xfrm>
              <a:off x="12684267" y="7940428"/>
              <a:ext cx="767400" cy="9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80" y="46336"/>
                  </a:moveTo>
                  <a:cubicBezTo>
                    <a:pt x="8780" y="46336"/>
                    <a:pt x="8780" y="47524"/>
                    <a:pt x="8780" y="48712"/>
                  </a:cubicBezTo>
                  <a:cubicBezTo>
                    <a:pt x="7317" y="49900"/>
                    <a:pt x="5853" y="49900"/>
                    <a:pt x="5853" y="51089"/>
                  </a:cubicBezTo>
                  <a:cubicBezTo>
                    <a:pt x="5853" y="53465"/>
                    <a:pt x="2926" y="55841"/>
                    <a:pt x="2926" y="58217"/>
                  </a:cubicBezTo>
                  <a:cubicBezTo>
                    <a:pt x="2926" y="59405"/>
                    <a:pt x="4390" y="60594"/>
                    <a:pt x="2926" y="60594"/>
                  </a:cubicBezTo>
                  <a:cubicBezTo>
                    <a:pt x="2926" y="61782"/>
                    <a:pt x="0" y="62970"/>
                    <a:pt x="1463" y="62970"/>
                  </a:cubicBezTo>
                  <a:cubicBezTo>
                    <a:pt x="5853" y="62970"/>
                    <a:pt x="4390" y="67722"/>
                    <a:pt x="5853" y="68910"/>
                  </a:cubicBezTo>
                  <a:cubicBezTo>
                    <a:pt x="5853" y="70099"/>
                    <a:pt x="7317" y="70099"/>
                    <a:pt x="8780" y="71287"/>
                  </a:cubicBezTo>
                  <a:cubicBezTo>
                    <a:pt x="8780" y="72475"/>
                    <a:pt x="8780" y="73663"/>
                    <a:pt x="8780" y="74851"/>
                  </a:cubicBezTo>
                  <a:cubicBezTo>
                    <a:pt x="10243" y="77227"/>
                    <a:pt x="13170" y="78415"/>
                    <a:pt x="13170" y="80792"/>
                  </a:cubicBezTo>
                  <a:cubicBezTo>
                    <a:pt x="13170" y="81980"/>
                    <a:pt x="11707" y="87920"/>
                    <a:pt x="13170" y="87920"/>
                  </a:cubicBezTo>
                  <a:cubicBezTo>
                    <a:pt x="17560" y="87920"/>
                    <a:pt x="19024" y="89108"/>
                    <a:pt x="21951" y="90297"/>
                  </a:cubicBezTo>
                  <a:cubicBezTo>
                    <a:pt x="24878" y="91485"/>
                    <a:pt x="23414" y="95049"/>
                    <a:pt x="26341" y="96237"/>
                  </a:cubicBezTo>
                  <a:cubicBezTo>
                    <a:pt x="27804" y="97425"/>
                    <a:pt x="32195" y="97425"/>
                    <a:pt x="32195" y="99801"/>
                  </a:cubicBezTo>
                  <a:cubicBezTo>
                    <a:pt x="32195" y="102178"/>
                    <a:pt x="36585" y="103366"/>
                    <a:pt x="38048" y="104554"/>
                  </a:cubicBezTo>
                  <a:cubicBezTo>
                    <a:pt x="38048" y="105742"/>
                    <a:pt x="38048" y="106930"/>
                    <a:pt x="38048" y="108118"/>
                  </a:cubicBezTo>
                  <a:cubicBezTo>
                    <a:pt x="39512" y="108118"/>
                    <a:pt x="40975" y="109306"/>
                    <a:pt x="40975" y="109306"/>
                  </a:cubicBezTo>
                  <a:cubicBezTo>
                    <a:pt x="42439" y="110495"/>
                    <a:pt x="43902" y="112871"/>
                    <a:pt x="46829" y="114059"/>
                  </a:cubicBezTo>
                  <a:cubicBezTo>
                    <a:pt x="48292" y="115247"/>
                    <a:pt x="48292" y="110495"/>
                    <a:pt x="51219" y="112871"/>
                  </a:cubicBezTo>
                  <a:cubicBezTo>
                    <a:pt x="54146" y="114059"/>
                    <a:pt x="54146" y="111683"/>
                    <a:pt x="57073" y="111683"/>
                  </a:cubicBezTo>
                  <a:cubicBezTo>
                    <a:pt x="60000" y="112871"/>
                    <a:pt x="61463" y="116435"/>
                    <a:pt x="64390" y="118811"/>
                  </a:cubicBezTo>
                  <a:cubicBezTo>
                    <a:pt x="67317" y="112871"/>
                    <a:pt x="71707" y="120000"/>
                    <a:pt x="74634" y="118811"/>
                  </a:cubicBezTo>
                  <a:cubicBezTo>
                    <a:pt x="76097" y="117623"/>
                    <a:pt x="77560" y="116435"/>
                    <a:pt x="80487" y="116435"/>
                  </a:cubicBezTo>
                  <a:cubicBezTo>
                    <a:pt x="81951" y="116435"/>
                    <a:pt x="84878" y="116435"/>
                    <a:pt x="86341" y="115247"/>
                  </a:cubicBezTo>
                  <a:cubicBezTo>
                    <a:pt x="89268" y="110495"/>
                    <a:pt x="95121" y="108118"/>
                    <a:pt x="100975" y="111683"/>
                  </a:cubicBezTo>
                  <a:cubicBezTo>
                    <a:pt x="100975" y="110495"/>
                    <a:pt x="100975" y="109306"/>
                    <a:pt x="100975" y="108118"/>
                  </a:cubicBezTo>
                  <a:cubicBezTo>
                    <a:pt x="100975" y="106930"/>
                    <a:pt x="96585" y="106930"/>
                    <a:pt x="96585" y="106930"/>
                  </a:cubicBezTo>
                  <a:cubicBezTo>
                    <a:pt x="93658" y="104554"/>
                    <a:pt x="92195" y="100990"/>
                    <a:pt x="89268" y="98613"/>
                  </a:cubicBezTo>
                  <a:cubicBezTo>
                    <a:pt x="87804" y="97425"/>
                    <a:pt x="87804" y="96237"/>
                    <a:pt x="86341" y="95049"/>
                  </a:cubicBezTo>
                  <a:cubicBezTo>
                    <a:pt x="84878" y="93861"/>
                    <a:pt x="83414" y="93861"/>
                    <a:pt x="81951" y="92673"/>
                  </a:cubicBezTo>
                  <a:cubicBezTo>
                    <a:pt x="77560" y="89108"/>
                    <a:pt x="86341" y="89108"/>
                    <a:pt x="86341" y="89108"/>
                  </a:cubicBezTo>
                  <a:cubicBezTo>
                    <a:pt x="89268" y="87920"/>
                    <a:pt x="87804" y="81980"/>
                    <a:pt x="89268" y="79603"/>
                  </a:cubicBezTo>
                  <a:cubicBezTo>
                    <a:pt x="89268" y="78415"/>
                    <a:pt x="89268" y="76039"/>
                    <a:pt x="90731" y="76039"/>
                  </a:cubicBezTo>
                  <a:cubicBezTo>
                    <a:pt x="92195" y="74851"/>
                    <a:pt x="95121" y="74851"/>
                    <a:pt x="95121" y="73663"/>
                  </a:cubicBezTo>
                  <a:cubicBezTo>
                    <a:pt x="95121" y="72475"/>
                    <a:pt x="95121" y="71287"/>
                    <a:pt x="95121" y="68910"/>
                  </a:cubicBezTo>
                  <a:cubicBezTo>
                    <a:pt x="95121" y="67722"/>
                    <a:pt x="96585" y="66534"/>
                    <a:pt x="98048" y="65346"/>
                  </a:cubicBezTo>
                  <a:cubicBezTo>
                    <a:pt x="99512" y="62970"/>
                    <a:pt x="102439" y="64158"/>
                    <a:pt x="103902" y="61782"/>
                  </a:cubicBezTo>
                  <a:cubicBezTo>
                    <a:pt x="103902" y="59405"/>
                    <a:pt x="105365" y="57029"/>
                    <a:pt x="105365" y="53465"/>
                  </a:cubicBezTo>
                  <a:cubicBezTo>
                    <a:pt x="105365" y="52277"/>
                    <a:pt x="105365" y="51089"/>
                    <a:pt x="105365" y="49900"/>
                  </a:cubicBezTo>
                  <a:cubicBezTo>
                    <a:pt x="105365" y="47524"/>
                    <a:pt x="108292" y="45148"/>
                    <a:pt x="108292" y="43960"/>
                  </a:cubicBezTo>
                  <a:cubicBezTo>
                    <a:pt x="108292" y="39207"/>
                    <a:pt x="109756" y="35643"/>
                    <a:pt x="115609" y="34455"/>
                  </a:cubicBezTo>
                  <a:cubicBezTo>
                    <a:pt x="117073" y="34455"/>
                    <a:pt x="118536" y="34455"/>
                    <a:pt x="120000" y="32079"/>
                  </a:cubicBezTo>
                  <a:cubicBezTo>
                    <a:pt x="120000" y="30891"/>
                    <a:pt x="117073" y="28514"/>
                    <a:pt x="115609" y="27326"/>
                  </a:cubicBezTo>
                  <a:cubicBezTo>
                    <a:pt x="112682" y="24950"/>
                    <a:pt x="111219" y="22574"/>
                    <a:pt x="111219" y="20198"/>
                  </a:cubicBezTo>
                  <a:cubicBezTo>
                    <a:pt x="111219" y="19009"/>
                    <a:pt x="109756" y="13069"/>
                    <a:pt x="111219" y="13069"/>
                  </a:cubicBezTo>
                  <a:cubicBezTo>
                    <a:pt x="112682" y="11881"/>
                    <a:pt x="111219" y="11881"/>
                    <a:pt x="109756" y="10693"/>
                  </a:cubicBezTo>
                  <a:cubicBezTo>
                    <a:pt x="108292" y="9504"/>
                    <a:pt x="108292" y="8316"/>
                    <a:pt x="108292" y="5940"/>
                  </a:cubicBezTo>
                  <a:cubicBezTo>
                    <a:pt x="105365" y="3564"/>
                    <a:pt x="100975" y="2376"/>
                    <a:pt x="99512" y="0"/>
                  </a:cubicBezTo>
                  <a:cubicBezTo>
                    <a:pt x="98048" y="0"/>
                    <a:pt x="95121" y="1188"/>
                    <a:pt x="93658" y="2376"/>
                  </a:cubicBezTo>
                  <a:cubicBezTo>
                    <a:pt x="92195" y="5940"/>
                    <a:pt x="89268" y="3564"/>
                    <a:pt x="87804" y="5940"/>
                  </a:cubicBezTo>
                  <a:cubicBezTo>
                    <a:pt x="86341" y="10693"/>
                    <a:pt x="84878" y="5940"/>
                    <a:pt x="81951" y="5940"/>
                  </a:cubicBezTo>
                  <a:cubicBezTo>
                    <a:pt x="76097" y="5940"/>
                    <a:pt x="71707" y="5940"/>
                    <a:pt x="67317" y="5940"/>
                  </a:cubicBezTo>
                  <a:cubicBezTo>
                    <a:pt x="54146" y="5940"/>
                    <a:pt x="39512" y="5940"/>
                    <a:pt x="24878" y="5940"/>
                  </a:cubicBezTo>
                  <a:cubicBezTo>
                    <a:pt x="21951" y="5940"/>
                    <a:pt x="23414" y="14257"/>
                    <a:pt x="23414" y="16633"/>
                  </a:cubicBezTo>
                  <a:cubicBezTo>
                    <a:pt x="23414" y="19009"/>
                    <a:pt x="21951" y="19009"/>
                    <a:pt x="19024" y="19009"/>
                  </a:cubicBezTo>
                  <a:cubicBezTo>
                    <a:pt x="14634" y="19009"/>
                    <a:pt x="16097" y="19009"/>
                    <a:pt x="16097" y="21386"/>
                  </a:cubicBezTo>
                  <a:cubicBezTo>
                    <a:pt x="16097" y="27326"/>
                    <a:pt x="16097" y="32079"/>
                    <a:pt x="16097" y="38019"/>
                  </a:cubicBezTo>
                  <a:cubicBezTo>
                    <a:pt x="16097" y="40396"/>
                    <a:pt x="16097" y="42772"/>
                    <a:pt x="16097" y="43960"/>
                  </a:cubicBezTo>
                  <a:cubicBezTo>
                    <a:pt x="16097" y="46336"/>
                    <a:pt x="10243" y="45148"/>
                    <a:pt x="8780" y="4633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1" name="Google Shape;1044;g90e2d1f501_0_5781">
              <a:extLst>
                <a:ext uri="{FF2B5EF4-FFF2-40B4-BE49-F238E27FC236}">
                  <a16:creationId xmlns:a16="http://schemas.microsoft.com/office/drawing/2014/main" id="{6E06BE6D-992A-0B13-C09D-52848F81671A}"/>
                </a:ext>
              </a:extLst>
            </p:cNvPr>
            <p:cNvSpPr/>
            <p:nvPr/>
          </p:nvSpPr>
          <p:spPr>
            <a:xfrm>
              <a:off x="13356248" y="8182529"/>
              <a:ext cx="299400" cy="27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50" y="78620"/>
                  </a:moveTo>
                  <a:cubicBezTo>
                    <a:pt x="15000" y="78620"/>
                    <a:pt x="22500" y="86896"/>
                    <a:pt x="26250" y="82758"/>
                  </a:cubicBezTo>
                  <a:cubicBezTo>
                    <a:pt x="26250" y="78620"/>
                    <a:pt x="22500" y="70344"/>
                    <a:pt x="26250" y="70344"/>
                  </a:cubicBezTo>
                  <a:cubicBezTo>
                    <a:pt x="33750" y="70344"/>
                    <a:pt x="33750" y="78620"/>
                    <a:pt x="37500" y="78620"/>
                  </a:cubicBezTo>
                  <a:cubicBezTo>
                    <a:pt x="41250" y="78620"/>
                    <a:pt x="45000" y="74482"/>
                    <a:pt x="45000" y="74482"/>
                  </a:cubicBezTo>
                  <a:cubicBezTo>
                    <a:pt x="48750" y="70344"/>
                    <a:pt x="52500" y="74482"/>
                    <a:pt x="52500" y="74482"/>
                  </a:cubicBezTo>
                  <a:cubicBezTo>
                    <a:pt x="82500" y="74482"/>
                    <a:pt x="93750" y="99310"/>
                    <a:pt x="108750" y="120000"/>
                  </a:cubicBezTo>
                  <a:cubicBezTo>
                    <a:pt x="112500" y="120000"/>
                    <a:pt x="116250" y="115862"/>
                    <a:pt x="120000" y="111724"/>
                  </a:cubicBezTo>
                  <a:cubicBezTo>
                    <a:pt x="108750" y="103448"/>
                    <a:pt x="97500" y="91034"/>
                    <a:pt x="90000" y="78620"/>
                  </a:cubicBezTo>
                  <a:cubicBezTo>
                    <a:pt x="86250" y="70344"/>
                    <a:pt x="78750" y="70344"/>
                    <a:pt x="71250" y="66206"/>
                  </a:cubicBezTo>
                  <a:cubicBezTo>
                    <a:pt x="67500" y="66206"/>
                    <a:pt x="67500" y="57931"/>
                    <a:pt x="63750" y="57931"/>
                  </a:cubicBezTo>
                  <a:cubicBezTo>
                    <a:pt x="60000" y="57931"/>
                    <a:pt x="63750" y="62068"/>
                    <a:pt x="63750" y="66206"/>
                  </a:cubicBezTo>
                  <a:cubicBezTo>
                    <a:pt x="63750" y="66206"/>
                    <a:pt x="60000" y="57931"/>
                    <a:pt x="60000" y="57931"/>
                  </a:cubicBezTo>
                  <a:cubicBezTo>
                    <a:pt x="56250" y="49655"/>
                    <a:pt x="52500" y="45517"/>
                    <a:pt x="52500" y="37241"/>
                  </a:cubicBezTo>
                  <a:cubicBezTo>
                    <a:pt x="48750" y="24827"/>
                    <a:pt x="48750" y="12413"/>
                    <a:pt x="37500" y="0"/>
                  </a:cubicBezTo>
                  <a:cubicBezTo>
                    <a:pt x="33750" y="16551"/>
                    <a:pt x="15000" y="16551"/>
                    <a:pt x="7500" y="28965"/>
                  </a:cubicBezTo>
                  <a:cubicBezTo>
                    <a:pt x="3750" y="37241"/>
                    <a:pt x="7500" y="45517"/>
                    <a:pt x="3750" y="53793"/>
                  </a:cubicBezTo>
                  <a:cubicBezTo>
                    <a:pt x="0" y="62068"/>
                    <a:pt x="0" y="70344"/>
                    <a:pt x="0" y="82758"/>
                  </a:cubicBezTo>
                  <a:cubicBezTo>
                    <a:pt x="3750" y="78620"/>
                    <a:pt x="7500" y="78620"/>
                    <a:pt x="11250" y="7862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2" name="Google Shape;1045;g90e2d1f501_0_5781">
              <a:extLst>
                <a:ext uri="{FF2B5EF4-FFF2-40B4-BE49-F238E27FC236}">
                  <a16:creationId xmlns:a16="http://schemas.microsoft.com/office/drawing/2014/main" id="{0611BC55-F98A-796B-D1B7-3E11F94ABCAC}"/>
                </a:ext>
              </a:extLst>
            </p:cNvPr>
            <p:cNvSpPr/>
            <p:nvPr/>
          </p:nvSpPr>
          <p:spPr>
            <a:xfrm>
              <a:off x="13200194" y="8313139"/>
              <a:ext cx="691200" cy="57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513" y="74754"/>
                  </a:moveTo>
                  <a:cubicBezTo>
                    <a:pt x="105405" y="70819"/>
                    <a:pt x="98918" y="68852"/>
                    <a:pt x="92432" y="64918"/>
                  </a:cubicBezTo>
                  <a:cubicBezTo>
                    <a:pt x="87567" y="62950"/>
                    <a:pt x="85945" y="60983"/>
                    <a:pt x="82702" y="57049"/>
                  </a:cubicBezTo>
                  <a:cubicBezTo>
                    <a:pt x="81081" y="55081"/>
                    <a:pt x="79459" y="51147"/>
                    <a:pt x="77837" y="47213"/>
                  </a:cubicBezTo>
                  <a:cubicBezTo>
                    <a:pt x="77837" y="45245"/>
                    <a:pt x="82702" y="41311"/>
                    <a:pt x="82702" y="39344"/>
                  </a:cubicBezTo>
                  <a:cubicBezTo>
                    <a:pt x="79459" y="41311"/>
                    <a:pt x="76216" y="43278"/>
                    <a:pt x="72972" y="45245"/>
                  </a:cubicBezTo>
                  <a:cubicBezTo>
                    <a:pt x="69729" y="45245"/>
                    <a:pt x="69729" y="37377"/>
                    <a:pt x="71351" y="35409"/>
                  </a:cubicBezTo>
                  <a:cubicBezTo>
                    <a:pt x="76216" y="29508"/>
                    <a:pt x="74594" y="29508"/>
                    <a:pt x="71351" y="23606"/>
                  </a:cubicBezTo>
                  <a:cubicBezTo>
                    <a:pt x="68108" y="19672"/>
                    <a:pt x="64864" y="11803"/>
                    <a:pt x="60000" y="9836"/>
                  </a:cubicBezTo>
                  <a:cubicBezTo>
                    <a:pt x="56756" y="9836"/>
                    <a:pt x="48648" y="5901"/>
                    <a:pt x="45405" y="7868"/>
                  </a:cubicBezTo>
                  <a:cubicBezTo>
                    <a:pt x="42162" y="13770"/>
                    <a:pt x="38918" y="0"/>
                    <a:pt x="38918" y="9836"/>
                  </a:cubicBezTo>
                  <a:cubicBezTo>
                    <a:pt x="38918" y="13770"/>
                    <a:pt x="35675" y="11803"/>
                    <a:pt x="34054" y="9836"/>
                  </a:cubicBezTo>
                  <a:cubicBezTo>
                    <a:pt x="32432" y="9836"/>
                    <a:pt x="30810" y="9836"/>
                    <a:pt x="29189" y="9836"/>
                  </a:cubicBezTo>
                  <a:cubicBezTo>
                    <a:pt x="25945" y="11803"/>
                    <a:pt x="27567" y="11803"/>
                    <a:pt x="27567" y="15737"/>
                  </a:cubicBezTo>
                  <a:cubicBezTo>
                    <a:pt x="27567" y="17704"/>
                    <a:pt x="25945" y="23606"/>
                    <a:pt x="24324" y="25573"/>
                  </a:cubicBezTo>
                  <a:cubicBezTo>
                    <a:pt x="24324" y="27540"/>
                    <a:pt x="19459" y="25573"/>
                    <a:pt x="19459" y="27540"/>
                  </a:cubicBezTo>
                  <a:cubicBezTo>
                    <a:pt x="19459" y="31475"/>
                    <a:pt x="16216" y="33442"/>
                    <a:pt x="16216" y="35409"/>
                  </a:cubicBezTo>
                  <a:cubicBezTo>
                    <a:pt x="16216" y="37377"/>
                    <a:pt x="17837" y="43278"/>
                    <a:pt x="16216" y="45245"/>
                  </a:cubicBezTo>
                  <a:cubicBezTo>
                    <a:pt x="6486" y="47213"/>
                    <a:pt x="9729" y="59016"/>
                    <a:pt x="8108" y="66885"/>
                  </a:cubicBezTo>
                  <a:cubicBezTo>
                    <a:pt x="6486" y="68852"/>
                    <a:pt x="4864" y="68852"/>
                    <a:pt x="1621" y="68852"/>
                  </a:cubicBezTo>
                  <a:cubicBezTo>
                    <a:pt x="0" y="70819"/>
                    <a:pt x="0" y="74754"/>
                    <a:pt x="3243" y="74754"/>
                  </a:cubicBezTo>
                  <a:cubicBezTo>
                    <a:pt x="8108" y="76721"/>
                    <a:pt x="12972" y="88524"/>
                    <a:pt x="14594" y="92459"/>
                  </a:cubicBezTo>
                  <a:cubicBezTo>
                    <a:pt x="16216" y="96393"/>
                    <a:pt x="17837" y="96393"/>
                    <a:pt x="21081" y="98360"/>
                  </a:cubicBezTo>
                  <a:cubicBezTo>
                    <a:pt x="22702" y="100327"/>
                    <a:pt x="21081" y="104262"/>
                    <a:pt x="22702" y="106229"/>
                  </a:cubicBezTo>
                  <a:cubicBezTo>
                    <a:pt x="25945" y="110163"/>
                    <a:pt x="29189" y="106229"/>
                    <a:pt x="32432" y="108196"/>
                  </a:cubicBezTo>
                  <a:cubicBezTo>
                    <a:pt x="34054" y="110163"/>
                    <a:pt x="37297" y="114098"/>
                    <a:pt x="40540" y="116065"/>
                  </a:cubicBezTo>
                  <a:cubicBezTo>
                    <a:pt x="43783" y="116065"/>
                    <a:pt x="50270" y="120000"/>
                    <a:pt x="53513" y="118032"/>
                  </a:cubicBezTo>
                  <a:cubicBezTo>
                    <a:pt x="56756" y="114098"/>
                    <a:pt x="58378" y="110163"/>
                    <a:pt x="63243" y="112131"/>
                  </a:cubicBezTo>
                  <a:cubicBezTo>
                    <a:pt x="68108" y="114098"/>
                    <a:pt x="72972" y="112131"/>
                    <a:pt x="76216" y="110163"/>
                  </a:cubicBezTo>
                  <a:cubicBezTo>
                    <a:pt x="79459" y="106229"/>
                    <a:pt x="82702" y="104262"/>
                    <a:pt x="87567" y="104262"/>
                  </a:cubicBezTo>
                  <a:cubicBezTo>
                    <a:pt x="89189" y="104262"/>
                    <a:pt x="95675" y="104262"/>
                    <a:pt x="95675" y="104262"/>
                  </a:cubicBezTo>
                  <a:cubicBezTo>
                    <a:pt x="103783" y="94426"/>
                    <a:pt x="111891" y="84590"/>
                    <a:pt x="120000" y="74754"/>
                  </a:cubicBezTo>
                  <a:cubicBezTo>
                    <a:pt x="118378" y="74754"/>
                    <a:pt x="115135" y="74754"/>
                    <a:pt x="113513" y="7475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3" name="Google Shape;1046;g90e2d1f501_0_5781">
              <a:extLst>
                <a:ext uri="{FF2B5EF4-FFF2-40B4-BE49-F238E27FC236}">
                  <a16:creationId xmlns:a16="http://schemas.microsoft.com/office/drawing/2014/main" id="{47226DE0-556E-C6B9-B67E-FE65B80A1086}"/>
                </a:ext>
              </a:extLst>
            </p:cNvPr>
            <p:cNvSpPr/>
            <p:nvPr/>
          </p:nvSpPr>
          <p:spPr>
            <a:xfrm>
              <a:off x="13235227" y="8481972"/>
              <a:ext cx="812100" cy="77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620" y="1445"/>
                  </a:moveTo>
                  <a:cubicBezTo>
                    <a:pt x="120000" y="0"/>
                    <a:pt x="115862" y="0"/>
                    <a:pt x="114482" y="0"/>
                  </a:cubicBezTo>
                  <a:cubicBezTo>
                    <a:pt x="113103" y="1445"/>
                    <a:pt x="111724" y="2891"/>
                    <a:pt x="108965" y="4337"/>
                  </a:cubicBezTo>
                  <a:cubicBezTo>
                    <a:pt x="106206" y="4337"/>
                    <a:pt x="102068" y="4337"/>
                    <a:pt x="97931" y="4337"/>
                  </a:cubicBezTo>
                  <a:cubicBezTo>
                    <a:pt x="97931" y="5783"/>
                    <a:pt x="96551" y="5783"/>
                    <a:pt x="95172" y="5783"/>
                  </a:cubicBezTo>
                  <a:cubicBezTo>
                    <a:pt x="93793" y="5783"/>
                    <a:pt x="93793" y="4337"/>
                    <a:pt x="93793" y="4337"/>
                  </a:cubicBezTo>
                  <a:cubicBezTo>
                    <a:pt x="91034" y="5783"/>
                    <a:pt x="89655" y="8674"/>
                    <a:pt x="86896" y="8674"/>
                  </a:cubicBezTo>
                  <a:cubicBezTo>
                    <a:pt x="84137" y="8674"/>
                    <a:pt x="84137" y="7228"/>
                    <a:pt x="80000" y="7228"/>
                  </a:cubicBezTo>
                  <a:cubicBezTo>
                    <a:pt x="78620" y="8674"/>
                    <a:pt x="75862" y="11566"/>
                    <a:pt x="73103" y="10120"/>
                  </a:cubicBezTo>
                  <a:cubicBezTo>
                    <a:pt x="68965" y="8674"/>
                    <a:pt x="67586" y="7228"/>
                    <a:pt x="64827" y="2891"/>
                  </a:cubicBezTo>
                  <a:cubicBezTo>
                    <a:pt x="64827" y="4337"/>
                    <a:pt x="60689" y="7228"/>
                    <a:pt x="60689" y="8674"/>
                  </a:cubicBezTo>
                  <a:cubicBezTo>
                    <a:pt x="62068" y="11566"/>
                    <a:pt x="63448" y="14457"/>
                    <a:pt x="66206" y="17349"/>
                  </a:cubicBezTo>
                  <a:cubicBezTo>
                    <a:pt x="68965" y="20240"/>
                    <a:pt x="73103" y="21686"/>
                    <a:pt x="77241" y="23132"/>
                  </a:cubicBezTo>
                  <a:cubicBezTo>
                    <a:pt x="84137" y="26024"/>
                    <a:pt x="89655" y="28915"/>
                    <a:pt x="96551" y="28915"/>
                  </a:cubicBezTo>
                  <a:cubicBezTo>
                    <a:pt x="93793" y="31807"/>
                    <a:pt x="89655" y="36144"/>
                    <a:pt x="86896" y="39036"/>
                  </a:cubicBezTo>
                  <a:cubicBezTo>
                    <a:pt x="84137" y="41927"/>
                    <a:pt x="81379" y="44819"/>
                    <a:pt x="80000" y="47710"/>
                  </a:cubicBezTo>
                  <a:cubicBezTo>
                    <a:pt x="78620" y="47710"/>
                    <a:pt x="77241" y="50602"/>
                    <a:pt x="75862" y="50602"/>
                  </a:cubicBezTo>
                  <a:cubicBezTo>
                    <a:pt x="73103" y="52048"/>
                    <a:pt x="68965" y="49156"/>
                    <a:pt x="66206" y="50602"/>
                  </a:cubicBezTo>
                  <a:cubicBezTo>
                    <a:pt x="63448" y="50602"/>
                    <a:pt x="60689" y="53493"/>
                    <a:pt x="57931" y="54939"/>
                  </a:cubicBezTo>
                  <a:cubicBezTo>
                    <a:pt x="55172" y="56385"/>
                    <a:pt x="52413" y="57831"/>
                    <a:pt x="49655" y="56385"/>
                  </a:cubicBezTo>
                  <a:cubicBezTo>
                    <a:pt x="48275" y="56385"/>
                    <a:pt x="45517" y="54939"/>
                    <a:pt x="44137" y="56385"/>
                  </a:cubicBezTo>
                  <a:cubicBezTo>
                    <a:pt x="40000" y="59277"/>
                    <a:pt x="40000" y="62168"/>
                    <a:pt x="35862" y="60722"/>
                  </a:cubicBezTo>
                  <a:cubicBezTo>
                    <a:pt x="33103" y="59277"/>
                    <a:pt x="30344" y="59277"/>
                    <a:pt x="28965" y="59277"/>
                  </a:cubicBezTo>
                  <a:cubicBezTo>
                    <a:pt x="26206" y="57831"/>
                    <a:pt x="23448" y="54939"/>
                    <a:pt x="22068" y="53493"/>
                  </a:cubicBezTo>
                  <a:cubicBezTo>
                    <a:pt x="20689" y="53493"/>
                    <a:pt x="16551" y="54939"/>
                    <a:pt x="15172" y="53493"/>
                  </a:cubicBezTo>
                  <a:cubicBezTo>
                    <a:pt x="13793" y="52048"/>
                    <a:pt x="11034" y="49156"/>
                    <a:pt x="9655" y="49156"/>
                  </a:cubicBezTo>
                  <a:cubicBezTo>
                    <a:pt x="4137" y="50602"/>
                    <a:pt x="2758" y="52048"/>
                    <a:pt x="0" y="56385"/>
                  </a:cubicBezTo>
                  <a:cubicBezTo>
                    <a:pt x="0" y="57831"/>
                    <a:pt x="4137" y="57831"/>
                    <a:pt x="4137" y="59277"/>
                  </a:cubicBezTo>
                  <a:cubicBezTo>
                    <a:pt x="4137" y="62168"/>
                    <a:pt x="4137" y="63614"/>
                    <a:pt x="5517" y="65060"/>
                  </a:cubicBezTo>
                  <a:cubicBezTo>
                    <a:pt x="8275" y="67951"/>
                    <a:pt x="6896" y="75180"/>
                    <a:pt x="4137" y="78072"/>
                  </a:cubicBezTo>
                  <a:cubicBezTo>
                    <a:pt x="2758" y="79518"/>
                    <a:pt x="1379" y="80963"/>
                    <a:pt x="0" y="83855"/>
                  </a:cubicBezTo>
                  <a:cubicBezTo>
                    <a:pt x="0" y="88192"/>
                    <a:pt x="2758" y="85301"/>
                    <a:pt x="4137" y="86746"/>
                  </a:cubicBezTo>
                  <a:cubicBezTo>
                    <a:pt x="4137" y="86746"/>
                    <a:pt x="0" y="92530"/>
                    <a:pt x="1379" y="93975"/>
                  </a:cubicBezTo>
                  <a:cubicBezTo>
                    <a:pt x="2758" y="93975"/>
                    <a:pt x="4137" y="95421"/>
                    <a:pt x="5517" y="95421"/>
                  </a:cubicBezTo>
                  <a:cubicBezTo>
                    <a:pt x="11034" y="99759"/>
                    <a:pt x="16551" y="102650"/>
                    <a:pt x="20689" y="105542"/>
                  </a:cubicBezTo>
                  <a:cubicBezTo>
                    <a:pt x="24827" y="106987"/>
                    <a:pt x="26206" y="106987"/>
                    <a:pt x="26206" y="111325"/>
                  </a:cubicBezTo>
                  <a:cubicBezTo>
                    <a:pt x="26206" y="114216"/>
                    <a:pt x="34482" y="118554"/>
                    <a:pt x="35862" y="119999"/>
                  </a:cubicBezTo>
                  <a:cubicBezTo>
                    <a:pt x="38620" y="115662"/>
                    <a:pt x="40000" y="112771"/>
                    <a:pt x="41379" y="109879"/>
                  </a:cubicBezTo>
                  <a:cubicBezTo>
                    <a:pt x="41379" y="106987"/>
                    <a:pt x="42758" y="104096"/>
                    <a:pt x="45517" y="104096"/>
                  </a:cubicBezTo>
                  <a:cubicBezTo>
                    <a:pt x="46896" y="102650"/>
                    <a:pt x="46896" y="101204"/>
                    <a:pt x="48275" y="99759"/>
                  </a:cubicBezTo>
                  <a:cubicBezTo>
                    <a:pt x="51034" y="98313"/>
                    <a:pt x="52413" y="96867"/>
                    <a:pt x="55172" y="93975"/>
                  </a:cubicBezTo>
                  <a:cubicBezTo>
                    <a:pt x="62068" y="82409"/>
                    <a:pt x="71724" y="76626"/>
                    <a:pt x="81379" y="69397"/>
                  </a:cubicBezTo>
                  <a:cubicBezTo>
                    <a:pt x="93793" y="60722"/>
                    <a:pt x="100689" y="47710"/>
                    <a:pt x="106206" y="34698"/>
                  </a:cubicBezTo>
                  <a:cubicBezTo>
                    <a:pt x="108965" y="28915"/>
                    <a:pt x="113103" y="26024"/>
                    <a:pt x="115862" y="20240"/>
                  </a:cubicBezTo>
                  <a:cubicBezTo>
                    <a:pt x="117241" y="17349"/>
                    <a:pt x="117241" y="13012"/>
                    <a:pt x="118620" y="10120"/>
                  </a:cubicBezTo>
                  <a:cubicBezTo>
                    <a:pt x="118620" y="8674"/>
                    <a:pt x="117241" y="2891"/>
                    <a:pt x="118620" y="1445"/>
                  </a:cubicBezTo>
                  <a:cubicBezTo>
                    <a:pt x="118620" y="1445"/>
                    <a:pt x="118620" y="1445"/>
                    <a:pt x="118620" y="144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4" name="Google Shape;1047;g90e2d1f501_0_5781">
              <a:extLst>
                <a:ext uri="{FF2B5EF4-FFF2-40B4-BE49-F238E27FC236}">
                  <a16:creationId xmlns:a16="http://schemas.microsoft.com/office/drawing/2014/main" id="{8D38271F-2B74-1312-B93B-6CABAF928CD6}"/>
                </a:ext>
              </a:extLst>
            </p:cNvPr>
            <p:cNvSpPr/>
            <p:nvPr/>
          </p:nvSpPr>
          <p:spPr>
            <a:xfrm>
              <a:off x="13601470" y="8437375"/>
              <a:ext cx="828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21818"/>
                  </a:moveTo>
                  <a:cubicBezTo>
                    <a:pt x="26666" y="32727"/>
                    <a:pt x="13333" y="43636"/>
                    <a:pt x="13333" y="54545"/>
                  </a:cubicBezTo>
                  <a:cubicBezTo>
                    <a:pt x="0" y="54545"/>
                    <a:pt x="0" y="98181"/>
                    <a:pt x="0" y="109090"/>
                  </a:cubicBezTo>
                  <a:cubicBezTo>
                    <a:pt x="26666" y="120000"/>
                    <a:pt x="93333" y="76363"/>
                    <a:pt x="106666" y="76363"/>
                  </a:cubicBezTo>
                  <a:cubicBezTo>
                    <a:pt x="106666" y="65454"/>
                    <a:pt x="66666" y="54545"/>
                    <a:pt x="53333" y="65454"/>
                  </a:cubicBezTo>
                  <a:cubicBezTo>
                    <a:pt x="66666" y="54545"/>
                    <a:pt x="120000" y="43636"/>
                    <a:pt x="106666" y="32727"/>
                  </a:cubicBezTo>
                  <a:cubicBezTo>
                    <a:pt x="93333" y="0"/>
                    <a:pt x="66666" y="0"/>
                    <a:pt x="40000" y="2181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5" name="Google Shape;1048;g90e2d1f501_0_5781">
              <a:extLst>
                <a:ext uri="{FF2B5EF4-FFF2-40B4-BE49-F238E27FC236}">
                  <a16:creationId xmlns:a16="http://schemas.microsoft.com/office/drawing/2014/main" id="{8FBFFF61-B162-DAB6-B3DE-F9615153097F}"/>
                </a:ext>
              </a:extLst>
            </p:cNvPr>
            <p:cNvSpPr/>
            <p:nvPr/>
          </p:nvSpPr>
          <p:spPr>
            <a:xfrm>
              <a:off x="13040960" y="8848310"/>
              <a:ext cx="242100" cy="26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77142"/>
                  </a:moveTo>
                  <a:cubicBezTo>
                    <a:pt x="101538" y="68571"/>
                    <a:pt x="110769" y="64285"/>
                    <a:pt x="115384" y="59999"/>
                  </a:cubicBezTo>
                  <a:cubicBezTo>
                    <a:pt x="120000" y="55714"/>
                    <a:pt x="120000" y="42857"/>
                    <a:pt x="120000" y="34285"/>
                  </a:cubicBezTo>
                  <a:cubicBezTo>
                    <a:pt x="120000" y="25714"/>
                    <a:pt x="110769" y="21428"/>
                    <a:pt x="110769" y="12857"/>
                  </a:cubicBezTo>
                  <a:cubicBezTo>
                    <a:pt x="110769" y="4285"/>
                    <a:pt x="101538" y="4285"/>
                    <a:pt x="96923" y="0"/>
                  </a:cubicBezTo>
                  <a:cubicBezTo>
                    <a:pt x="92307" y="4285"/>
                    <a:pt x="83076" y="0"/>
                    <a:pt x="73846" y="4285"/>
                  </a:cubicBezTo>
                  <a:cubicBezTo>
                    <a:pt x="69230" y="8571"/>
                    <a:pt x="60000" y="17142"/>
                    <a:pt x="55384" y="12857"/>
                  </a:cubicBezTo>
                  <a:cubicBezTo>
                    <a:pt x="46153" y="4285"/>
                    <a:pt x="32307" y="0"/>
                    <a:pt x="27692" y="8571"/>
                  </a:cubicBezTo>
                  <a:cubicBezTo>
                    <a:pt x="23076" y="17142"/>
                    <a:pt x="27692" y="29999"/>
                    <a:pt x="32307" y="34285"/>
                  </a:cubicBezTo>
                  <a:cubicBezTo>
                    <a:pt x="36923" y="42857"/>
                    <a:pt x="32307" y="42857"/>
                    <a:pt x="27692" y="51428"/>
                  </a:cubicBezTo>
                  <a:cubicBezTo>
                    <a:pt x="23076" y="59999"/>
                    <a:pt x="13846" y="64285"/>
                    <a:pt x="9230" y="68571"/>
                  </a:cubicBezTo>
                  <a:cubicBezTo>
                    <a:pt x="4615" y="77142"/>
                    <a:pt x="0" y="81428"/>
                    <a:pt x="0" y="94285"/>
                  </a:cubicBezTo>
                  <a:cubicBezTo>
                    <a:pt x="0" y="98571"/>
                    <a:pt x="4615" y="107142"/>
                    <a:pt x="0" y="115714"/>
                  </a:cubicBezTo>
                  <a:cubicBezTo>
                    <a:pt x="9230" y="119999"/>
                    <a:pt x="9230" y="115714"/>
                    <a:pt x="18461" y="111428"/>
                  </a:cubicBezTo>
                  <a:cubicBezTo>
                    <a:pt x="27692" y="107142"/>
                    <a:pt x="41538" y="107142"/>
                    <a:pt x="50769" y="107142"/>
                  </a:cubicBezTo>
                  <a:cubicBezTo>
                    <a:pt x="46153" y="94285"/>
                    <a:pt x="55384" y="89999"/>
                    <a:pt x="64615" y="85714"/>
                  </a:cubicBezTo>
                  <a:cubicBezTo>
                    <a:pt x="73846" y="81428"/>
                    <a:pt x="92307" y="72857"/>
                    <a:pt x="96923" y="85714"/>
                  </a:cubicBezTo>
                  <a:cubicBezTo>
                    <a:pt x="96923" y="81428"/>
                    <a:pt x="96923" y="77142"/>
                    <a:pt x="101538" y="77142"/>
                  </a:cubicBezTo>
                  <a:cubicBezTo>
                    <a:pt x="101538" y="68571"/>
                    <a:pt x="96923" y="77142"/>
                    <a:pt x="101538" y="7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6" name="Google Shape;1049;g90e2d1f501_0_5781">
              <a:extLst>
                <a:ext uri="{FF2B5EF4-FFF2-40B4-BE49-F238E27FC236}">
                  <a16:creationId xmlns:a16="http://schemas.microsoft.com/office/drawing/2014/main" id="{4EDDBE08-F4EC-B346-58FD-E5A36F580386}"/>
                </a:ext>
              </a:extLst>
            </p:cNvPr>
            <p:cNvSpPr/>
            <p:nvPr/>
          </p:nvSpPr>
          <p:spPr>
            <a:xfrm>
              <a:off x="13012296" y="9147750"/>
              <a:ext cx="924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" y="72000"/>
                  </a:moveTo>
                  <a:cubicBezTo>
                    <a:pt x="24000" y="84000"/>
                    <a:pt x="24000" y="108000"/>
                    <a:pt x="36000" y="120000"/>
                  </a:cubicBezTo>
                  <a:cubicBezTo>
                    <a:pt x="60000" y="108000"/>
                    <a:pt x="84000" y="84000"/>
                    <a:pt x="108000" y="60000"/>
                  </a:cubicBezTo>
                  <a:cubicBezTo>
                    <a:pt x="120000" y="36000"/>
                    <a:pt x="60000" y="48000"/>
                    <a:pt x="96000" y="0"/>
                  </a:cubicBezTo>
                  <a:cubicBezTo>
                    <a:pt x="84000" y="0"/>
                    <a:pt x="36000" y="0"/>
                    <a:pt x="48000" y="12000"/>
                  </a:cubicBezTo>
                  <a:cubicBezTo>
                    <a:pt x="60000" y="36000"/>
                    <a:pt x="12000" y="24000"/>
                    <a:pt x="0" y="12000"/>
                  </a:cubicBezTo>
                  <a:cubicBezTo>
                    <a:pt x="0" y="36000"/>
                    <a:pt x="12000" y="48000"/>
                    <a:pt x="12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7" name="Google Shape;1050;g90e2d1f501_0_5781">
              <a:extLst>
                <a:ext uri="{FF2B5EF4-FFF2-40B4-BE49-F238E27FC236}">
                  <a16:creationId xmlns:a16="http://schemas.microsoft.com/office/drawing/2014/main" id="{37A9DB73-B65D-0848-6EC2-643DFC4E2BE0}"/>
                </a:ext>
              </a:extLst>
            </p:cNvPr>
            <p:cNvSpPr/>
            <p:nvPr/>
          </p:nvSpPr>
          <p:spPr>
            <a:xfrm>
              <a:off x="13012296" y="9090413"/>
              <a:ext cx="1020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727" y="13333"/>
                  </a:moveTo>
                  <a:cubicBezTo>
                    <a:pt x="10909" y="26666"/>
                    <a:pt x="0" y="66666"/>
                    <a:pt x="0" y="93333"/>
                  </a:cubicBezTo>
                  <a:cubicBezTo>
                    <a:pt x="10909" y="106666"/>
                    <a:pt x="54545" y="120000"/>
                    <a:pt x="43636" y="93333"/>
                  </a:cubicBezTo>
                  <a:cubicBezTo>
                    <a:pt x="32727" y="80000"/>
                    <a:pt x="76363" y="80000"/>
                    <a:pt x="87272" y="80000"/>
                  </a:cubicBezTo>
                  <a:cubicBezTo>
                    <a:pt x="120000" y="66666"/>
                    <a:pt x="87272" y="13333"/>
                    <a:pt x="76363" y="0"/>
                  </a:cubicBezTo>
                  <a:cubicBezTo>
                    <a:pt x="54545" y="13333"/>
                    <a:pt x="54545" y="26666"/>
                    <a:pt x="32727" y="13333"/>
                  </a:cubicBezTo>
                  <a:cubicBezTo>
                    <a:pt x="21818" y="13333"/>
                    <a:pt x="43636" y="13333"/>
                    <a:pt x="32727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8" name="Google Shape;1051;g90e2d1f501_0_5781">
              <a:extLst>
                <a:ext uri="{FF2B5EF4-FFF2-40B4-BE49-F238E27FC236}">
                  <a16:creationId xmlns:a16="http://schemas.microsoft.com/office/drawing/2014/main" id="{22F60120-14AB-36C6-38AB-471089628BBD}"/>
                </a:ext>
              </a:extLst>
            </p:cNvPr>
            <p:cNvSpPr/>
            <p:nvPr/>
          </p:nvSpPr>
          <p:spPr>
            <a:xfrm>
              <a:off x="13031406" y="9061740"/>
              <a:ext cx="503100" cy="54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111" y="26896"/>
                  </a:moveTo>
                  <a:cubicBezTo>
                    <a:pt x="77777" y="18620"/>
                    <a:pt x="64444" y="12413"/>
                    <a:pt x="51111" y="6206"/>
                  </a:cubicBezTo>
                  <a:cubicBezTo>
                    <a:pt x="48888" y="10344"/>
                    <a:pt x="42222" y="14482"/>
                    <a:pt x="37777" y="14482"/>
                  </a:cubicBezTo>
                  <a:cubicBezTo>
                    <a:pt x="37777" y="14482"/>
                    <a:pt x="46666" y="16551"/>
                    <a:pt x="46666" y="18620"/>
                  </a:cubicBezTo>
                  <a:cubicBezTo>
                    <a:pt x="44444" y="20689"/>
                    <a:pt x="40000" y="18620"/>
                    <a:pt x="37777" y="18620"/>
                  </a:cubicBezTo>
                  <a:cubicBezTo>
                    <a:pt x="33333" y="16551"/>
                    <a:pt x="33333" y="18620"/>
                    <a:pt x="28888" y="20689"/>
                  </a:cubicBezTo>
                  <a:cubicBezTo>
                    <a:pt x="28888" y="20689"/>
                    <a:pt x="24444" y="18620"/>
                    <a:pt x="24444" y="16551"/>
                  </a:cubicBezTo>
                  <a:cubicBezTo>
                    <a:pt x="22222" y="14482"/>
                    <a:pt x="24444" y="10344"/>
                    <a:pt x="26666" y="8275"/>
                  </a:cubicBezTo>
                  <a:cubicBezTo>
                    <a:pt x="28888" y="0"/>
                    <a:pt x="15555" y="4137"/>
                    <a:pt x="11111" y="6206"/>
                  </a:cubicBezTo>
                  <a:cubicBezTo>
                    <a:pt x="13333" y="8275"/>
                    <a:pt x="17777" y="14482"/>
                    <a:pt x="15555" y="16551"/>
                  </a:cubicBezTo>
                  <a:cubicBezTo>
                    <a:pt x="15555" y="18620"/>
                    <a:pt x="6666" y="24827"/>
                    <a:pt x="11111" y="24827"/>
                  </a:cubicBezTo>
                  <a:cubicBezTo>
                    <a:pt x="17777" y="26896"/>
                    <a:pt x="15555" y="28965"/>
                    <a:pt x="13333" y="33103"/>
                  </a:cubicBezTo>
                  <a:cubicBezTo>
                    <a:pt x="11111" y="33103"/>
                    <a:pt x="6666" y="35172"/>
                    <a:pt x="4444" y="37241"/>
                  </a:cubicBezTo>
                  <a:cubicBezTo>
                    <a:pt x="0" y="39310"/>
                    <a:pt x="2222" y="39310"/>
                    <a:pt x="2222" y="43448"/>
                  </a:cubicBezTo>
                  <a:cubicBezTo>
                    <a:pt x="4444" y="53793"/>
                    <a:pt x="8888" y="60000"/>
                    <a:pt x="11111" y="68275"/>
                  </a:cubicBezTo>
                  <a:cubicBezTo>
                    <a:pt x="11111" y="78620"/>
                    <a:pt x="20000" y="82758"/>
                    <a:pt x="26666" y="86896"/>
                  </a:cubicBezTo>
                  <a:cubicBezTo>
                    <a:pt x="28888" y="88965"/>
                    <a:pt x="31111" y="88965"/>
                    <a:pt x="33333" y="88965"/>
                  </a:cubicBezTo>
                  <a:cubicBezTo>
                    <a:pt x="35555" y="88965"/>
                    <a:pt x="35555" y="91034"/>
                    <a:pt x="37777" y="93103"/>
                  </a:cubicBezTo>
                  <a:cubicBezTo>
                    <a:pt x="42222" y="93103"/>
                    <a:pt x="48888" y="93103"/>
                    <a:pt x="53333" y="97241"/>
                  </a:cubicBezTo>
                  <a:cubicBezTo>
                    <a:pt x="55555" y="99310"/>
                    <a:pt x="55555" y="105517"/>
                    <a:pt x="55555" y="109655"/>
                  </a:cubicBezTo>
                  <a:cubicBezTo>
                    <a:pt x="57777" y="111724"/>
                    <a:pt x="55555" y="113793"/>
                    <a:pt x="60000" y="113793"/>
                  </a:cubicBezTo>
                  <a:cubicBezTo>
                    <a:pt x="62222" y="113793"/>
                    <a:pt x="64444" y="113793"/>
                    <a:pt x="66666" y="113793"/>
                  </a:cubicBezTo>
                  <a:cubicBezTo>
                    <a:pt x="68888" y="113793"/>
                    <a:pt x="71111" y="113793"/>
                    <a:pt x="73333" y="115862"/>
                  </a:cubicBezTo>
                  <a:cubicBezTo>
                    <a:pt x="75555" y="117931"/>
                    <a:pt x="77777" y="115862"/>
                    <a:pt x="80000" y="113793"/>
                  </a:cubicBezTo>
                  <a:cubicBezTo>
                    <a:pt x="84444" y="111724"/>
                    <a:pt x="88888" y="120000"/>
                    <a:pt x="93333" y="113793"/>
                  </a:cubicBezTo>
                  <a:cubicBezTo>
                    <a:pt x="93333" y="109655"/>
                    <a:pt x="100000" y="111724"/>
                    <a:pt x="102222" y="111724"/>
                  </a:cubicBezTo>
                  <a:cubicBezTo>
                    <a:pt x="108888" y="109655"/>
                    <a:pt x="113333" y="105517"/>
                    <a:pt x="120000" y="101379"/>
                  </a:cubicBezTo>
                  <a:cubicBezTo>
                    <a:pt x="108888" y="95172"/>
                    <a:pt x="108888" y="86896"/>
                    <a:pt x="108888" y="74482"/>
                  </a:cubicBezTo>
                  <a:cubicBezTo>
                    <a:pt x="106666" y="72413"/>
                    <a:pt x="111111" y="68275"/>
                    <a:pt x="108888" y="66206"/>
                  </a:cubicBezTo>
                  <a:cubicBezTo>
                    <a:pt x="106666" y="64137"/>
                    <a:pt x="102222" y="62068"/>
                    <a:pt x="102222" y="57931"/>
                  </a:cubicBezTo>
                  <a:cubicBezTo>
                    <a:pt x="102222" y="55862"/>
                    <a:pt x="106666" y="41379"/>
                    <a:pt x="106666" y="41379"/>
                  </a:cubicBezTo>
                  <a:cubicBezTo>
                    <a:pt x="104444" y="41379"/>
                    <a:pt x="102222" y="39310"/>
                    <a:pt x="100000" y="37241"/>
                  </a:cubicBezTo>
                  <a:cubicBezTo>
                    <a:pt x="97777" y="35172"/>
                    <a:pt x="95555" y="35172"/>
                    <a:pt x="91111" y="33103"/>
                  </a:cubicBezTo>
                  <a:cubicBezTo>
                    <a:pt x="91111" y="31034"/>
                    <a:pt x="91111" y="28965"/>
                    <a:pt x="91111" y="2689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9" name="Google Shape;1052;g90e2d1f501_0_5781">
              <a:extLst>
                <a:ext uri="{FF2B5EF4-FFF2-40B4-BE49-F238E27FC236}">
                  <a16:creationId xmlns:a16="http://schemas.microsoft.com/office/drawing/2014/main" id="{D9CD4550-D3CB-C4AB-4B8F-A37FA8A8659C}"/>
                </a:ext>
              </a:extLst>
            </p:cNvPr>
            <p:cNvSpPr/>
            <p:nvPr/>
          </p:nvSpPr>
          <p:spPr>
            <a:xfrm>
              <a:off x="12117392" y="8931134"/>
              <a:ext cx="2517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112258"/>
                  </a:moveTo>
                  <a:cubicBezTo>
                    <a:pt x="66666" y="108387"/>
                    <a:pt x="57777" y="92903"/>
                    <a:pt x="66666" y="92903"/>
                  </a:cubicBezTo>
                  <a:cubicBezTo>
                    <a:pt x="66666" y="92903"/>
                    <a:pt x="75555" y="92903"/>
                    <a:pt x="75555" y="92903"/>
                  </a:cubicBezTo>
                  <a:cubicBezTo>
                    <a:pt x="80000" y="89032"/>
                    <a:pt x="80000" y="81290"/>
                    <a:pt x="84444" y="81290"/>
                  </a:cubicBezTo>
                  <a:cubicBezTo>
                    <a:pt x="88888" y="85161"/>
                    <a:pt x="93333" y="89032"/>
                    <a:pt x="93333" y="92903"/>
                  </a:cubicBezTo>
                  <a:cubicBezTo>
                    <a:pt x="97777" y="96774"/>
                    <a:pt x="97777" y="89032"/>
                    <a:pt x="106666" y="89032"/>
                  </a:cubicBezTo>
                  <a:cubicBezTo>
                    <a:pt x="106666" y="89032"/>
                    <a:pt x="115555" y="96774"/>
                    <a:pt x="115555" y="92903"/>
                  </a:cubicBezTo>
                  <a:cubicBezTo>
                    <a:pt x="115555" y="89032"/>
                    <a:pt x="115555" y="85161"/>
                    <a:pt x="115555" y="81290"/>
                  </a:cubicBezTo>
                  <a:cubicBezTo>
                    <a:pt x="120000" y="73548"/>
                    <a:pt x="120000" y="61935"/>
                    <a:pt x="115555" y="54193"/>
                  </a:cubicBezTo>
                  <a:cubicBezTo>
                    <a:pt x="111111" y="50322"/>
                    <a:pt x="111111" y="46451"/>
                    <a:pt x="111111" y="42580"/>
                  </a:cubicBezTo>
                  <a:cubicBezTo>
                    <a:pt x="111111" y="34838"/>
                    <a:pt x="120000" y="30967"/>
                    <a:pt x="115555" y="23225"/>
                  </a:cubicBezTo>
                  <a:cubicBezTo>
                    <a:pt x="111111" y="11612"/>
                    <a:pt x="93333" y="27096"/>
                    <a:pt x="93333" y="15483"/>
                  </a:cubicBezTo>
                  <a:cubicBezTo>
                    <a:pt x="93333" y="7741"/>
                    <a:pt x="97777" y="0"/>
                    <a:pt x="84444" y="0"/>
                  </a:cubicBezTo>
                  <a:cubicBezTo>
                    <a:pt x="80000" y="0"/>
                    <a:pt x="71111" y="0"/>
                    <a:pt x="62222" y="0"/>
                  </a:cubicBezTo>
                  <a:cubicBezTo>
                    <a:pt x="44444" y="0"/>
                    <a:pt x="66666" y="27096"/>
                    <a:pt x="48888" y="27096"/>
                  </a:cubicBezTo>
                  <a:cubicBezTo>
                    <a:pt x="40000" y="27096"/>
                    <a:pt x="31111" y="27096"/>
                    <a:pt x="22222" y="27096"/>
                  </a:cubicBezTo>
                  <a:cubicBezTo>
                    <a:pt x="17777" y="27096"/>
                    <a:pt x="17777" y="27096"/>
                    <a:pt x="17777" y="27096"/>
                  </a:cubicBezTo>
                  <a:cubicBezTo>
                    <a:pt x="8888" y="34838"/>
                    <a:pt x="17777" y="34838"/>
                    <a:pt x="17777" y="38709"/>
                  </a:cubicBezTo>
                  <a:cubicBezTo>
                    <a:pt x="17777" y="46451"/>
                    <a:pt x="0" y="54193"/>
                    <a:pt x="0" y="61935"/>
                  </a:cubicBezTo>
                  <a:cubicBezTo>
                    <a:pt x="4444" y="69677"/>
                    <a:pt x="13333" y="81290"/>
                    <a:pt x="17777" y="89032"/>
                  </a:cubicBezTo>
                  <a:cubicBezTo>
                    <a:pt x="26666" y="92903"/>
                    <a:pt x="31111" y="100645"/>
                    <a:pt x="40000" y="108387"/>
                  </a:cubicBezTo>
                  <a:cubicBezTo>
                    <a:pt x="44444" y="112258"/>
                    <a:pt x="48888" y="116129"/>
                    <a:pt x="48888" y="120000"/>
                  </a:cubicBezTo>
                  <a:cubicBezTo>
                    <a:pt x="53333" y="116129"/>
                    <a:pt x="62222" y="116129"/>
                    <a:pt x="66666" y="112258"/>
                  </a:cubicBezTo>
                  <a:cubicBezTo>
                    <a:pt x="66666" y="112258"/>
                    <a:pt x="62222" y="116129"/>
                    <a:pt x="66666" y="11225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0" name="Google Shape;1053;g90e2d1f501_0_5781">
              <a:extLst>
                <a:ext uri="{FF2B5EF4-FFF2-40B4-BE49-F238E27FC236}">
                  <a16:creationId xmlns:a16="http://schemas.microsoft.com/office/drawing/2014/main" id="{5D80972D-3295-C6DC-FE95-7DBE265CA1BE}"/>
                </a:ext>
              </a:extLst>
            </p:cNvPr>
            <p:cNvSpPr/>
            <p:nvPr/>
          </p:nvSpPr>
          <p:spPr>
            <a:xfrm>
              <a:off x="12133314" y="8931134"/>
              <a:ext cx="1050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cubicBezTo>
                    <a:pt x="120000" y="85714"/>
                    <a:pt x="120000" y="34285"/>
                    <a:pt x="120000" y="0"/>
                  </a:cubicBezTo>
                  <a:cubicBezTo>
                    <a:pt x="87272" y="0"/>
                    <a:pt x="65454" y="17142"/>
                    <a:pt x="32727" y="17142"/>
                  </a:cubicBezTo>
                  <a:cubicBezTo>
                    <a:pt x="43636" y="34285"/>
                    <a:pt x="10909" y="51428"/>
                    <a:pt x="0" y="68571"/>
                  </a:cubicBezTo>
                  <a:cubicBezTo>
                    <a:pt x="0" y="85714"/>
                    <a:pt x="21818" y="102857"/>
                    <a:pt x="21818" y="119999"/>
                  </a:cubicBezTo>
                  <a:lnTo>
                    <a:pt x="120000" y="119999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1" name="Google Shape;1054;g90e2d1f501_0_5781">
              <a:extLst>
                <a:ext uri="{FF2B5EF4-FFF2-40B4-BE49-F238E27FC236}">
                  <a16:creationId xmlns:a16="http://schemas.microsoft.com/office/drawing/2014/main" id="{603C952A-35DD-3B31-3700-7BDB6E2D697A}"/>
                </a:ext>
              </a:extLst>
            </p:cNvPr>
            <p:cNvSpPr/>
            <p:nvPr/>
          </p:nvSpPr>
          <p:spPr>
            <a:xfrm>
              <a:off x="12098282" y="8427818"/>
              <a:ext cx="3441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054" y="115789"/>
                  </a:moveTo>
                  <a:cubicBezTo>
                    <a:pt x="103783" y="115789"/>
                    <a:pt x="113513" y="119999"/>
                    <a:pt x="120000" y="115789"/>
                  </a:cubicBezTo>
                  <a:cubicBezTo>
                    <a:pt x="120000" y="107368"/>
                    <a:pt x="113513" y="105263"/>
                    <a:pt x="107027" y="101052"/>
                  </a:cubicBezTo>
                  <a:cubicBezTo>
                    <a:pt x="103783" y="98947"/>
                    <a:pt x="103783" y="96842"/>
                    <a:pt x="103783" y="92631"/>
                  </a:cubicBezTo>
                  <a:cubicBezTo>
                    <a:pt x="100540" y="90526"/>
                    <a:pt x="97297" y="88421"/>
                    <a:pt x="97297" y="84210"/>
                  </a:cubicBezTo>
                  <a:cubicBezTo>
                    <a:pt x="94054" y="75789"/>
                    <a:pt x="100540" y="73684"/>
                    <a:pt x="103783" y="67368"/>
                  </a:cubicBezTo>
                  <a:cubicBezTo>
                    <a:pt x="107027" y="63157"/>
                    <a:pt x="110270" y="61052"/>
                    <a:pt x="110270" y="56842"/>
                  </a:cubicBezTo>
                  <a:cubicBezTo>
                    <a:pt x="107027" y="52631"/>
                    <a:pt x="107027" y="48421"/>
                    <a:pt x="100540" y="44210"/>
                  </a:cubicBezTo>
                  <a:cubicBezTo>
                    <a:pt x="100540" y="44210"/>
                    <a:pt x="84324" y="37894"/>
                    <a:pt x="90810" y="33684"/>
                  </a:cubicBezTo>
                  <a:cubicBezTo>
                    <a:pt x="94054" y="31578"/>
                    <a:pt x="103783" y="33684"/>
                    <a:pt x="110270" y="33684"/>
                  </a:cubicBezTo>
                  <a:cubicBezTo>
                    <a:pt x="103783" y="25263"/>
                    <a:pt x="103783" y="21052"/>
                    <a:pt x="103783" y="12631"/>
                  </a:cubicBezTo>
                  <a:cubicBezTo>
                    <a:pt x="103783" y="10526"/>
                    <a:pt x="103783" y="6315"/>
                    <a:pt x="97297" y="4210"/>
                  </a:cubicBezTo>
                  <a:cubicBezTo>
                    <a:pt x="97297" y="2105"/>
                    <a:pt x="87567" y="0"/>
                    <a:pt x="87567" y="0"/>
                  </a:cubicBezTo>
                  <a:cubicBezTo>
                    <a:pt x="87567" y="4210"/>
                    <a:pt x="107027" y="14736"/>
                    <a:pt x="90810" y="18947"/>
                  </a:cubicBezTo>
                  <a:cubicBezTo>
                    <a:pt x="81081" y="23157"/>
                    <a:pt x="77837" y="29473"/>
                    <a:pt x="74594" y="37894"/>
                  </a:cubicBezTo>
                  <a:cubicBezTo>
                    <a:pt x="71351" y="40000"/>
                    <a:pt x="71351" y="46315"/>
                    <a:pt x="68108" y="46315"/>
                  </a:cubicBezTo>
                  <a:cubicBezTo>
                    <a:pt x="61621" y="48421"/>
                    <a:pt x="61621" y="52631"/>
                    <a:pt x="58378" y="56842"/>
                  </a:cubicBezTo>
                  <a:cubicBezTo>
                    <a:pt x="55135" y="61052"/>
                    <a:pt x="51891" y="65263"/>
                    <a:pt x="48648" y="69473"/>
                  </a:cubicBezTo>
                  <a:cubicBezTo>
                    <a:pt x="42162" y="73684"/>
                    <a:pt x="38918" y="65263"/>
                    <a:pt x="35675" y="65263"/>
                  </a:cubicBezTo>
                  <a:cubicBezTo>
                    <a:pt x="19459" y="65263"/>
                    <a:pt x="9729" y="73684"/>
                    <a:pt x="6486" y="82105"/>
                  </a:cubicBezTo>
                  <a:cubicBezTo>
                    <a:pt x="6486" y="84210"/>
                    <a:pt x="0" y="86315"/>
                    <a:pt x="3243" y="88421"/>
                  </a:cubicBezTo>
                  <a:cubicBezTo>
                    <a:pt x="6486" y="90526"/>
                    <a:pt x="9729" y="92631"/>
                    <a:pt x="12972" y="94736"/>
                  </a:cubicBezTo>
                  <a:cubicBezTo>
                    <a:pt x="12972" y="96842"/>
                    <a:pt x="16216" y="92631"/>
                    <a:pt x="16216" y="94736"/>
                  </a:cubicBezTo>
                  <a:cubicBezTo>
                    <a:pt x="19459" y="96842"/>
                    <a:pt x="22702" y="98947"/>
                    <a:pt x="22702" y="101052"/>
                  </a:cubicBezTo>
                  <a:cubicBezTo>
                    <a:pt x="25945" y="105263"/>
                    <a:pt x="22702" y="111578"/>
                    <a:pt x="22702" y="115789"/>
                  </a:cubicBezTo>
                  <a:cubicBezTo>
                    <a:pt x="32432" y="113684"/>
                    <a:pt x="42162" y="113684"/>
                    <a:pt x="51891" y="113684"/>
                  </a:cubicBezTo>
                  <a:cubicBezTo>
                    <a:pt x="64864" y="113684"/>
                    <a:pt x="81081" y="115789"/>
                    <a:pt x="94054" y="11578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2" name="Google Shape;1055;g90e2d1f501_0_5781">
              <a:extLst>
                <a:ext uri="{FF2B5EF4-FFF2-40B4-BE49-F238E27FC236}">
                  <a16:creationId xmlns:a16="http://schemas.microsoft.com/office/drawing/2014/main" id="{60623F55-8379-00CB-F8EF-D08A9438572D}"/>
                </a:ext>
              </a:extLst>
            </p:cNvPr>
            <p:cNvSpPr/>
            <p:nvPr/>
          </p:nvSpPr>
          <p:spPr>
            <a:xfrm>
              <a:off x="11732042" y="8453303"/>
              <a:ext cx="1401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0"/>
                  </a:moveTo>
                  <a:cubicBezTo>
                    <a:pt x="72000" y="7741"/>
                    <a:pt x="80000" y="7741"/>
                    <a:pt x="72000" y="15483"/>
                  </a:cubicBezTo>
                  <a:cubicBezTo>
                    <a:pt x="64000" y="23225"/>
                    <a:pt x="48000" y="19354"/>
                    <a:pt x="32000" y="19354"/>
                  </a:cubicBezTo>
                  <a:cubicBezTo>
                    <a:pt x="32000" y="19354"/>
                    <a:pt x="16000" y="27096"/>
                    <a:pt x="8000" y="30967"/>
                  </a:cubicBezTo>
                  <a:cubicBezTo>
                    <a:pt x="0" y="34838"/>
                    <a:pt x="16000" y="42580"/>
                    <a:pt x="24000" y="50322"/>
                  </a:cubicBezTo>
                  <a:cubicBezTo>
                    <a:pt x="56000" y="69677"/>
                    <a:pt x="32000" y="96774"/>
                    <a:pt x="48000" y="120000"/>
                  </a:cubicBezTo>
                  <a:cubicBezTo>
                    <a:pt x="56000" y="120000"/>
                    <a:pt x="72000" y="120000"/>
                    <a:pt x="88000" y="116129"/>
                  </a:cubicBezTo>
                  <a:cubicBezTo>
                    <a:pt x="96000" y="116129"/>
                    <a:pt x="96000" y="112258"/>
                    <a:pt x="88000" y="104516"/>
                  </a:cubicBezTo>
                  <a:cubicBezTo>
                    <a:pt x="88000" y="92903"/>
                    <a:pt x="88000" y="81290"/>
                    <a:pt x="88000" y="69677"/>
                  </a:cubicBezTo>
                  <a:cubicBezTo>
                    <a:pt x="88000" y="54193"/>
                    <a:pt x="112000" y="46451"/>
                    <a:pt x="120000" y="34838"/>
                  </a:cubicBezTo>
                  <a:cubicBezTo>
                    <a:pt x="120000" y="23225"/>
                    <a:pt x="120000" y="19354"/>
                    <a:pt x="112000" y="11612"/>
                  </a:cubicBezTo>
                  <a:cubicBezTo>
                    <a:pt x="112000" y="11612"/>
                    <a:pt x="88000" y="0"/>
                    <a:pt x="88000" y="0"/>
                  </a:cubicBezTo>
                  <a:cubicBezTo>
                    <a:pt x="80000" y="3870"/>
                    <a:pt x="88000" y="0"/>
                    <a:pt x="88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3" name="Google Shape;1056;g90e2d1f501_0_5781">
              <a:extLst>
                <a:ext uri="{FF2B5EF4-FFF2-40B4-BE49-F238E27FC236}">
                  <a16:creationId xmlns:a16="http://schemas.microsoft.com/office/drawing/2014/main" id="{0D89F6D4-5864-CDC9-34EA-510B1672413E}"/>
                </a:ext>
              </a:extLst>
            </p:cNvPr>
            <p:cNvSpPr/>
            <p:nvPr/>
          </p:nvSpPr>
          <p:spPr>
            <a:xfrm>
              <a:off x="11827584" y="8380032"/>
              <a:ext cx="551100" cy="477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050" y="98823"/>
                  </a:moveTo>
                  <a:cubicBezTo>
                    <a:pt x="65084" y="94117"/>
                    <a:pt x="71186" y="87058"/>
                    <a:pt x="75254" y="87058"/>
                  </a:cubicBezTo>
                  <a:cubicBezTo>
                    <a:pt x="77288" y="84705"/>
                    <a:pt x="81355" y="84705"/>
                    <a:pt x="81355" y="84705"/>
                  </a:cubicBezTo>
                  <a:cubicBezTo>
                    <a:pt x="83389" y="87058"/>
                    <a:pt x="85423" y="91764"/>
                    <a:pt x="87457" y="89411"/>
                  </a:cubicBezTo>
                  <a:cubicBezTo>
                    <a:pt x="91525" y="87058"/>
                    <a:pt x="93559" y="80000"/>
                    <a:pt x="95593" y="75294"/>
                  </a:cubicBezTo>
                  <a:cubicBezTo>
                    <a:pt x="95593" y="72941"/>
                    <a:pt x="97627" y="68235"/>
                    <a:pt x="97627" y="65882"/>
                  </a:cubicBezTo>
                  <a:cubicBezTo>
                    <a:pt x="99661" y="63529"/>
                    <a:pt x="101694" y="65882"/>
                    <a:pt x="103728" y="63529"/>
                  </a:cubicBezTo>
                  <a:cubicBezTo>
                    <a:pt x="103728" y="58823"/>
                    <a:pt x="107796" y="32941"/>
                    <a:pt x="113898" y="32941"/>
                  </a:cubicBezTo>
                  <a:cubicBezTo>
                    <a:pt x="117966" y="32941"/>
                    <a:pt x="120000" y="28235"/>
                    <a:pt x="120000" y="25882"/>
                  </a:cubicBezTo>
                  <a:cubicBezTo>
                    <a:pt x="120000" y="21176"/>
                    <a:pt x="115932" y="21176"/>
                    <a:pt x="115932" y="18823"/>
                  </a:cubicBezTo>
                  <a:cubicBezTo>
                    <a:pt x="115932" y="16470"/>
                    <a:pt x="113898" y="16470"/>
                    <a:pt x="113898" y="14117"/>
                  </a:cubicBezTo>
                  <a:cubicBezTo>
                    <a:pt x="111864" y="9411"/>
                    <a:pt x="111864" y="7058"/>
                    <a:pt x="109830" y="2352"/>
                  </a:cubicBezTo>
                  <a:cubicBezTo>
                    <a:pt x="107796" y="4705"/>
                    <a:pt x="101694" y="11764"/>
                    <a:pt x="97627" y="11764"/>
                  </a:cubicBezTo>
                  <a:cubicBezTo>
                    <a:pt x="91525" y="9411"/>
                    <a:pt x="87457" y="9411"/>
                    <a:pt x="81355" y="9411"/>
                  </a:cubicBezTo>
                  <a:cubicBezTo>
                    <a:pt x="75254" y="9411"/>
                    <a:pt x="71186" y="14117"/>
                    <a:pt x="65084" y="14117"/>
                  </a:cubicBezTo>
                  <a:cubicBezTo>
                    <a:pt x="61016" y="14117"/>
                    <a:pt x="56949" y="7058"/>
                    <a:pt x="52881" y="9411"/>
                  </a:cubicBezTo>
                  <a:cubicBezTo>
                    <a:pt x="44745" y="14117"/>
                    <a:pt x="42711" y="11764"/>
                    <a:pt x="38644" y="7058"/>
                  </a:cubicBezTo>
                  <a:cubicBezTo>
                    <a:pt x="36610" y="4705"/>
                    <a:pt x="30508" y="0"/>
                    <a:pt x="26440" y="2352"/>
                  </a:cubicBezTo>
                  <a:cubicBezTo>
                    <a:pt x="24406" y="2352"/>
                    <a:pt x="18305" y="4705"/>
                    <a:pt x="16271" y="7058"/>
                  </a:cubicBezTo>
                  <a:cubicBezTo>
                    <a:pt x="14237" y="9411"/>
                    <a:pt x="16271" y="11764"/>
                    <a:pt x="14237" y="14117"/>
                  </a:cubicBezTo>
                  <a:cubicBezTo>
                    <a:pt x="14237" y="16470"/>
                    <a:pt x="12203" y="21176"/>
                    <a:pt x="12203" y="23529"/>
                  </a:cubicBezTo>
                  <a:cubicBezTo>
                    <a:pt x="10169" y="28235"/>
                    <a:pt x="10169" y="32941"/>
                    <a:pt x="10169" y="37647"/>
                  </a:cubicBezTo>
                  <a:cubicBezTo>
                    <a:pt x="10169" y="44705"/>
                    <a:pt x="4067" y="49411"/>
                    <a:pt x="2033" y="56470"/>
                  </a:cubicBezTo>
                  <a:cubicBezTo>
                    <a:pt x="0" y="63529"/>
                    <a:pt x="2033" y="80000"/>
                    <a:pt x="4067" y="89411"/>
                  </a:cubicBezTo>
                  <a:cubicBezTo>
                    <a:pt x="4067" y="91764"/>
                    <a:pt x="8135" y="89411"/>
                    <a:pt x="10169" y="89411"/>
                  </a:cubicBezTo>
                  <a:cubicBezTo>
                    <a:pt x="12203" y="89411"/>
                    <a:pt x="16271" y="91764"/>
                    <a:pt x="18305" y="91764"/>
                  </a:cubicBezTo>
                  <a:cubicBezTo>
                    <a:pt x="20338" y="94117"/>
                    <a:pt x="28474" y="98823"/>
                    <a:pt x="28474" y="101176"/>
                  </a:cubicBezTo>
                  <a:cubicBezTo>
                    <a:pt x="28474" y="103529"/>
                    <a:pt x="28474" y="103529"/>
                    <a:pt x="28474" y="105882"/>
                  </a:cubicBezTo>
                  <a:cubicBezTo>
                    <a:pt x="28474" y="108235"/>
                    <a:pt x="30508" y="110588"/>
                    <a:pt x="32542" y="112941"/>
                  </a:cubicBezTo>
                  <a:cubicBezTo>
                    <a:pt x="36610" y="120000"/>
                    <a:pt x="42711" y="108235"/>
                    <a:pt x="46779" y="110588"/>
                  </a:cubicBezTo>
                  <a:cubicBezTo>
                    <a:pt x="46779" y="110588"/>
                    <a:pt x="44745" y="112941"/>
                    <a:pt x="44745" y="112941"/>
                  </a:cubicBezTo>
                  <a:cubicBezTo>
                    <a:pt x="44745" y="110588"/>
                    <a:pt x="54915" y="110588"/>
                    <a:pt x="54915" y="110588"/>
                  </a:cubicBezTo>
                  <a:cubicBezTo>
                    <a:pt x="58983" y="110588"/>
                    <a:pt x="58983" y="105882"/>
                    <a:pt x="61016" y="110588"/>
                  </a:cubicBezTo>
                  <a:cubicBezTo>
                    <a:pt x="63050" y="105882"/>
                    <a:pt x="63050" y="103529"/>
                    <a:pt x="63050" y="98823"/>
                  </a:cubicBezTo>
                  <a:cubicBezTo>
                    <a:pt x="65084" y="96470"/>
                    <a:pt x="63050" y="101176"/>
                    <a:pt x="63050" y="988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4" name="Google Shape;1057;g90e2d1f501_0_5781">
              <a:extLst>
                <a:ext uri="{FF2B5EF4-FFF2-40B4-BE49-F238E27FC236}">
                  <a16:creationId xmlns:a16="http://schemas.microsoft.com/office/drawing/2014/main" id="{B63B07D7-D999-473D-DB33-DC837F926934}"/>
                </a:ext>
              </a:extLst>
            </p:cNvPr>
            <p:cNvSpPr/>
            <p:nvPr/>
          </p:nvSpPr>
          <p:spPr>
            <a:xfrm>
              <a:off x="11432678" y="8322690"/>
              <a:ext cx="394800" cy="28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80000"/>
                  </a:moveTo>
                  <a:cubicBezTo>
                    <a:pt x="105714" y="68000"/>
                    <a:pt x="114285" y="80000"/>
                    <a:pt x="117142" y="68000"/>
                  </a:cubicBezTo>
                  <a:cubicBezTo>
                    <a:pt x="120000" y="64000"/>
                    <a:pt x="111428" y="52000"/>
                    <a:pt x="108571" y="52000"/>
                  </a:cubicBezTo>
                  <a:cubicBezTo>
                    <a:pt x="105714" y="60000"/>
                    <a:pt x="97142" y="44000"/>
                    <a:pt x="94285" y="40000"/>
                  </a:cubicBezTo>
                  <a:cubicBezTo>
                    <a:pt x="94285" y="36000"/>
                    <a:pt x="94285" y="32000"/>
                    <a:pt x="91428" y="28000"/>
                  </a:cubicBezTo>
                  <a:cubicBezTo>
                    <a:pt x="85714" y="20000"/>
                    <a:pt x="85714" y="16000"/>
                    <a:pt x="85714" y="4000"/>
                  </a:cubicBezTo>
                  <a:cubicBezTo>
                    <a:pt x="82857" y="4000"/>
                    <a:pt x="77142" y="0"/>
                    <a:pt x="74285" y="0"/>
                  </a:cubicBezTo>
                  <a:cubicBezTo>
                    <a:pt x="68571" y="4000"/>
                    <a:pt x="65714" y="8000"/>
                    <a:pt x="62857" y="8000"/>
                  </a:cubicBezTo>
                  <a:cubicBezTo>
                    <a:pt x="60000" y="12000"/>
                    <a:pt x="57142" y="16000"/>
                    <a:pt x="54285" y="16000"/>
                  </a:cubicBezTo>
                  <a:cubicBezTo>
                    <a:pt x="51428" y="24000"/>
                    <a:pt x="51428" y="16000"/>
                    <a:pt x="48571" y="20000"/>
                  </a:cubicBezTo>
                  <a:cubicBezTo>
                    <a:pt x="42857" y="24000"/>
                    <a:pt x="37142" y="44000"/>
                    <a:pt x="31428" y="40000"/>
                  </a:cubicBezTo>
                  <a:cubicBezTo>
                    <a:pt x="28571" y="40000"/>
                    <a:pt x="25714" y="32000"/>
                    <a:pt x="25714" y="40000"/>
                  </a:cubicBezTo>
                  <a:cubicBezTo>
                    <a:pt x="22857" y="44000"/>
                    <a:pt x="22857" y="52000"/>
                    <a:pt x="20000" y="56000"/>
                  </a:cubicBezTo>
                  <a:cubicBezTo>
                    <a:pt x="20000" y="60000"/>
                    <a:pt x="20000" y="64000"/>
                    <a:pt x="14285" y="64000"/>
                  </a:cubicBezTo>
                  <a:cubicBezTo>
                    <a:pt x="14285" y="64000"/>
                    <a:pt x="2857" y="68000"/>
                    <a:pt x="5714" y="72000"/>
                  </a:cubicBezTo>
                  <a:cubicBezTo>
                    <a:pt x="14285" y="80000"/>
                    <a:pt x="0" y="92000"/>
                    <a:pt x="2857" y="96000"/>
                  </a:cubicBezTo>
                  <a:cubicBezTo>
                    <a:pt x="8571" y="100000"/>
                    <a:pt x="14285" y="120000"/>
                    <a:pt x="22857" y="112000"/>
                  </a:cubicBezTo>
                  <a:cubicBezTo>
                    <a:pt x="31428" y="104000"/>
                    <a:pt x="37142" y="108000"/>
                    <a:pt x="45714" y="120000"/>
                  </a:cubicBezTo>
                  <a:cubicBezTo>
                    <a:pt x="42857" y="108000"/>
                    <a:pt x="42857" y="96000"/>
                    <a:pt x="42857" y="88000"/>
                  </a:cubicBezTo>
                  <a:cubicBezTo>
                    <a:pt x="54285" y="88000"/>
                    <a:pt x="62857" y="88000"/>
                    <a:pt x="74285" y="88000"/>
                  </a:cubicBezTo>
                  <a:cubicBezTo>
                    <a:pt x="82857" y="88000"/>
                    <a:pt x="97142" y="92000"/>
                    <a:pt x="100000" y="80000"/>
                  </a:cubicBezTo>
                  <a:cubicBezTo>
                    <a:pt x="102857" y="72000"/>
                    <a:pt x="100000" y="80000"/>
                    <a:pt x="10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5" name="Google Shape;1058;g90e2d1f501_0_5781">
              <a:extLst>
                <a:ext uri="{FF2B5EF4-FFF2-40B4-BE49-F238E27FC236}">
                  <a16:creationId xmlns:a16="http://schemas.microsoft.com/office/drawing/2014/main" id="{C29EF3ED-F6B9-23B2-6303-55EADDBB9754}"/>
                </a:ext>
              </a:extLst>
            </p:cNvPr>
            <p:cNvSpPr/>
            <p:nvPr/>
          </p:nvSpPr>
          <p:spPr>
            <a:xfrm>
              <a:off x="11697010" y="8529753"/>
              <a:ext cx="92400" cy="22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50000"/>
                  </a:moveTo>
                  <a:cubicBezTo>
                    <a:pt x="108000" y="45000"/>
                    <a:pt x="108000" y="35000"/>
                    <a:pt x="96000" y="30000"/>
                  </a:cubicBezTo>
                  <a:cubicBezTo>
                    <a:pt x="84000" y="25000"/>
                    <a:pt x="48000" y="5000"/>
                    <a:pt x="60000" y="0"/>
                  </a:cubicBezTo>
                  <a:cubicBezTo>
                    <a:pt x="48000" y="0"/>
                    <a:pt x="36000" y="0"/>
                    <a:pt x="24000" y="0"/>
                  </a:cubicBezTo>
                  <a:cubicBezTo>
                    <a:pt x="0" y="0"/>
                    <a:pt x="24000" y="10000"/>
                    <a:pt x="24000" y="15000"/>
                  </a:cubicBezTo>
                  <a:cubicBezTo>
                    <a:pt x="36000" y="25000"/>
                    <a:pt x="24000" y="35000"/>
                    <a:pt x="24000" y="45000"/>
                  </a:cubicBezTo>
                  <a:cubicBezTo>
                    <a:pt x="12000" y="60000"/>
                    <a:pt x="36000" y="60000"/>
                    <a:pt x="48000" y="75000"/>
                  </a:cubicBezTo>
                  <a:cubicBezTo>
                    <a:pt x="48000" y="85000"/>
                    <a:pt x="36000" y="95000"/>
                    <a:pt x="48000" y="105000"/>
                  </a:cubicBezTo>
                  <a:cubicBezTo>
                    <a:pt x="48000" y="110000"/>
                    <a:pt x="60000" y="115000"/>
                    <a:pt x="72000" y="115000"/>
                  </a:cubicBezTo>
                  <a:cubicBezTo>
                    <a:pt x="84000" y="120000"/>
                    <a:pt x="120000" y="120000"/>
                    <a:pt x="108000" y="115000"/>
                  </a:cubicBezTo>
                  <a:cubicBezTo>
                    <a:pt x="108000" y="95000"/>
                    <a:pt x="108000" y="75000"/>
                    <a:pt x="108000" y="50000"/>
                  </a:cubicBezTo>
                  <a:cubicBezTo>
                    <a:pt x="108000" y="35000"/>
                    <a:pt x="108000" y="65000"/>
                    <a:pt x="108000" y="5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6" name="Google Shape;1059;g90e2d1f501_0_5781">
              <a:extLst>
                <a:ext uri="{FF2B5EF4-FFF2-40B4-BE49-F238E27FC236}">
                  <a16:creationId xmlns:a16="http://schemas.microsoft.com/office/drawing/2014/main" id="{8A3408A6-8FCA-C891-398C-834CFA7F8109}"/>
                </a:ext>
              </a:extLst>
            </p:cNvPr>
            <p:cNvSpPr/>
            <p:nvPr/>
          </p:nvSpPr>
          <p:spPr>
            <a:xfrm>
              <a:off x="11295734" y="8539310"/>
              <a:ext cx="2961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500" y="15483"/>
                  </a:moveTo>
                  <a:cubicBezTo>
                    <a:pt x="90000" y="15483"/>
                    <a:pt x="86250" y="23225"/>
                    <a:pt x="78750" y="19354"/>
                  </a:cubicBezTo>
                  <a:cubicBezTo>
                    <a:pt x="71250" y="19354"/>
                    <a:pt x="63750" y="0"/>
                    <a:pt x="56250" y="3870"/>
                  </a:cubicBezTo>
                  <a:cubicBezTo>
                    <a:pt x="52500" y="7741"/>
                    <a:pt x="48750" y="7741"/>
                    <a:pt x="48750" y="3870"/>
                  </a:cubicBezTo>
                  <a:cubicBezTo>
                    <a:pt x="45000" y="0"/>
                    <a:pt x="41250" y="7741"/>
                    <a:pt x="37500" y="7741"/>
                  </a:cubicBezTo>
                  <a:cubicBezTo>
                    <a:pt x="30000" y="11612"/>
                    <a:pt x="26250" y="7741"/>
                    <a:pt x="22500" y="7741"/>
                  </a:cubicBezTo>
                  <a:cubicBezTo>
                    <a:pt x="18750" y="3870"/>
                    <a:pt x="18750" y="11612"/>
                    <a:pt x="15000" y="11612"/>
                  </a:cubicBezTo>
                  <a:cubicBezTo>
                    <a:pt x="11250" y="11612"/>
                    <a:pt x="7500" y="19354"/>
                    <a:pt x="11250" y="23225"/>
                  </a:cubicBezTo>
                  <a:cubicBezTo>
                    <a:pt x="11250" y="27096"/>
                    <a:pt x="18750" y="27096"/>
                    <a:pt x="18750" y="27096"/>
                  </a:cubicBezTo>
                  <a:cubicBezTo>
                    <a:pt x="18750" y="30967"/>
                    <a:pt x="11250" y="34838"/>
                    <a:pt x="11250" y="34838"/>
                  </a:cubicBezTo>
                  <a:cubicBezTo>
                    <a:pt x="11250" y="38709"/>
                    <a:pt x="18750" y="42580"/>
                    <a:pt x="18750" y="46451"/>
                  </a:cubicBezTo>
                  <a:cubicBezTo>
                    <a:pt x="18750" y="46451"/>
                    <a:pt x="11250" y="42580"/>
                    <a:pt x="11250" y="50322"/>
                  </a:cubicBezTo>
                  <a:cubicBezTo>
                    <a:pt x="11250" y="54193"/>
                    <a:pt x="15000" y="61935"/>
                    <a:pt x="7500" y="61935"/>
                  </a:cubicBezTo>
                  <a:cubicBezTo>
                    <a:pt x="11250" y="65806"/>
                    <a:pt x="11250" y="69677"/>
                    <a:pt x="7500" y="73548"/>
                  </a:cubicBezTo>
                  <a:cubicBezTo>
                    <a:pt x="7500" y="81290"/>
                    <a:pt x="0" y="81290"/>
                    <a:pt x="11250" y="89032"/>
                  </a:cubicBezTo>
                  <a:cubicBezTo>
                    <a:pt x="15000" y="89032"/>
                    <a:pt x="22500" y="92903"/>
                    <a:pt x="26250" y="100645"/>
                  </a:cubicBezTo>
                  <a:cubicBezTo>
                    <a:pt x="30000" y="104516"/>
                    <a:pt x="26250" y="112258"/>
                    <a:pt x="26250" y="120000"/>
                  </a:cubicBezTo>
                  <a:cubicBezTo>
                    <a:pt x="41250" y="116129"/>
                    <a:pt x="52500" y="108387"/>
                    <a:pt x="71250" y="108387"/>
                  </a:cubicBezTo>
                  <a:cubicBezTo>
                    <a:pt x="78750" y="104516"/>
                    <a:pt x="90000" y="108387"/>
                    <a:pt x="97500" y="108387"/>
                  </a:cubicBezTo>
                  <a:cubicBezTo>
                    <a:pt x="105000" y="108387"/>
                    <a:pt x="116250" y="112258"/>
                    <a:pt x="112500" y="100645"/>
                  </a:cubicBezTo>
                  <a:cubicBezTo>
                    <a:pt x="112500" y="92903"/>
                    <a:pt x="108750" y="89032"/>
                    <a:pt x="105000" y="81290"/>
                  </a:cubicBezTo>
                  <a:cubicBezTo>
                    <a:pt x="105000" y="73548"/>
                    <a:pt x="108750" y="65806"/>
                    <a:pt x="112500" y="58064"/>
                  </a:cubicBezTo>
                  <a:cubicBezTo>
                    <a:pt x="116250" y="42580"/>
                    <a:pt x="120000" y="15483"/>
                    <a:pt x="97500" y="1548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7" name="Google Shape;1060;g90e2d1f501_0_5781">
              <a:extLst>
                <a:ext uri="{FF2B5EF4-FFF2-40B4-BE49-F238E27FC236}">
                  <a16:creationId xmlns:a16="http://schemas.microsoft.com/office/drawing/2014/main" id="{6A4BAD2A-428E-E41D-AAFA-BE67B03D3863}"/>
                </a:ext>
              </a:extLst>
            </p:cNvPr>
            <p:cNvSpPr/>
            <p:nvPr/>
          </p:nvSpPr>
          <p:spPr>
            <a:xfrm>
              <a:off x="11547328" y="8529753"/>
              <a:ext cx="213300" cy="28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30" y="52000"/>
                  </a:moveTo>
                  <a:cubicBezTo>
                    <a:pt x="88695" y="44000"/>
                    <a:pt x="93913" y="32000"/>
                    <a:pt x="93913" y="24000"/>
                  </a:cubicBezTo>
                  <a:cubicBezTo>
                    <a:pt x="99130" y="16000"/>
                    <a:pt x="83478" y="8000"/>
                    <a:pt x="88695" y="0"/>
                  </a:cubicBezTo>
                  <a:cubicBezTo>
                    <a:pt x="62608" y="0"/>
                    <a:pt x="41739" y="0"/>
                    <a:pt x="15652" y="0"/>
                  </a:cubicBezTo>
                  <a:cubicBezTo>
                    <a:pt x="15652" y="12000"/>
                    <a:pt x="20869" y="28000"/>
                    <a:pt x="20869" y="44000"/>
                  </a:cubicBezTo>
                  <a:cubicBezTo>
                    <a:pt x="20869" y="60000"/>
                    <a:pt x="0" y="72000"/>
                    <a:pt x="5217" y="88000"/>
                  </a:cubicBezTo>
                  <a:cubicBezTo>
                    <a:pt x="10434" y="100000"/>
                    <a:pt x="20869" y="104000"/>
                    <a:pt x="15652" y="120000"/>
                  </a:cubicBezTo>
                  <a:cubicBezTo>
                    <a:pt x="31304" y="120000"/>
                    <a:pt x="36521" y="120000"/>
                    <a:pt x="52173" y="116000"/>
                  </a:cubicBezTo>
                  <a:cubicBezTo>
                    <a:pt x="78260" y="112000"/>
                    <a:pt x="99130" y="104000"/>
                    <a:pt x="120000" y="96000"/>
                  </a:cubicBezTo>
                  <a:cubicBezTo>
                    <a:pt x="109565" y="92000"/>
                    <a:pt x="104347" y="84000"/>
                    <a:pt x="104347" y="76000"/>
                  </a:cubicBezTo>
                  <a:cubicBezTo>
                    <a:pt x="104347" y="68000"/>
                    <a:pt x="104347" y="60000"/>
                    <a:pt x="99130" y="52000"/>
                  </a:cubicBezTo>
                  <a:cubicBezTo>
                    <a:pt x="88695" y="44000"/>
                    <a:pt x="104347" y="60000"/>
                    <a:pt x="99130" y="5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8" name="Google Shape;1061;g90e2d1f501_0_5781">
              <a:extLst>
                <a:ext uri="{FF2B5EF4-FFF2-40B4-BE49-F238E27FC236}">
                  <a16:creationId xmlns:a16="http://schemas.microsoft.com/office/drawing/2014/main" id="{51455175-05FA-70DB-00AD-B03B17EC68B0}"/>
                </a:ext>
              </a:extLst>
            </p:cNvPr>
            <p:cNvSpPr/>
            <p:nvPr/>
          </p:nvSpPr>
          <p:spPr>
            <a:xfrm>
              <a:off x="11079175" y="8558421"/>
              <a:ext cx="1401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93333"/>
                  </a:moveTo>
                  <a:cubicBezTo>
                    <a:pt x="120000" y="86666"/>
                    <a:pt x="120000" y="53333"/>
                    <a:pt x="112000" y="40000"/>
                  </a:cubicBezTo>
                  <a:cubicBezTo>
                    <a:pt x="96000" y="13333"/>
                    <a:pt x="64000" y="0"/>
                    <a:pt x="40000" y="20000"/>
                  </a:cubicBezTo>
                  <a:cubicBezTo>
                    <a:pt x="24000" y="26666"/>
                    <a:pt x="0" y="40000"/>
                    <a:pt x="8000" y="53333"/>
                  </a:cubicBezTo>
                  <a:cubicBezTo>
                    <a:pt x="16000" y="66666"/>
                    <a:pt x="16000" y="73333"/>
                    <a:pt x="32000" y="80000"/>
                  </a:cubicBezTo>
                  <a:cubicBezTo>
                    <a:pt x="40000" y="93333"/>
                    <a:pt x="40000" y="100000"/>
                    <a:pt x="56000" y="106666"/>
                  </a:cubicBezTo>
                  <a:cubicBezTo>
                    <a:pt x="64000" y="113333"/>
                    <a:pt x="72000" y="120000"/>
                    <a:pt x="80000" y="106666"/>
                  </a:cubicBezTo>
                  <a:cubicBezTo>
                    <a:pt x="80000" y="100000"/>
                    <a:pt x="88000" y="100000"/>
                    <a:pt x="96000" y="93333"/>
                  </a:cubicBezTo>
                  <a:cubicBezTo>
                    <a:pt x="112000" y="86666"/>
                    <a:pt x="88000" y="100000"/>
                    <a:pt x="96000" y="9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9" name="Google Shape;1062;g90e2d1f501_0_5781">
              <a:extLst>
                <a:ext uri="{FF2B5EF4-FFF2-40B4-BE49-F238E27FC236}">
                  <a16:creationId xmlns:a16="http://schemas.microsoft.com/office/drawing/2014/main" id="{E53D8102-ED32-5FF4-7DBF-FC172E8502A3}"/>
                </a:ext>
              </a:extLst>
            </p:cNvPr>
            <p:cNvSpPr/>
            <p:nvPr/>
          </p:nvSpPr>
          <p:spPr>
            <a:xfrm>
              <a:off x="11161975" y="8631690"/>
              <a:ext cx="207000" cy="19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545" y="97142"/>
                  </a:moveTo>
                  <a:cubicBezTo>
                    <a:pt x="120000" y="85714"/>
                    <a:pt x="109090" y="80000"/>
                    <a:pt x="103636" y="74285"/>
                  </a:cubicBezTo>
                  <a:cubicBezTo>
                    <a:pt x="98181" y="74285"/>
                    <a:pt x="76363" y="68571"/>
                    <a:pt x="87272" y="62857"/>
                  </a:cubicBezTo>
                  <a:cubicBezTo>
                    <a:pt x="92727" y="57142"/>
                    <a:pt x="92727" y="40000"/>
                    <a:pt x="87272" y="34285"/>
                  </a:cubicBezTo>
                  <a:cubicBezTo>
                    <a:pt x="81818" y="22857"/>
                    <a:pt x="76363" y="45714"/>
                    <a:pt x="70909" y="45714"/>
                  </a:cubicBezTo>
                  <a:cubicBezTo>
                    <a:pt x="54545" y="45714"/>
                    <a:pt x="60000" y="0"/>
                    <a:pt x="49090" y="5714"/>
                  </a:cubicBezTo>
                  <a:cubicBezTo>
                    <a:pt x="43636" y="11428"/>
                    <a:pt x="32727" y="17142"/>
                    <a:pt x="27272" y="22857"/>
                  </a:cubicBezTo>
                  <a:cubicBezTo>
                    <a:pt x="21818" y="34285"/>
                    <a:pt x="10909" y="40000"/>
                    <a:pt x="0" y="51428"/>
                  </a:cubicBezTo>
                  <a:cubicBezTo>
                    <a:pt x="27272" y="68571"/>
                    <a:pt x="43636" y="85714"/>
                    <a:pt x="65454" y="102857"/>
                  </a:cubicBezTo>
                  <a:cubicBezTo>
                    <a:pt x="76363" y="114285"/>
                    <a:pt x="87272" y="120000"/>
                    <a:pt x="103636" y="120000"/>
                  </a:cubicBezTo>
                  <a:cubicBezTo>
                    <a:pt x="120000" y="120000"/>
                    <a:pt x="109090" y="108571"/>
                    <a:pt x="114545" y="97142"/>
                  </a:cubicBezTo>
                  <a:cubicBezTo>
                    <a:pt x="120000" y="85714"/>
                    <a:pt x="114545" y="108571"/>
                    <a:pt x="114545" y="9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0" name="Google Shape;1063;g90e2d1f501_0_5781">
              <a:extLst>
                <a:ext uri="{FF2B5EF4-FFF2-40B4-BE49-F238E27FC236}">
                  <a16:creationId xmlns:a16="http://schemas.microsoft.com/office/drawing/2014/main" id="{DCE66C6A-7EB8-59CC-487E-78EF31B5DD4E}"/>
                </a:ext>
              </a:extLst>
            </p:cNvPr>
            <p:cNvSpPr/>
            <p:nvPr/>
          </p:nvSpPr>
          <p:spPr>
            <a:xfrm>
              <a:off x="11015478" y="8443745"/>
              <a:ext cx="324900" cy="27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285" y="66206"/>
                  </a:moveTo>
                  <a:cubicBezTo>
                    <a:pt x="48000" y="57931"/>
                    <a:pt x="61714" y="49655"/>
                    <a:pt x="68571" y="70344"/>
                  </a:cubicBezTo>
                  <a:cubicBezTo>
                    <a:pt x="75428" y="78620"/>
                    <a:pt x="72000" y="82758"/>
                    <a:pt x="72000" y="95172"/>
                  </a:cubicBezTo>
                  <a:cubicBezTo>
                    <a:pt x="75428" y="99310"/>
                    <a:pt x="82285" y="86896"/>
                    <a:pt x="85714" y="86896"/>
                  </a:cubicBezTo>
                  <a:cubicBezTo>
                    <a:pt x="92571" y="82758"/>
                    <a:pt x="92571" y="120000"/>
                    <a:pt x="99428" y="111724"/>
                  </a:cubicBezTo>
                  <a:cubicBezTo>
                    <a:pt x="102857" y="111724"/>
                    <a:pt x="102857" y="107586"/>
                    <a:pt x="106285" y="107586"/>
                  </a:cubicBezTo>
                  <a:cubicBezTo>
                    <a:pt x="106285" y="103448"/>
                    <a:pt x="113142" y="107586"/>
                    <a:pt x="113142" y="103448"/>
                  </a:cubicBezTo>
                  <a:cubicBezTo>
                    <a:pt x="116571" y="99310"/>
                    <a:pt x="113142" y="95172"/>
                    <a:pt x="113142" y="95172"/>
                  </a:cubicBezTo>
                  <a:cubicBezTo>
                    <a:pt x="113142" y="86896"/>
                    <a:pt x="120000" y="91034"/>
                    <a:pt x="120000" y="91034"/>
                  </a:cubicBezTo>
                  <a:cubicBezTo>
                    <a:pt x="120000" y="86896"/>
                    <a:pt x="109714" y="82758"/>
                    <a:pt x="116571" y="78620"/>
                  </a:cubicBezTo>
                  <a:cubicBezTo>
                    <a:pt x="120000" y="74482"/>
                    <a:pt x="120000" y="70344"/>
                    <a:pt x="113142" y="66206"/>
                  </a:cubicBezTo>
                  <a:cubicBezTo>
                    <a:pt x="109714" y="62068"/>
                    <a:pt x="116571" y="53793"/>
                    <a:pt x="113142" y="49655"/>
                  </a:cubicBezTo>
                  <a:cubicBezTo>
                    <a:pt x="109714" y="45517"/>
                    <a:pt x="113142" y="41379"/>
                    <a:pt x="109714" y="33103"/>
                  </a:cubicBezTo>
                  <a:cubicBezTo>
                    <a:pt x="106285" y="28965"/>
                    <a:pt x="99428" y="0"/>
                    <a:pt x="89142" y="8275"/>
                  </a:cubicBezTo>
                  <a:cubicBezTo>
                    <a:pt x="89142" y="8275"/>
                    <a:pt x="85714" y="12413"/>
                    <a:pt x="82285" y="12413"/>
                  </a:cubicBezTo>
                  <a:cubicBezTo>
                    <a:pt x="78857" y="12413"/>
                    <a:pt x="78857" y="12413"/>
                    <a:pt x="75428" y="12413"/>
                  </a:cubicBezTo>
                  <a:cubicBezTo>
                    <a:pt x="72000" y="16551"/>
                    <a:pt x="68571" y="12413"/>
                    <a:pt x="65142" y="12413"/>
                  </a:cubicBezTo>
                  <a:cubicBezTo>
                    <a:pt x="61714" y="12413"/>
                    <a:pt x="61714" y="16551"/>
                    <a:pt x="61714" y="12413"/>
                  </a:cubicBezTo>
                  <a:cubicBezTo>
                    <a:pt x="54857" y="8275"/>
                    <a:pt x="58285" y="8275"/>
                    <a:pt x="51428" y="8275"/>
                  </a:cubicBezTo>
                  <a:cubicBezTo>
                    <a:pt x="41142" y="12413"/>
                    <a:pt x="41142" y="4137"/>
                    <a:pt x="34285" y="4137"/>
                  </a:cubicBezTo>
                  <a:cubicBezTo>
                    <a:pt x="27428" y="0"/>
                    <a:pt x="20571" y="0"/>
                    <a:pt x="17142" y="4137"/>
                  </a:cubicBezTo>
                  <a:cubicBezTo>
                    <a:pt x="17142" y="8275"/>
                    <a:pt x="10285" y="12413"/>
                    <a:pt x="17142" y="16551"/>
                  </a:cubicBezTo>
                  <a:cubicBezTo>
                    <a:pt x="20571" y="20689"/>
                    <a:pt x="17142" y="24827"/>
                    <a:pt x="10285" y="24827"/>
                  </a:cubicBezTo>
                  <a:cubicBezTo>
                    <a:pt x="3428" y="24827"/>
                    <a:pt x="0" y="24827"/>
                    <a:pt x="0" y="33103"/>
                  </a:cubicBezTo>
                  <a:cubicBezTo>
                    <a:pt x="3428" y="41379"/>
                    <a:pt x="6857" y="45517"/>
                    <a:pt x="10285" y="53793"/>
                  </a:cubicBezTo>
                  <a:cubicBezTo>
                    <a:pt x="17142" y="62068"/>
                    <a:pt x="20571" y="66206"/>
                    <a:pt x="27428" y="78620"/>
                  </a:cubicBezTo>
                  <a:cubicBezTo>
                    <a:pt x="30857" y="74482"/>
                    <a:pt x="30857" y="70344"/>
                    <a:pt x="34285" y="66206"/>
                  </a:cubicBezTo>
                  <a:cubicBezTo>
                    <a:pt x="37714" y="66206"/>
                    <a:pt x="34285" y="70344"/>
                    <a:pt x="34285" y="6620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1" name="Google Shape;1064;g90e2d1f501_0_5781">
              <a:extLst>
                <a:ext uri="{FF2B5EF4-FFF2-40B4-BE49-F238E27FC236}">
                  <a16:creationId xmlns:a16="http://schemas.microsoft.com/office/drawing/2014/main" id="{88ABAAB4-079A-734C-9D7E-0C775F6543E7}"/>
                </a:ext>
              </a:extLst>
            </p:cNvPr>
            <p:cNvSpPr/>
            <p:nvPr/>
          </p:nvSpPr>
          <p:spPr>
            <a:xfrm>
              <a:off x="10929492" y="8453303"/>
              <a:ext cx="1497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85714"/>
                  </a:moveTo>
                  <a:cubicBezTo>
                    <a:pt x="82500" y="85714"/>
                    <a:pt x="120000" y="85714"/>
                    <a:pt x="105000" y="51428"/>
                  </a:cubicBezTo>
                  <a:cubicBezTo>
                    <a:pt x="90000" y="34285"/>
                    <a:pt x="105000" y="17142"/>
                    <a:pt x="105000" y="0"/>
                  </a:cubicBezTo>
                  <a:cubicBezTo>
                    <a:pt x="90000" y="0"/>
                    <a:pt x="67500" y="0"/>
                    <a:pt x="52500" y="0"/>
                  </a:cubicBezTo>
                  <a:cubicBezTo>
                    <a:pt x="37500" y="0"/>
                    <a:pt x="37500" y="17142"/>
                    <a:pt x="30000" y="0"/>
                  </a:cubicBezTo>
                  <a:cubicBezTo>
                    <a:pt x="15000" y="0"/>
                    <a:pt x="15000" y="0"/>
                    <a:pt x="0" y="17142"/>
                  </a:cubicBezTo>
                  <a:cubicBezTo>
                    <a:pt x="7500" y="34285"/>
                    <a:pt x="7500" y="51428"/>
                    <a:pt x="22500" y="51428"/>
                  </a:cubicBezTo>
                  <a:cubicBezTo>
                    <a:pt x="30000" y="51428"/>
                    <a:pt x="52500" y="51428"/>
                    <a:pt x="52500" y="51428"/>
                  </a:cubicBezTo>
                  <a:cubicBezTo>
                    <a:pt x="37500" y="85714"/>
                    <a:pt x="52500" y="102857"/>
                    <a:pt x="67500" y="119999"/>
                  </a:cubicBezTo>
                  <a:cubicBezTo>
                    <a:pt x="67500" y="119999"/>
                    <a:pt x="67500" y="85714"/>
                    <a:pt x="75000" y="8571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2" name="Google Shape;1065;g90e2d1f501_0_5781">
              <a:extLst>
                <a:ext uri="{FF2B5EF4-FFF2-40B4-BE49-F238E27FC236}">
                  <a16:creationId xmlns:a16="http://schemas.microsoft.com/office/drawing/2014/main" id="{96A8911D-AC2B-E39F-36F7-417FC701D6FD}"/>
                </a:ext>
              </a:extLst>
            </p:cNvPr>
            <p:cNvSpPr/>
            <p:nvPr/>
          </p:nvSpPr>
          <p:spPr>
            <a:xfrm>
              <a:off x="10919936" y="8389589"/>
              <a:ext cx="140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000" y="120000"/>
                  </a:moveTo>
                  <a:cubicBezTo>
                    <a:pt x="48000" y="90000"/>
                    <a:pt x="56000" y="60000"/>
                    <a:pt x="72000" y="90000"/>
                  </a:cubicBezTo>
                  <a:cubicBezTo>
                    <a:pt x="80000" y="90000"/>
                    <a:pt x="112000" y="120000"/>
                    <a:pt x="120000" y="60000"/>
                  </a:cubicBezTo>
                  <a:cubicBezTo>
                    <a:pt x="120000" y="90000"/>
                    <a:pt x="72000" y="0"/>
                    <a:pt x="64000" y="30000"/>
                  </a:cubicBezTo>
                  <a:cubicBezTo>
                    <a:pt x="40000" y="60000"/>
                    <a:pt x="8000" y="0"/>
                    <a:pt x="0" y="120000"/>
                  </a:cubicBezTo>
                  <a:cubicBezTo>
                    <a:pt x="16000" y="120000"/>
                    <a:pt x="24000" y="120000"/>
                    <a:pt x="32000" y="120000"/>
                  </a:cubicBezTo>
                  <a:cubicBezTo>
                    <a:pt x="40000" y="120000"/>
                    <a:pt x="32000" y="120000"/>
                    <a:pt x="3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3" name="Google Shape;1066;g90e2d1f501_0_5781">
              <a:extLst>
                <a:ext uri="{FF2B5EF4-FFF2-40B4-BE49-F238E27FC236}">
                  <a16:creationId xmlns:a16="http://schemas.microsoft.com/office/drawing/2014/main" id="{4AB67ED1-284B-AFC5-E9F1-A469508172F0}"/>
                </a:ext>
              </a:extLst>
            </p:cNvPr>
            <p:cNvSpPr/>
            <p:nvPr/>
          </p:nvSpPr>
          <p:spPr>
            <a:xfrm>
              <a:off x="10900828" y="7733368"/>
              <a:ext cx="560400" cy="63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" y="100588"/>
                  </a:moveTo>
                  <a:cubicBezTo>
                    <a:pt x="14000" y="100588"/>
                    <a:pt x="26000" y="97058"/>
                    <a:pt x="30000" y="100588"/>
                  </a:cubicBezTo>
                  <a:cubicBezTo>
                    <a:pt x="32000" y="102352"/>
                    <a:pt x="34000" y="102352"/>
                    <a:pt x="36000" y="104117"/>
                  </a:cubicBezTo>
                  <a:cubicBezTo>
                    <a:pt x="38000" y="107647"/>
                    <a:pt x="40000" y="109411"/>
                    <a:pt x="42000" y="111176"/>
                  </a:cubicBezTo>
                  <a:cubicBezTo>
                    <a:pt x="44000" y="112941"/>
                    <a:pt x="52000" y="120000"/>
                    <a:pt x="54000" y="112941"/>
                  </a:cubicBezTo>
                  <a:cubicBezTo>
                    <a:pt x="56000" y="102352"/>
                    <a:pt x="60000" y="114705"/>
                    <a:pt x="64000" y="112941"/>
                  </a:cubicBezTo>
                  <a:cubicBezTo>
                    <a:pt x="66000" y="109411"/>
                    <a:pt x="66000" y="109411"/>
                    <a:pt x="70000" y="109411"/>
                  </a:cubicBezTo>
                  <a:cubicBezTo>
                    <a:pt x="74000" y="109411"/>
                    <a:pt x="76000" y="109411"/>
                    <a:pt x="78000" y="109411"/>
                  </a:cubicBezTo>
                  <a:cubicBezTo>
                    <a:pt x="82000" y="107647"/>
                    <a:pt x="86000" y="107647"/>
                    <a:pt x="88000" y="107647"/>
                  </a:cubicBezTo>
                  <a:cubicBezTo>
                    <a:pt x="94000" y="107647"/>
                    <a:pt x="100000" y="107647"/>
                    <a:pt x="106000" y="107647"/>
                  </a:cubicBezTo>
                  <a:cubicBezTo>
                    <a:pt x="108000" y="107647"/>
                    <a:pt x="114000" y="109411"/>
                    <a:pt x="116000" y="107647"/>
                  </a:cubicBezTo>
                  <a:cubicBezTo>
                    <a:pt x="118000" y="107647"/>
                    <a:pt x="116000" y="97058"/>
                    <a:pt x="116000" y="95294"/>
                  </a:cubicBezTo>
                  <a:cubicBezTo>
                    <a:pt x="114000" y="84705"/>
                    <a:pt x="112000" y="75882"/>
                    <a:pt x="112000" y="67058"/>
                  </a:cubicBezTo>
                  <a:cubicBezTo>
                    <a:pt x="110000" y="51176"/>
                    <a:pt x="106000" y="37058"/>
                    <a:pt x="104000" y="21176"/>
                  </a:cubicBezTo>
                  <a:cubicBezTo>
                    <a:pt x="110000" y="21176"/>
                    <a:pt x="116000" y="21176"/>
                    <a:pt x="120000" y="21176"/>
                  </a:cubicBezTo>
                  <a:cubicBezTo>
                    <a:pt x="108000" y="14117"/>
                    <a:pt x="96000" y="7058"/>
                    <a:pt x="86000" y="0"/>
                  </a:cubicBezTo>
                  <a:cubicBezTo>
                    <a:pt x="86000" y="1764"/>
                    <a:pt x="86000" y="12352"/>
                    <a:pt x="84000" y="12352"/>
                  </a:cubicBezTo>
                  <a:cubicBezTo>
                    <a:pt x="82000" y="12352"/>
                    <a:pt x="78000" y="12352"/>
                    <a:pt x="74000" y="12352"/>
                  </a:cubicBezTo>
                  <a:cubicBezTo>
                    <a:pt x="70000" y="12352"/>
                    <a:pt x="64000" y="12352"/>
                    <a:pt x="58000" y="12352"/>
                  </a:cubicBezTo>
                  <a:cubicBezTo>
                    <a:pt x="58000" y="12352"/>
                    <a:pt x="52000" y="12352"/>
                    <a:pt x="52000" y="12352"/>
                  </a:cubicBezTo>
                  <a:cubicBezTo>
                    <a:pt x="50000" y="14117"/>
                    <a:pt x="52000" y="19411"/>
                    <a:pt x="52000" y="21176"/>
                  </a:cubicBezTo>
                  <a:cubicBezTo>
                    <a:pt x="52000" y="24705"/>
                    <a:pt x="52000" y="30000"/>
                    <a:pt x="52000" y="33529"/>
                  </a:cubicBezTo>
                  <a:cubicBezTo>
                    <a:pt x="52000" y="38823"/>
                    <a:pt x="40000" y="37058"/>
                    <a:pt x="40000" y="44117"/>
                  </a:cubicBezTo>
                  <a:cubicBezTo>
                    <a:pt x="40000" y="45882"/>
                    <a:pt x="42000" y="54705"/>
                    <a:pt x="40000" y="56470"/>
                  </a:cubicBezTo>
                  <a:cubicBezTo>
                    <a:pt x="40000" y="56470"/>
                    <a:pt x="34000" y="56470"/>
                    <a:pt x="32000" y="56470"/>
                  </a:cubicBezTo>
                  <a:cubicBezTo>
                    <a:pt x="24000" y="56470"/>
                    <a:pt x="14000" y="56470"/>
                    <a:pt x="6000" y="56470"/>
                  </a:cubicBezTo>
                  <a:cubicBezTo>
                    <a:pt x="4000" y="56470"/>
                    <a:pt x="0" y="54705"/>
                    <a:pt x="2000" y="58235"/>
                  </a:cubicBezTo>
                  <a:cubicBezTo>
                    <a:pt x="4000" y="60000"/>
                    <a:pt x="6000" y="61764"/>
                    <a:pt x="8000" y="63529"/>
                  </a:cubicBezTo>
                  <a:cubicBezTo>
                    <a:pt x="10000" y="67058"/>
                    <a:pt x="8000" y="70588"/>
                    <a:pt x="6000" y="72352"/>
                  </a:cubicBezTo>
                  <a:cubicBezTo>
                    <a:pt x="6000" y="77647"/>
                    <a:pt x="12000" y="79411"/>
                    <a:pt x="12000" y="84705"/>
                  </a:cubicBezTo>
                  <a:cubicBezTo>
                    <a:pt x="14000" y="90000"/>
                    <a:pt x="8000" y="97058"/>
                    <a:pt x="6000" y="102352"/>
                  </a:cubicBezTo>
                  <a:cubicBezTo>
                    <a:pt x="8000" y="102352"/>
                    <a:pt x="8000" y="100588"/>
                    <a:pt x="10000" y="10058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4" name="Google Shape;1067;g90e2d1f501_0_5781">
              <a:extLst>
                <a:ext uri="{FF2B5EF4-FFF2-40B4-BE49-F238E27FC236}">
                  <a16:creationId xmlns:a16="http://schemas.microsoft.com/office/drawing/2014/main" id="{4ED124BD-F05C-7EF7-2796-60A608AD832B}"/>
                </a:ext>
              </a:extLst>
            </p:cNvPr>
            <p:cNvSpPr/>
            <p:nvPr/>
          </p:nvSpPr>
          <p:spPr>
            <a:xfrm>
              <a:off x="10900828" y="8258982"/>
              <a:ext cx="270600" cy="2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103" y="114782"/>
                  </a:moveTo>
                  <a:cubicBezTo>
                    <a:pt x="37241" y="114782"/>
                    <a:pt x="37241" y="109565"/>
                    <a:pt x="41379" y="109565"/>
                  </a:cubicBezTo>
                  <a:cubicBezTo>
                    <a:pt x="49655" y="109565"/>
                    <a:pt x="53793" y="109565"/>
                    <a:pt x="62068" y="109565"/>
                  </a:cubicBezTo>
                  <a:cubicBezTo>
                    <a:pt x="70344" y="109565"/>
                    <a:pt x="82758" y="104347"/>
                    <a:pt x="95172" y="109565"/>
                  </a:cubicBezTo>
                  <a:cubicBezTo>
                    <a:pt x="99310" y="114782"/>
                    <a:pt x="103448" y="120000"/>
                    <a:pt x="111724" y="114782"/>
                  </a:cubicBezTo>
                  <a:cubicBezTo>
                    <a:pt x="120000" y="114782"/>
                    <a:pt x="120000" y="109565"/>
                    <a:pt x="120000" y="99130"/>
                  </a:cubicBezTo>
                  <a:cubicBezTo>
                    <a:pt x="120000" y="88695"/>
                    <a:pt x="103448" y="83478"/>
                    <a:pt x="103448" y="73043"/>
                  </a:cubicBezTo>
                  <a:cubicBezTo>
                    <a:pt x="103448" y="73043"/>
                    <a:pt x="103448" y="52173"/>
                    <a:pt x="103448" y="52173"/>
                  </a:cubicBezTo>
                  <a:cubicBezTo>
                    <a:pt x="99310" y="52173"/>
                    <a:pt x="82758" y="26086"/>
                    <a:pt x="78620" y="20869"/>
                  </a:cubicBezTo>
                  <a:cubicBezTo>
                    <a:pt x="66206" y="5217"/>
                    <a:pt x="53793" y="0"/>
                    <a:pt x="37241" y="5217"/>
                  </a:cubicBezTo>
                  <a:cubicBezTo>
                    <a:pt x="33103" y="5217"/>
                    <a:pt x="20689" y="0"/>
                    <a:pt x="20689" y="5217"/>
                  </a:cubicBezTo>
                  <a:cubicBezTo>
                    <a:pt x="16551" y="10434"/>
                    <a:pt x="8275" y="20869"/>
                    <a:pt x="8275" y="31304"/>
                  </a:cubicBezTo>
                  <a:cubicBezTo>
                    <a:pt x="12413" y="41739"/>
                    <a:pt x="12413" y="46956"/>
                    <a:pt x="4137" y="52173"/>
                  </a:cubicBezTo>
                  <a:cubicBezTo>
                    <a:pt x="0" y="52173"/>
                    <a:pt x="12413" y="62608"/>
                    <a:pt x="8275" y="62608"/>
                  </a:cubicBezTo>
                  <a:cubicBezTo>
                    <a:pt x="16551" y="67826"/>
                    <a:pt x="8275" y="67826"/>
                    <a:pt x="8275" y="73043"/>
                  </a:cubicBezTo>
                  <a:cubicBezTo>
                    <a:pt x="8275" y="73043"/>
                    <a:pt x="12413" y="78260"/>
                    <a:pt x="16551" y="78260"/>
                  </a:cubicBezTo>
                  <a:cubicBezTo>
                    <a:pt x="16551" y="83478"/>
                    <a:pt x="33103" y="78260"/>
                    <a:pt x="37241" y="78260"/>
                  </a:cubicBezTo>
                  <a:cubicBezTo>
                    <a:pt x="41379" y="78260"/>
                    <a:pt x="41379" y="73043"/>
                    <a:pt x="41379" y="73043"/>
                  </a:cubicBezTo>
                  <a:cubicBezTo>
                    <a:pt x="45517" y="73043"/>
                    <a:pt x="70344" y="88695"/>
                    <a:pt x="70344" y="83478"/>
                  </a:cubicBezTo>
                  <a:cubicBezTo>
                    <a:pt x="66206" y="93913"/>
                    <a:pt x="49655" y="88695"/>
                    <a:pt x="45517" y="88695"/>
                  </a:cubicBezTo>
                  <a:cubicBezTo>
                    <a:pt x="37241" y="83478"/>
                    <a:pt x="33103" y="93913"/>
                    <a:pt x="24827" y="93913"/>
                  </a:cubicBezTo>
                  <a:cubicBezTo>
                    <a:pt x="12413" y="93913"/>
                    <a:pt x="4137" y="93913"/>
                    <a:pt x="12413" y="109565"/>
                  </a:cubicBezTo>
                  <a:cubicBezTo>
                    <a:pt x="12413" y="114782"/>
                    <a:pt x="16551" y="109565"/>
                    <a:pt x="20689" y="109565"/>
                  </a:cubicBezTo>
                  <a:cubicBezTo>
                    <a:pt x="24827" y="109565"/>
                    <a:pt x="28965" y="114782"/>
                    <a:pt x="33103" y="11478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5" name="Google Shape;1068;g90e2d1f501_0_5781">
              <a:extLst>
                <a:ext uri="{FF2B5EF4-FFF2-40B4-BE49-F238E27FC236}">
                  <a16:creationId xmlns:a16="http://schemas.microsoft.com/office/drawing/2014/main" id="{DA0253DA-71BC-6ADE-4D54-E29C4C766CF1}"/>
                </a:ext>
              </a:extLst>
            </p:cNvPr>
            <p:cNvSpPr/>
            <p:nvPr/>
          </p:nvSpPr>
          <p:spPr>
            <a:xfrm>
              <a:off x="11136499" y="7838489"/>
              <a:ext cx="783300" cy="72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571" y="1538"/>
                  </a:moveTo>
                  <a:cubicBezTo>
                    <a:pt x="41428" y="24615"/>
                    <a:pt x="44285" y="47692"/>
                    <a:pt x="47142" y="69230"/>
                  </a:cubicBezTo>
                  <a:cubicBezTo>
                    <a:pt x="47142" y="72307"/>
                    <a:pt x="50000" y="76923"/>
                    <a:pt x="45714" y="76923"/>
                  </a:cubicBezTo>
                  <a:cubicBezTo>
                    <a:pt x="40000" y="76923"/>
                    <a:pt x="32857" y="76923"/>
                    <a:pt x="27142" y="76923"/>
                  </a:cubicBezTo>
                  <a:cubicBezTo>
                    <a:pt x="24285" y="76923"/>
                    <a:pt x="22857" y="76923"/>
                    <a:pt x="21428" y="76923"/>
                  </a:cubicBezTo>
                  <a:cubicBezTo>
                    <a:pt x="20000" y="76923"/>
                    <a:pt x="18571" y="78461"/>
                    <a:pt x="17142" y="78461"/>
                  </a:cubicBezTo>
                  <a:cubicBezTo>
                    <a:pt x="15714" y="80000"/>
                    <a:pt x="14285" y="78461"/>
                    <a:pt x="11428" y="78461"/>
                  </a:cubicBezTo>
                  <a:cubicBezTo>
                    <a:pt x="10000" y="78461"/>
                    <a:pt x="10000" y="81538"/>
                    <a:pt x="8571" y="80000"/>
                  </a:cubicBezTo>
                  <a:cubicBezTo>
                    <a:pt x="7142" y="80000"/>
                    <a:pt x="5714" y="76923"/>
                    <a:pt x="4285" y="76923"/>
                  </a:cubicBezTo>
                  <a:cubicBezTo>
                    <a:pt x="2857" y="76923"/>
                    <a:pt x="2857" y="86153"/>
                    <a:pt x="0" y="84615"/>
                  </a:cubicBezTo>
                  <a:cubicBezTo>
                    <a:pt x="0" y="86153"/>
                    <a:pt x="0" y="89230"/>
                    <a:pt x="0" y="90769"/>
                  </a:cubicBezTo>
                  <a:cubicBezTo>
                    <a:pt x="0" y="93846"/>
                    <a:pt x="2857" y="93846"/>
                    <a:pt x="4285" y="96923"/>
                  </a:cubicBezTo>
                  <a:cubicBezTo>
                    <a:pt x="5714" y="98461"/>
                    <a:pt x="4285" y="101538"/>
                    <a:pt x="5714" y="103076"/>
                  </a:cubicBezTo>
                  <a:cubicBezTo>
                    <a:pt x="7142" y="106153"/>
                    <a:pt x="8571" y="103076"/>
                    <a:pt x="10000" y="104615"/>
                  </a:cubicBezTo>
                  <a:cubicBezTo>
                    <a:pt x="10000" y="106153"/>
                    <a:pt x="14285" y="104615"/>
                    <a:pt x="15714" y="104615"/>
                  </a:cubicBezTo>
                  <a:cubicBezTo>
                    <a:pt x="17142" y="104615"/>
                    <a:pt x="20000" y="101538"/>
                    <a:pt x="21428" y="101538"/>
                  </a:cubicBezTo>
                  <a:cubicBezTo>
                    <a:pt x="24285" y="104615"/>
                    <a:pt x="25714" y="112307"/>
                    <a:pt x="28571" y="115384"/>
                  </a:cubicBezTo>
                  <a:cubicBezTo>
                    <a:pt x="28571" y="115384"/>
                    <a:pt x="27142" y="118461"/>
                    <a:pt x="28571" y="118461"/>
                  </a:cubicBezTo>
                  <a:cubicBezTo>
                    <a:pt x="30000" y="120000"/>
                    <a:pt x="31428" y="116923"/>
                    <a:pt x="32857" y="118461"/>
                  </a:cubicBezTo>
                  <a:cubicBezTo>
                    <a:pt x="34285" y="120000"/>
                    <a:pt x="37142" y="120000"/>
                    <a:pt x="38571" y="118461"/>
                  </a:cubicBezTo>
                  <a:cubicBezTo>
                    <a:pt x="41428" y="115384"/>
                    <a:pt x="41428" y="118461"/>
                    <a:pt x="42857" y="118461"/>
                  </a:cubicBezTo>
                  <a:cubicBezTo>
                    <a:pt x="47142" y="118461"/>
                    <a:pt x="50000" y="112307"/>
                    <a:pt x="50000" y="109230"/>
                  </a:cubicBezTo>
                  <a:cubicBezTo>
                    <a:pt x="50000" y="107692"/>
                    <a:pt x="47142" y="107692"/>
                    <a:pt x="50000" y="106153"/>
                  </a:cubicBezTo>
                  <a:cubicBezTo>
                    <a:pt x="51428" y="104615"/>
                    <a:pt x="54285" y="106153"/>
                    <a:pt x="55714" y="103076"/>
                  </a:cubicBezTo>
                  <a:cubicBezTo>
                    <a:pt x="55714" y="101538"/>
                    <a:pt x="57142" y="98461"/>
                    <a:pt x="57142" y="96923"/>
                  </a:cubicBezTo>
                  <a:cubicBezTo>
                    <a:pt x="58571" y="93846"/>
                    <a:pt x="58571" y="92307"/>
                    <a:pt x="60000" y="95384"/>
                  </a:cubicBezTo>
                  <a:cubicBezTo>
                    <a:pt x="64285" y="98461"/>
                    <a:pt x="67142" y="86153"/>
                    <a:pt x="70000" y="87692"/>
                  </a:cubicBezTo>
                  <a:cubicBezTo>
                    <a:pt x="71428" y="87692"/>
                    <a:pt x="71428" y="87692"/>
                    <a:pt x="72857" y="87692"/>
                  </a:cubicBezTo>
                  <a:cubicBezTo>
                    <a:pt x="72857" y="87692"/>
                    <a:pt x="74285" y="86153"/>
                    <a:pt x="74285" y="86153"/>
                  </a:cubicBezTo>
                  <a:cubicBezTo>
                    <a:pt x="75714" y="84615"/>
                    <a:pt x="77142" y="84615"/>
                    <a:pt x="78571" y="83076"/>
                  </a:cubicBezTo>
                  <a:cubicBezTo>
                    <a:pt x="82857" y="78461"/>
                    <a:pt x="87142" y="83076"/>
                    <a:pt x="92857" y="81538"/>
                  </a:cubicBezTo>
                  <a:cubicBezTo>
                    <a:pt x="95714" y="81538"/>
                    <a:pt x="97142" y="80000"/>
                    <a:pt x="100000" y="80000"/>
                  </a:cubicBezTo>
                  <a:cubicBezTo>
                    <a:pt x="104285" y="80000"/>
                    <a:pt x="108571" y="80000"/>
                    <a:pt x="111428" y="78461"/>
                  </a:cubicBezTo>
                  <a:cubicBezTo>
                    <a:pt x="120000" y="75384"/>
                    <a:pt x="117142" y="55384"/>
                    <a:pt x="117142" y="47692"/>
                  </a:cubicBezTo>
                  <a:cubicBezTo>
                    <a:pt x="115714" y="49230"/>
                    <a:pt x="111428" y="52307"/>
                    <a:pt x="110000" y="49230"/>
                  </a:cubicBezTo>
                  <a:cubicBezTo>
                    <a:pt x="108571" y="47692"/>
                    <a:pt x="111428" y="44615"/>
                    <a:pt x="110000" y="43076"/>
                  </a:cubicBezTo>
                  <a:cubicBezTo>
                    <a:pt x="108571" y="40000"/>
                    <a:pt x="102857" y="41538"/>
                    <a:pt x="100000" y="40000"/>
                  </a:cubicBezTo>
                  <a:cubicBezTo>
                    <a:pt x="97142" y="40000"/>
                    <a:pt x="95714" y="35384"/>
                    <a:pt x="94285" y="33846"/>
                  </a:cubicBezTo>
                  <a:cubicBezTo>
                    <a:pt x="94285" y="32307"/>
                    <a:pt x="92857" y="30769"/>
                    <a:pt x="90000" y="30769"/>
                  </a:cubicBezTo>
                  <a:cubicBezTo>
                    <a:pt x="87142" y="27692"/>
                    <a:pt x="82857" y="24615"/>
                    <a:pt x="80000" y="21538"/>
                  </a:cubicBezTo>
                  <a:cubicBezTo>
                    <a:pt x="71428" y="16923"/>
                    <a:pt x="62857" y="10769"/>
                    <a:pt x="55714" y="4615"/>
                  </a:cubicBezTo>
                  <a:cubicBezTo>
                    <a:pt x="54285" y="4615"/>
                    <a:pt x="51428" y="1538"/>
                    <a:pt x="50000" y="1538"/>
                  </a:cubicBezTo>
                  <a:cubicBezTo>
                    <a:pt x="47142" y="0"/>
                    <a:pt x="42857" y="1538"/>
                    <a:pt x="38571" y="153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6" name="Google Shape;1069;g90e2d1f501_0_5781">
              <a:extLst>
                <a:ext uri="{FF2B5EF4-FFF2-40B4-BE49-F238E27FC236}">
                  <a16:creationId xmlns:a16="http://schemas.microsoft.com/office/drawing/2014/main" id="{D4CC729B-596B-2C47-82F8-15CAB8BDDDEB}"/>
                </a:ext>
              </a:extLst>
            </p:cNvPr>
            <p:cNvSpPr/>
            <p:nvPr/>
          </p:nvSpPr>
          <p:spPr>
            <a:xfrm>
              <a:off x="12814845" y="7500821"/>
              <a:ext cx="516000" cy="50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120000"/>
                  </a:moveTo>
                  <a:cubicBezTo>
                    <a:pt x="100363" y="120000"/>
                    <a:pt x="100363" y="113333"/>
                    <a:pt x="104727" y="113333"/>
                  </a:cubicBezTo>
                  <a:cubicBezTo>
                    <a:pt x="111272" y="113333"/>
                    <a:pt x="106909" y="108888"/>
                    <a:pt x="111272" y="106666"/>
                  </a:cubicBezTo>
                  <a:cubicBezTo>
                    <a:pt x="117818" y="104444"/>
                    <a:pt x="117818" y="104444"/>
                    <a:pt x="117818" y="97777"/>
                  </a:cubicBezTo>
                  <a:cubicBezTo>
                    <a:pt x="115636" y="93333"/>
                    <a:pt x="115636" y="93333"/>
                    <a:pt x="120000" y="93333"/>
                  </a:cubicBezTo>
                  <a:cubicBezTo>
                    <a:pt x="117818" y="93333"/>
                    <a:pt x="111272" y="82222"/>
                    <a:pt x="109090" y="80000"/>
                  </a:cubicBezTo>
                  <a:cubicBezTo>
                    <a:pt x="106909" y="71111"/>
                    <a:pt x="102545" y="62222"/>
                    <a:pt x="98181" y="55555"/>
                  </a:cubicBezTo>
                  <a:cubicBezTo>
                    <a:pt x="93818" y="48888"/>
                    <a:pt x="91636" y="40000"/>
                    <a:pt x="87272" y="35555"/>
                  </a:cubicBezTo>
                  <a:cubicBezTo>
                    <a:pt x="85090" y="33333"/>
                    <a:pt x="80727" y="20000"/>
                    <a:pt x="82909" y="17777"/>
                  </a:cubicBezTo>
                  <a:cubicBezTo>
                    <a:pt x="82909" y="17777"/>
                    <a:pt x="100363" y="48888"/>
                    <a:pt x="102545" y="48888"/>
                  </a:cubicBezTo>
                  <a:cubicBezTo>
                    <a:pt x="104727" y="48888"/>
                    <a:pt x="106909" y="42222"/>
                    <a:pt x="106909" y="42222"/>
                  </a:cubicBezTo>
                  <a:cubicBezTo>
                    <a:pt x="106909" y="37777"/>
                    <a:pt x="106909" y="33333"/>
                    <a:pt x="104727" y="31111"/>
                  </a:cubicBezTo>
                  <a:cubicBezTo>
                    <a:pt x="104727" y="22222"/>
                    <a:pt x="102545" y="13333"/>
                    <a:pt x="102545" y="4444"/>
                  </a:cubicBezTo>
                  <a:cubicBezTo>
                    <a:pt x="98181" y="8888"/>
                    <a:pt x="87272" y="8888"/>
                    <a:pt x="82909" y="4444"/>
                  </a:cubicBezTo>
                  <a:cubicBezTo>
                    <a:pt x="74181" y="0"/>
                    <a:pt x="63272" y="2222"/>
                    <a:pt x="54545" y="6666"/>
                  </a:cubicBezTo>
                  <a:cubicBezTo>
                    <a:pt x="48000" y="11111"/>
                    <a:pt x="41454" y="8888"/>
                    <a:pt x="34909" y="6666"/>
                  </a:cubicBezTo>
                  <a:cubicBezTo>
                    <a:pt x="26181" y="4444"/>
                    <a:pt x="17454" y="4444"/>
                    <a:pt x="8727" y="2222"/>
                  </a:cubicBezTo>
                  <a:cubicBezTo>
                    <a:pt x="8727" y="2222"/>
                    <a:pt x="6545" y="0"/>
                    <a:pt x="6545" y="0"/>
                  </a:cubicBezTo>
                  <a:cubicBezTo>
                    <a:pt x="4363" y="2222"/>
                    <a:pt x="4363" y="4444"/>
                    <a:pt x="2181" y="6666"/>
                  </a:cubicBezTo>
                  <a:cubicBezTo>
                    <a:pt x="0" y="8888"/>
                    <a:pt x="6545" y="11111"/>
                    <a:pt x="4363" y="15555"/>
                  </a:cubicBezTo>
                  <a:cubicBezTo>
                    <a:pt x="2181" y="17777"/>
                    <a:pt x="2181" y="20000"/>
                    <a:pt x="2181" y="24444"/>
                  </a:cubicBezTo>
                  <a:cubicBezTo>
                    <a:pt x="4363" y="24444"/>
                    <a:pt x="4363" y="26666"/>
                    <a:pt x="4363" y="28888"/>
                  </a:cubicBezTo>
                  <a:cubicBezTo>
                    <a:pt x="4363" y="37777"/>
                    <a:pt x="4363" y="46666"/>
                    <a:pt x="4363" y="55555"/>
                  </a:cubicBezTo>
                  <a:cubicBezTo>
                    <a:pt x="4363" y="62222"/>
                    <a:pt x="4363" y="115555"/>
                    <a:pt x="4363" y="115555"/>
                  </a:cubicBezTo>
                  <a:cubicBezTo>
                    <a:pt x="28363" y="115555"/>
                    <a:pt x="50181" y="115555"/>
                    <a:pt x="74181" y="115555"/>
                  </a:cubicBezTo>
                  <a:cubicBezTo>
                    <a:pt x="78545" y="115555"/>
                    <a:pt x="82909" y="115555"/>
                    <a:pt x="87272" y="115555"/>
                  </a:cubicBezTo>
                  <a:cubicBezTo>
                    <a:pt x="91636" y="115555"/>
                    <a:pt x="93818" y="120000"/>
                    <a:pt x="98181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7" name="Google Shape;1070;g90e2d1f501_0_5781">
              <a:extLst>
                <a:ext uri="{FF2B5EF4-FFF2-40B4-BE49-F238E27FC236}">
                  <a16:creationId xmlns:a16="http://schemas.microsoft.com/office/drawing/2014/main" id="{6D0E7A6E-4853-7651-AF7D-1A4CADF0490D}"/>
                </a:ext>
              </a:extLst>
            </p:cNvPr>
            <p:cNvSpPr/>
            <p:nvPr/>
          </p:nvSpPr>
          <p:spPr>
            <a:xfrm>
              <a:off x="12050510" y="7210939"/>
              <a:ext cx="187800" cy="36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04615"/>
                  </a:moveTo>
                  <a:cubicBezTo>
                    <a:pt x="72000" y="98461"/>
                    <a:pt x="96000" y="92307"/>
                    <a:pt x="102000" y="92307"/>
                  </a:cubicBezTo>
                  <a:cubicBezTo>
                    <a:pt x="114000" y="89230"/>
                    <a:pt x="120000" y="86153"/>
                    <a:pt x="120000" y="83076"/>
                  </a:cubicBezTo>
                  <a:cubicBezTo>
                    <a:pt x="120000" y="80000"/>
                    <a:pt x="120000" y="76923"/>
                    <a:pt x="120000" y="73846"/>
                  </a:cubicBezTo>
                  <a:cubicBezTo>
                    <a:pt x="120000" y="70769"/>
                    <a:pt x="114000" y="70769"/>
                    <a:pt x="114000" y="70769"/>
                  </a:cubicBezTo>
                  <a:cubicBezTo>
                    <a:pt x="108000" y="67692"/>
                    <a:pt x="108000" y="64615"/>
                    <a:pt x="102000" y="61538"/>
                  </a:cubicBezTo>
                  <a:cubicBezTo>
                    <a:pt x="96000" y="61538"/>
                    <a:pt x="90000" y="64615"/>
                    <a:pt x="84000" y="61538"/>
                  </a:cubicBezTo>
                  <a:cubicBezTo>
                    <a:pt x="66000" y="55384"/>
                    <a:pt x="84000" y="52307"/>
                    <a:pt x="96000" y="49230"/>
                  </a:cubicBezTo>
                  <a:cubicBezTo>
                    <a:pt x="108000" y="46153"/>
                    <a:pt x="114000" y="36923"/>
                    <a:pt x="102000" y="30769"/>
                  </a:cubicBezTo>
                  <a:cubicBezTo>
                    <a:pt x="102000" y="27692"/>
                    <a:pt x="84000" y="21538"/>
                    <a:pt x="90000" y="18461"/>
                  </a:cubicBezTo>
                  <a:cubicBezTo>
                    <a:pt x="96000" y="15384"/>
                    <a:pt x="102000" y="15384"/>
                    <a:pt x="108000" y="12307"/>
                  </a:cubicBezTo>
                  <a:cubicBezTo>
                    <a:pt x="108000" y="12307"/>
                    <a:pt x="108000" y="3076"/>
                    <a:pt x="108000" y="3076"/>
                  </a:cubicBezTo>
                  <a:cubicBezTo>
                    <a:pt x="102000" y="3076"/>
                    <a:pt x="96000" y="12307"/>
                    <a:pt x="90000" y="9230"/>
                  </a:cubicBezTo>
                  <a:cubicBezTo>
                    <a:pt x="90000" y="9230"/>
                    <a:pt x="84000" y="6153"/>
                    <a:pt x="84000" y="6153"/>
                  </a:cubicBezTo>
                  <a:cubicBezTo>
                    <a:pt x="78000" y="3076"/>
                    <a:pt x="72000" y="0"/>
                    <a:pt x="66000" y="0"/>
                  </a:cubicBezTo>
                  <a:cubicBezTo>
                    <a:pt x="54000" y="3076"/>
                    <a:pt x="36000" y="6153"/>
                    <a:pt x="30000" y="12307"/>
                  </a:cubicBezTo>
                  <a:cubicBezTo>
                    <a:pt x="18000" y="24615"/>
                    <a:pt x="30000" y="43076"/>
                    <a:pt x="12000" y="52307"/>
                  </a:cubicBezTo>
                  <a:cubicBezTo>
                    <a:pt x="0" y="58461"/>
                    <a:pt x="0" y="58461"/>
                    <a:pt x="6000" y="64615"/>
                  </a:cubicBezTo>
                  <a:cubicBezTo>
                    <a:pt x="6000" y="70769"/>
                    <a:pt x="24000" y="73846"/>
                    <a:pt x="24000" y="80000"/>
                  </a:cubicBezTo>
                  <a:cubicBezTo>
                    <a:pt x="30000" y="86153"/>
                    <a:pt x="48000" y="89230"/>
                    <a:pt x="48000" y="92307"/>
                  </a:cubicBezTo>
                  <a:cubicBezTo>
                    <a:pt x="54000" y="101538"/>
                    <a:pt x="60000" y="113846"/>
                    <a:pt x="60000" y="120000"/>
                  </a:cubicBezTo>
                  <a:cubicBezTo>
                    <a:pt x="72000" y="120000"/>
                    <a:pt x="96000" y="113846"/>
                    <a:pt x="84000" y="104615"/>
                  </a:cubicBezTo>
                  <a:cubicBezTo>
                    <a:pt x="78000" y="101538"/>
                    <a:pt x="90000" y="107692"/>
                    <a:pt x="84000" y="10461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8" name="Google Shape;1071;g90e2d1f501_0_5781">
              <a:extLst>
                <a:ext uri="{FF2B5EF4-FFF2-40B4-BE49-F238E27FC236}">
                  <a16:creationId xmlns:a16="http://schemas.microsoft.com/office/drawing/2014/main" id="{9D7449FB-E8F4-31AE-901E-5E35565FF009}"/>
                </a:ext>
              </a:extLst>
            </p:cNvPr>
            <p:cNvSpPr/>
            <p:nvPr/>
          </p:nvSpPr>
          <p:spPr>
            <a:xfrm>
              <a:off x="12133317" y="7424368"/>
              <a:ext cx="710100" cy="68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157" y="90410"/>
                  </a:moveTo>
                  <a:cubicBezTo>
                    <a:pt x="33157" y="92054"/>
                    <a:pt x="37894" y="95342"/>
                    <a:pt x="39473" y="93698"/>
                  </a:cubicBezTo>
                  <a:cubicBezTo>
                    <a:pt x="41052" y="92054"/>
                    <a:pt x="42631" y="92054"/>
                    <a:pt x="44210" y="90410"/>
                  </a:cubicBezTo>
                  <a:cubicBezTo>
                    <a:pt x="45789" y="90410"/>
                    <a:pt x="50526" y="87123"/>
                    <a:pt x="52105" y="87123"/>
                  </a:cubicBezTo>
                  <a:cubicBezTo>
                    <a:pt x="58421" y="90410"/>
                    <a:pt x="63157" y="93698"/>
                    <a:pt x="69473" y="96986"/>
                  </a:cubicBezTo>
                  <a:cubicBezTo>
                    <a:pt x="83684" y="105205"/>
                    <a:pt x="96315" y="113424"/>
                    <a:pt x="110526" y="119999"/>
                  </a:cubicBezTo>
                  <a:cubicBezTo>
                    <a:pt x="110526" y="116712"/>
                    <a:pt x="108947" y="116712"/>
                    <a:pt x="112105" y="116712"/>
                  </a:cubicBezTo>
                  <a:cubicBezTo>
                    <a:pt x="112105" y="116712"/>
                    <a:pt x="118421" y="116712"/>
                    <a:pt x="118421" y="116712"/>
                  </a:cubicBezTo>
                  <a:cubicBezTo>
                    <a:pt x="118421" y="113424"/>
                    <a:pt x="118421" y="111780"/>
                    <a:pt x="118421" y="108493"/>
                  </a:cubicBezTo>
                  <a:cubicBezTo>
                    <a:pt x="118421" y="96986"/>
                    <a:pt x="118421" y="85479"/>
                    <a:pt x="118421" y="72328"/>
                  </a:cubicBezTo>
                  <a:cubicBezTo>
                    <a:pt x="118421" y="60821"/>
                    <a:pt x="118421" y="49315"/>
                    <a:pt x="118421" y="39452"/>
                  </a:cubicBezTo>
                  <a:cubicBezTo>
                    <a:pt x="118421" y="36164"/>
                    <a:pt x="118421" y="34520"/>
                    <a:pt x="118421" y="32876"/>
                  </a:cubicBezTo>
                  <a:cubicBezTo>
                    <a:pt x="116842" y="31232"/>
                    <a:pt x="116842" y="29589"/>
                    <a:pt x="116842" y="27945"/>
                  </a:cubicBezTo>
                  <a:cubicBezTo>
                    <a:pt x="116842" y="26301"/>
                    <a:pt x="120000" y="24657"/>
                    <a:pt x="120000" y="23013"/>
                  </a:cubicBezTo>
                  <a:cubicBezTo>
                    <a:pt x="120000" y="21369"/>
                    <a:pt x="116842" y="19726"/>
                    <a:pt x="116842" y="18082"/>
                  </a:cubicBezTo>
                  <a:cubicBezTo>
                    <a:pt x="116842" y="16438"/>
                    <a:pt x="118421" y="14794"/>
                    <a:pt x="120000" y="13150"/>
                  </a:cubicBezTo>
                  <a:cubicBezTo>
                    <a:pt x="115263" y="9863"/>
                    <a:pt x="110526" y="11506"/>
                    <a:pt x="105789" y="8219"/>
                  </a:cubicBezTo>
                  <a:cubicBezTo>
                    <a:pt x="102631" y="6575"/>
                    <a:pt x="101052" y="3287"/>
                    <a:pt x="96315" y="3287"/>
                  </a:cubicBezTo>
                  <a:cubicBezTo>
                    <a:pt x="90000" y="3287"/>
                    <a:pt x="83684" y="4931"/>
                    <a:pt x="80526" y="9863"/>
                  </a:cubicBezTo>
                  <a:cubicBezTo>
                    <a:pt x="78947" y="11506"/>
                    <a:pt x="78947" y="13150"/>
                    <a:pt x="80526" y="14794"/>
                  </a:cubicBezTo>
                  <a:cubicBezTo>
                    <a:pt x="82105" y="18082"/>
                    <a:pt x="80526" y="19726"/>
                    <a:pt x="78947" y="23013"/>
                  </a:cubicBezTo>
                  <a:cubicBezTo>
                    <a:pt x="75789" y="27945"/>
                    <a:pt x="69473" y="24657"/>
                    <a:pt x="64736" y="21369"/>
                  </a:cubicBezTo>
                  <a:cubicBezTo>
                    <a:pt x="61578" y="21369"/>
                    <a:pt x="60000" y="19726"/>
                    <a:pt x="56842" y="19726"/>
                  </a:cubicBezTo>
                  <a:cubicBezTo>
                    <a:pt x="53684" y="18082"/>
                    <a:pt x="50526" y="19726"/>
                    <a:pt x="48947" y="16438"/>
                  </a:cubicBezTo>
                  <a:cubicBezTo>
                    <a:pt x="47368" y="14794"/>
                    <a:pt x="47368" y="11506"/>
                    <a:pt x="45789" y="9863"/>
                  </a:cubicBezTo>
                  <a:cubicBezTo>
                    <a:pt x="44210" y="6575"/>
                    <a:pt x="39473" y="6575"/>
                    <a:pt x="36315" y="4931"/>
                  </a:cubicBezTo>
                  <a:cubicBezTo>
                    <a:pt x="33157" y="3287"/>
                    <a:pt x="30000" y="3287"/>
                    <a:pt x="26842" y="3287"/>
                  </a:cubicBezTo>
                  <a:cubicBezTo>
                    <a:pt x="23684" y="3287"/>
                    <a:pt x="22105" y="1643"/>
                    <a:pt x="17368" y="0"/>
                  </a:cubicBezTo>
                  <a:cubicBezTo>
                    <a:pt x="17368" y="1643"/>
                    <a:pt x="17368" y="3287"/>
                    <a:pt x="17368" y="6575"/>
                  </a:cubicBezTo>
                  <a:cubicBezTo>
                    <a:pt x="17368" y="8219"/>
                    <a:pt x="17368" y="6575"/>
                    <a:pt x="14210" y="9863"/>
                  </a:cubicBezTo>
                  <a:cubicBezTo>
                    <a:pt x="12631" y="11506"/>
                    <a:pt x="11052" y="11506"/>
                    <a:pt x="7894" y="13150"/>
                  </a:cubicBezTo>
                  <a:cubicBezTo>
                    <a:pt x="4736" y="16438"/>
                    <a:pt x="9473" y="19726"/>
                    <a:pt x="7894" y="23013"/>
                  </a:cubicBezTo>
                  <a:cubicBezTo>
                    <a:pt x="6315" y="26301"/>
                    <a:pt x="1578" y="26301"/>
                    <a:pt x="1578" y="27945"/>
                  </a:cubicBezTo>
                  <a:cubicBezTo>
                    <a:pt x="1578" y="31232"/>
                    <a:pt x="3157" y="32876"/>
                    <a:pt x="4736" y="34520"/>
                  </a:cubicBezTo>
                  <a:cubicBezTo>
                    <a:pt x="4736" y="37808"/>
                    <a:pt x="4736" y="41095"/>
                    <a:pt x="4736" y="42739"/>
                  </a:cubicBezTo>
                  <a:cubicBezTo>
                    <a:pt x="4736" y="46027"/>
                    <a:pt x="6315" y="47671"/>
                    <a:pt x="4736" y="50958"/>
                  </a:cubicBezTo>
                  <a:cubicBezTo>
                    <a:pt x="4736" y="52602"/>
                    <a:pt x="4736" y="54246"/>
                    <a:pt x="4736" y="55890"/>
                  </a:cubicBezTo>
                  <a:cubicBezTo>
                    <a:pt x="4736" y="57534"/>
                    <a:pt x="6315" y="59178"/>
                    <a:pt x="4736" y="60821"/>
                  </a:cubicBezTo>
                  <a:cubicBezTo>
                    <a:pt x="4736" y="62465"/>
                    <a:pt x="0" y="62465"/>
                    <a:pt x="1578" y="65753"/>
                  </a:cubicBezTo>
                  <a:cubicBezTo>
                    <a:pt x="4736" y="69041"/>
                    <a:pt x="6315" y="70684"/>
                    <a:pt x="6315" y="75616"/>
                  </a:cubicBezTo>
                  <a:cubicBezTo>
                    <a:pt x="6315" y="78904"/>
                    <a:pt x="9473" y="77260"/>
                    <a:pt x="11052" y="78904"/>
                  </a:cubicBezTo>
                  <a:cubicBezTo>
                    <a:pt x="14210" y="78904"/>
                    <a:pt x="15789" y="78904"/>
                    <a:pt x="17368" y="80547"/>
                  </a:cubicBezTo>
                  <a:cubicBezTo>
                    <a:pt x="18947" y="82191"/>
                    <a:pt x="20526" y="85479"/>
                    <a:pt x="22105" y="87123"/>
                  </a:cubicBezTo>
                  <a:cubicBezTo>
                    <a:pt x="25263" y="88767"/>
                    <a:pt x="30000" y="87123"/>
                    <a:pt x="33157" y="90410"/>
                  </a:cubicBezTo>
                  <a:cubicBezTo>
                    <a:pt x="34736" y="92054"/>
                    <a:pt x="31578" y="88767"/>
                    <a:pt x="33157" y="9041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9" name="Google Shape;1072;g90e2d1f501_0_5781">
              <a:extLst>
                <a:ext uri="{FF2B5EF4-FFF2-40B4-BE49-F238E27FC236}">
                  <a16:creationId xmlns:a16="http://schemas.microsoft.com/office/drawing/2014/main" id="{D91045D0-1AD2-B04A-17CE-A8864B148203}"/>
                </a:ext>
              </a:extLst>
            </p:cNvPr>
            <p:cNvSpPr/>
            <p:nvPr/>
          </p:nvSpPr>
          <p:spPr>
            <a:xfrm>
              <a:off x="10910384" y="7714256"/>
              <a:ext cx="391800" cy="31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285" y="120000"/>
                  </a:moveTo>
                  <a:cubicBezTo>
                    <a:pt x="54285" y="109411"/>
                    <a:pt x="51428" y="91764"/>
                    <a:pt x="57142" y="88235"/>
                  </a:cubicBezTo>
                  <a:cubicBezTo>
                    <a:pt x="60000" y="84705"/>
                    <a:pt x="65714" y="81176"/>
                    <a:pt x="68571" y="77647"/>
                  </a:cubicBezTo>
                  <a:cubicBezTo>
                    <a:pt x="71428" y="77647"/>
                    <a:pt x="71428" y="70588"/>
                    <a:pt x="71428" y="70588"/>
                  </a:cubicBezTo>
                  <a:cubicBezTo>
                    <a:pt x="71428" y="56470"/>
                    <a:pt x="71428" y="45882"/>
                    <a:pt x="71428" y="31764"/>
                  </a:cubicBezTo>
                  <a:cubicBezTo>
                    <a:pt x="71428" y="31764"/>
                    <a:pt x="88571" y="31764"/>
                    <a:pt x="91428" y="31764"/>
                  </a:cubicBezTo>
                  <a:cubicBezTo>
                    <a:pt x="100000" y="31764"/>
                    <a:pt x="108571" y="31764"/>
                    <a:pt x="117142" y="31764"/>
                  </a:cubicBezTo>
                  <a:cubicBezTo>
                    <a:pt x="120000" y="31764"/>
                    <a:pt x="120000" y="10588"/>
                    <a:pt x="120000" y="7058"/>
                  </a:cubicBezTo>
                  <a:cubicBezTo>
                    <a:pt x="120000" y="0"/>
                    <a:pt x="120000" y="0"/>
                    <a:pt x="114285" y="0"/>
                  </a:cubicBezTo>
                  <a:cubicBezTo>
                    <a:pt x="94285" y="0"/>
                    <a:pt x="77142" y="0"/>
                    <a:pt x="57142" y="0"/>
                  </a:cubicBezTo>
                  <a:cubicBezTo>
                    <a:pt x="51428" y="7058"/>
                    <a:pt x="48571" y="14117"/>
                    <a:pt x="42857" y="21176"/>
                  </a:cubicBezTo>
                  <a:cubicBezTo>
                    <a:pt x="31428" y="31764"/>
                    <a:pt x="31428" y="42352"/>
                    <a:pt x="28571" y="60000"/>
                  </a:cubicBezTo>
                  <a:cubicBezTo>
                    <a:pt x="28571" y="60000"/>
                    <a:pt x="25714" y="63529"/>
                    <a:pt x="22857" y="63529"/>
                  </a:cubicBezTo>
                  <a:cubicBezTo>
                    <a:pt x="17142" y="70588"/>
                    <a:pt x="14285" y="77647"/>
                    <a:pt x="11428" y="88235"/>
                  </a:cubicBezTo>
                  <a:cubicBezTo>
                    <a:pt x="5714" y="98823"/>
                    <a:pt x="0" y="105882"/>
                    <a:pt x="0" y="120000"/>
                  </a:cubicBezTo>
                  <a:cubicBezTo>
                    <a:pt x="17142" y="120000"/>
                    <a:pt x="37142" y="120000"/>
                    <a:pt x="54285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0" name="Google Shape;1073;g90e2d1f501_0_5781">
              <a:extLst>
                <a:ext uri="{FF2B5EF4-FFF2-40B4-BE49-F238E27FC236}">
                  <a16:creationId xmlns:a16="http://schemas.microsoft.com/office/drawing/2014/main" id="{83704B18-DE26-BA15-6C74-C62DB8DF2D2B}"/>
                </a:ext>
              </a:extLst>
            </p:cNvPr>
            <p:cNvSpPr/>
            <p:nvPr/>
          </p:nvSpPr>
          <p:spPr>
            <a:xfrm>
              <a:off x="11098281" y="7265092"/>
              <a:ext cx="560400" cy="44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4000" y="120000"/>
                  </a:moveTo>
                  <a:cubicBezTo>
                    <a:pt x="44000" y="112500"/>
                    <a:pt x="42000" y="107500"/>
                    <a:pt x="46000" y="102500"/>
                  </a:cubicBezTo>
                  <a:cubicBezTo>
                    <a:pt x="50000" y="100000"/>
                    <a:pt x="56000" y="97500"/>
                    <a:pt x="58000" y="92500"/>
                  </a:cubicBezTo>
                  <a:cubicBezTo>
                    <a:pt x="60000" y="92500"/>
                    <a:pt x="64000" y="92500"/>
                    <a:pt x="66000" y="92500"/>
                  </a:cubicBezTo>
                  <a:cubicBezTo>
                    <a:pt x="68000" y="90000"/>
                    <a:pt x="72000" y="90000"/>
                    <a:pt x="76000" y="87500"/>
                  </a:cubicBezTo>
                  <a:cubicBezTo>
                    <a:pt x="78000" y="85000"/>
                    <a:pt x="78000" y="82500"/>
                    <a:pt x="80000" y="80000"/>
                  </a:cubicBezTo>
                  <a:cubicBezTo>
                    <a:pt x="82000" y="77500"/>
                    <a:pt x="88000" y="80000"/>
                    <a:pt x="90000" y="77500"/>
                  </a:cubicBezTo>
                  <a:cubicBezTo>
                    <a:pt x="92000" y="75000"/>
                    <a:pt x="92000" y="72500"/>
                    <a:pt x="92000" y="70000"/>
                  </a:cubicBezTo>
                  <a:cubicBezTo>
                    <a:pt x="92000" y="65000"/>
                    <a:pt x="98000" y="65000"/>
                    <a:pt x="100000" y="62500"/>
                  </a:cubicBezTo>
                  <a:cubicBezTo>
                    <a:pt x="102000" y="60000"/>
                    <a:pt x="102000" y="57500"/>
                    <a:pt x="106000" y="57500"/>
                  </a:cubicBezTo>
                  <a:cubicBezTo>
                    <a:pt x="108000" y="57500"/>
                    <a:pt x="114000" y="60000"/>
                    <a:pt x="116000" y="60000"/>
                  </a:cubicBezTo>
                  <a:cubicBezTo>
                    <a:pt x="120000" y="57500"/>
                    <a:pt x="112000" y="42500"/>
                    <a:pt x="112000" y="40000"/>
                  </a:cubicBezTo>
                  <a:cubicBezTo>
                    <a:pt x="112000" y="35000"/>
                    <a:pt x="112000" y="30000"/>
                    <a:pt x="112000" y="25000"/>
                  </a:cubicBezTo>
                  <a:cubicBezTo>
                    <a:pt x="110000" y="22500"/>
                    <a:pt x="110000" y="20000"/>
                    <a:pt x="110000" y="17500"/>
                  </a:cubicBezTo>
                  <a:cubicBezTo>
                    <a:pt x="106000" y="17500"/>
                    <a:pt x="104000" y="15000"/>
                    <a:pt x="102000" y="15000"/>
                  </a:cubicBezTo>
                  <a:cubicBezTo>
                    <a:pt x="100000" y="12500"/>
                    <a:pt x="96000" y="15000"/>
                    <a:pt x="94000" y="15000"/>
                  </a:cubicBezTo>
                  <a:cubicBezTo>
                    <a:pt x="92000" y="12500"/>
                    <a:pt x="88000" y="15000"/>
                    <a:pt x="84000" y="15000"/>
                  </a:cubicBezTo>
                  <a:cubicBezTo>
                    <a:pt x="80000" y="15000"/>
                    <a:pt x="72000" y="0"/>
                    <a:pt x="70000" y="10000"/>
                  </a:cubicBezTo>
                  <a:cubicBezTo>
                    <a:pt x="68000" y="17500"/>
                    <a:pt x="66000" y="25000"/>
                    <a:pt x="60000" y="32500"/>
                  </a:cubicBezTo>
                  <a:cubicBezTo>
                    <a:pt x="54000" y="40000"/>
                    <a:pt x="46000" y="40000"/>
                    <a:pt x="40000" y="47500"/>
                  </a:cubicBezTo>
                  <a:cubicBezTo>
                    <a:pt x="36000" y="52500"/>
                    <a:pt x="34000" y="60000"/>
                    <a:pt x="32000" y="67500"/>
                  </a:cubicBezTo>
                  <a:cubicBezTo>
                    <a:pt x="32000" y="72500"/>
                    <a:pt x="34000" y="80000"/>
                    <a:pt x="32000" y="87500"/>
                  </a:cubicBezTo>
                  <a:cubicBezTo>
                    <a:pt x="30000" y="90000"/>
                    <a:pt x="28000" y="95000"/>
                    <a:pt x="28000" y="97500"/>
                  </a:cubicBezTo>
                  <a:cubicBezTo>
                    <a:pt x="26000" y="102500"/>
                    <a:pt x="22000" y="102500"/>
                    <a:pt x="18000" y="105000"/>
                  </a:cubicBezTo>
                  <a:cubicBezTo>
                    <a:pt x="16000" y="107500"/>
                    <a:pt x="14000" y="110000"/>
                    <a:pt x="10000" y="112500"/>
                  </a:cubicBezTo>
                  <a:cubicBezTo>
                    <a:pt x="8000" y="115000"/>
                    <a:pt x="4000" y="115000"/>
                    <a:pt x="0" y="120000"/>
                  </a:cubicBezTo>
                  <a:lnTo>
                    <a:pt x="44000" y="12000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1" name="Google Shape;1074;g90e2d1f501_0_5781">
              <a:extLst>
                <a:ext uri="{FF2B5EF4-FFF2-40B4-BE49-F238E27FC236}">
                  <a16:creationId xmlns:a16="http://schemas.microsoft.com/office/drawing/2014/main" id="{24BB4CEE-D793-CE4C-BD01-1F71B72E2F4A}"/>
                </a:ext>
              </a:extLst>
            </p:cNvPr>
            <p:cNvSpPr/>
            <p:nvPr/>
          </p:nvSpPr>
          <p:spPr>
            <a:xfrm>
              <a:off x="11295735" y="7220495"/>
              <a:ext cx="968100" cy="92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384" y="26666"/>
                  </a:moveTo>
                  <a:cubicBezTo>
                    <a:pt x="41538" y="27878"/>
                    <a:pt x="46153" y="35151"/>
                    <a:pt x="41538" y="35151"/>
                  </a:cubicBezTo>
                  <a:cubicBezTo>
                    <a:pt x="40384" y="33939"/>
                    <a:pt x="36923" y="32727"/>
                    <a:pt x="35769" y="33939"/>
                  </a:cubicBezTo>
                  <a:cubicBezTo>
                    <a:pt x="34615" y="35151"/>
                    <a:pt x="34615" y="35151"/>
                    <a:pt x="33461" y="36363"/>
                  </a:cubicBezTo>
                  <a:cubicBezTo>
                    <a:pt x="32307" y="37575"/>
                    <a:pt x="31153" y="37575"/>
                    <a:pt x="30000" y="37575"/>
                  </a:cubicBezTo>
                  <a:cubicBezTo>
                    <a:pt x="27692" y="38787"/>
                    <a:pt x="28846" y="41212"/>
                    <a:pt x="27692" y="42424"/>
                  </a:cubicBezTo>
                  <a:cubicBezTo>
                    <a:pt x="27692" y="44848"/>
                    <a:pt x="24230" y="43636"/>
                    <a:pt x="23076" y="44848"/>
                  </a:cubicBezTo>
                  <a:cubicBezTo>
                    <a:pt x="20769" y="44848"/>
                    <a:pt x="20769" y="47272"/>
                    <a:pt x="19615" y="48484"/>
                  </a:cubicBezTo>
                  <a:cubicBezTo>
                    <a:pt x="17307" y="50909"/>
                    <a:pt x="15000" y="49696"/>
                    <a:pt x="12692" y="50909"/>
                  </a:cubicBezTo>
                  <a:cubicBezTo>
                    <a:pt x="11538" y="50909"/>
                    <a:pt x="10384" y="50909"/>
                    <a:pt x="9230" y="52121"/>
                  </a:cubicBezTo>
                  <a:cubicBezTo>
                    <a:pt x="8076" y="52121"/>
                    <a:pt x="5769" y="53333"/>
                    <a:pt x="4615" y="54545"/>
                  </a:cubicBezTo>
                  <a:cubicBezTo>
                    <a:pt x="0" y="56969"/>
                    <a:pt x="1153" y="58181"/>
                    <a:pt x="1153" y="63030"/>
                  </a:cubicBezTo>
                  <a:cubicBezTo>
                    <a:pt x="1153" y="66666"/>
                    <a:pt x="0" y="66666"/>
                    <a:pt x="2307" y="67878"/>
                  </a:cubicBezTo>
                  <a:cubicBezTo>
                    <a:pt x="3461" y="69090"/>
                    <a:pt x="5769" y="70303"/>
                    <a:pt x="6923" y="71515"/>
                  </a:cubicBezTo>
                  <a:cubicBezTo>
                    <a:pt x="18461" y="80000"/>
                    <a:pt x="30000" y="87272"/>
                    <a:pt x="42692" y="95757"/>
                  </a:cubicBezTo>
                  <a:cubicBezTo>
                    <a:pt x="46153" y="98181"/>
                    <a:pt x="50769" y="101818"/>
                    <a:pt x="55384" y="104242"/>
                  </a:cubicBezTo>
                  <a:cubicBezTo>
                    <a:pt x="55384" y="105454"/>
                    <a:pt x="56538" y="105454"/>
                    <a:pt x="56538" y="105454"/>
                  </a:cubicBezTo>
                  <a:cubicBezTo>
                    <a:pt x="60000" y="111515"/>
                    <a:pt x="62307" y="111515"/>
                    <a:pt x="66923" y="112727"/>
                  </a:cubicBezTo>
                  <a:cubicBezTo>
                    <a:pt x="70384" y="113939"/>
                    <a:pt x="66923" y="118787"/>
                    <a:pt x="70384" y="119999"/>
                  </a:cubicBezTo>
                  <a:cubicBezTo>
                    <a:pt x="71538" y="119999"/>
                    <a:pt x="75000" y="118787"/>
                    <a:pt x="77307" y="117575"/>
                  </a:cubicBezTo>
                  <a:cubicBezTo>
                    <a:pt x="78461" y="117575"/>
                    <a:pt x="81923" y="117575"/>
                    <a:pt x="83076" y="116363"/>
                  </a:cubicBezTo>
                  <a:cubicBezTo>
                    <a:pt x="87692" y="112727"/>
                    <a:pt x="92307" y="109090"/>
                    <a:pt x="98076" y="105454"/>
                  </a:cubicBezTo>
                  <a:cubicBezTo>
                    <a:pt x="103846" y="101818"/>
                    <a:pt x="109615" y="96969"/>
                    <a:pt x="115384" y="93333"/>
                  </a:cubicBezTo>
                  <a:cubicBezTo>
                    <a:pt x="116538" y="93333"/>
                    <a:pt x="117692" y="92121"/>
                    <a:pt x="120000" y="90909"/>
                  </a:cubicBezTo>
                  <a:cubicBezTo>
                    <a:pt x="117692" y="86060"/>
                    <a:pt x="116538" y="84848"/>
                    <a:pt x="111923" y="83636"/>
                  </a:cubicBezTo>
                  <a:cubicBezTo>
                    <a:pt x="110769" y="83636"/>
                    <a:pt x="108461" y="83636"/>
                    <a:pt x="108461" y="83636"/>
                  </a:cubicBezTo>
                  <a:cubicBezTo>
                    <a:pt x="108461" y="80000"/>
                    <a:pt x="108461" y="78787"/>
                    <a:pt x="106153" y="76363"/>
                  </a:cubicBezTo>
                  <a:cubicBezTo>
                    <a:pt x="105000" y="73939"/>
                    <a:pt x="105000" y="73939"/>
                    <a:pt x="106153" y="72727"/>
                  </a:cubicBezTo>
                  <a:cubicBezTo>
                    <a:pt x="108461" y="70303"/>
                    <a:pt x="107307" y="69090"/>
                    <a:pt x="107307" y="66666"/>
                  </a:cubicBezTo>
                  <a:cubicBezTo>
                    <a:pt x="107307" y="64242"/>
                    <a:pt x="108461" y="63030"/>
                    <a:pt x="107307" y="60606"/>
                  </a:cubicBezTo>
                  <a:cubicBezTo>
                    <a:pt x="107307" y="59393"/>
                    <a:pt x="107307" y="58181"/>
                    <a:pt x="107307" y="55757"/>
                  </a:cubicBezTo>
                  <a:cubicBezTo>
                    <a:pt x="107307" y="54545"/>
                    <a:pt x="107307" y="52121"/>
                    <a:pt x="106153" y="50909"/>
                  </a:cubicBezTo>
                  <a:cubicBezTo>
                    <a:pt x="105000" y="49696"/>
                    <a:pt x="105000" y="47272"/>
                    <a:pt x="105000" y="44848"/>
                  </a:cubicBezTo>
                  <a:cubicBezTo>
                    <a:pt x="105000" y="41212"/>
                    <a:pt x="103846" y="36363"/>
                    <a:pt x="100384" y="32727"/>
                  </a:cubicBezTo>
                  <a:cubicBezTo>
                    <a:pt x="98076" y="30303"/>
                    <a:pt x="95769" y="27878"/>
                    <a:pt x="94615" y="24242"/>
                  </a:cubicBezTo>
                  <a:cubicBezTo>
                    <a:pt x="92307" y="19393"/>
                    <a:pt x="96923" y="20606"/>
                    <a:pt x="98076" y="15757"/>
                  </a:cubicBezTo>
                  <a:cubicBezTo>
                    <a:pt x="98076" y="10909"/>
                    <a:pt x="98076" y="7272"/>
                    <a:pt x="99230" y="2424"/>
                  </a:cubicBezTo>
                  <a:cubicBezTo>
                    <a:pt x="98076" y="2424"/>
                    <a:pt x="98076" y="1212"/>
                    <a:pt x="96923" y="1212"/>
                  </a:cubicBezTo>
                  <a:cubicBezTo>
                    <a:pt x="94615" y="2424"/>
                    <a:pt x="94615" y="0"/>
                    <a:pt x="93461" y="0"/>
                  </a:cubicBezTo>
                  <a:cubicBezTo>
                    <a:pt x="92307" y="0"/>
                    <a:pt x="92307" y="1212"/>
                    <a:pt x="91153" y="1212"/>
                  </a:cubicBezTo>
                  <a:cubicBezTo>
                    <a:pt x="88846" y="1212"/>
                    <a:pt x="88846" y="0"/>
                    <a:pt x="86538" y="0"/>
                  </a:cubicBezTo>
                  <a:cubicBezTo>
                    <a:pt x="85384" y="1212"/>
                    <a:pt x="84230" y="1212"/>
                    <a:pt x="83076" y="2424"/>
                  </a:cubicBezTo>
                  <a:cubicBezTo>
                    <a:pt x="80769" y="3636"/>
                    <a:pt x="80769" y="2424"/>
                    <a:pt x="78461" y="1212"/>
                  </a:cubicBezTo>
                  <a:cubicBezTo>
                    <a:pt x="76153" y="1212"/>
                    <a:pt x="72692" y="1212"/>
                    <a:pt x="70384" y="2424"/>
                  </a:cubicBezTo>
                  <a:cubicBezTo>
                    <a:pt x="64615" y="3636"/>
                    <a:pt x="58846" y="3636"/>
                    <a:pt x="53076" y="6060"/>
                  </a:cubicBezTo>
                  <a:cubicBezTo>
                    <a:pt x="51923" y="7272"/>
                    <a:pt x="50769" y="8484"/>
                    <a:pt x="49615" y="8484"/>
                  </a:cubicBezTo>
                  <a:cubicBezTo>
                    <a:pt x="48461" y="9696"/>
                    <a:pt x="46153" y="9696"/>
                    <a:pt x="45000" y="9696"/>
                  </a:cubicBezTo>
                  <a:cubicBezTo>
                    <a:pt x="42692" y="10909"/>
                    <a:pt x="42692" y="14545"/>
                    <a:pt x="39230" y="14545"/>
                  </a:cubicBezTo>
                  <a:cubicBezTo>
                    <a:pt x="40384" y="18181"/>
                    <a:pt x="40384" y="21818"/>
                    <a:pt x="40384" y="26666"/>
                  </a:cubicBezTo>
                  <a:cubicBezTo>
                    <a:pt x="41538" y="27878"/>
                    <a:pt x="40384" y="24242"/>
                    <a:pt x="40384" y="2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2" name="Google Shape;1075;g90e2d1f501_0_5781">
              <a:extLst>
                <a:ext uri="{FF2B5EF4-FFF2-40B4-BE49-F238E27FC236}">
                  <a16:creationId xmlns:a16="http://schemas.microsoft.com/office/drawing/2014/main" id="{AEF21D23-4F9C-266A-B47D-4DFE245D6E28}"/>
                </a:ext>
              </a:extLst>
            </p:cNvPr>
            <p:cNvSpPr/>
            <p:nvPr/>
          </p:nvSpPr>
          <p:spPr>
            <a:xfrm>
              <a:off x="8295732" y="3719582"/>
              <a:ext cx="2850300" cy="212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590" y="19559"/>
                  </a:moveTo>
                  <a:cubicBezTo>
                    <a:pt x="12196" y="20088"/>
                    <a:pt x="10229" y="21145"/>
                    <a:pt x="10622" y="21674"/>
                  </a:cubicBezTo>
                  <a:cubicBezTo>
                    <a:pt x="11016" y="22202"/>
                    <a:pt x="11803" y="22202"/>
                    <a:pt x="12590" y="22731"/>
                  </a:cubicBezTo>
                  <a:cubicBezTo>
                    <a:pt x="13377" y="22731"/>
                    <a:pt x="14163" y="22731"/>
                    <a:pt x="15344" y="22731"/>
                  </a:cubicBezTo>
                  <a:cubicBezTo>
                    <a:pt x="15344" y="22731"/>
                    <a:pt x="17311" y="22202"/>
                    <a:pt x="17704" y="22202"/>
                  </a:cubicBezTo>
                  <a:cubicBezTo>
                    <a:pt x="17311" y="22202"/>
                    <a:pt x="16524" y="22731"/>
                    <a:pt x="16131" y="23259"/>
                  </a:cubicBezTo>
                  <a:cubicBezTo>
                    <a:pt x="15737" y="23788"/>
                    <a:pt x="15344" y="24317"/>
                    <a:pt x="15737" y="25374"/>
                  </a:cubicBezTo>
                  <a:cubicBezTo>
                    <a:pt x="16524" y="26431"/>
                    <a:pt x="14163" y="29074"/>
                    <a:pt x="12983" y="28546"/>
                  </a:cubicBezTo>
                  <a:cubicBezTo>
                    <a:pt x="12590" y="28017"/>
                    <a:pt x="11803" y="28546"/>
                    <a:pt x="11016" y="28546"/>
                  </a:cubicBezTo>
                  <a:cubicBezTo>
                    <a:pt x="10622" y="28017"/>
                    <a:pt x="9836" y="28546"/>
                    <a:pt x="9442" y="28546"/>
                  </a:cubicBezTo>
                  <a:cubicBezTo>
                    <a:pt x="9049" y="28546"/>
                    <a:pt x="8262" y="28546"/>
                    <a:pt x="7868" y="29603"/>
                  </a:cubicBezTo>
                  <a:cubicBezTo>
                    <a:pt x="7475" y="30132"/>
                    <a:pt x="7081" y="30132"/>
                    <a:pt x="6295" y="30132"/>
                  </a:cubicBezTo>
                  <a:cubicBezTo>
                    <a:pt x="5114" y="30660"/>
                    <a:pt x="3934" y="31189"/>
                    <a:pt x="2754" y="31189"/>
                  </a:cubicBezTo>
                  <a:cubicBezTo>
                    <a:pt x="2360" y="31189"/>
                    <a:pt x="1573" y="30660"/>
                    <a:pt x="1573" y="31189"/>
                  </a:cubicBezTo>
                  <a:cubicBezTo>
                    <a:pt x="1180" y="31718"/>
                    <a:pt x="0" y="31718"/>
                    <a:pt x="0" y="32775"/>
                  </a:cubicBezTo>
                  <a:cubicBezTo>
                    <a:pt x="0" y="33303"/>
                    <a:pt x="393" y="32775"/>
                    <a:pt x="393" y="33303"/>
                  </a:cubicBezTo>
                  <a:cubicBezTo>
                    <a:pt x="393" y="33303"/>
                    <a:pt x="0" y="33832"/>
                    <a:pt x="0" y="33832"/>
                  </a:cubicBezTo>
                  <a:cubicBezTo>
                    <a:pt x="0" y="34361"/>
                    <a:pt x="786" y="35418"/>
                    <a:pt x="1180" y="35947"/>
                  </a:cubicBezTo>
                  <a:cubicBezTo>
                    <a:pt x="1180" y="35947"/>
                    <a:pt x="1573" y="35418"/>
                    <a:pt x="1573" y="35418"/>
                  </a:cubicBezTo>
                  <a:cubicBezTo>
                    <a:pt x="1967" y="34889"/>
                    <a:pt x="2360" y="35418"/>
                    <a:pt x="2754" y="35947"/>
                  </a:cubicBezTo>
                  <a:cubicBezTo>
                    <a:pt x="3147" y="35947"/>
                    <a:pt x="5114" y="36475"/>
                    <a:pt x="5114" y="35418"/>
                  </a:cubicBezTo>
                  <a:cubicBezTo>
                    <a:pt x="5114" y="35947"/>
                    <a:pt x="4721" y="35947"/>
                    <a:pt x="5114" y="36475"/>
                  </a:cubicBezTo>
                  <a:cubicBezTo>
                    <a:pt x="5114" y="37004"/>
                    <a:pt x="5901" y="37533"/>
                    <a:pt x="6295" y="37533"/>
                  </a:cubicBezTo>
                  <a:cubicBezTo>
                    <a:pt x="6688" y="38061"/>
                    <a:pt x="7081" y="38061"/>
                    <a:pt x="7475" y="38061"/>
                  </a:cubicBezTo>
                  <a:cubicBezTo>
                    <a:pt x="8262" y="38061"/>
                    <a:pt x="8262" y="37004"/>
                    <a:pt x="8655" y="37533"/>
                  </a:cubicBezTo>
                  <a:cubicBezTo>
                    <a:pt x="9442" y="37533"/>
                    <a:pt x="10622" y="37533"/>
                    <a:pt x="11016" y="37533"/>
                  </a:cubicBezTo>
                  <a:cubicBezTo>
                    <a:pt x="11409" y="37533"/>
                    <a:pt x="11409" y="37004"/>
                    <a:pt x="11803" y="36475"/>
                  </a:cubicBezTo>
                  <a:cubicBezTo>
                    <a:pt x="12196" y="36475"/>
                    <a:pt x="13377" y="37533"/>
                    <a:pt x="13377" y="38061"/>
                  </a:cubicBezTo>
                  <a:cubicBezTo>
                    <a:pt x="13377" y="38590"/>
                    <a:pt x="9442" y="38061"/>
                    <a:pt x="8655" y="38590"/>
                  </a:cubicBezTo>
                  <a:cubicBezTo>
                    <a:pt x="7868" y="38590"/>
                    <a:pt x="9049" y="39118"/>
                    <a:pt x="9442" y="39118"/>
                  </a:cubicBezTo>
                  <a:cubicBezTo>
                    <a:pt x="10229" y="39647"/>
                    <a:pt x="10622" y="39118"/>
                    <a:pt x="11409" y="39647"/>
                  </a:cubicBezTo>
                  <a:cubicBezTo>
                    <a:pt x="11016" y="39118"/>
                    <a:pt x="10229" y="39647"/>
                    <a:pt x="9442" y="39647"/>
                  </a:cubicBezTo>
                  <a:cubicBezTo>
                    <a:pt x="8262" y="39647"/>
                    <a:pt x="7081" y="39118"/>
                    <a:pt x="5901" y="39118"/>
                  </a:cubicBezTo>
                  <a:cubicBezTo>
                    <a:pt x="5114" y="39118"/>
                    <a:pt x="3540" y="39118"/>
                    <a:pt x="3540" y="40176"/>
                  </a:cubicBezTo>
                  <a:cubicBezTo>
                    <a:pt x="3147" y="40704"/>
                    <a:pt x="4327" y="41233"/>
                    <a:pt x="4721" y="41233"/>
                  </a:cubicBezTo>
                  <a:cubicBezTo>
                    <a:pt x="5114" y="41233"/>
                    <a:pt x="5901" y="40704"/>
                    <a:pt x="5901" y="40704"/>
                  </a:cubicBezTo>
                  <a:cubicBezTo>
                    <a:pt x="6295" y="41233"/>
                    <a:pt x="5901" y="41233"/>
                    <a:pt x="5901" y="41762"/>
                  </a:cubicBezTo>
                  <a:cubicBezTo>
                    <a:pt x="6295" y="42290"/>
                    <a:pt x="7081" y="42290"/>
                    <a:pt x="7475" y="42290"/>
                  </a:cubicBezTo>
                  <a:cubicBezTo>
                    <a:pt x="8262" y="42290"/>
                    <a:pt x="9049" y="42290"/>
                    <a:pt x="9836" y="42290"/>
                  </a:cubicBezTo>
                  <a:cubicBezTo>
                    <a:pt x="9836" y="42290"/>
                    <a:pt x="8262" y="42819"/>
                    <a:pt x="7868" y="42819"/>
                  </a:cubicBezTo>
                  <a:cubicBezTo>
                    <a:pt x="6295" y="43348"/>
                    <a:pt x="7475" y="44405"/>
                    <a:pt x="8262" y="44933"/>
                  </a:cubicBezTo>
                  <a:cubicBezTo>
                    <a:pt x="9049" y="45462"/>
                    <a:pt x="9836" y="45462"/>
                    <a:pt x="10622" y="45991"/>
                  </a:cubicBezTo>
                  <a:cubicBezTo>
                    <a:pt x="10622" y="45991"/>
                    <a:pt x="12196" y="45991"/>
                    <a:pt x="12196" y="45991"/>
                  </a:cubicBezTo>
                  <a:cubicBezTo>
                    <a:pt x="12196" y="45991"/>
                    <a:pt x="11409" y="45462"/>
                    <a:pt x="11409" y="44933"/>
                  </a:cubicBezTo>
                  <a:cubicBezTo>
                    <a:pt x="11409" y="44405"/>
                    <a:pt x="12196" y="44933"/>
                    <a:pt x="12196" y="44933"/>
                  </a:cubicBezTo>
                  <a:cubicBezTo>
                    <a:pt x="12590" y="45462"/>
                    <a:pt x="12983" y="44933"/>
                    <a:pt x="13377" y="44405"/>
                  </a:cubicBezTo>
                  <a:cubicBezTo>
                    <a:pt x="13377" y="44405"/>
                    <a:pt x="13770" y="43876"/>
                    <a:pt x="14163" y="43876"/>
                  </a:cubicBezTo>
                  <a:cubicBezTo>
                    <a:pt x="14557" y="44405"/>
                    <a:pt x="14163" y="45462"/>
                    <a:pt x="14163" y="45462"/>
                  </a:cubicBezTo>
                  <a:cubicBezTo>
                    <a:pt x="14557" y="45991"/>
                    <a:pt x="15737" y="44933"/>
                    <a:pt x="16131" y="44933"/>
                  </a:cubicBezTo>
                  <a:cubicBezTo>
                    <a:pt x="16918" y="44405"/>
                    <a:pt x="16918" y="44405"/>
                    <a:pt x="17311" y="44933"/>
                  </a:cubicBezTo>
                  <a:cubicBezTo>
                    <a:pt x="17704" y="45462"/>
                    <a:pt x="18098" y="44405"/>
                    <a:pt x="18491" y="44405"/>
                  </a:cubicBezTo>
                  <a:cubicBezTo>
                    <a:pt x="18885" y="43876"/>
                    <a:pt x="19672" y="44405"/>
                    <a:pt x="20065" y="44405"/>
                  </a:cubicBezTo>
                  <a:cubicBezTo>
                    <a:pt x="21245" y="44405"/>
                    <a:pt x="22819" y="44933"/>
                    <a:pt x="24000" y="45462"/>
                  </a:cubicBezTo>
                  <a:cubicBezTo>
                    <a:pt x="24786" y="45462"/>
                    <a:pt x="25573" y="46519"/>
                    <a:pt x="26360" y="46519"/>
                  </a:cubicBezTo>
                  <a:cubicBezTo>
                    <a:pt x="27147" y="46519"/>
                    <a:pt x="27934" y="47048"/>
                    <a:pt x="28327" y="47577"/>
                  </a:cubicBezTo>
                  <a:cubicBezTo>
                    <a:pt x="29114" y="48105"/>
                    <a:pt x="28721" y="48634"/>
                    <a:pt x="28721" y="49162"/>
                  </a:cubicBezTo>
                  <a:cubicBezTo>
                    <a:pt x="28721" y="49691"/>
                    <a:pt x="29508" y="50748"/>
                    <a:pt x="29901" y="50748"/>
                  </a:cubicBezTo>
                  <a:cubicBezTo>
                    <a:pt x="30295" y="51277"/>
                    <a:pt x="31081" y="50748"/>
                    <a:pt x="31475" y="51277"/>
                  </a:cubicBezTo>
                  <a:cubicBezTo>
                    <a:pt x="31475" y="52334"/>
                    <a:pt x="32262" y="52863"/>
                    <a:pt x="32655" y="53392"/>
                  </a:cubicBezTo>
                  <a:cubicBezTo>
                    <a:pt x="33049" y="53920"/>
                    <a:pt x="32655" y="54977"/>
                    <a:pt x="33049" y="55506"/>
                  </a:cubicBezTo>
                  <a:cubicBezTo>
                    <a:pt x="33049" y="56035"/>
                    <a:pt x="33836" y="56563"/>
                    <a:pt x="33836" y="57621"/>
                  </a:cubicBezTo>
                  <a:cubicBezTo>
                    <a:pt x="33836" y="58149"/>
                    <a:pt x="33442" y="58149"/>
                    <a:pt x="33836" y="58678"/>
                  </a:cubicBezTo>
                  <a:cubicBezTo>
                    <a:pt x="33836" y="58678"/>
                    <a:pt x="34229" y="59207"/>
                    <a:pt x="34229" y="59207"/>
                  </a:cubicBezTo>
                  <a:cubicBezTo>
                    <a:pt x="34229" y="59207"/>
                    <a:pt x="34229" y="59207"/>
                    <a:pt x="34229" y="59207"/>
                  </a:cubicBezTo>
                  <a:cubicBezTo>
                    <a:pt x="34622" y="58678"/>
                    <a:pt x="35409" y="59735"/>
                    <a:pt x="35016" y="60264"/>
                  </a:cubicBezTo>
                  <a:cubicBezTo>
                    <a:pt x="34622" y="60792"/>
                    <a:pt x="34622" y="60792"/>
                    <a:pt x="34622" y="61850"/>
                  </a:cubicBezTo>
                  <a:cubicBezTo>
                    <a:pt x="34622" y="61321"/>
                    <a:pt x="35409" y="60792"/>
                    <a:pt x="35803" y="61850"/>
                  </a:cubicBezTo>
                  <a:cubicBezTo>
                    <a:pt x="35803" y="62378"/>
                    <a:pt x="35803" y="62378"/>
                    <a:pt x="35803" y="62907"/>
                  </a:cubicBezTo>
                  <a:cubicBezTo>
                    <a:pt x="35803" y="62907"/>
                    <a:pt x="35803" y="63964"/>
                    <a:pt x="35803" y="63436"/>
                  </a:cubicBezTo>
                  <a:cubicBezTo>
                    <a:pt x="35803" y="63964"/>
                    <a:pt x="36590" y="63964"/>
                    <a:pt x="36590" y="63964"/>
                  </a:cubicBezTo>
                  <a:cubicBezTo>
                    <a:pt x="36196" y="63436"/>
                    <a:pt x="35016" y="66607"/>
                    <a:pt x="35409" y="64493"/>
                  </a:cubicBezTo>
                  <a:cubicBezTo>
                    <a:pt x="35409" y="64493"/>
                    <a:pt x="34622" y="63964"/>
                    <a:pt x="34622" y="64493"/>
                  </a:cubicBezTo>
                  <a:cubicBezTo>
                    <a:pt x="34622" y="64493"/>
                    <a:pt x="35016" y="64493"/>
                    <a:pt x="35016" y="64493"/>
                  </a:cubicBezTo>
                  <a:cubicBezTo>
                    <a:pt x="35016" y="65022"/>
                    <a:pt x="33836" y="65022"/>
                    <a:pt x="34229" y="65550"/>
                  </a:cubicBezTo>
                  <a:cubicBezTo>
                    <a:pt x="34229" y="65550"/>
                    <a:pt x="35409" y="66079"/>
                    <a:pt x="35016" y="66079"/>
                  </a:cubicBezTo>
                  <a:cubicBezTo>
                    <a:pt x="34229" y="67136"/>
                    <a:pt x="35803" y="67136"/>
                    <a:pt x="36196" y="66607"/>
                  </a:cubicBezTo>
                  <a:cubicBezTo>
                    <a:pt x="35803" y="67136"/>
                    <a:pt x="35409" y="67136"/>
                    <a:pt x="34622" y="67136"/>
                  </a:cubicBezTo>
                  <a:cubicBezTo>
                    <a:pt x="34622" y="67136"/>
                    <a:pt x="33836" y="68193"/>
                    <a:pt x="33836" y="68193"/>
                  </a:cubicBezTo>
                  <a:cubicBezTo>
                    <a:pt x="33836" y="68193"/>
                    <a:pt x="34229" y="68722"/>
                    <a:pt x="34229" y="68722"/>
                  </a:cubicBezTo>
                  <a:cubicBezTo>
                    <a:pt x="35016" y="69251"/>
                    <a:pt x="34622" y="69251"/>
                    <a:pt x="35016" y="69251"/>
                  </a:cubicBezTo>
                  <a:cubicBezTo>
                    <a:pt x="35409" y="69251"/>
                    <a:pt x="36983" y="70308"/>
                    <a:pt x="37377" y="69251"/>
                  </a:cubicBezTo>
                  <a:cubicBezTo>
                    <a:pt x="37377" y="67665"/>
                    <a:pt x="38163" y="68193"/>
                    <a:pt x="38557" y="67665"/>
                  </a:cubicBezTo>
                  <a:cubicBezTo>
                    <a:pt x="38557" y="67665"/>
                    <a:pt x="37770" y="64493"/>
                    <a:pt x="37770" y="64493"/>
                  </a:cubicBezTo>
                  <a:cubicBezTo>
                    <a:pt x="37770" y="65022"/>
                    <a:pt x="38557" y="66607"/>
                    <a:pt x="38557" y="66607"/>
                  </a:cubicBezTo>
                  <a:cubicBezTo>
                    <a:pt x="38950" y="67665"/>
                    <a:pt x="39344" y="66607"/>
                    <a:pt x="39737" y="66607"/>
                  </a:cubicBezTo>
                  <a:cubicBezTo>
                    <a:pt x="39737" y="66607"/>
                    <a:pt x="38557" y="68722"/>
                    <a:pt x="38557" y="68722"/>
                  </a:cubicBezTo>
                  <a:cubicBezTo>
                    <a:pt x="38557" y="68722"/>
                    <a:pt x="40131" y="68193"/>
                    <a:pt x="40131" y="68193"/>
                  </a:cubicBezTo>
                  <a:cubicBezTo>
                    <a:pt x="40524" y="68193"/>
                    <a:pt x="40918" y="68193"/>
                    <a:pt x="40918" y="68193"/>
                  </a:cubicBezTo>
                  <a:cubicBezTo>
                    <a:pt x="41311" y="68193"/>
                    <a:pt x="41704" y="67665"/>
                    <a:pt x="42098" y="67665"/>
                  </a:cubicBezTo>
                  <a:cubicBezTo>
                    <a:pt x="42098" y="68193"/>
                    <a:pt x="41704" y="68722"/>
                    <a:pt x="41311" y="68722"/>
                  </a:cubicBezTo>
                  <a:cubicBezTo>
                    <a:pt x="40918" y="68722"/>
                    <a:pt x="40131" y="68722"/>
                    <a:pt x="39737" y="69251"/>
                  </a:cubicBezTo>
                  <a:cubicBezTo>
                    <a:pt x="39344" y="69779"/>
                    <a:pt x="40524" y="69251"/>
                    <a:pt x="40524" y="69251"/>
                  </a:cubicBezTo>
                  <a:cubicBezTo>
                    <a:pt x="41311" y="69251"/>
                    <a:pt x="42098" y="69251"/>
                    <a:pt x="42885" y="69251"/>
                  </a:cubicBezTo>
                  <a:cubicBezTo>
                    <a:pt x="42491" y="69251"/>
                    <a:pt x="40918" y="69251"/>
                    <a:pt x="40918" y="69779"/>
                  </a:cubicBezTo>
                  <a:cubicBezTo>
                    <a:pt x="40918" y="69779"/>
                    <a:pt x="41704" y="70308"/>
                    <a:pt x="41704" y="70837"/>
                  </a:cubicBezTo>
                  <a:cubicBezTo>
                    <a:pt x="41704" y="70837"/>
                    <a:pt x="41704" y="71365"/>
                    <a:pt x="41704" y="71365"/>
                  </a:cubicBezTo>
                  <a:cubicBezTo>
                    <a:pt x="41704" y="71894"/>
                    <a:pt x="41311" y="71894"/>
                    <a:pt x="41704" y="72422"/>
                  </a:cubicBezTo>
                  <a:cubicBezTo>
                    <a:pt x="41704" y="72422"/>
                    <a:pt x="42491" y="71894"/>
                    <a:pt x="42885" y="71894"/>
                  </a:cubicBezTo>
                  <a:cubicBezTo>
                    <a:pt x="43278" y="71894"/>
                    <a:pt x="42885" y="71894"/>
                    <a:pt x="43278" y="72422"/>
                  </a:cubicBezTo>
                  <a:cubicBezTo>
                    <a:pt x="43672" y="72951"/>
                    <a:pt x="43672" y="73480"/>
                    <a:pt x="44065" y="74008"/>
                  </a:cubicBezTo>
                  <a:cubicBezTo>
                    <a:pt x="44065" y="74537"/>
                    <a:pt x="42885" y="74537"/>
                    <a:pt x="42885" y="74537"/>
                  </a:cubicBezTo>
                  <a:cubicBezTo>
                    <a:pt x="41311" y="72951"/>
                    <a:pt x="38950" y="71894"/>
                    <a:pt x="37377" y="72422"/>
                  </a:cubicBezTo>
                  <a:cubicBezTo>
                    <a:pt x="35803" y="72422"/>
                    <a:pt x="37770" y="74008"/>
                    <a:pt x="38557" y="74008"/>
                  </a:cubicBezTo>
                  <a:cubicBezTo>
                    <a:pt x="39737" y="74537"/>
                    <a:pt x="40524" y="76123"/>
                    <a:pt x="41704" y="76123"/>
                  </a:cubicBezTo>
                  <a:cubicBezTo>
                    <a:pt x="42098" y="76123"/>
                    <a:pt x="42491" y="75594"/>
                    <a:pt x="43278" y="75594"/>
                  </a:cubicBezTo>
                  <a:cubicBezTo>
                    <a:pt x="43278" y="76123"/>
                    <a:pt x="44459" y="76123"/>
                    <a:pt x="44459" y="76123"/>
                  </a:cubicBezTo>
                  <a:cubicBezTo>
                    <a:pt x="44852" y="76651"/>
                    <a:pt x="44459" y="77180"/>
                    <a:pt x="44459" y="77180"/>
                  </a:cubicBezTo>
                  <a:cubicBezTo>
                    <a:pt x="43278" y="77709"/>
                    <a:pt x="44852" y="78237"/>
                    <a:pt x="44459" y="78766"/>
                  </a:cubicBezTo>
                  <a:cubicBezTo>
                    <a:pt x="44459" y="79295"/>
                    <a:pt x="43672" y="78766"/>
                    <a:pt x="43672" y="79823"/>
                  </a:cubicBezTo>
                  <a:cubicBezTo>
                    <a:pt x="43672" y="80352"/>
                    <a:pt x="44459" y="80352"/>
                    <a:pt x="44459" y="80352"/>
                  </a:cubicBezTo>
                  <a:cubicBezTo>
                    <a:pt x="44065" y="80881"/>
                    <a:pt x="43278" y="79823"/>
                    <a:pt x="43278" y="80352"/>
                  </a:cubicBezTo>
                  <a:cubicBezTo>
                    <a:pt x="42885" y="80881"/>
                    <a:pt x="42885" y="81409"/>
                    <a:pt x="42885" y="81938"/>
                  </a:cubicBezTo>
                  <a:cubicBezTo>
                    <a:pt x="42885" y="81938"/>
                    <a:pt x="43672" y="81938"/>
                    <a:pt x="43672" y="81938"/>
                  </a:cubicBezTo>
                  <a:cubicBezTo>
                    <a:pt x="43672" y="82466"/>
                    <a:pt x="42885" y="82995"/>
                    <a:pt x="42491" y="82995"/>
                  </a:cubicBezTo>
                  <a:cubicBezTo>
                    <a:pt x="42098" y="82995"/>
                    <a:pt x="41704" y="82995"/>
                    <a:pt x="41311" y="82995"/>
                  </a:cubicBezTo>
                  <a:cubicBezTo>
                    <a:pt x="40918" y="82466"/>
                    <a:pt x="40524" y="82466"/>
                    <a:pt x="40131" y="82995"/>
                  </a:cubicBezTo>
                  <a:cubicBezTo>
                    <a:pt x="39737" y="83524"/>
                    <a:pt x="39737" y="82995"/>
                    <a:pt x="39344" y="83524"/>
                  </a:cubicBezTo>
                  <a:cubicBezTo>
                    <a:pt x="39344" y="83524"/>
                    <a:pt x="40524" y="85110"/>
                    <a:pt x="40918" y="85110"/>
                  </a:cubicBezTo>
                  <a:cubicBezTo>
                    <a:pt x="40918" y="84581"/>
                    <a:pt x="40918" y="84581"/>
                    <a:pt x="40524" y="84581"/>
                  </a:cubicBezTo>
                  <a:cubicBezTo>
                    <a:pt x="40524" y="84581"/>
                    <a:pt x="41704" y="84581"/>
                    <a:pt x="41704" y="84581"/>
                  </a:cubicBezTo>
                  <a:cubicBezTo>
                    <a:pt x="41704" y="84581"/>
                    <a:pt x="43672" y="83524"/>
                    <a:pt x="43672" y="84052"/>
                  </a:cubicBezTo>
                  <a:cubicBezTo>
                    <a:pt x="43278" y="84052"/>
                    <a:pt x="42885" y="84052"/>
                    <a:pt x="42491" y="84581"/>
                  </a:cubicBezTo>
                  <a:cubicBezTo>
                    <a:pt x="42885" y="84052"/>
                    <a:pt x="43672" y="85110"/>
                    <a:pt x="43278" y="85110"/>
                  </a:cubicBezTo>
                  <a:cubicBezTo>
                    <a:pt x="43672" y="85110"/>
                    <a:pt x="44852" y="85638"/>
                    <a:pt x="45245" y="85638"/>
                  </a:cubicBezTo>
                  <a:cubicBezTo>
                    <a:pt x="44852" y="85638"/>
                    <a:pt x="44065" y="85638"/>
                    <a:pt x="44065" y="85638"/>
                  </a:cubicBezTo>
                  <a:cubicBezTo>
                    <a:pt x="44065" y="85638"/>
                    <a:pt x="45639" y="87224"/>
                    <a:pt x="45639" y="87224"/>
                  </a:cubicBezTo>
                  <a:cubicBezTo>
                    <a:pt x="44459" y="87224"/>
                    <a:pt x="43672" y="85110"/>
                    <a:pt x="42491" y="85110"/>
                  </a:cubicBezTo>
                  <a:cubicBezTo>
                    <a:pt x="41704" y="85110"/>
                    <a:pt x="39737" y="84581"/>
                    <a:pt x="39344" y="85638"/>
                  </a:cubicBezTo>
                  <a:cubicBezTo>
                    <a:pt x="39344" y="86167"/>
                    <a:pt x="38950" y="86167"/>
                    <a:pt x="38557" y="86696"/>
                  </a:cubicBezTo>
                  <a:cubicBezTo>
                    <a:pt x="38163" y="86696"/>
                    <a:pt x="38163" y="87753"/>
                    <a:pt x="38557" y="87224"/>
                  </a:cubicBezTo>
                  <a:cubicBezTo>
                    <a:pt x="39344" y="87224"/>
                    <a:pt x="40131" y="86696"/>
                    <a:pt x="40524" y="85638"/>
                  </a:cubicBezTo>
                  <a:cubicBezTo>
                    <a:pt x="40524" y="86167"/>
                    <a:pt x="41311" y="86167"/>
                    <a:pt x="41311" y="86167"/>
                  </a:cubicBezTo>
                  <a:cubicBezTo>
                    <a:pt x="41704" y="86167"/>
                    <a:pt x="42491" y="87753"/>
                    <a:pt x="42491" y="86167"/>
                  </a:cubicBezTo>
                  <a:cubicBezTo>
                    <a:pt x="42491" y="85638"/>
                    <a:pt x="43278" y="86696"/>
                    <a:pt x="43278" y="86696"/>
                  </a:cubicBezTo>
                  <a:cubicBezTo>
                    <a:pt x="43278" y="86696"/>
                    <a:pt x="44852" y="86696"/>
                    <a:pt x="44459" y="87224"/>
                  </a:cubicBezTo>
                  <a:cubicBezTo>
                    <a:pt x="44459" y="87224"/>
                    <a:pt x="44065" y="87224"/>
                    <a:pt x="44065" y="87224"/>
                  </a:cubicBezTo>
                  <a:cubicBezTo>
                    <a:pt x="44065" y="87224"/>
                    <a:pt x="44852" y="87753"/>
                    <a:pt x="44852" y="87753"/>
                  </a:cubicBezTo>
                  <a:cubicBezTo>
                    <a:pt x="44459" y="87753"/>
                    <a:pt x="43672" y="87753"/>
                    <a:pt x="43278" y="87224"/>
                  </a:cubicBezTo>
                  <a:cubicBezTo>
                    <a:pt x="42885" y="86696"/>
                    <a:pt x="42885" y="87224"/>
                    <a:pt x="42885" y="87753"/>
                  </a:cubicBezTo>
                  <a:cubicBezTo>
                    <a:pt x="42885" y="87224"/>
                    <a:pt x="40524" y="86696"/>
                    <a:pt x="40131" y="86696"/>
                  </a:cubicBezTo>
                  <a:cubicBezTo>
                    <a:pt x="39737" y="86696"/>
                    <a:pt x="37377" y="87753"/>
                    <a:pt x="37770" y="88810"/>
                  </a:cubicBezTo>
                  <a:cubicBezTo>
                    <a:pt x="38163" y="89339"/>
                    <a:pt x="40524" y="88281"/>
                    <a:pt x="40918" y="88281"/>
                  </a:cubicBezTo>
                  <a:cubicBezTo>
                    <a:pt x="41311" y="88281"/>
                    <a:pt x="42098" y="88281"/>
                    <a:pt x="42491" y="88810"/>
                  </a:cubicBezTo>
                  <a:cubicBezTo>
                    <a:pt x="42491" y="88810"/>
                    <a:pt x="44065" y="89339"/>
                    <a:pt x="44065" y="89339"/>
                  </a:cubicBezTo>
                  <a:cubicBezTo>
                    <a:pt x="44065" y="89867"/>
                    <a:pt x="42098" y="88810"/>
                    <a:pt x="42098" y="88810"/>
                  </a:cubicBezTo>
                  <a:cubicBezTo>
                    <a:pt x="41311" y="88281"/>
                    <a:pt x="40131" y="88810"/>
                    <a:pt x="39344" y="88810"/>
                  </a:cubicBezTo>
                  <a:cubicBezTo>
                    <a:pt x="36590" y="89867"/>
                    <a:pt x="39737" y="90925"/>
                    <a:pt x="40524" y="90396"/>
                  </a:cubicBezTo>
                  <a:cubicBezTo>
                    <a:pt x="40131" y="90925"/>
                    <a:pt x="39737" y="91453"/>
                    <a:pt x="38950" y="91453"/>
                  </a:cubicBezTo>
                  <a:cubicBezTo>
                    <a:pt x="37770" y="91982"/>
                    <a:pt x="39737" y="92511"/>
                    <a:pt x="39737" y="92511"/>
                  </a:cubicBezTo>
                  <a:cubicBezTo>
                    <a:pt x="39737" y="92511"/>
                    <a:pt x="38163" y="91982"/>
                    <a:pt x="38163" y="93039"/>
                  </a:cubicBezTo>
                  <a:cubicBezTo>
                    <a:pt x="38163" y="94625"/>
                    <a:pt x="38950" y="93568"/>
                    <a:pt x="39737" y="93039"/>
                  </a:cubicBezTo>
                  <a:cubicBezTo>
                    <a:pt x="40524" y="92511"/>
                    <a:pt x="41311" y="91453"/>
                    <a:pt x="42098" y="90925"/>
                  </a:cubicBezTo>
                  <a:cubicBezTo>
                    <a:pt x="42491" y="90925"/>
                    <a:pt x="44852" y="89339"/>
                    <a:pt x="44852" y="90396"/>
                  </a:cubicBezTo>
                  <a:cubicBezTo>
                    <a:pt x="44852" y="90396"/>
                    <a:pt x="43672" y="90396"/>
                    <a:pt x="43672" y="90396"/>
                  </a:cubicBezTo>
                  <a:cubicBezTo>
                    <a:pt x="43672" y="90396"/>
                    <a:pt x="44459" y="90396"/>
                    <a:pt x="44852" y="90925"/>
                  </a:cubicBezTo>
                  <a:cubicBezTo>
                    <a:pt x="43672" y="89867"/>
                    <a:pt x="38557" y="94096"/>
                    <a:pt x="38950" y="94625"/>
                  </a:cubicBezTo>
                  <a:cubicBezTo>
                    <a:pt x="38950" y="95154"/>
                    <a:pt x="41311" y="94096"/>
                    <a:pt x="41704" y="94096"/>
                  </a:cubicBezTo>
                  <a:cubicBezTo>
                    <a:pt x="41704" y="94096"/>
                    <a:pt x="40131" y="94625"/>
                    <a:pt x="39737" y="95154"/>
                  </a:cubicBezTo>
                  <a:cubicBezTo>
                    <a:pt x="39737" y="95154"/>
                    <a:pt x="40524" y="97268"/>
                    <a:pt x="40918" y="96740"/>
                  </a:cubicBezTo>
                  <a:cubicBezTo>
                    <a:pt x="41311" y="96211"/>
                    <a:pt x="41704" y="95154"/>
                    <a:pt x="42098" y="95154"/>
                  </a:cubicBezTo>
                  <a:cubicBezTo>
                    <a:pt x="42491" y="95154"/>
                    <a:pt x="44065" y="95682"/>
                    <a:pt x="44065" y="95682"/>
                  </a:cubicBezTo>
                  <a:cubicBezTo>
                    <a:pt x="44065" y="95682"/>
                    <a:pt x="42491" y="95682"/>
                    <a:pt x="42491" y="95682"/>
                  </a:cubicBezTo>
                  <a:cubicBezTo>
                    <a:pt x="41704" y="95682"/>
                    <a:pt x="41311" y="96211"/>
                    <a:pt x="40918" y="96740"/>
                  </a:cubicBezTo>
                  <a:cubicBezTo>
                    <a:pt x="40918" y="97268"/>
                    <a:pt x="40918" y="97797"/>
                    <a:pt x="40918" y="98325"/>
                  </a:cubicBezTo>
                  <a:cubicBezTo>
                    <a:pt x="41311" y="99911"/>
                    <a:pt x="41311" y="99383"/>
                    <a:pt x="42098" y="98854"/>
                  </a:cubicBezTo>
                  <a:cubicBezTo>
                    <a:pt x="41704" y="99383"/>
                    <a:pt x="41311" y="101497"/>
                    <a:pt x="41704" y="102026"/>
                  </a:cubicBezTo>
                  <a:cubicBezTo>
                    <a:pt x="41704" y="102026"/>
                    <a:pt x="42885" y="99911"/>
                    <a:pt x="43278" y="99911"/>
                  </a:cubicBezTo>
                  <a:cubicBezTo>
                    <a:pt x="43278" y="100440"/>
                    <a:pt x="42885" y="100969"/>
                    <a:pt x="43278" y="101497"/>
                  </a:cubicBezTo>
                  <a:cubicBezTo>
                    <a:pt x="43278" y="102026"/>
                    <a:pt x="43672" y="100969"/>
                    <a:pt x="44065" y="100969"/>
                  </a:cubicBezTo>
                  <a:cubicBezTo>
                    <a:pt x="44852" y="99911"/>
                    <a:pt x="43278" y="98854"/>
                    <a:pt x="43278" y="98325"/>
                  </a:cubicBezTo>
                  <a:cubicBezTo>
                    <a:pt x="43278" y="98325"/>
                    <a:pt x="44065" y="99911"/>
                    <a:pt x="44459" y="99911"/>
                  </a:cubicBezTo>
                  <a:cubicBezTo>
                    <a:pt x="44852" y="100440"/>
                    <a:pt x="44852" y="99911"/>
                    <a:pt x="45245" y="99383"/>
                  </a:cubicBezTo>
                  <a:cubicBezTo>
                    <a:pt x="44852" y="99383"/>
                    <a:pt x="46032" y="100969"/>
                    <a:pt x="45639" y="101497"/>
                  </a:cubicBezTo>
                  <a:cubicBezTo>
                    <a:pt x="46032" y="100969"/>
                    <a:pt x="44852" y="99911"/>
                    <a:pt x="44852" y="100969"/>
                  </a:cubicBezTo>
                  <a:cubicBezTo>
                    <a:pt x="44852" y="102026"/>
                    <a:pt x="45639" y="103083"/>
                    <a:pt x="44852" y="103612"/>
                  </a:cubicBezTo>
                  <a:cubicBezTo>
                    <a:pt x="44852" y="103612"/>
                    <a:pt x="44852" y="102026"/>
                    <a:pt x="44852" y="102026"/>
                  </a:cubicBezTo>
                  <a:cubicBezTo>
                    <a:pt x="44852" y="101497"/>
                    <a:pt x="44065" y="102555"/>
                    <a:pt x="43672" y="102555"/>
                  </a:cubicBezTo>
                  <a:cubicBezTo>
                    <a:pt x="43278" y="102555"/>
                    <a:pt x="42885" y="103612"/>
                    <a:pt x="42885" y="104140"/>
                  </a:cubicBezTo>
                  <a:cubicBezTo>
                    <a:pt x="42491" y="105198"/>
                    <a:pt x="43672" y="104140"/>
                    <a:pt x="43672" y="104669"/>
                  </a:cubicBezTo>
                  <a:cubicBezTo>
                    <a:pt x="44065" y="105198"/>
                    <a:pt x="43278" y="105726"/>
                    <a:pt x="43278" y="105726"/>
                  </a:cubicBezTo>
                  <a:cubicBezTo>
                    <a:pt x="43278" y="105726"/>
                    <a:pt x="44065" y="105198"/>
                    <a:pt x="44459" y="106255"/>
                  </a:cubicBezTo>
                  <a:cubicBezTo>
                    <a:pt x="44459" y="107312"/>
                    <a:pt x="45245" y="107841"/>
                    <a:pt x="45245" y="108370"/>
                  </a:cubicBezTo>
                  <a:cubicBezTo>
                    <a:pt x="44852" y="109427"/>
                    <a:pt x="45245" y="109427"/>
                    <a:pt x="46032" y="110484"/>
                  </a:cubicBezTo>
                  <a:cubicBezTo>
                    <a:pt x="46426" y="111013"/>
                    <a:pt x="46819" y="112070"/>
                    <a:pt x="47213" y="111013"/>
                  </a:cubicBezTo>
                  <a:cubicBezTo>
                    <a:pt x="47213" y="111013"/>
                    <a:pt x="47606" y="113656"/>
                    <a:pt x="48000" y="113656"/>
                  </a:cubicBezTo>
                  <a:cubicBezTo>
                    <a:pt x="48393" y="114185"/>
                    <a:pt x="48000" y="113656"/>
                    <a:pt x="48393" y="113656"/>
                  </a:cubicBezTo>
                  <a:cubicBezTo>
                    <a:pt x="48786" y="114185"/>
                    <a:pt x="49180" y="114713"/>
                    <a:pt x="49573" y="115242"/>
                  </a:cubicBezTo>
                  <a:cubicBezTo>
                    <a:pt x="50360" y="115770"/>
                    <a:pt x="51147" y="116299"/>
                    <a:pt x="51934" y="115770"/>
                  </a:cubicBezTo>
                  <a:cubicBezTo>
                    <a:pt x="52327" y="115770"/>
                    <a:pt x="53508" y="115770"/>
                    <a:pt x="53508" y="115242"/>
                  </a:cubicBezTo>
                  <a:cubicBezTo>
                    <a:pt x="53508" y="115242"/>
                    <a:pt x="53508" y="116828"/>
                    <a:pt x="53508" y="116828"/>
                  </a:cubicBezTo>
                  <a:cubicBezTo>
                    <a:pt x="53508" y="116828"/>
                    <a:pt x="54295" y="114713"/>
                    <a:pt x="54295" y="115242"/>
                  </a:cubicBezTo>
                  <a:cubicBezTo>
                    <a:pt x="54688" y="115242"/>
                    <a:pt x="54295" y="115770"/>
                    <a:pt x="54295" y="115770"/>
                  </a:cubicBezTo>
                  <a:cubicBezTo>
                    <a:pt x="54295" y="116299"/>
                    <a:pt x="54688" y="116299"/>
                    <a:pt x="54688" y="116299"/>
                  </a:cubicBezTo>
                  <a:cubicBezTo>
                    <a:pt x="54688" y="116299"/>
                    <a:pt x="53508" y="116828"/>
                    <a:pt x="53901" y="117356"/>
                  </a:cubicBezTo>
                  <a:cubicBezTo>
                    <a:pt x="54295" y="117356"/>
                    <a:pt x="54295" y="117356"/>
                    <a:pt x="54688" y="116828"/>
                  </a:cubicBezTo>
                  <a:cubicBezTo>
                    <a:pt x="55081" y="117356"/>
                    <a:pt x="54688" y="117885"/>
                    <a:pt x="54688" y="117885"/>
                  </a:cubicBezTo>
                  <a:cubicBezTo>
                    <a:pt x="54688" y="118414"/>
                    <a:pt x="55868" y="116828"/>
                    <a:pt x="55868" y="117356"/>
                  </a:cubicBezTo>
                  <a:cubicBezTo>
                    <a:pt x="55868" y="117885"/>
                    <a:pt x="55081" y="118414"/>
                    <a:pt x="55081" y="118942"/>
                  </a:cubicBezTo>
                  <a:cubicBezTo>
                    <a:pt x="55081" y="118414"/>
                    <a:pt x="56262" y="117885"/>
                    <a:pt x="55868" y="118942"/>
                  </a:cubicBezTo>
                  <a:cubicBezTo>
                    <a:pt x="55868" y="118942"/>
                    <a:pt x="55868" y="118942"/>
                    <a:pt x="55868" y="118414"/>
                  </a:cubicBezTo>
                  <a:cubicBezTo>
                    <a:pt x="55868" y="119471"/>
                    <a:pt x="57049" y="117885"/>
                    <a:pt x="57049" y="117885"/>
                  </a:cubicBezTo>
                  <a:cubicBezTo>
                    <a:pt x="57442" y="118414"/>
                    <a:pt x="57049" y="119471"/>
                    <a:pt x="57049" y="120000"/>
                  </a:cubicBezTo>
                  <a:cubicBezTo>
                    <a:pt x="56655" y="118942"/>
                    <a:pt x="60196" y="118942"/>
                    <a:pt x="57836" y="117356"/>
                  </a:cubicBezTo>
                  <a:cubicBezTo>
                    <a:pt x="58229" y="117356"/>
                    <a:pt x="60196" y="117356"/>
                    <a:pt x="59016" y="116828"/>
                  </a:cubicBezTo>
                  <a:cubicBezTo>
                    <a:pt x="57836" y="115770"/>
                    <a:pt x="59409" y="116299"/>
                    <a:pt x="59803" y="115242"/>
                  </a:cubicBezTo>
                  <a:cubicBezTo>
                    <a:pt x="59803" y="115242"/>
                    <a:pt x="58622" y="115242"/>
                    <a:pt x="58622" y="115242"/>
                  </a:cubicBezTo>
                  <a:cubicBezTo>
                    <a:pt x="59016" y="114713"/>
                    <a:pt x="59409" y="114185"/>
                    <a:pt x="59803" y="114185"/>
                  </a:cubicBezTo>
                  <a:cubicBezTo>
                    <a:pt x="60590" y="113127"/>
                    <a:pt x="59409" y="113656"/>
                    <a:pt x="59409" y="113127"/>
                  </a:cubicBezTo>
                  <a:cubicBezTo>
                    <a:pt x="59409" y="113127"/>
                    <a:pt x="60590" y="112599"/>
                    <a:pt x="60590" y="112070"/>
                  </a:cubicBezTo>
                  <a:cubicBezTo>
                    <a:pt x="60590" y="111541"/>
                    <a:pt x="60590" y="110484"/>
                    <a:pt x="60196" y="109955"/>
                  </a:cubicBezTo>
                  <a:cubicBezTo>
                    <a:pt x="59803" y="109955"/>
                    <a:pt x="60590" y="109427"/>
                    <a:pt x="60196" y="108898"/>
                  </a:cubicBezTo>
                  <a:cubicBezTo>
                    <a:pt x="60196" y="108898"/>
                    <a:pt x="59409" y="108370"/>
                    <a:pt x="59409" y="108370"/>
                  </a:cubicBezTo>
                  <a:cubicBezTo>
                    <a:pt x="59409" y="108370"/>
                    <a:pt x="60983" y="107841"/>
                    <a:pt x="61377" y="107841"/>
                  </a:cubicBezTo>
                  <a:cubicBezTo>
                    <a:pt x="62557" y="107841"/>
                    <a:pt x="61377" y="107312"/>
                    <a:pt x="60983" y="106784"/>
                  </a:cubicBezTo>
                  <a:cubicBezTo>
                    <a:pt x="60983" y="106784"/>
                    <a:pt x="62950" y="106784"/>
                    <a:pt x="62950" y="106784"/>
                  </a:cubicBezTo>
                  <a:cubicBezTo>
                    <a:pt x="62557" y="106255"/>
                    <a:pt x="61770" y="106255"/>
                    <a:pt x="61377" y="105726"/>
                  </a:cubicBezTo>
                  <a:cubicBezTo>
                    <a:pt x="61377" y="105726"/>
                    <a:pt x="62950" y="106255"/>
                    <a:pt x="62950" y="105726"/>
                  </a:cubicBezTo>
                  <a:cubicBezTo>
                    <a:pt x="63344" y="105726"/>
                    <a:pt x="62950" y="105726"/>
                    <a:pt x="62950" y="105198"/>
                  </a:cubicBezTo>
                  <a:cubicBezTo>
                    <a:pt x="63344" y="105198"/>
                    <a:pt x="63344" y="105198"/>
                    <a:pt x="63344" y="105198"/>
                  </a:cubicBezTo>
                  <a:cubicBezTo>
                    <a:pt x="63737" y="104669"/>
                    <a:pt x="62163" y="104140"/>
                    <a:pt x="62163" y="104140"/>
                  </a:cubicBezTo>
                  <a:cubicBezTo>
                    <a:pt x="62163" y="104140"/>
                    <a:pt x="64131" y="104140"/>
                    <a:pt x="63737" y="103612"/>
                  </a:cubicBezTo>
                  <a:cubicBezTo>
                    <a:pt x="63737" y="103083"/>
                    <a:pt x="64131" y="103083"/>
                    <a:pt x="63344" y="102555"/>
                  </a:cubicBezTo>
                  <a:cubicBezTo>
                    <a:pt x="63344" y="102555"/>
                    <a:pt x="62163" y="102555"/>
                    <a:pt x="62163" y="102026"/>
                  </a:cubicBezTo>
                  <a:cubicBezTo>
                    <a:pt x="62163" y="102026"/>
                    <a:pt x="64131" y="101497"/>
                    <a:pt x="64131" y="101497"/>
                  </a:cubicBezTo>
                  <a:cubicBezTo>
                    <a:pt x="64918" y="101497"/>
                    <a:pt x="64524" y="99911"/>
                    <a:pt x="63737" y="99911"/>
                  </a:cubicBezTo>
                  <a:cubicBezTo>
                    <a:pt x="63344" y="99383"/>
                    <a:pt x="62163" y="98854"/>
                    <a:pt x="63344" y="98325"/>
                  </a:cubicBezTo>
                  <a:cubicBezTo>
                    <a:pt x="64131" y="98325"/>
                    <a:pt x="65311" y="98854"/>
                    <a:pt x="65704" y="97797"/>
                  </a:cubicBezTo>
                  <a:cubicBezTo>
                    <a:pt x="65704" y="97797"/>
                    <a:pt x="64918" y="96740"/>
                    <a:pt x="64918" y="96740"/>
                  </a:cubicBezTo>
                  <a:cubicBezTo>
                    <a:pt x="64918" y="96211"/>
                    <a:pt x="65704" y="96211"/>
                    <a:pt x="65704" y="96211"/>
                  </a:cubicBezTo>
                  <a:cubicBezTo>
                    <a:pt x="66098" y="95682"/>
                    <a:pt x="66885" y="95682"/>
                    <a:pt x="67672" y="96211"/>
                  </a:cubicBezTo>
                  <a:cubicBezTo>
                    <a:pt x="67672" y="96211"/>
                    <a:pt x="68459" y="96211"/>
                    <a:pt x="68459" y="96211"/>
                  </a:cubicBezTo>
                  <a:cubicBezTo>
                    <a:pt x="68852" y="95682"/>
                    <a:pt x="68065" y="95154"/>
                    <a:pt x="68065" y="94625"/>
                  </a:cubicBezTo>
                  <a:cubicBezTo>
                    <a:pt x="68459" y="94096"/>
                    <a:pt x="69639" y="91982"/>
                    <a:pt x="70426" y="93039"/>
                  </a:cubicBezTo>
                  <a:cubicBezTo>
                    <a:pt x="70032" y="92511"/>
                    <a:pt x="68852" y="95682"/>
                    <a:pt x="69245" y="95682"/>
                  </a:cubicBezTo>
                  <a:cubicBezTo>
                    <a:pt x="69639" y="96211"/>
                    <a:pt x="70426" y="94625"/>
                    <a:pt x="71213" y="94625"/>
                  </a:cubicBezTo>
                  <a:cubicBezTo>
                    <a:pt x="71213" y="94625"/>
                    <a:pt x="72000" y="95154"/>
                    <a:pt x="72000" y="95154"/>
                  </a:cubicBezTo>
                  <a:cubicBezTo>
                    <a:pt x="72000" y="95154"/>
                    <a:pt x="72000" y="94096"/>
                    <a:pt x="72000" y="94096"/>
                  </a:cubicBezTo>
                  <a:cubicBezTo>
                    <a:pt x="73180" y="94625"/>
                    <a:pt x="73180" y="94096"/>
                    <a:pt x="73573" y="93568"/>
                  </a:cubicBezTo>
                  <a:cubicBezTo>
                    <a:pt x="73967" y="93039"/>
                    <a:pt x="74360" y="93039"/>
                    <a:pt x="74754" y="93039"/>
                  </a:cubicBezTo>
                  <a:cubicBezTo>
                    <a:pt x="75540" y="92511"/>
                    <a:pt x="75540" y="91982"/>
                    <a:pt x="75934" y="91453"/>
                  </a:cubicBezTo>
                  <a:cubicBezTo>
                    <a:pt x="76327" y="90925"/>
                    <a:pt x="77114" y="89867"/>
                    <a:pt x="77508" y="88810"/>
                  </a:cubicBezTo>
                  <a:cubicBezTo>
                    <a:pt x="78295" y="87753"/>
                    <a:pt x="78295" y="87224"/>
                    <a:pt x="79081" y="87224"/>
                  </a:cubicBezTo>
                  <a:cubicBezTo>
                    <a:pt x="79475" y="86696"/>
                    <a:pt x="80655" y="86696"/>
                    <a:pt x="80655" y="85638"/>
                  </a:cubicBezTo>
                  <a:cubicBezTo>
                    <a:pt x="80262" y="85638"/>
                    <a:pt x="79868" y="82995"/>
                    <a:pt x="79868" y="82995"/>
                  </a:cubicBezTo>
                  <a:cubicBezTo>
                    <a:pt x="80262" y="82995"/>
                    <a:pt x="81442" y="84581"/>
                    <a:pt x="81836" y="84581"/>
                  </a:cubicBezTo>
                  <a:cubicBezTo>
                    <a:pt x="82229" y="85110"/>
                    <a:pt x="82622" y="85110"/>
                    <a:pt x="83016" y="85110"/>
                  </a:cubicBezTo>
                  <a:cubicBezTo>
                    <a:pt x="83016" y="85110"/>
                    <a:pt x="83803" y="84581"/>
                    <a:pt x="83803" y="84581"/>
                  </a:cubicBezTo>
                  <a:cubicBezTo>
                    <a:pt x="84196" y="84581"/>
                    <a:pt x="84590" y="85110"/>
                    <a:pt x="84983" y="84581"/>
                  </a:cubicBezTo>
                  <a:cubicBezTo>
                    <a:pt x="84983" y="84581"/>
                    <a:pt x="84196" y="83524"/>
                    <a:pt x="85377" y="84052"/>
                  </a:cubicBezTo>
                  <a:cubicBezTo>
                    <a:pt x="86163" y="84052"/>
                    <a:pt x="86950" y="84052"/>
                    <a:pt x="87737" y="83524"/>
                  </a:cubicBezTo>
                  <a:cubicBezTo>
                    <a:pt x="89704" y="82995"/>
                    <a:pt x="91278" y="82466"/>
                    <a:pt x="93245" y="81409"/>
                  </a:cubicBezTo>
                  <a:cubicBezTo>
                    <a:pt x="93639" y="80881"/>
                    <a:pt x="99934" y="75594"/>
                    <a:pt x="100327" y="75594"/>
                  </a:cubicBezTo>
                  <a:cubicBezTo>
                    <a:pt x="99934" y="75594"/>
                    <a:pt x="97180" y="75594"/>
                    <a:pt x="96786" y="75594"/>
                  </a:cubicBezTo>
                  <a:cubicBezTo>
                    <a:pt x="96000" y="75066"/>
                    <a:pt x="95213" y="74537"/>
                    <a:pt x="94426" y="74537"/>
                  </a:cubicBezTo>
                  <a:cubicBezTo>
                    <a:pt x="93639" y="74537"/>
                    <a:pt x="92852" y="75066"/>
                    <a:pt x="92459" y="75066"/>
                  </a:cubicBezTo>
                  <a:cubicBezTo>
                    <a:pt x="91672" y="75594"/>
                    <a:pt x="91672" y="74537"/>
                    <a:pt x="91278" y="75066"/>
                  </a:cubicBezTo>
                  <a:cubicBezTo>
                    <a:pt x="90885" y="75066"/>
                    <a:pt x="90491" y="76123"/>
                    <a:pt x="90098" y="76123"/>
                  </a:cubicBezTo>
                  <a:cubicBezTo>
                    <a:pt x="88524" y="76123"/>
                    <a:pt x="91278" y="74008"/>
                    <a:pt x="91672" y="74537"/>
                  </a:cubicBezTo>
                  <a:cubicBezTo>
                    <a:pt x="91278" y="74008"/>
                    <a:pt x="90098" y="74537"/>
                    <a:pt x="89704" y="74537"/>
                  </a:cubicBezTo>
                  <a:cubicBezTo>
                    <a:pt x="88524" y="74537"/>
                    <a:pt x="87737" y="74008"/>
                    <a:pt x="86950" y="74008"/>
                  </a:cubicBezTo>
                  <a:cubicBezTo>
                    <a:pt x="87344" y="74008"/>
                    <a:pt x="88524" y="72951"/>
                    <a:pt x="88918" y="72422"/>
                  </a:cubicBezTo>
                  <a:cubicBezTo>
                    <a:pt x="88918" y="70837"/>
                    <a:pt x="89704" y="71365"/>
                    <a:pt x="90098" y="71894"/>
                  </a:cubicBezTo>
                  <a:cubicBezTo>
                    <a:pt x="90885" y="71894"/>
                    <a:pt x="94032" y="70837"/>
                    <a:pt x="94426" y="70308"/>
                  </a:cubicBezTo>
                  <a:cubicBezTo>
                    <a:pt x="94426" y="69779"/>
                    <a:pt x="92459" y="69251"/>
                    <a:pt x="92065" y="68722"/>
                  </a:cubicBezTo>
                  <a:cubicBezTo>
                    <a:pt x="92459" y="69251"/>
                    <a:pt x="94032" y="69779"/>
                    <a:pt x="94426" y="69779"/>
                  </a:cubicBezTo>
                  <a:cubicBezTo>
                    <a:pt x="94819" y="70308"/>
                    <a:pt x="96393" y="70308"/>
                    <a:pt x="96393" y="71365"/>
                  </a:cubicBezTo>
                  <a:cubicBezTo>
                    <a:pt x="96000" y="72951"/>
                    <a:pt x="96786" y="73480"/>
                    <a:pt x="97573" y="73480"/>
                  </a:cubicBezTo>
                  <a:cubicBezTo>
                    <a:pt x="97573" y="73480"/>
                    <a:pt x="99934" y="73480"/>
                    <a:pt x="99540" y="72951"/>
                  </a:cubicBezTo>
                  <a:cubicBezTo>
                    <a:pt x="99540" y="72951"/>
                    <a:pt x="99540" y="74008"/>
                    <a:pt x="99934" y="74008"/>
                  </a:cubicBezTo>
                  <a:cubicBezTo>
                    <a:pt x="100721" y="73480"/>
                    <a:pt x="101114" y="71894"/>
                    <a:pt x="101114" y="70837"/>
                  </a:cubicBezTo>
                  <a:cubicBezTo>
                    <a:pt x="101114" y="70308"/>
                    <a:pt x="101114" y="68193"/>
                    <a:pt x="100327" y="68722"/>
                  </a:cubicBezTo>
                  <a:cubicBezTo>
                    <a:pt x="99540" y="69779"/>
                    <a:pt x="99934" y="68722"/>
                    <a:pt x="99540" y="68193"/>
                  </a:cubicBezTo>
                  <a:cubicBezTo>
                    <a:pt x="98754" y="67136"/>
                    <a:pt x="97573" y="66607"/>
                    <a:pt x="96393" y="65550"/>
                  </a:cubicBezTo>
                  <a:cubicBezTo>
                    <a:pt x="96000" y="65022"/>
                    <a:pt x="95606" y="65022"/>
                    <a:pt x="95213" y="64493"/>
                  </a:cubicBezTo>
                  <a:cubicBezTo>
                    <a:pt x="95213" y="64493"/>
                    <a:pt x="93639" y="65022"/>
                    <a:pt x="93639" y="65550"/>
                  </a:cubicBezTo>
                  <a:cubicBezTo>
                    <a:pt x="93639" y="65550"/>
                    <a:pt x="94032" y="65022"/>
                    <a:pt x="93639" y="65022"/>
                  </a:cubicBezTo>
                  <a:cubicBezTo>
                    <a:pt x="93639" y="65022"/>
                    <a:pt x="93245" y="64493"/>
                    <a:pt x="93245" y="64493"/>
                  </a:cubicBezTo>
                  <a:cubicBezTo>
                    <a:pt x="93245" y="63964"/>
                    <a:pt x="94819" y="64493"/>
                    <a:pt x="94819" y="63964"/>
                  </a:cubicBezTo>
                  <a:cubicBezTo>
                    <a:pt x="94819" y="62907"/>
                    <a:pt x="94819" y="62378"/>
                    <a:pt x="93639" y="62378"/>
                  </a:cubicBezTo>
                  <a:cubicBezTo>
                    <a:pt x="92852" y="62907"/>
                    <a:pt x="92459" y="63964"/>
                    <a:pt x="91672" y="62907"/>
                  </a:cubicBezTo>
                  <a:cubicBezTo>
                    <a:pt x="91672" y="62907"/>
                    <a:pt x="90098" y="62907"/>
                    <a:pt x="90098" y="62378"/>
                  </a:cubicBezTo>
                  <a:cubicBezTo>
                    <a:pt x="90098" y="61321"/>
                    <a:pt x="92065" y="62907"/>
                    <a:pt x="92065" y="62907"/>
                  </a:cubicBezTo>
                  <a:cubicBezTo>
                    <a:pt x="92459" y="62907"/>
                    <a:pt x="94426" y="62378"/>
                    <a:pt x="94426" y="61850"/>
                  </a:cubicBezTo>
                  <a:cubicBezTo>
                    <a:pt x="94819" y="61850"/>
                    <a:pt x="92852" y="60792"/>
                    <a:pt x="92459" y="60792"/>
                  </a:cubicBezTo>
                  <a:cubicBezTo>
                    <a:pt x="91672" y="60792"/>
                    <a:pt x="90491" y="60792"/>
                    <a:pt x="89704" y="61321"/>
                  </a:cubicBezTo>
                  <a:cubicBezTo>
                    <a:pt x="90098" y="61321"/>
                    <a:pt x="91672" y="59735"/>
                    <a:pt x="91672" y="60264"/>
                  </a:cubicBezTo>
                  <a:cubicBezTo>
                    <a:pt x="91672" y="59735"/>
                    <a:pt x="90098" y="59735"/>
                    <a:pt x="90098" y="59207"/>
                  </a:cubicBezTo>
                  <a:cubicBezTo>
                    <a:pt x="91278" y="59735"/>
                    <a:pt x="92459" y="60792"/>
                    <a:pt x="93639" y="59735"/>
                  </a:cubicBezTo>
                  <a:cubicBezTo>
                    <a:pt x="93639" y="59735"/>
                    <a:pt x="94819" y="59207"/>
                    <a:pt x="94819" y="58678"/>
                  </a:cubicBezTo>
                  <a:cubicBezTo>
                    <a:pt x="94426" y="58149"/>
                    <a:pt x="93639" y="57621"/>
                    <a:pt x="93639" y="57092"/>
                  </a:cubicBezTo>
                  <a:cubicBezTo>
                    <a:pt x="93639" y="57621"/>
                    <a:pt x="94819" y="58149"/>
                    <a:pt x="95213" y="58149"/>
                  </a:cubicBezTo>
                  <a:cubicBezTo>
                    <a:pt x="96000" y="58678"/>
                    <a:pt x="95606" y="57621"/>
                    <a:pt x="96393" y="57621"/>
                  </a:cubicBezTo>
                  <a:cubicBezTo>
                    <a:pt x="96786" y="57621"/>
                    <a:pt x="99934" y="58678"/>
                    <a:pt x="99934" y="58678"/>
                  </a:cubicBezTo>
                  <a:cubicBezTo>
                    <a:pt x="99540" y="58678"/>
                    <a:pt x="96786" y="58149"/>
                    <a:pt x="96786" y="58149"/>
                  </a:cubicBezTo>
                  <a:cubicBezTo>
                    <a:pt x="97573" y="60264"/>
                    <a:pt x="99934" y="59735"/>
                    <a:pt x="101114" y="59735"/>
                  </a:cubicBezTo>
                  <a:cubicBezTo>
                    <a:pt x="101508" y="59207"/>
                    <a:pt x="102688" y="59735"/>
                    <a:pt x="103081" y="59207"/>
                  </a:cubicBezTo>
                  <a:cubicBezTo>
                    <a:pt x="104262" y="58678"/>
                    <a:pt x="103868" y="57621"/>
                    <a:pt x="103081" y="57092"/>
                  </a:cubicBezTo>
                  <a:cubicBezTo>
                    <a:pt x="102688" y="56563"/>
                    <a:pt x="101508" y="56035"/>
                    <a:pt x="101114" y="56035"/>
                  </a:cubicBezTo>
                  <a:cubicBezTo>
                    <a:pt x="100721" y="56035"/>
                    <a:pt x="101114" y="57621"/>
                    <a:pt x="101114" y="58149"/>
                  </a:cubicBezTo>
                  <a:cubicBezTo>
                    <a:pt x="100721" y="57621"/>
                    <a:pt x="100721" y="57092"/>
                    <a:pt x="100327" y="56563"/>
                  </a:cubicBezTo>
                  <a:cubicBezTo>
                    <a:pt x="100327" y="56035"/>
                    <a:pt x="99934" y="56563"/>
                    <a:pt x="99540" y="56035"/>
                  </a:cubicBezTo>
                  <a:cubicBezTo>
                    <a:pt x="99934" y="56563"/>
                    <a:pt x="100721" y="53392"/>
                    <a:pt x="100721" y="52863"/>
                  </a:cubicBezTo>
                  <a:cubicBezTo>
                    <a:pt x="100721" y="52863"/>
                    <a:pt x="101114" y="54449"/>
                    <a:pt x="101114" y="54449"/>
                  </a:cubicBezTo>
                  <a:cubicBezTo>
                    <a:pt x="101114" y="55506"/>
                    <a:pt x="101114" y="56035"/>
                    <a:pt x="101508" y="56035"/>
                  </a:cubicBezTo>
                  <a:cubicBezTo>
                    <a:pt x="102688" y="56035"/>
                    <a:pt x="103475" y="55506"/>
                    <a:pt x="104262" y="55506"/>
                  </a:cubicBezTo>
                  <a:cubicBezTo>
                    <a:pt x="104655" y="55506"/>
                    <a:pt x="107016" y="54449"/>
                    <a:pt x="106229" y="53392"/>
                  </a:cubicBezTo>
                  <a:cubicBezTo>
                    <a:pt x="105442" y="52863"/>
                    <a:pt x="105049" y="53920"/>
                    <a:pt x="104655" y="53392"/>
                  </a:cubicBezTo>
                  <a:cubicBezTo>
                    <a:pt x="104655" y="52863"/>
                    <a:pt x="104655" y="52863"/>
                    <a:pt x="104655" y="52334"/>
                  </a:cubicBezTo>
                  <a:cubicBezTo>
                    <a:pt x="105049" y="51806"/>
                    <a:pt x="104655" y="51277"/>
                    <a:pt x="104262" y="51277"/>
                  </a:cubicBezTo>
                  <a:cubicBezTo>
                    <a:pt x="104262" y="50748"/>
                    <a:pt x="103081" y="50748"/>
                    <a:pt x="102688" y="50748"/>
                  </a:cubicBezTo>
                  <a:cubicBezTo>
                    <a:pt x="101901" y="50748"/>
                    <a:pt x="101508" y="51806"/>
                    <a:pt x="100721" y="50748"/>
                  </a:cubicBezTo>
                  <a:cubicBezTo>
                    <a:pt x="102295" y="52334"/>
                    <a:pt x="103081" y="48105"/>
                    <a:pt x="104655" y="50220"/>
                  </a:cubicBezTo>
                  <a:cubicBezTo>
                    <a:pt x="105049" y="51277"/>
                    <a:pt x="105836" y="49691"/>
                    <a:pt x="105836" y="48634"/>
                  </a:cubicBezTo>
                  <a:cubicBezTo>
                    <a:pt x="105836" y="48105"/>
                    <a:pt x="104655" y="46519"/>
                    <a:pt x="104655" y="46519"/>
                  </a:cubicBezTo>
                  <a:cubicBezTo>
                    <a:pt x="104655" y="45991"/>
                    <a:pt x="105836" y="47577"/>
                    <a:pt x="105836" y="48105"/>
                  </a:cubicBezTo>
                  <a:cubicBezTo>
                    <a:pt x="105836" y="48634"/>
                    <a:pt x="106622" y="47577"/>
                    <a:pt x="106229" y="46519"/>
                  </a:cubicBezTo>
                  <a:cubicBezTo>
                    <a:pt x="105836" y="45991"/>
                    <a:pt x="105049" y="44933"/>
                    <a:pt x="104655" y="44405"/>
                  </a:cubicBezTo>
                  <a:cubicBezTo>
                    <a:pt x="103868" y="44405"/>
                    <a:pt x="102688" y="44933"/>
                    <a:pt x="101901" y="44405"/>
                  </a:cubicBezTo>
                  <a:cubicBezTo>
                    <a:pt x="101508" y="43876"/>
                    <a:pt x="101508" y="42819"/>
                    <a:pt x="100721" y="42819"/>
                  </a:cubicBezTo>
                  <a:cubicBezTo>
                    <a:pt x="100721" y="42290"/>
                    <a:pt x="99147" y="42819"/>
                    <a:pt x="99540" y="42290"/>
                  </a:cubicBezTo>
                  <a:cubicBezTo>
                    <a:pt x="99934" y="41233"/>
                    <a:pt x="99934" y="40704"/>
                    <a:pt x="100721" y="41762"/>
                  </a:cubicBezTo>
                  <a:cubicBezTo>
                    <a:pt x="101508" y="42819"/>
                    <a:pt x="102295" y="41233"/>
                    <a:pt x="103081" y="40704"/>
                  </a:cubicBezTo>
                  <a:cubicBezTo>
                    <a:pt x="104262" y="39647"/>
                    <a:pt x="106622" y="42819"/>
                    <a:pt x="107803" y="41233"/>
                  </a:cubicBezTo>
                  <a:cubicBezTo>
                    <a:pt x="108196" y="40704"/>
                    <a:pt x="108196" y="38061"/>
                    <a:pt x="107016" y="38590"/>
                  </a:cubicBezTo>
                  <a:cubicBezTo>
                    <a:pt x="106622" y="38590"/>
                    <a:pt x="106229" y="39118"/>
                    <a:pt x="105836" y="38590"/>
                  </a:cubicBezTo>
                  <a:cubicBezTo>
                    <a:pt x="105049" y="38590"/>
                    <a:pt x="104262" y="38061"/>
                    <a:pt x="103475" y="37004"/>
                  </a:cubicBezTo>
                  <a:cubicBezTo>
                    <a:pt x="102295" y="35947"/>
                    <a:pt x="106622" y="37533"/>
                    <a:pt x="106622" y="37004"/>
                  </a:cubicBezTo>
                  <a:cubicBezTo>
                    <a:pt x="106229" y="35947"/>
                    <a:pt x="104262" y="35418"/>
                    <a:pt x="103475" y="34889"/>
                  </a:cubicBezTo>
                  <a:cubicBezTo>
                    <a:pt x="102295" y="34361"/>
                    <a:pt x="102295" y="34889"/>
                    <a:pt x="101901" y="35947"/>
                  </a:cubicBezTo>
                  <a:cubicBezTo>
                    <a:pt x="101901" y="36475"/>
                    <a:pt x="101114" y="37004"/>
                    <a:pt x="100721" y="36475"/>
                  </a:cubicBezTo>
                  <a:cubicBezTo>
                    <a:pt x="100327" y="36475"/>
                    <a:pt x="101508" y="34361"/>
                    <a:pt x="101508" y="33832"/>
                  </a:cubicBezTo>
                  <a:cubicBezTo>
                    <a:pt x="101508" y="33303"/>
                    <a:pt x="101901" y="32246"/>
                    <a:pt x="102295" y="31718"/>
                  </a:cubicBezTo>
                  <a:cubicBezTo>
                    <a:pt x="102295" y="31189"/>
                    <a:pt x="102295" y="30132"/>
                    <a:pt x="102688" y="30132"/>
                  </a:cubicBezTo>
                  <a:cubicBezTo>
                    <a:pt x="103081" y="30132"/>
                    <a:pt x="103868" y="30132"/>
                    <a:pt x="104262" y="29603"/>
                  </a:cubicBezTo>
                  <a:cubicBezTo>
                    <a:pt x="104262" y="29603"/>
                    <a:pt x="106229" y="26960"/>
                    <a:pt x="106229" y="27488"/>
                  </a:cubicBezTo>
                  <a:cubicBezTo>
                    <a:pt x="106229" y="27488"/>
                    <a:pt x="105442" y="26960"/>
                    <a:pt x="105442" y="26960"/>
                  </a:cubicBezTo>
                  <a:cubicBezTo>
                    <a:pt x="105442" y="26431"/>
                    <a:pt x="105442" y="25903"/>
                    <a:pt x="105442" y="25374"/>
                  </a:cubicBezTo>
                  <a:cubicBezTo>
                    <a:pt x="105442" y="24317"/>
                    <a:pt x="105836" y="24317"/>
                    <a:pt x="106622" y="24317"/>
                  </a:cubicBezTo>
                  <a:cubicBezTo>
                    <a:pt x="107409" y="24317"/>
                    <a:pt x="110557" y="22731"/>
                    <a:pt x="108590" y="22731"/>
                  </a:cubicBezTo>
                  <a:cubicBezTo>
                    <a:pt x="107409" y="22731"/>
                    <a:pt x="105442" y="22202"/>
                    <a:pt x="104655" y="23259"/>
                  </a:cubicBezTo>
                  <a:cubicBezTo>
                    <a:pt x="104262" y="23788"/>
                    <a:pt x="104262" y="24845"/>
                    <a:pt x="103475" y="24317"/>
                  </a:cubicBezTo>
                  <a:cubicBezTo>
                    <a:pt x="102688" y="23788"/>
                    <a:pt x="103475" y="22731"/>
                    <a:pt x="103868" y="22202"/>
                  </a:cubicBezTo>
                  <a:cubicBezTo>
                    <a:pt x="104655" y="20616"/>
                    <a:pt x="106229" y="21674"/>
                    <a:pt x="107409" y="21674"/>
                  </a:cubicBezTo>
                  <a:cubicBezTo>
                    <a:pt x="108983" y="21674"/>
                    <a:pt x="110557" y="22202"/>
                    <a:pt x="111344" y="20088"/>
                  </a:cubicBezTo>
                  <a:cubicBezTo>
                    <a:pt x="111737" y="20088"/>
                    <a:pt x="110163" y="19559"/>
                    <a:pt x="110163" y="19559"/>
                  </a:cubicBezTo>
                  <a:cubicBezTo>
                    <a:pt x="109377" y="19030"/>
                    <a:pt x="108590" y="19559"/>
                    <a:pt x="107803" y="19559"/>
                  </a:cubicBezTo>
                  <a:cubicBezTo>
                    <a:pt x="107016" y="19559"/>
                    <a:pt x="106622" y="19030"/>
                    <a:pt x="105836" y="19030"/>
                  </a:cubicBezTo>
                  <a:cubicBezTo>
                    <a:pt x="105442" y="19030"/>
                    <a:pt x="104655" y="19030"/>
                    <a:pt x="104262" y="19030"/>
                  </a:cubicBezTo>
                  <a:cubicBezTo>
                    <a:pt x="104655" y="19559"/>
                    <a:pt x="105836" y="19030"/>
                    <a:pt x="106622" y="19030"/>
                  </a:cubicBezTo>
                  <a:cubicBezTo>
                    <a:pt x="107803" y="19030"/>
                    <a:pt x="108590" y="18502"/>
                    <a:pt x="109770" y="18502"/>
                  </a:cubicBezTo>
                  <a:cubicBezTo>
                    <a:pt x="111344" y="19030"/>
                    <a:pt x="112131" y="17973"/>
                    <a:pt x="113311" y="17973"/>
                  </a:cubicBezTo>
                  <a:cubicBezTo>
                    <a:pt x="113704" y="17973"/>
                    <a:pt x="114491" y="17973"/>
                    <a:pt x="114491" y="17444"/>
                  </a:cubicBezTo>
                  <a:cubicBezTo>
                    <a:pt x="114491" y="17444"/>
                    <a:pt x="113704" y="16387"/>
                    <a:pt x="114098" y="16387"/>
                  </a:cubicBezTo>
                  <a:cubicBezTo>
                    <a:pt x="116065" y="15859"/>
                    <a:pt x="118032" y="15330"/>
                    <a:pt x="119606" y="13744"/>
                  </a:cubicBezTo>
                  <a:cubicBezTo>
                    <a:pt x="120000" y="13215"/>
                    <a:pt x="118426" y="12687"/>
                    <a:pt x="118426" y="12687"/>
                  </a:cubicBezTo>
                  <a:cubicBezTo>
                    <a:pt x="117245" y="12158"/>
                    <a:pt x="116065" y="11629"/>
                    <a:pt x="115278" y="11629"/>
                  </a:cubicBezTo>
                  <a:cubicBezTo>
                    <a:pt x="112918" y="11101"/>
                    <a:pt x="110950" y="10572"/>
                    <a:pt x="108983" y="13215"/>
                  </a:cubicBezTo>
                  <a:cubicBezTo>
                    <a:pt x="108196" y="14801"/>
                    <a:pt x="107409" y="13744"/>
                    <a:pt x="105836" y="13744"/>
                  </a:cubicBezTo>
                  <a:cubicBezTo>
                    <a:pt x="105442" y="13744"/>
                    <a:pt x="103868" y="15330"/>
                    <a:pt x="104262" y="13744"/>
                  </a:cubicBezTo>
                  <a:cubicBezTo>
                    <a:pt x="104262" y="12687"/>
                    <a:pt x="102295" y="14273"/>
                    <a:pt x="101901" y="14801"/>
                  </a:cubicBezTo>
                  <a:cubicBezTo>
                    <a:pt x="101114" y="15330"/>
                    <a:pt x="100327" y="15859"/>
                    <a:pt x="99540" y="16387"/>
                  </a:cubicBezTo>
                  <a:cubicBezTo>
                    <a:pt x="99147" y="16387"/>
                    <a:pt x="96000" y="19559"/>
                    <a:pt x="96000" y="19559"/>
                  </a:cubicBezTo>
                  <a:cubicBezTo>
                    <a:pt x="95213" y="18502"/>
                    <a:pt x="103868" y="11629"/>
                    <a:pt x="98754" y="10044"/>
                  </a:cubicBezTo>
                  <a:cubicBezTo>
                    <a:pt x="96786" y="10044"/>
                    <a:pt x="97180" y="11629"/>
                    <a:pt x="95606" y="12687"/>
                  </a:cubicBezTo>
                  <a:cubicBezTo>
                    <a:pt x="94426" y="13215"/>
                    <a:pt x="93639" y="13215"/>
                    <a:pt x="92459" y="13744"/>
                  </a:cubicBezTo>
                  <a:cubicBezTo>
                    <a:pt x="92065" y="13744"/>
                    <a:pt x="90098" y="14801"/>
                    <a:pt x="89704" y="14801"/>
                  </a:cubicBezTo>
                  <a:cubicBezTo>
                    <a:pt x="88918" y="13215"/>
                    <a:pt x="91672" y="12687"/>
                    <a:pt x="92459" y="12687"/>
                  </a:cubicBezTo>
                  <a:cubicBezTo>
                    <a:pt x="92459" y="12158"/>
                    <a:pt x="94819" y="11629"/>
                    <a:pt x="93639" y="11101"/>
                  </a:cubicBezTo>
                  <a:cubicBezTo>
                    <a:pt x="92459" y="10572"/>
                    <a:pt x="91278" y="10572"/>
                    <a:pt x="90098" y="10572"/>
                  </a:cubicBezTo>
                  <a:cubicBezTo>
                    <a:pt x="86950" y="10572"/>
                    <a:pt x="83803" y="11101"/>
                    <a:pt x="80655" y="12158"/>
                  </a:cubicBezTo>
                  <a:cubicBezTo>
                    <a:pt x="80655" y="12158"/>
                    <a:pt x="79475" y="13215"/>
                    <a:pt x="79081" y="12687"/>
                  </a:cubicBezTo>
                  <a:cubicBezTo>
                    <a:pt x="79081" y="11629"/>
                    <a:pt x="78688" y="11629"/>
                    <a:pt x="79475" y="11629"/>
                  </a:cubicBezTo>
                  <a:cubicBezTo>
                    <a:pt x="81049" y="10572"/>
                    <a:pt x="82622" y="10044"/>
                    <a:pt x="84196" y="9515"/>
                  </a:cubicBezTo>
                  <a:cubicBezTo>
                    <a:pt x="86950" y="8986"/>
                    <a:pt x="90098" y="9515"/>
                    <a:pt x="93245" y="9515"/>
                  </a:cubicBezTo>
                  <a:cubicBezTo>
                    <a:pt x="94032" y="9515"/>
                    <a:pt x="94819" y="9515"/>
                    <a:pt x="95606" y="9515"/>
                  </a:cubicBezTo>
                  <a:cubicBezTo>
                    <a:pt x="97180" y="8458"/>
                    <a:pt x="99147" y="8458"/>
                    <a:pt x="100721" y="7400"/>
                  </a:cubicBezTo>
                  <a:cubicBezTo>
                    <a:pt x="101508" y="7400"/>
                    <a:pt x="101901" y="6872"/>
                    <a:pt x="100721" y="6343"/>
                  </a:cubicBezTo>
                  <a:cubicBezTo>
                    <a:pt x="99934" y="5814"/>
                    <a:pt x="98360" y="5286"/>
                    <a:pt x="97573" y="5814"/>
                  </a:cubicBezTo>
                  <a:cubicBezTo>
                    <a:pt x="96786" y="5814"/>
                    <a:pt x="96786" y="5286"/>
                    <a:pt x="96000" y="4757"/>
                  </a:cubicBezTo>
                  <a:cubicBezTo>
                    <a:pt x="95213" y="4757"/>
                    <a:pt x="94426" y="5814"/>
                    <a:pt x="93639" y="5814"/>
                  </a:cubicBezTo>
                  <a:cubicBezTo>
                    <a:pt x="93639" y="5814"/>
                    <a:pt x="94426" y="4229"/>
                    <a:pt x="94819" y="4229"/>
                  </a:cubicBezTo>
                  <a:cubicBezTo>
                    <a:pt x="95213" y="3171"/>
                    <a:pt x="93639" y="3171"/>
                    <a:pt x="93245" y="3171"/>
                  </a:cubicBezTo>
                  <a:cubicBezTo>
                    <a:pt x="90885" y="3700"/>
                    <a:pt x="88918" y="3700"/>
                    <a:pt x="86557" y="3171"/>
                  </a:cubicBezTo>
                  <a:cubicBezTo>
                    <a:pt x="84590" y="3171"/>
                    <a:pt x="83016" y="4229"/>
                    <a:pt x="81049" y="4229"/>
                  </a:cubicBezTo>
                  <a:cubicBezTo>
                    <a:pt x="80262" y="4229"/>
                    <a:pt x="79081" y="4229"/>
                    <a:pt x="78295" y="4229"/>
                  </a:cubicBezTo>
                  <a:cubicBezTo>
                    <a:pt x="77508" y="4757"/>
                    <a:pt x="76327" y="4229"/>
                    <a:pt x="75934" y="4757"/>
                  </a:cubicBezTo>
                  <a:cubicBezTo>
                    <a:pt x="77114" y="4229"/>
                    <a:pt x="78295" y="4229"/>
                    <a:pt x="79475" y="3700"/>
                  </a:cubicBezTo>
                  <a:cubicBezTo>
                    <a:pt x="81442" y="3700"/>
                    <a:pt x="83016" y="3171"/>
                    <a:pt x="84590" y="3171"/>
                  </a:cubicBezTo>
                  <a:cubicBezTo>
                    <a:pt x="85377" y="3171"/>
                    <a:pt x="93245" y="3171"/>
                    <a:pt x="93245" y="2114"/>
                  </a:cubicBezTo>
                  <a:cubicBezTo>
                    <a:pt x="92852" y="2114"/>
                    <a:pt x="91672" y="1585"/>
                    <a:pt x="91278" y="1057"/>
                  </a:cubicBezTo>
                  <a:cubicBezTo>
                    <a:pt x="90098" y="1057"/>
                    <a:pt x="89311" y="1057"/>
                    <a:pt x="88131" y="1057"/>
                  </a:cubicBezTo>
                  <a:cubicBezTo>
                    <a:pt x="86557" y="1057"/>
                    <a:pt x="84983" y="528"/>
                    <a:pt x="83803" y="0"/>
                  </a:cubicBezTo>
                  <a:cubicBezTo>
                    <a:pt x="81049" y="0"/>
                    <a:pt x="78688" y="0"/>
                    <a:pt x="76327" y="0"/>
                  </a:cubicBezTo>
                  <a:cubicBezTo>
                    <a:pt x="75147" y="528"/>
                    <a:pt x="73967" y="528"/>
                    <a:pt x="72786" y="528"/>
                  </a:cubicBezTo>
                  <a:cubicBezTo>
                    <a:pt x="72393" y="528"/>
                    <a:pt x="72000" y="1585"/>
                    <a:pt x="72000" y="1585"/>
                  </a:cubicBezTo>
                  <a:cubicBezTo>
                    <a:pt x="71213" y="1585"/>
                    <a:pt x="70426" y="1057"/>
                    <a:pt x="69639" y="1057"/>
                  </a:cubicBezTo>
                  <a:cubicBezTo>
                    <a:pt x="69245" y="1057"/>
                    <a:pt x="68852" y="1585"/>
                    <a:pt x="68065" y="1585"/>
                  </a:cubicBezTo>
                  <a:cubicBezTo>
                    <a:pt x="67278" y="1585"/>
                    <a:pt x="67278" y="2114"/>
                    <a:pt x="68065" y="2114"/>
                  </a:cubicBezTo>
                  <a:cubicBezTo>
                    <a:pt x="69245" y="2643"/>
                    <a:pt x="70426" y="2643"/>
                    <a:pt x="71213" y="3171"/>
                  </a:cubicBezTo>
                  <a:cubicBezTo>
                    <a:pt x="70819" y="2643"/>
                    <a:pt x="68459" y="3700"/>
                    <a:pt x="68065" y="4229"/>
                  </a:cubicBezTo>
                  <a:cubicBezTo>
                    <a:pt x="68065" y="4229"/>
                    <a:pt x="66885" y="4229"/>
                    <a:pt x="66885" y="4229"/>
                  </a:cubicBezTo>
                  <a:cubicBezTo>
                    <a:pt x="66885" y="4229"/>
                    <a:pt x="67672" y="5286"/>
                    <a:pt x="67672" y="5286"/>
                  </a:cubicBezTo>
                  <a:cubicBezTo>
                    <a:pt x="67278" y="5286"/>
                    <a:pt x="66491" y="4757"/>
                    <a:pt x="66098" y="4229"/>
                  </a:cubicBezTo>
                  <a:cubicBezTo>
                    <a:pt x="65704" y="3700"/>
                    <a:pt x="64524" y="4229"/>
                    <a:pt x="64131" y="4229"/>
                  </a:cubicBezTo>
                  <a:cubicBezTo>
                    <a:pt x="62950" y="3700"/>
                    <a:pt x="61770" y="3171"/>
                    <a:pt x="60590" y="2643"/>
                  </a:cubicBezTo>
                  <a:cubicBezTo>
                    <a:pt x="59803" y="2114"/>
                    <a:pt x="59016" y="3171"/>
                    <a:pt x="57836" y="3171"/>
                  </a:cubicBezTo>
                  <a:cubicBezTo>
                    <a:pt x="57442" y="3171"/>
                    <a:pt x="55081" y="2643"/>
                    <a:pt x="55081" y="3700"/>
                  </a:cubicBezTo>
                  <a:cubicBezTo>
                    <a:pt x="54688" y="3700"/>
                    <a:pt x="60196" y="4757"/>
                    <a:pt x="60983" y="5286"/>
                  </a:cubicBezTo>
                  <a:cubicBezTo>
                    <a:pt x="62163" y="5286"/>
                    <a:pt x="63344" y="5286"/>
                    <a:pt x="64131" y="5814"/>
                  </a:cubicBezTo>
                  <a:cubicBezTo>
                    <a:pt x="64524" y="5814"/>
                    <a:pt x="64918" y="5814"/>
                    <a:pt x="65311" y="6343"/>
                  </a:cubicBezTo>
                  <a:cubicBezTo>
                    <a:pt x="65311" y="6343"/>
                    <a:pt x="65311" y="7929"/>
                    <a:pt x="65311" y="7929"/>
                  </a:cubicBezTo>
                  <a:cubicBezTo>
                    <a:pt x="65311" y="8458"/>
                    <a:pt x="64918" y="7400"/>
                    <a:pt x="64918" y="6872"/>
                  </a:cubicBezTo>
                  <a:cubicBezTo>
                    <a:pt x="64524" y="6343"/>
                    <a:pt x="63344" y="6343"/>
                    <a:pt x="62950" y="5814"/>
                  </a:cubicBezTo>
                  <a:cubicBezTo>
                    <a:pt x="62950" y="5814"/>
                    <a:pt x="61770" y="5814"/>
                    <a:pt x="61770" y="5814"/>
                  </a:cubicBezTo>
                  <a:cubicBezTo>
                    <a:pt x="61770" y="6343"/>
                    <a:pt x="62163" y="7400"/>
                    <a:pt x="62163" y="7400"/>
                  </a:cubicBezTo>
                  <a:cubicBezTo>
                    <a:pt x="61377" y="7400"/>
                    <a:pt x="60983" y="5814"/>
                    <a:pt x="60590" y="5814"/>
                  </a:cubicBezTo>
                  <a:cubicBezTo>
                    <a:pt x="59803" y="5814"/>
                    <a:pt x="59016" y="5814"/>
                    <a:pt x="58229" y="5286"/>
                  </a:cubicBezTo>
                  <a:cubicBezTo>
                    <a:pt x="57836" y="5286"/>
                    <a:pt x="54688" y="5286"/>
                    <a:pt x="54688" y="5286"/>
                  </a:cubicBezTo>
                  <a:cubicBezTo>
                    <a:pt x="54295" y="6343"/>
                    <a:pt x="59409" y="8986"/>
                    <a:pt x="59409" y="8986"/>
                  </a:cubicBezTo>
                  <a:cubicBezTo>
                    <a:pt x="59409" y="9515"/>
                    <a:pt x="57442" y="8986"/>
                    <a:pt x="57442" y="8986"/>
                  </a:cubicBezTo>
                  <a:cubicBezTo>
                    <a:pt x="56262" y="8986"/>
                    <a:pt x="55868" y="8458"/>
                    <a:pt x="56262" y="10044"/>
                  </a:cubicBezTo>
                  <a:cubicBezTo>
                    <a:pt x="55868" y="10044"/>
                    <a:pt x="55475" y="9515"/>
                    <a:pt x="55081" y="8986"/>
                  </a:cubicBezTo>
                  <a:cubicBezTo>
                    <a:pt x="55081" y="8458"/>
                    <a:pt x="55868" y="8986"/>
                    <a:pt x="56262" y="8458"/>
                  </a:cubicBezTo>
                  <a:cubicBezTo>
                    <a:pt x="56262" y="8458"/>
                    <a:pt x="55475" y="7400"/>
                    <a:pt x="55081" y="7400"/>
                  </a:cubicBezTo>
                  <a:cubicBezTo>
                    <a:pt x="54295" y="6872"/>
                    <a:pt x="53508" y="6343"/>
                    <a:pt x="52327" y="6343"/>
                  </a:cubicBezTo>
                  <a:cubicBezTo>
                    <a:pt x="51934" y="6343"/>
                    <a:pt x="51147" y="5814"/>
                    <a:pt x="50754" y="6343"/>
                  </a:cubicBezTo>
                  <a:cubicBezTo>
                    <a:pt x="50360" y="6343"/>
                    <a:pt x="51540" y="7929"/>
                    <a:pt x="51540" y="7929"/>
                  </a:cubicBezTo>
                  <a:cubicBezTo>
                    <a:pt x="52721" y="8986"/>
                    <a:pt x="54295" y="8986"/>
                    <a:pt x="55868" y="10572"/>
                  </a:cubicBezTo>
                  <a:cubicBezTo>
                    <a:pt x="56262" y="10572"/>
                    <a:pt x="56655" y="11101"/>
                    <a:pt x="56262" y="11629"/>
                  </a:cubicBezTo>
                  <a:cubicBezTo>
                    <a:pt x="55475" y="12687"/>
                    <a:pt x="54688" y="11629"/>
                    <a:pt x="53901" y="11101"/>
                  </a:cubicBezTo>
                  <a:cubicBezTo>
                    <a:pt x="51934" y="9515"/>
                    <a:pt x="49573" y="8458"/>
                    <a:pt x="47213" y="7929"/>
                  </a:cubicBezTo>
                  <a:cubicBezTo>
                    <a:pt x="46032" y="7400"/>
                    <a:pt x="44852" y="6872"/>
                    <a:pt x="43672" y="7400"/>
                  </a:cubicBezTo>
                  <a:cubicBezTo>
                    <a:pt x="43278" y="7400"/>
                    <a:pt x="44459" y="8986"/>
                    <a:pt x="44459" y="9515"/>
                  </a:cubicBezTo>
                  <a:cubicBezTo>
                    <a:pt x="44459" y="9515"/>
                    <a:pt x="46032" y="11101"/>
                    <a:pt x="46032" y="11101"/>
                  </a:cubicBezTo>
                  <a:cubicBezTo>
                    <a:pt x="46032" y="11629"/>
                    <a:pt x="43672" y="11101"/>
                    <a:pt x="43672" y="11101"/>
                  </a:cubicBezTo>
                  <a:cubicBezTo>
                    <a:pt x="43672" y="12158"/>
                    <a:pt x="45245" y="11629"/>
                    <a:pt x="45245" y="12687"/>
                  </a:cubicBezTo>
                  <a:cubicBezTo>
                    <a:pt x="45245" y="12687"/>
                    <a:pt x="43672" y="12158"/>
                    <a:pt x="43278" y="11629"/>
                  </a:cubicBezTo>
                  <a:cubicBezTo>
                    <a:pt x="42491" y="11101"/>
                    <a:pt x="41704" y="11101"/>
                    <a:pt x="40524" y="10572"/>
                  </a:cubicBezTo>
                  <a:cubicBezTo>
                    <a:pt x="39737" y="10044"/>
                    <a:pt x="39737" y="10572"/>
                    <a:pt x="39737" y="11629"/>
                  </a:cubicBezTo>
                  <a:cubicBezTo>
                    <a:pt x="39344" y="12158"/>
                    <a:pt x="38950" y="12158"/>
                    <a:pt x="38557" y="12158"/>
                  </a:cubicBezTo>
                  <a:cubicBezTo>
                    <a:pt x="38557" y="12687"/>
                    <a:pt x="38557" y="13744"/>
                    <a:pt x="38163" y="13744"/>
                  </a:cubicBezTo>
                  <a:cubicBezTo>
                    <a:pt x="38163" y="14273"/>
                    <a:pt x="38163" y="12687"/>
                    <a:pt x="38163" y="12158"/>
                  </a:cubicBezTo>
                  <a:cubicBezTo>
                    <a:pt x="38163" y="11629"/>
                    <a:pt x="38557" y="11101"/>
                    <a:pt x="38557" y="10572"/>
                  </a:cubicBezTo>
                  <a:cubicBezTo>
                    <a:pt x="38163" y="8458"/>
                    <a:pt x="36590" y="8458"/>
                    <a:pt x="35409" y="8458"/>
                  </a:cubicBezTo>
                  <a:cubicBezTo>
                    <a:pt x="33836" y="8986"/>
                    <a:pt x="32262" y="9515"/>
                    <a:pt x="30688" y="9515"/>
                  </a:cubicBezTo>
                  <a:cubicBezTo>
                    <a:pt x="30295" y="10044"/>
                    <a:pt x="29508" y="10044"/>
                    <a:pt x="29114" y="10044"/>
                  </a:cubicBezTo>
                  <a:cubicBezTo>
                    <a:pt x="29114" y="10044"/>
                    <a:pt x="27147" y="10572"/>
                    <a:pt x="27147" y="10572"/>
                  </a:cubicBezTo>
                  <a:cubicBezTo>
                    <a:pt x="27540" y="11101"/>
                    <a:pt x="28327" y="11101"/>
                    <a:pt x="28721" y="11101"/>
                  </a:cubicBezTo>
                  <a:cubicBezTo>
                    <a:pt x="29114" y="11629"/>
                    <a:pt x="29508" y="12158"/>
                    <a:pt x="30295" y="12687"/>
                  </a:cubicBezTo>
                  <a:cubicBezTo>
                    <a:pt x="30295" y="12687"/>
                    <a:pt x="31868" y="14273"/>
                    <a:pt x="31868" y="14273"/>
                  </a:cubicBezTo>
                  <a:cubicBezTo>
                    <a:pt x="31475" y="14273"/>
                    <a:pt x="29901" y="13215"/>
                    <a:pt x="29508" y="13215"/>
                  </a:cubicBezTo>
                  <a:cubicBezTo>
                    <a:pt x="28721" y="12687"/>
                    <a:pt x="28327" y="11629"/>
                    <a:pt x="27540" y="11629"/>
                  </a:cubicBezTo>
                  <a:cubicBezTo>
                    <a:pt x="26360" y="11101"/>
                    <a:pt x="25180" y="11629"/>
                    <a:pt x="24000" y="11629"/>
                  </a:cubicBezTo>
                  <a:cubicBezTo>
                    <a:pt x="22819" y="12158"/>
                    <a:pt x="22819" y="11629"/>
                    <a:pt x="23606" y="13215"/>
                  </a:cubicBezTo>
                  <a:cubicBezTo>
                    <a:pt x="23606" y="13744"/>
                    <a:pt x="23606" y="15330"/>
                    <a:pt x="23606" y="15859"/>
                  </a:cubicBezTo>
                  <a:cubicBezTo>
                    <a:pt x="23606" y="16916"/>
                    <a:pt x="22032" y="15859"/>
                    <a:pt x="21639" y="15859"/>
                  </a:cubicBezTo>
                  <a:cubicBezTo>
                    <a:pt x="21245" y="15859"/>
                    <a:pt x="20065" y="14801"/>
                    <a:pt x="19672" y="15859"/>
                  </a:cubicBezTo>
                  <a:cubicBezTo>
                    <a:pt x="19278" y="16387"/>
                    <a:pt x="19672" y="17973"/>
                    <a:pt x="19672" y="17973"/>
                  </a:cubicBezTo>
                  <a:cubicBezTo>
                    <a:pt x="19278" y="18502"/>
                    <a:pt x="18885" y="17444"/>
                    <a:pt x="18491" y="16916"/>
                  </a:cubicBezTo>
                  <a:cubicBezTo>
                    <a:pt x="17704" y="16387"/>
                    <a:pt x="16918" y="16387"/>
                    <a:pt x="16524" y="16916"/>
                  </a:cubicBezTo>
                  <a:cubicBezTo>
                    <a:pt x="15344" y="17973"/>
                    <a:pt x="14163" y="19030"/>
                    <a:pt x="12590" y="19559"/>
                  </a:cubicBezTo>
                  <a:cubicBezTo>
                    <a:pt x="12196" y="20088"/>
                    <a:pt x="13377" y="19559"/>
                    <a:pt x="12590" y="1955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3" name="Google Shape;1076;g90e2d1f501_0_5781">
              <a:extLst>
                <a:ext uri="{FF2B5EF4-FFF2-40B4-BE49-F238E27FC236}">
                  <a16:creationId xmlns:a16="http://schemas.microsoft.com/office/drawing/2014/main" id="{CB469D8E-60AE-6E85-F66C-F51FF5312B4F}"/>
                </a:ext>
              </a:extLst>
            </p:cNvPr>
            <p:cNvSpPr/>
            <p:nvPr/>
          </p:nvSpPr>
          <p:spPr>
            <a:xfrm>
              <a:off x="9136496" y="5038398"/>
              <a:ext cx="1497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454"/>
                  </a:moveTo>
                  <a:cubicBezTo>
                    <a:pt x="112500" y="54545"/>
                    <a:pt x="82500" y="32727"/>
                    <a:pt x="82500" y="32727"/>
                  </a:cubicBezTo>
                  <a:cubicBezTo>
                    <a:pt x="67500" y="21818"/>
                    <a:pt x="52500" y="10909"/>
                    <a:pt x="37500" y="10909"/>
                  </a:cubicBezTo>
                  <a:cubicBezTo>
                    <a:pt x="30000" y="10909"/>
                    <a:pt x="15000" y="0"/>
                    <a:pt x="7500" y="10909"/>
                  </a:cubicBezTo>
                  <a:cubicBezTo>
                    <a:pt x="0" y="21818"/>
                    <a:pt x="22500" y="32727"/>
                    <a:pt x="22500" y="32727"/>
                  </a:cubicBezTo>
                  <a:cubicBezTo>
                    <a:pt x="15000" y="32727"/>
                    <a:pt x="0" y="65454"/>
                    <a:pt x="7500" y="76363"/>
                  </a:cubicBezTo>
                  <a:cubicBezTo>
                    <a:pt x="15000" y="76363"/>
                    <a:pt x="30000" y="65454"/>
                    <a:pt x="37500" y="76363"/>
                  </a:cubicBezTo>
                  <a:cubicBezTo>
                    <a:pt x="52500" y="87272"/>
                    <a:pt x="37500" y="87272"/>
                    <a:pt x="37500" y="98181"/>
                  </a:cubicBezTo>
                  <a:cubicBezTo>
                    <a:pt x="37500" y="120000"/>
                    <a:pt x="120000" y="87272"/>
                    <a:pt x="120000" y="65454"/>
                  </a:cubicBezTo>
                  <a:cubicBezTo>
                    <a:pt x="112500" y="54545"/>
                    <a:pt x="120000" y="76363"/>
                    <a:pt x="120000" y="6545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4" name="Google Shape;1077;g90e2d1f501_0_5781">
              <a:extLst>
                <a:ext uri="{FF2B5EF4-FFF2-40B4-BE49-F238E27FC236}">
                  <a16:creationId xmlns:a16="http://schemas.microsoft.com/office/drawing/2014/main" id="{ED42907A-A778-F705-521D-A89F56F5F546}"/>
                </a:ext>
              </a:extLst>
            </p:cNvPr>
            <p:cNvSpPr/>
            <p:nvPr/>
          </p:nvSpPr>
          <p:spPr>
            <a:xfrm>
              <a:off x="9184270" y="4965128"/>
              <a:ext cx="381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30000" y="0"/>
                    <a:pt x="60000" y="0"/>
                  </a:cubicBezTo>
                  <a:cubicBezTo>
                    <a:pt x="90000" y="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5" name="Google Shape;1078;g90e2d1f501_0_5781">
              <a:extLst>
                <a:ext uri="{FF2B5EF4-FFF2-40B4-BE49-F238E27FC236}">
                  <a16:creationId xmlns:a16="http://schemas.microsoft.com/office/drawing/2014/main" id="{5AAD6586-9C6F-6341-265E-FB3F43CFECA8}"/>
                </a:ext>
              </a:extLst>
            </p:cNvPr>
            <p:cNvSpPr/>
            <p:nvPr/>
          </p:nvSpPr>
          <p:spPr>
            <a:xfrm>
              <a:off x="9212932" y="3859744"/>
              <a:ext cx="1020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80000"/>
                  </a:moveTo>
                  <a:cubicBezTo>
                    <a:pt x="120000" y="100000"/>
                    <a:pt x="120000" y="120000"/>
                    <a:pt x="98181" y="100000"/>
                  </a:cubicBezTo>
                  <a:cubicBezTo>
                    <a:pt x="76363" y="100000"/>
                    <a:pt x="43636" y="80000"/>
                    <a:pt x="32727" y="80000"/>
                  </a:cubicBezTo>
                  <a:cubicBezTo>
                    <a:pt x="21818" y="60000"/>
                    <a:pt x="0" y="0"/>
                    <a:pt x="21818" y="20000"/>
                  </a:cubicBezTo>
                  <a:cubicBezTo>
                    <a:pt x="43636" y="40000"/>
                    <a:pt x="76363" y="60000"/>
                    <a:pt x="98181" y="80000"/>
                  </a:cubicBezTo>
                  <a:cubicBezTo>
                    <a:pt x="120000" y="100000"/>
                    <a:pt x="76363" y="60000"/>
                    <a:pt x="98181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6" name="Google Shape;1079;g90e2d1f501_0_5781">
              <a:extLst>
                <a:ext uri="{FF2B5EF4-FFF2-40B4-BE49-F238E27FC236}">
                  <a16:creationId xmlns:a16="http://schemas.microsoft.com/office/drawing/2014/main" id="{B7BDF72A-39ED-44DF-BBE1-96B2256AB7B8}"/>
                </a:ext>
              </a:extLst>
            </p:cNvPr>
            <p:cNvSpPr/>
            <p:nvPr/>
          </p:nvSpPr>
          <p:spPr>
            <a:xfrm>
              <a:off x="9528217" y="3776917"/>
              <a:ext cx="765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2000"/>
                  </a:moveTo>
                  <a:cubicBezTo>
                    <a:pt x="120000" y="120000"/>
                    <a:pt x="0" y="96000"/>
                    <a:pt x="0" y="48000"/>
                  </a:cubicBezTo>
                  <a:cubicBezTo>
                    <a:pt x="0" y="0"/>
                    <a:pt x="120000" y="24000"/>
                    <a:pt x="12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7" name="Google Shape;1080;g90e2d1f501_0_5781">
              <a:extLst>
                <a:ext uri="{FF2B5EF4-FFF2-40B4-BE49-F238E27FC236}">
                  <a16:creationId xmlns:a16="http://schemas.microsoft.com/office/drawing/2014/main" id="{CB9BBD04-FDF3-940B-C167-2CCAB8528869}"/>
                </a:ext>
              </a:extLst>
            </p:cNvPr>
            <p:cNvSpPr/>
            <p:nvPr/>
          </p:nvSpPr>
          <p:spPr>
            <a:xfrm>
              <a:off x="10735225" y="3897971"/>
              <a:ext cx="540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90000"/>
                  </a:moveTo>
                  <a:cubicBezTo>
                    <a:pt x="80000" y="120000"/>
                    <a:pt x="0" y="0"/>
                    <a:pt x="20000" y="0"/>
                  </a:cubicBezTo>
                  <a:cubicBezTo>
                    <a:pt x="40000" y="0"/>
                    <a:pt x="120000" y="60000"/>
                    <a:pt x="10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8" name="Google Shape;1081;g90e2d1f501_0_5781">
              <a:extLst>
                <a:ext uri="{FF2B5EF4-FFF2-40B4-BE49-F238E27FC236}">
                  <a16:creationId xmlns:a16="http://schemas.microsoft.com/office/drawing/2014/main" id="{E76F8B4C-0BE4-5ED5-7D97-3D672ABAC370}"/>
                </a:ext>
              </a:extLst>
            </p:cNvPr>
            <p:cNvSpPr/>
            <p:nvPr/>
          </p:nvSpPr>
          <p:spPr>
            <a:xfrm>
              <a:off x="10808475" y="3936196"/>
              <a:ext cx="477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120000"/>
                  </a:moveTo>
                  <a:cubicBezTo>
                    <a:pt x="48000" y="120000"/>
                    <a:pt x="0" y="0"/>
                    <a:pt x="48000" y="0"/>
                  </a:cubicBezTo>
                  <a:cubicBezTo>
                    <a:pt x="72000" y="0"/>
                    <a:pt x="120000" y="120000"/>
                    <a:pt x="96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9" name="Google Shape;1082;g90e2d1f501_0_5781">
              <a:extLst>
                <a:ext uri="{FF2B5EF4-FFF2-40B4-BE49-F238E27FC236}">
                  <a16:creationId xmlns:a16="http://schemas.microsoft.com/office/drawing/2014/main" id="{6910095F-2632-6C85-00B4-DF63A6C69886}"/>
                </a:ext>
              </a:extLst>
            </p:cNvPr>
            <p:cNvSpPr/>
            <p:nvPr/>
          </p:nvSpPr>
          <p:spPr>
            <a:xfrm>
              <a:off x="10808475" y="4468182"/>
              <a:ext cx="381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0" y="0"/>
                    <a:pt x="90000" y="119999"/>
                    <a:pt x="120000" y="119999"/>
                  </a:cubicBezTo>
                  <a:cubicBezTo>
                    <a:pt x="120000" y="119999"/>
                    <a:pt x="9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0" name="Google Shape;1083;g90e2d1f501_0_5781">
              <a:extLst>
                <a:ext uri="{FF2B5EF4-FFF2-40B4-BE49-F238E27FC236}">
                  <a16:creationId xmlns:a16="http://schemas.microsoft.com/office/drawing/2014/main" id="{4762B383-FF82-C5A4-8C3B-0141AD278B86}"/>
                </a:ext>
              </a:extLst>
            </p:cNvPr>
            <p:cNvSpPr/>
            <p:nvPr/>
          </p:nvSpPr>
          <p:spPr>
            <a:xfrm>
              <a:off x="10827582" y="4589232"/>
              <a:ext cx="636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0"/>
                  </a:moveTo>
                  <a:cubicBezTo>
                    <a:pt x="0" y="30000"/>
                    <a:pt x="0" y="90000"/>
                    <a:pt x="17142" y="120000"/>
                  </a:cubicBezTo>
                  <a:cubicBezTo>
                    <a:pt x="34285" y="120000"/>
                    <a:pt x="51428" y="120000"/>
                    <a:pt x="85714" y="120000"/>
                  </a:cubicBezTo>
                  <a:cubicBezTo>
                    <a:pt x="119999" y="120000"/>
                    <a:pt x="17142" y="0"/>
                    <a:pt x="17142" y="0"/>
                  </a:cubicBezTo>
                  <a:cubicBezTo>
                    <a:pt x="0" y="30000"/>
                    <a:pt x="17142" y="0"/>
                    <a:pt x="171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1" name="Google Shape;1084;g90e2d1f501_0_5781">
              <a:extLst>
                <a:ext uri="{FF2B5EF4-FFF2-40B4-BE49-F238E27FC236}">
                  <a16:creationId xmlns:a16="http://schemas.microsoft.com/office/drawing/2014/main" id="{A82D8C92-AC6E-3459-9021-9B29E049DD26}"/>
                </a:ext>
              </a:extLst>
            </p:cNvPr>
            <p:cNvSpPr/>
            <p:nvPr/>
          </p:nvSpPr>
          <p:spPr>
            <a:xfrm>
              <a:off x="10566434" y="4796294"/>
              <a:ext cx="1593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8000"/>
                  </a:moveTo>
                  <a:cubicBezTo>
                    <a:pt x="7058" y="0"/>
                    <a:pt x="49411" y="24000"/>
                    <a:pt x="70588" y="24000"/>
                  </a:cubicBezTo>
                  <a:cubicBezTo>
                    <a:pt x="120000" y="36000"/>
                    <a:pt x="56470" y="48000"/>
                    <a:pt x="56470" y="48000"/>
                  </a:cubicBezTo>
                  <a:cubicBezTo>
                    <a:pt x="56470" y="72000"/>
                    <a:pt x="84705" y="60000"/>
                    <a:pt x="84705" y="84000"/>
                  </a:cubicBezTo>
                  <a:cubicBezTo>
                    <a:pt x="84705" y="84000"/>
                    <a:pt x="70588" y="72000"/>
                    <a:pt x="63529" y="84000"/>
                  </a:cubicBezTo>
                  <a:cubicBezTo>
                    <a:pt x="63529" y="84000"/>
                    <a:pt x="84705" y="120000"/>
                    <a:pt x="77647" y="120000"/>
                  </a:cubicBezTo>
                  <a:cubicBezTo>
                    <a:pt x="70588" y="120000"/>
                    <a:pt x="63529" y="108000"/>
                    <a:pt x="56470" y="108000"/>
                  </a:cubicBezTo>
                  <a:cubicBezTo>
                    <a:pt x="42352" y="96000"/>
                    <a:pt x="0" y="84000"/>
                    <a:pt x="0" y="48000"/>
                  </a:cubicBezTo>
                  <a:cubicBezTo>
                    <a:pt x="0" y="36000"/>
                    <a:pt x="0" y="84000"/>
                    <a:pt x="0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2" name="Google Shape;1085;g90e2d1f501_0_5781">
              <a:extLst>
                <a:ext uri="{FF2B5EF4-FFF2-40B4-BE49-F238E27FC236}">
                  <a16:creationId xmlns:a16="http://schemas.microsoft.com/office/drawing/2014/main" id="{96FEBE38-5258-6A94-FCED-5C14D1012ADD}"/>
                </a:ext>
              </a:extLst>
            </p:cNvPr>
            <p:cNvSpPr/>
            <p:nvPr/>
          </p:nvSpPr>
          <p:spPr>
            <a:xfrm>
              <a:off x="10537774" y="4777182"/>
              <a:ext cx="82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666" y="40000"/>
                  </a:moveTo>
                  <a:cubicBezTo>
                    <a:pt x="120000" y="40000"/>
                    <a:pt x="66666" y="0"/>
                    <a:pt x="66666" y="0"/>
                  </a:cubicBezTo>
                  <a:cubicBezTo>
                    <a:pt x="40000" y="0"/>
                    <a:pt x="13333" y="0"/>
                    <a:pt x="0" y="0"/>
                  </a:cubicBezTo>
                  <a:cubicBezTo>
                    <a:pt x="26666" y="0"/>
                    <a:pt x="80000" y="120000"/>
                    <a:pt x="106666" y="40000"/>
                  </a:cubicBezTo>
                  <a:cubicBezTo>
                    <a:pt x="120000" y="40000"/>
                    <a:pt x="93333" y="80000"/>
                    <a:pt x="106666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3" name="Google Shape;1086;g90e2d1f501_0_5781">
              <a:extLst>
                <a:ext uri="{FF2B5EF4-FFF2-40B4-BE49-F238E27FC236}">
                  <a16:creationId xmlns:a16="http://schemas.microsoft.com/office/drawing/2014/main" id="{5321F7DF-CC94-3764-386A-9364657E7518}"/>
                </a:ext>
              </a:extLst>
            </p:cNvPr>
            <p:cNvSpPr/>
            <p:nvPr/>
          </p:nvSpPr>
          <p:spPr>
            <a:xfrm>
              <a:off x="10407200" y="4974685"/>
              <a:ext cx="1209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68571"/>
                  </a:moveTo>
                  <a:cubicBezTo>
                    <a:pt x="120000" y="51428"/>
                    <a:pt x="120000" y="34285"/>
                    <a:pt x="110769" y="17142"/>
                  </a:cubicBezTo>
                  <a:cubicBezTo>
                    <a:pt x="101538" y="0"/>
                    <a:pt x="73846" y="17142"/>
                    <a:pt x="64615" y="34285"/>
                  </a:cubicBezTo>
                  <a:cubicBezTo>
                    <a:pt x="55384" y="34285"/>
                    <a:pt x="36923" y="34285"/>
                    <a:pt x="27692" y="51428"/>
                  </a:cubicBezTo>
                  <a:cubicBezTo>
                    <a:pt x="27692" y="51428"/>
                    <a:pt x="0" y="85714"/>
                    <a:pt x="0" y="85714"/>
                  </a:cubicBezTo>
                  <a:cubicBezTo>
                    <a:pt x="27692" y="119999"/>
                    <a:pt x="92307" y="102857"/>
                    <a:pt x="110769" y="68571"/>
                  </a:cubicBezTo>
                  <a:cubicBezTo>
                    <a:pt x="120000" y="51428"/>
                    <a:pt x="83076" y="102857"/>
                    <a:pt x="110769" y="6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4" name="Google Shape;1087;g90e2d1f501_0_5781">
              <a:extLst>
                <a:ext uri="{FF2B5EF4-FFF2-40B4-BE49-F238E27FC236}">
                  <a16:creationId xmlns:a16="http://schemas.microsoft.com/office/drawing/2014/main" id="{266488FA-7BA0-E449-FB87-964FEBE04D49}"/>
                </a:ext>
              </a:extLst>
            </p:cNvPr>
            <p:cNvSpPr/>
            <p:nvPr/>
          </p:nvSpPr>
          <p:spPr>
            <a:xfrm>
              <a:off x="9305288" y="5067067"/>
              <a:ext cx="381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40000"/>
                  </a:moveTo>
                  <a:cubicBezTo>
                    <a:pt x="60000" y="0"/>
                    <a:pt x="30000" y="20000"/>
                    <a:pt x="30000" y="60000"/>
                  </a:cubicBezTo>
                  <a:cubicBezTo>
                    <a:pt x="0" y="120000"/>
                    <a:pt x="120000" y="80000"/>
                    <a:pt x="90000" y="40000"/>
                  </a:cubicBezTo>
                  <a:cubicBezTo>
                    <a:pt x="90000" y="40000"/>
                    <a:pt x="120000" y="60000"/>
                    <a:pt x="9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5" name="Google Shape;1088;g90e2d1f501_0_5781">
              <a:extLst>
                <a:ext uri="{FF2B5EF4-FFF2-40B4-BE49-F238E27FC236}">
                  <a16:creationId xmlns:a16="http://schemas.microsoft.com/office/drawing/2014/main" id="{7C454AFA-42AA-3437-E583-0E2CCCC3A05E}"/>
                </a:ext>
              </a:extLst>
            </p:cNvPr>
            <p:cNvSpPr/>
            <p:nvPr/>
          </p:nvSpPr>
          <p:spPr>
            <a:xfrm>
              <a:off x="9222485" y="4946016"/>
              <a:ext cx="35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90000" y="60000"/>
                    <a:pt x="30000" y="0"/>
                    <a:pt x="30000" y="30000"/>
                  </a:cubicBezTo>
                  <a:cubicBezTo>
                    <a:pt x="0" y="120000"/>
                    <a:pt x="120000" y="60000"/>
                    <a:pt x="120000" y="60000"/>
                  </a:cubicBezTo>
                  <a:cubicBezTo>
                    <a:pt x="90000" y="60000"/>
                    <a:pt x="120000" y="6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6" name="Google Shape;1089;g90e2d1f501_0_5781">
              <a:extLst>
                <a:ext uri="{FF2B5EF4-FFF2-40B4-BE49-F238E27FC236}">
                  <a16:creationId xmlns:a16="http://schemas.microsoft.com/office/drawing/2014/main" id="{FAA16B11-A1FC-2ABB-0C78-B42744D4A817}"/>
                </a:ext>
              </a:extLst>
            </p:cNvPr>
            <p:cNvSpPr/>
            <p:nvPr/>
          </p:nvSpPr>
          <p:spPr>
            <a:xfrm>
              <a:off x="10865797" y="4347132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0"/>
                    <a:pt x="0" y="60000"/>
                    <a:pt x="0" y="120000"/>
                  </a:cubicBezTo>
                  <a:cubicBezTo>
                    <a:pt x="60000" y="120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7" name="Google Shape;1090;g90e2d1f501_0_5781">
              <a:extLst>
                <a:ext uri="{FF2B5EF4-FFF2-40B4-BE49-F238E27FC236}">
                  <a16:creationId xmlns:a16="http://schemas.microsoft.com/office/drawing/2014/main" id="{83CCBC22-054A-DD89-59AE-BE38011AE769}"/>
                </a:ext>
              </a:extLst>
            </p:cNvPr>
            <p:cNvSpPr/>
            <p:nvPr/>
          </p:nvSpPr>
          <p:spPr>
            <a:xfrm>
              <a:off x="10789365" y="4245194"/>
              <a:ext cx="28800" cy="1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60000"/>
                    <a:pt x="40000" y="60000"/>
                  </a:cubicBezTo>
                  <a:cubicBezTo>
                    <a:pt x="80000" y="120000"/>
                    <a:pt x="120000" y="6000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8" name="Google Shape;1091;g90e2d1f501_0_5781">
              <a:extLst>
                <a:ext uri="{FF2B5EF4-FFF2-40B4-BE49-F238E27FC236}">
                  <a16:creationId xmlns:a16="http://schemas.microsoft.com/office/drawing/2014/main" id="{BC4AAE66-CD78-81A0-FBD7-D471DA509126}"/>
                </a:ext>
              </a:extLst>
            </p:cNvPr>
            <p:cNvSpPr/>
            <p:nvPr/>
          </p:nvSpPr>
          <p:spPr>
            <a:xfrm>
              <a:off x="10865797" y="4206967"/>
              <a:ext cx="255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40000"/>
                  </a:moveTo>
                  <a:cubicBezTo>
                    <a:pt x="80000" y="0"/>
                    <a:pt x="0" y="40000"/>
                    <a:pt x="40000" y="80000"/>
                  </a:cubicBezTo>
                  <a:cubicBezTo>
                    <a:pt x="40000" y="120000"/>
                    <a:pt x="120000" y="40000"/>
                    <a:pt x="8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9" name="Google Shape;1092;g90e2d1f501_0_5781">
              <a:extLst>
                <a:ext uri="{FF2B5EF4-FFF2-40B4-BE49-F238E27FC236}">
                  <a16:creationId xmlns:a16="http://schemas.microsoft.com/office/drawing/2014/main" id="{E1887C93-B005-2585-5262-F83C0FA3E0D7}"/>
                </a:ext>
              </a:extLst>
            </p:cNvPr>
            <p:cNvSpPr/>
            <p:nvPr/>
          </p:nvSpPr>
          <p:spPr>
            <a:xfrm>
              <a:off x="8314840" y="4394916"/>
              <a:ext cx="47700" cy="6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96000" y="0"/>
                    <a:pt x="0" y="0"/>
                    <a:pt x="24000" y="0"/>
                  </a:cubicBezTo>
                  <a:cubicBezTo>
                    <a:pt x="48000" y="12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20" name="Google Shape;1093;g90e2d1f501_0_5781">
              <a:extLst>
                <a:ext uri="{FF2B5EF4-FFF2-40B4-BE49-F238E27FC236}">
                  <a16:creationId xmlns:a16="http://schemas.microsoft.com/office/drawing/2014/main" id="{D6C21B55-3AD3-C2A5-ECA4-663B34D72384}"/>
                </a:ext>
              </a:extLst>
            </p:cNvPr>
            <p:cNvSpPr/>
            <p:nvPr/>
          </p:nvSpPr>
          <p:spPr>
            <a:xfrm>
              <a:off x="8372164" y="4394916"/>
              <a:ext cx="57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80000" y="0"/>
                    <a:pt x="0" y="0"/>
                    <a:pt x="20000" y="0"/>
                  </a:cubicBezTo>
                  <a:cubicBezTo>
                    <a:pt x="40000" y="0"/>
                    <a:pt x="120000" y="0"/>
                    <a:pt x="10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21" name="Google Shape;1094;g90e2d1f501_0_5781">
              <a:extLst>
                <a:ext uri="{FF2B5EF4-FFF2-40B4-BE49-F238E27FC236}">
                  <a16:creationId xmlns:a16="http://schemas.microsoft.com/office/drawing/2014/main" id="{4BF77468-5F5C-4C98-37F2-0C427ADF469B}"/>
                </a:ext>
              </a:extLst>
            </p:cNvPr>
            <p:cNvSpPr/>
            <p:nvPr/>
          </p:nvSpPr>
          <p:spPr>
            <a:xfrm>
              <a:off x="9445417" y="3802407"/>
              <a:ext cx="381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0"/>
                  </a:moveTo>
                  <a:cubicBezTo>
                    <a:pt x="30000" y="120000"/>
                    <a:pt x="0" y="0"/>
                    <a:pt x="60000" y="0"/>
                  </a:cubicBezTo>
                  <a:cubicBezTo>
                    <a:pt x="90000" y="0"/>
                    <a:pt x="120000" y="120000"/>
                    <a:pt x="9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22" name="Google Shape;1095;g90e2d1f501_0_5781">
              <a:extLst>
                <a:ext uri="{FF2B5EF4-FFF2-40B4-BE49-F238E27FC236}">
                  <a16:creationId xmlns:a16="http://schemas.microsoft.com/office/drawing/2014/main" id="{CDEFC65F-625C-94FE-BC60-2ADD76752187}"/>
                </a:ext>
              </a:extLst>
            </p:cNvPr>
            <p:cNvSpPr/>
            <p:nvPr/>
          </p:nvSpPr>
          <p:spPr>
            <a:xfrm>
              <a:off x="5467694" y="6086410"/>
              <a:ext cx="861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0000"/>
                  </a:moveTo>
                  <a:cubicBezTo>
                    <a:pt x="106666" y="80000"/>
                    <a:pt x="93333" y="40000"/>
                    <a:pt x="66666" y="20000"/>
                  </a:cubicBezTo>
                  <a:cubicBezTo>
                    <a:pt x="53333" y="10000"/>
                    <a:pt x="40000" y="0"/>
                    <a:pt x="26666" y="20000"/>
                  </a:cubicBezTo>
                  <a:cubicBezTo>
                    <a:pt x="26666" y="20000"/>
                    <a:pt x="0" y="20000"/>
                    <a:pt x="0" y="30000"/>
                  </a:cubicBezTo>
                  <a:cubicBezTo>
                    <a:pt x="13333" y="40000"/>
                    <a:pt x="40000" y="30000"/>
                    <a:pt x="40000" y="50000"/>
                  </a:cubicBezTo>
                  <a:cubicBezTo>
                    <a:pt x="40000" y="60000"/>
                    <a:pt x="40000" y="60000"/>
                    <a:pt x="40000" y="70000"/>
                  </a:cubicBezTo>
                  <a:cubicBezTo>
                    <a:pt x="40000" y="80000"/>
                    <a:pt x="53333" y="70000"/>
                    <a:pt x="53333" y="70000"/>
                  </a:cubicBezTo>
                  <a:cubicBezTo>
                    <a:pt x="66666" y="80000"/>
                    <a:pt x="40000" y="80000"/>
                    <a:pt x="40000" y="80000"/>
                  </a:cubicBezTo>
                  <a:cubicBezTo>
                    <a:pt x="40000" y="90000"/>
                    <a:pt x="66666" y="110000"/>
                    <a:pt x="80000" y="110000"/>
                  </a:cubicBezTo>
                  <a:cubicBezTo>
                    <a:pt x="80000" y="110000"/>
                    <a:pt x="26666" y="70000"/>
                    <a:pt x="80000" y="90000"/>
                  </a:cubicBezTo>
                  <a:cubicBezTo>
                    <a:pt x="93333" y="90000"/>
                    <a:pt x="120000" y="120000"/>
                    <a:pt x="120000" y="110000"/>
                  </a:cubicBezTo>
                  <a:cubicBezTo>
                    <a:pt x="106666" y="100000"/>
                    <a:pt x="120000" y="120000"/>
                    <a:pt x="120000" y="11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91" tIns="22846" rIns="45691" bIns="22846" anchor="t" anchorCtr="0">
              <a:noAutofit/>
            </a:bodyPr>
            <a:lstStyle/>
            <a:p>
              <a:pPr defTabSz="914103">
                <a:buClr>
                  <a:srgbClr val="000000"/>
                </a:buClr>
                <a:buSzPts val="1400"/>
              </a:pPr>
              <a:endParaRPr sz="1866">
                <a:solidFill>
                  <a:prstClr val="black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325" name="Google Shape;1098;g90e2d1f501_0_5781">
            <a:extLst>
              <a:ext uri="{FF2B5EF4-FFF2-40B4-BE49-F238E27FC236}">
                <a16:creationId xmlns:a16="http://schemas.microsoft.com/office/drawing/2014/main" id="{3638CD62-6CE9-0EAC-7102-E2B8438E2406}"/>
              </a:ext>
            </a:extLst>
          </p:cNvPr>
          <p:cNvSpPr/>
          <p:nvPr/>
        </p:nvSpPr>
        <p:spPr>
          <a:xfrm rot="10800000" flipH="1">
            <a:off x="4875188" y="3246058"/>
            <a:ext cx="346158" cy="346158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45691" tIns="22846" rIns="45691" bIns="22846" anchor="ctr" anchorCtr="0">
            <a:noAutofit/>
          </a:bodyPr>
          <a:lstStyle/>
          <a:p>
            <a:pPr algn="ctr" defTabSz="914103">
              <a:buClr>
                <a:srgbClr val="000000"/>
              </a:buClr>
              <a:buSzPts val="1400"/>
            </a:pPr>
            <a:endParaRPr sz="1866">
              <a:solidFill>
                <a:prstClr val="whit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6" name="Google Shape;1100;g90e2d1f501_0_5781">
            <a:extLst>
              <a:ext uri="{FF2B5EF4-FFF2-40B4-BE49-F238E27FC236}">
                <a16:creationId xmlns:a16="http://schemas.microsoft.com/office/drawing/2014/main" id="{A5D90B19-8395-2885-6DAE-012FF0DEB945}"/>
              </a:ext>
            </a:extLst>
          </p:cNvPr>
          <p:cNvSpPr/>
          <p:nvPr/>
        </p:nvSpPr>
        <p:spPr>
          <a:xfrm rot="10800000" flipH="1">
            <a:off x="2331933" y="2786077"/>
            <a:ext cx="346158" cy="346158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45691" tIns="22846" rIns="45691" bIns="22846" anchor="ctr" anchorCtr="0">
            <a:noAutofit/>
          </a:bodyPr>
          <a:lstStyle/>
          <a:p>
            <a:pPr algn="ctr" defTabSz="914103">
              <a:buClr>
                <a:srgbClr val="000000"/>
              </a:buClr>
              <a:buSzPts val="1400"/>
            </a:pPr>
            <a:endParaRPr sz="1866">
              <a:solidFill>
                <a:prstClr val="whit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7" name="Google Shape;1101;g90e2d1f501_0_5781">
            <a:extLst>
              <a:ext uri="{FF2B5EF4-FFF2-40B4-BE49-F238E27FC236}">
                <a16:creationId xmlns:a16="http://schemas.microsoft.com/office/drawing/2014/main" id="{49020FB5-C6DF-AE14-DB42-662895563DAE}"/>
              </a:ext>
            </a:extLst>
          </p:cNvPr>
          <p:cNvSpPr/>
          <p:nvPr/>
        </p:nvSpPr>
        <p:spPr>
          <a:xfrm rot="10800000" flipH="1">
            <a:off x="4180060" y="2324239"/>
            <a:ext cx="346158" cy="346158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45691" tIns="22846" rIns="45691" bIns="22846" anchor="ctr" anchorCtr="0">
            <a:noAutofit/>
          </a:bodyPr>
          <a:lstStyle/>
          <a:p>
            <a:pPr algn="ctr" defTabSz="914103">
              <a:buClr>
                <a:srgbClr val="000000"/>
              </a:buClr>
              <a:buSzPts val="1400"/>
            </a:pPr>
            <a:endParaRPr sz="1866">
              <a:solidFill>
                <a:prstClr val="whit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8" name="Google Shape;1101;g90e2d1f501_0_5781">
            <a:extLst>
              <a:ext uri="{FF2B5EF4-FFF2-40B4-BE49-F238E27FC236}">
                <a16:creationId xmlns:a16="http://schemas.microsoft.com/office/drawing/2014/main" id="{167D5D83-2FE4-C742-D582-B29FBE75DA84}"/>
              </a:ext>
            </a:extLst>
          </p:cNvPr>
          <p:cNvSpPr/>
          <p:nvPr/>
        </p:nvSpPr>
        <p:spPr>
          <a:xfrm rot="10800000" flipH="1">
            <a:off x="4404516" y="2151160"/>
            <a:ext cx="346158" cy="346158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45691" tIns="22846" rIns="45691" bIns="22846" anchor="ctr" anchorCtr="0">
            <a:noAutofit/>
          </a:bodyPr>
          <a:lstStyle/>
          <a:p>
            <a:pPr algn="ctr" defTabSz="914103">
              <a:buClr>
                <a:srgbClr val="000000"/>
              </a:buClr>
              <a:buSzPts val="1400"/>
            </a:pPr>
            <a:endParaRPr sz="1866">
              <a:solidFill>
                <a:prstClr val="whit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9" name="Google Shape;1100;g90e2d1f501_0_5781">
            <a:extLst>
              <a:ext uri="{FF2B5EF4-FFF2-40B4-BE49-F238E27FC236}">
                <a16:creationId xmlns:a16="http://schemas.microsoft.com/office/drawing/2014/main" id="{7517F3F8-AF84-58F4-5646-C090FD18C65D}"/>
              </a:ext>
            </a:extLst>
          </p:cNvPr>
          <p:cNvSpPr/>
          <p:nvPr/>
        </p:nvSpPr>
        <p:spPr>
          <a:xfrm rot="10800000" flipH="1">
            <a:off x="2890160" y="2377996"/>
            <a:ext cx="346158" cy="346158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45691" tIns="22846" rIns="45691" bIns="22846" anchor="ctr" anchorCtr="0">
            <a:noAutofit/>
          </a:bodyPr>
          <a:lstStyle/>
          <a:p>
            <a:pPr algn="ctr" defTabSz="914103">
              <a:buClr>
                <a:srgbClr val="000000"/>
              </a:buClr>
              <a:buSzPts val="1400"/>
            </a:pPr>
            <a:endParaRPr sz="1866">
              <a:solidFill>
                <a:prstClr val="whit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0" name="Google Shape;698;g90e2d1f501_0_5781">
            <a:extLst>
              <a:ext uri="{FF2B5EF4-FFF2-40B4-BE49-F238E27FC236}">
                <a16:creationId xmlns:a16="http://schemas.microsoft.com/office/drawing/2014/main" id="{A1C45B05-EFFF-3A12-1814-57E66431759E}"/>
              </a:ext>
            </a:extLst>
          </p:cNvPr>
          <p:cNvSpPr txBox="1"/>
          <p:nvPr/>
        </p:nvSpPr>
        <p:spPr>
          <a:xfrm>
            <a:off x="4593364" y="1274575"/>
            <a:ext cx="875455" cy="2804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369" tIns="45673" rIns="91369" bIns="45673" anchor="t" anchorCtr="0">
            <a:noAutofit/>
          </a:bodyPr>
          <a:lstStyle/>
          <a:p>
            <a:pPr algn="ctr" defTabSz="914103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Hague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1" name="Google Shape;699;g90e2d1f501_0_5781">
            <a:extLst>
              <a:ext uri="{FF2B5EF4-FFF2-40B4-BE49-F238E27FC236}">
                <a16:creationId xmlns:a16="http://schemas.microsoft.com/office/drawing/2014/main" id="{F6AB8FF9-05EE-92D6-73B7-93C84BE5F3D2}"/>
              </a:ext>
            </a:extLst>
          </p:cNvPr>
          <p:cNvCxnSpPr>
            <a:cxnSpLocks/>
          </p:cNvCxnSpPr>
          <p:nvPr/>
        </p:nvCxnSpPr>
        <p:spPr>
          <a:xfrm>
            <a:off x="4593364" y="1262350"/>
            <a:ext cx="0" cy="106188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2" name="Google Shape;698;g90e2d1f501_0_5781">
            <a:extLst>
              <a:ext uri="{FF2B5EF4-FFF2-40B4-BE49-F238E27FC236}">
                <a16:creationId xmlns:a16="http://schemas.microsoft.com/office/drawing/2014/main" id="{FEF9C826-8DB4-2AD4-5665-1A3CED35BFAF}"/>
              </a:ext>
            </a:extLst>
          </p:cNvPr>
          <p:cNvSpPr txBox="1"/>
          <p:nvPr/>
        </p:nvSpPr>
        <p:spPr>
          <a:xfrm>
            <a:off x="4337435" y="751965"/>
            <a:ext cx="697303" cy="28310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369" tIns="45673" rIns="91369" bIns="45673" anchor="t" anchorCtr="0">
            <a:noAutofit/>
          </a:bodyPr>
          <a:lstStyle/>
          <a:p>
            <a:pPr algn="ctr" defTabSz="914103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Brussels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3" name="Google Shape;699;g90e2d1f501_0_5781">
            <a:extLst>
              <a:ext uri="{FF2B5EF4-FFF2-40B4-BE49-F238E27FC236}">
                <a16:creationId xmlns:a16="http://schemas.microsoft.com/office/drawing/2014/main" id="{41123D05-FE00-225B-61F2-D33878046669}"/>
              </a:ext>
            </a:extLst>
          </p:cNvPr>
          <p:cNvCxnSpPr>
            <a:cxnSpLocks/>
          </p:cNvCxnSpPr>
          <p:nvPr/>
        </p:nvCxnSpPr>
        <p:spPr>
          <a:xfrm>
            <a:off x="4337435" y="751965"/>
            <a:ext cx="0" cy="179911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4" name="Google Shape;698;g90e2d1f501_0_5781">
            <a:extLst>
              <a:ext uri="{FF2B5EF4-FFF2-40B4-BE49-F238E27FC236}">
                <a16:creationId xmlns:a16="http://schemas.microsoft.com/office/drawing/2014/main" id="{55D5BB51-1315-BF20-1099-C3092DC9163E}"/>
              </a:ext>
            </a:extLst>
          </p:cNvPr>
          <p:cNvSpPr txBox="1"/>
          <p:nvPr/>
        </p:nvSpPr>
        <p:spPr>
          <a:xfrm>
            <a:off x="2331932" y="842925"/>
            <a:ext cx="735517" cy="2730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369" tIns="45673" rIns="91369" bIns="45673" anchor="t" anchorCtr="0">
            <a:noAutofit/>
          </a:bodyPr>
          <a:lstStyle/>
          <a:p>
            <a:pPr algn="ctr" defTabSz="914103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New York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5" name="Google Shape;699;g90e2d1f501_0_5781">
            <a:extLst>
              <a:ext uri="{FF2B5EF4-FFF2-40B4-BE49-F238E27FC236}">
                <a16:creationId xmlns:a16="http://schemas.microsoft.com/office/drawing/2014/main" id="{DA78BCA1-B1A4-B01D-A770-5486645BB3AF}"/>
              </a:ext>
            </a:extLst>
          </p:cNvPr>
          <p:cNvCxnSpPr>
            <a:cxnSpLocks/>
          </p:cNvCxnSpPr>
          <p:nvPr/>
        </p:nvCxnSpPr>
        <p:spPr>
          <a:xfrm>
            <a:off x="3067448" y="842925"/>
            <a:ext cx="1" cy="172873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6" name="Google Shape;698;g90e2d1f501_0_5781">
            <a:extLst>
              <a:ext uri="{FF2B5EF4-FFF2-40B4-BE49-F238E27FC236}">
                <a16:creationId xmlns:a16="http://schemas.microsoft.com/office/drawing/2014/main" id="{1903457E-E451-7114-96B5-2FFB7992000A}"/>
              </a:ext>
            </a:extLst>
          </p:cNvPr>
          <p:cNvSpPr txBox="1"/>
          <p:nvPr/>
        </p:nvSpPr>
        <p:spPr>
          <a:xfrm>
            <a:off x="1687556" y="3608595"/>
            <a:ext cx="855309" cy="2696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369" tIns="45673" rIns="91369" bIns="45673" anchor="t" anchorCtr="0">
            <a:noAutofit/>
          </a:bodyPr>
          <a:lstStyle/>
          <a:p>
            <a:pPr algn="ctr" defTabSz="914103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Mexico City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7" name="Google Shape;698;g90e2d1f501_0_5781">
            <a:extLst>
              <a:ext uri="{FF2B5EF4-FFF2-40B4-BE49-F238E27FC236}">
                <a16:creationId xmlns:a16="http://schemas.microsoft.com/office/drawing/2014/main" id="{C337673B-1E89-3B0B-955F-6F32F981A341}"/>
              </a:ext>
            </a:extLst>
          </p:cNvPr>
          <p:cNvSpPr txBox="1"/>
          <p:nvPr/>
        </p:nvSpPr>
        <p:spPr>
          <a:xfrm>
            <a:off x="5034749" y="4147331"/>
            <a:ext cx="592371" cy="2804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369" tIns="45673" rIns="91369" bIns="45673" anchor="t" anchorCtr="0">
            <a:noAutofit/>
          </a:bodyPr>
          <a:lstStyle/>
          <a:p>
            <a:pPr algn="ctr" defTabSz="914103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Nairobi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8" name="Google Shape;699;g90e2d1f501_0_5781">
            <a:extLst>
              <a:ext uri="{FF2B5EF4-FFF2-40B4-BE49-F238E27FC236}">
                <a16:creationId xmlns:a16="http://schemas.microsoft.com/office/drawing/2014/main" id="{634CF8F0-F325-F307-C915-ACFF657196B9}"/>
              </a:ext>
            </a:extLst>
          </p:cNvPr>
          <p:cNvCxnSpPr>
            <a:cxnSpLocks/>
          </p:cNvCxnSpPr>
          <p:nvPr/>
        </p:nvCxnSpPr>
        <p:spPr>
          <a:xfrm flipV="1">
            <a:off x="5034749" y="3419137"/>
            <a:ext cx="0" cy="100860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9" name="Google Shape;698;g90e2d1f501_0_5781">
            <a:extLst>
              <a:ext uri="{FF2B5EF4-FFF2-40B4-BE49-F238E27FC236}">
                <a16:creationId xmlns:a16="http://schemas.microsoft.com/office/drawing/2014/main" id="{67181AF1-5FB1-0D23-CA78-29728275FF41}"/>
              </a:ext>
            </a:extLst>
          </p:cNvPr>
          <p:cNvSpPr txBox="1"/>
          <p:nvPr/>
        </p:nvSpPr>
        <p:spPr>
          <a:xfrm>
            <a:off x="7205107" y="3014625"/>
            <a:ext cx="1320986" cy="23143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369" tIns="45673" rIns="91369" bIns="45673" anchor="t" anchorCtr="0">
            <a:noAutofit/>
          </a:bodyPr>
          <a:lstStyle/>
          <a:p>
            <a:pPr algn="ctr" defTabSz="914103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Sydney Head Office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0" name="Google Shape;1101;g90e2d1f501_0_5781">
            <a:extLst>
              <a:ext uri="{FF2B5EF4-FFF2-40B4-BE49-F238E27FC236}">
                <a16:creationId xmlns:a16="http://schemas.microsoft.com/office/drawing/2014/main" id="{13B9D014-4B36-4566-A5C1-9505670A6249}"/>
              </a:ext>
            </a:extLst>
          </p:cNvPr>
          <p:cNvSpPr/>
          <p:nvPr/>
        </p:nvSpPr>
        <p:spPr>
          <a:xfrm rot="10800000" flipH="1">
            <a:off x="7037398" y="3923499"/>
            <a:ext cx="335420" cy="319027"/>
          </a:xfrm>
          <a:prstGeom prst="ellipse">
            <a:avLst/>
          </a:prstGeom>
          <a:solidFill>
            <a:schemeClr val="accent2">
              <a:lumMod val="60000"/>
              <a:lumOff val="40000"/>
              <a:alpha val="64310"/>
            </a:schemeClr>
          </a:solidFill>
          <a:ln>
            <a:noFill/>
          </a:ln>
        </p:spPr>
        <p:txBody>
          <a:bodyPr spcFirstLastPara="1" wrap="square" lIns="45691" tIns="22846" rIns="45691" bIns="22846" anchor="ctr" anchorCtr="0">
            <a:noAutofit/>
          </a:bodyPr>
          <a:lstStyle/>
          <a:p>
            <a:pPr algn="ctr" defTabSz="914103">
              <a:buClr>
                <a:srgbClr val="000000"/>
              </a:buClr>
              <a:buSzPts val="1400"/>
            </a:pPr>
            <a:endParaRPr sz="1866">
              <a:solidFill>
                <a:prstClr val="whit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1" name="TextBox 1340">
            <a:extLst>
              <a:ext uri="{FF2B5EF4-FFF2-40B4-BE49-F238E27FC236}">
                <a16:creationId xmlns:a16="http://schemas.microsoft.com/office/drawing/2014/main" id="{5FAFFA33-CF3E-7A2E-ECAA-3111B769CB5E}"/>
              </a:ext>
            </a:extLst>
          </p:cNvPr>
          <p:cNvSpPr txBox="1"/>
          <p:nvPr/>
        </p:nvSpPr>
        <p:spPr>
          <a:xfrm>
            <a:off x="5341724" y="3828323"/>
            <a:ext cx="127096" cy="31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endParaRPr lang="en-US" sz="2399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342" name="Google Shape;699;g90e2d1f501_0_5781">
            <a:extLst>
              <a:ext uri="{FF2B5EF4-FFF2-40B4-BE49-F238E27FC236}">
                <a16:creationId xmlns:a16="http://schemas.microsoft.com/office/drawing/2014/main" id="{8F28AFFB-068E-BB0E-14C8-DEBC4D190F83}"/>
              </a:ext>
            </a:extLst>
          </p:cNvPr>
          <p:cNvCxnSpPr>
            <a:cxnSpLocks/>
          </p:cNvCxnSpPr>
          <p:nvPr/>
        </p:nvCxnSpPr>
        <p:spPr>
          <a:xfrm flipV="1">
            <a:off x="2542865" y="3014625"/>
            <a:ext cx="0" cy="86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43" name="Google Shape;699;g90e2d1f501_0_5781">
            <a:extLst>
              <a:ext uri="{FF2B5EF4-FFF2-40B4-BE49-F238E27FC236}">
                <a16:creationId xmlns:a16="http://schemas.microsoft.com/office/drawing/2014/main" id="{8B66A6E8-927C-4143-6392-6156176B111A}"/>
              </a:ext>
            </a:extLst>
          </p:cNvPr>
          <p:cNvCxnSpPr>
            <a:cxnSpLocks/>
          </p:cNvCxnSpPr>
          <p:nvPr/>
        </p:nvCxnSpPr>
        <p:spPr>
          <a:xfrm flipH="1">
            <a:off x="7205107" y="3014625"/>
            <a:ext cx="18886" cy="11312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6" name="Google Shape;2296;p333">
            <a:extLst>
              <a:ext uri="{FF2B5EF4-FFF2-40B4-BE49-F238E27FC236}">
                <a16:creationId xmlns:a16="http://schemas.microsoft.com/office/drawing/2014/main" id="{0551CC11-F027-EDAF-8038-8EEEA058D125}"/>
              </a:ext>
            </a:extLst>
          </p:cNvPr>
          <p:cNvSpPr txBox="1"/>
          <p:nvPr/>
        </p:nvSpPr>
        <p:spPr>
          <a:xfrm>
            <a:off x="170192" y="200038"/>
            <a:ext cx="4525463" cy="23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57052"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international office</a:t>
            </a:r>
            <a:endParaRPr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048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DD283B28-D5AC-8C4D-8902-59E07EA4F448}"/>
              </a:ext>
            </a:extLst>
          </p:cNvPr>
          <p:cNvSpPr txBox="1"/>
          <p:nvPr/>
        </p:nvSpPr>
        <p:spPr>
          <a:xfrm>
            <a:off x="168833" y="199306"/>
            <a:ext cx="7876128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-US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for Terrorist Attacks in the West, 2007-2024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D7773-F267-1E40-A8B8-90FE70AC478B}"/>
              </a:ext>
            </a:extLst>
          </p:cNvPr>
          <p:cNvSpPr txBox="1"/>
          <p:nvPr/>
        </p:nvSpPr>
        <p:spPr>
          <a:xfrm>
            <a:off x="168833" y="495238"/>
            <a:ext cx="79781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The percentage of attacks that could not be attributed to a group rose from 55 per cent to 92 per cent.</a:t>
            </a:r>
          </a:p>
        </p:txBody>
      </p:sp>
      <p:pic>
        <p:nvPicPr>
          <p:cNvPr id="3" name="Picture 2" descr="A graph with blue and white bars&#10;&#10;Description automatically generated">
            <a:extLst>
              <a:ext uri="{FF2B5EF4-FFF2-40B4-BE49-F238E27FC236}">
                <a16:creationId xmlns:a16="http://schemas.microsoft.com/office/drawing/2014/main" id="{F8130C68-B2C0-E976-E55E-BA3800D96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2" y="1039316"/>
            <a:ext cx="6651434" cy="37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384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7E4FCB-F706-968D-78B7-359001A9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38249"/>
            <a:ext cx="3520538" cy="2594711"/>
          </a:xfrm>
        </p:spPr>
        <p:txBody>
          <a:bodyPr/>
          <a:lstStyle/>
          <a:p>
            <a:r>
              <a:rPr lang="en-US" dirty="0"/>
              <a:t>Home Grown, Lone Wolf Terrorism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B6C00E-9C4E-D252-55F8-928D8A3717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04.</a:t>
            </a:r>
          </a:p>
        </p:txBody>
      </p:sp>
      <p:pic>
        <p:nvPicPr>
          <p:cNvPr id="7" name="Picture Placeholder 6" descr="A person and child kneeling next to flowers&#10;&#10;AI-generated content may be incorrect.">
            <a:extLst>
              <a:ext uri="{FF2B5EF4-FFF2-40B4-BE49-F238E27FC236}">
                <a16:creationId xmlns:a16="http://schemas.microsoft.com/office/drawing/2014/main" id="{14BC340C-B4B3-A713-C058-8754671D20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05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8412C1B5-405F-CF44-561B-601FD466DDB8}"/>
              </a:ext>
            </a:extLst>
          </p:cNvPr>
          <p:cNvSpPr txBox="1"/>
          <p:nvPr/>
        </p:nvSpPr>
        <p:spPr>
          <a:xfrm>
            <a:off x="168833" y="192195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 Wolf Terrorism</a:t>
            </a:r>
            <a:endParaRPr sz="1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582B3-C316-2669-9310-2823D8874C1E}"/>
              </a:ext>
            </a:extLst>
          </p:cNvPr>
          <p:cNvSpPr txBox="1"/>
          <p:nvPr/>
        </p:nvSpPr>
        <p:spPr>
          <a:xfrm>
            <a:off x="602018" y="874329"/>
            <a:ext cx="7519097" cy="347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AU" sz="150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Only 8% of attacks in West carried out by a group.</a:t>
            </a:r>
            <a:endParaRPr lang="en-AU" sz="1013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013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500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Radicalisation more rapid – 2002 16 months, 2015 10 months, today can be weeks.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500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500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Reasons – Isolated, dislike society, mental health, meaning and purpose, grievances, lack of opportunity. 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500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500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Opportunities to self-radicalise are diverse – social media, gaming platforms, fringe forums, encrypted apps, dark web.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500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Number of attackers under 18 increasing – 42% in UK and 1 in 5 in Europe.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Difficult for intelligence agencies to uncover – minimal footprint, radicalize alone, short timeline, no financing.</a:t>
            </a:r>
            <a:endParaRPr lang="en-AU" sz="1500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endParaRPr lang="en-AU" sz="1500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7604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8412C1B5-405F-CF44-561B-601FD466DDB8}"/>
              </a:ext>
            </a:extLst>
          </p:cNvPr>
          <p:cNvSpPr txBox="1"/>
          <p:nvPr/>
        </p:nvSpPr>
        <p:spPr>
          <a:xfrm>
            <a:off x="168833" y="192195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 Lone Wolf Terrorism Attacks as a Percentage of Total Attacks in the West, 2014-2024</a:t>
            </a:r>
            <a:endParaRPr sz="1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582B3-C316-2669-9310-2823D8874C1E}"/>
              </a:ext>
            </a:extLst>
          </p:cNvPr>
          <p:cNvSpPr txBox="1"/>
          <p:nvPr/>
        </p:nvSpPr>
        <p:spPr>
          <a:xfrm>
            <a:off x="168833" y="759255"/>
            <a:ext cx="813853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The majority of fatal terrorist attacks in the West since 2017 have been lone wolf attacks.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51DD0-8971-F09B-BB64-6FCC4A1DEF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5" r="1910"/>
          <a:stretch/>
        </p:blipFill>
        <p:spPr>
          <a:xfrm>
            <a:off x="1208988" y="1351183"/>
            <a:ext cx="5974237" cy="3014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51A3E9-611A-420A-D1E5-F9E27E39465C}"/>
              </a:ext>
            </a:extLst>
          </p:cNvPr>
          <p:cNvSpPr txBox="1"/>
          <p:nvPr/>
        </p:nvSpPr>
        <p:spPr>
          <a:xfrm>
            <a:off x="274320" y="455515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AU" sz="900" err="1">
                <a:latin typeface="Arial" panose="020B0604020202020204" pitchFamily="34" charset="0"/>
                <a:cs typeface="Arial" panose="020B0604020202020204" pitchFamily="34" charset="0"/>
              </a:rPr>
              <a:t>TerrorismTracker</a:t>
            </a:r>
            <a:r>
              <a:rPr lang="en-AU" sz="900">
                <a:latin typeface="Arial" panose="020B0604020202020204" pitchFamily="34" charset="0"/>
                <a:cs typeface="Arial" panose="020B0604020202020204" pitchFamily="34" charset="0"/>
              </a:rPr>
              <a:t>, IEP Calculations</a:t>
            </a:r>
          </a:p>
        </p:txBody>
      </p:sp>
    </p:spTree>
    <p:extLst>
      <p:ext uri="{BB962C8B-B14F-4D97-AF65-F5344CB8AC3E}">
        <p14:creationId xmlns:p14="http://schemas.microsoft.com/office/powerpoint/2010/main" val="406053106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8412C1B5-405F-CF44-561B-601FD466DDB8}"/>
              </a:ext>
            </a:extLst>
          </p:cNvPr>
          <p:cNvSpPr txBox="1"/>
          <p:nvPr/>
        </p:nvSpPr>
        <p:spPr>
          <a:xfrm>
            <a:off x="168833" y="192195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Shootings in the US, 1980-2024</a:t>
            </a:r>
            <a:endParaRPr sz="1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582B3-C316-2669-9310-2823D8874C1E}"/>
              </a:ext>
            </a:extLst>
          </p:cNvPr>
          <p:cNvSpPr txBox="1"/>
          <p:nvPr/>
        </p:nvSpPr>
        <p:spPr>
          <a:xfrm>
            <a:off x="168833" y="554222"/>
            <a:ext cx="813853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Mass shootings have been trending upwards since the turn of the century.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1A3E9-611A-420A-D1E5-F9E27E39465C}"/>
              </a:ext>
            </a:extLst>
          </p:cNvPr>
          <p:cNvSpPr txBox="1"/>
          <p:nvPr/>
        </p:nvSpPr>
        <p:spPr>
          <a:xfrm>
            <a:off x="274320" y="455515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E1ECD-EE2A-C89F-07B5-431F506A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59"/>
          <a:stretch/>
        </p:blipFill>
        <p:spPr>
          <a:xfrm>
            <a:off x="1134879" y="1124515"/>
            <a:ext cx="5847061" cy="34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3739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8412C1B5-405F-CF44-561B-601FD466DDB8}"/>
              </a:ext>
            </a:extLst>
          </p:cNvPr>
          <p:cNvSpPr txBox="1"/>
          <p:nvPr/>
        </p:nvSpPr>
        <p:spPr>
          <a:xfrm>
            <a:off x="168834" y="192195"/>
            <a:ext cx="7127513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Foiled and Launched Jihadist Plots in Europe by Group Size, 1994-2021</a:t>
            </a:r>
            <a:endParaRPr sz="1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582B3-C316-2669-9310-2823D8874C1E}"/>
              </a:ext>
            </a:extLst>
          </p:cNvPr>
          <p:cNvSpPr txBox="1"/>
          <p:nvPr/>
        </p:nvSpPr>
        <p:spPr>
          <a:xfrm>
            <a:off x="168833" y="709764"/>
            <a:ext cx="813853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Lone wolf Jihadist plots were much more likely to be successfully carried out than a group plots.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1A3E9-611A-420A-D1E5-F9E27E39465C}"/>
              </a:ext>
            </a:extLst>
          </p:cNvPr>
          <p:cNvSpPr txBox="1"/>
          <p:nvPr/>
        </p:nvSpPr>
        <p:spPr>
          <a:xfrm>
            <a:off x="274320" y="455515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>
                <a:latin typeface="Arial" panose="020B0604020202020204" pitchFamily="34" charset="0"/>
                <a:cs typeface="Arial" panose="020B0604020202020204" pitchFamily="34" charset="0"/>
              </a:rPr>
              <a:t>Source: Jihadist Plots in Europe Dataset (JPED), IEP Calculations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25F67-6A97-A3F3-4D08-A5CDD3B2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45" y="1240221"/>
            <a:ext cx="4627576" cy="31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4558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B59DCB-FC8D-8EB4-4F19-92E8DACD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Sahel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F99520-1072-9A2F-12DB-DB28044B35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05.</a:t>
            </a:r>
          </a:p>
        </p:txBody>
      </p:sp>
      <p:pic>
        <p:nvPicPr>
          <p:cNvPr id="7" name="Picture Placeholder 6" descr="An aerial view of a village&#10;&#10;AI-generated content may be incorrect.">
            <a:extLst>
              <a:ext uri="{FF2B5EF4-FFF2-40B4-BE49-F238E27FC236}">
                <a16:creationId xmlns:a16="http://schemas.microsoft.com/office/drawing/2014/main" id="{591AA70B-430C-B7B4-BE12-0622FD08EE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5501" r="25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66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9596F5C2-7847-641F-00AF-1958B9C05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C1729104-9411-89D4-9D59-2842E08722D1}"/>
              </a:ext>
            </a:extLst>
          </p:cNvPr>
          <p:cNvSpPr txBox="1"/>
          <p:nvPr/>
        </p:nvSpPr>
        <p:spPr>
          <a:xfrm>
            <a:off x="168833" y="192195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Terrorism in the Sahel</a:t>
            </a:r>
            <a:endParaRPr sz="1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8BA2E1-63DD-15C7-4184-C0127EF0BC07}"/>
              </a:ext>
            </a:extLst>
          </p:cNvPr>
          <p:cNvSpPr txBox="1"/>
          <p:nvPr/>
        </p:nvSpPr>
        <p:spPr>
          <a:xfrm>
            <a:off x="644488" y="783642"/>
            <a:ext cx="7692527" cy="308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013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The Sahel accounted for 51% of global terrorism deaths in 2024.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013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013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Western and African influence declining Russia and China growing.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013" kern="100">
              <a:highlight>
                <a:srgbClr val="FFFF00"/>
              </a:highlight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013" kern="100">
                <a:solidFill>
                  <a:srgbClr val="3B3838"/>
                </a:solidFill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Sahil part of a broader conflict – 25,000 deaths, with 4,794 being terrorism.</a:t>
            </a:r>
            <a:endParaRPr lang="en-AU" sz="1013" b="1" kern="100">
              <a:solidFill>
                <a:srgbClr val="3B3838"/>
              </a:solidFill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013" b="1" kern="100">
              <a:solidFill>
                <a:srgbClr val="3B3838"/>
              </a:solidFill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013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Complex issues – poor governance, pastoralist conflicts, ecological degradation, economic issues, security abuses, jihadists, transnational interests.  </a:t>
            </a:r>
            <a:endParaRPr lang="en-AU" sz="1013" b="1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lvl="0"/>
            <a:endParaRPr lang="en-AU" sz="1013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013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Massive gold vein running though Mali, Burkina Faso and Niger. Niger 7% of Uranium world supply, 25% for Europe. Attacks on gold mines up 300% since 2020.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013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013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Terrorism deaths up 10 times since 2019.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013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013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JNIM dominant group, ISWA on the decline – deaths down 46% in 2024.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013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013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Jihadists spreading to West Africa – Togo 52 people killed by terrorism in 2024, highest ever.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013" b="1" kern="100">
              <a:highlight>
                <a:srgbClr val="FFFF00"/>
              </a:highlight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AU" sz="1199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8822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F15E3-0A5D-062D-E5D8-BA231D01E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FC2A88-AD90-FA18-75EE-2CF76054F343}"/>
              </a:ext>
            </a:extLst>
          </p:cNvPr>
          <p:cNvSpPr txBox="1"/>
          <p:nvPr/>
        </p:nvSpPr>
        <p:spPr>
          <a:xfrm>
            <a:off x="168833" y="474519"/>
            <a:ext cx="75484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in the Sahel have exceeded both sub-Saharan Africa and global totals since 2022.</a:t>
            </a:r>
            <a:endParaRPr lang="en-AU" sz="1199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8675FCEC-BD03-7126-B994-C5BFA2589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12" y="859353"/>
            <a:ext cx="6502853" cy="3695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213AF6-0698-F054-9B6B-1A774E09FD56}"/>
              </a:ext>
            </a:extLst>
          </p:cNvPr>
          <p:cNvSpPr txBox="1"/>
          <p:nvPr/>
        </p:nvSpPr>
        <p:spPr>
          <a:xfrm>
            <a:off x="274320" y="455515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AU" sz="900" err="1">
                <a:latin typeface="Arial" panose="020B0604020202020204" pitchFamily="34" charset="0"/>
                <a:cs typeface="Arial" panose="020B0604020202020204" pitchFamily="34" charset="0"/>
              </a:rPr>
              <a:t>TerrorismTracker</a:t>
            </a:r>
            <a:r>
              <a:rPr lang="en-AU" sz="900">
                <a:latin typeface="Arial" panose="020B0604020202020204" pitchFamily="34" charset="0"/>
                <a:cs typeface="Arial" panose="020B0604020202020204" pitchFamily="34" charset="0"/>
              </a:rPr>
              <a:t>, IEP Calculations</a:t>
            </a:r>
          </a:p>
        </p:txBody>
      </p:sp>
      <p:sp>
        <p:nvSpPr>
          <p:cNvPr id="8" name="Google Shape;2296;p333">
            <a:extLst>
              <a:ext uri="{FF2B5EF4-FFF2-40B4-BE49-F238E27FC236}">
                <a16:creationId xmlns:a16="http://schemas.microsoft.com/office/drawing/2014/main" id="{D2B5C770-DB21-4853-7343-286E450350D0}"/>
              </a:ext>
            </a:extLst>
          </p:cNvPr>
          <p:cNvSpPr txBox="1"/>
          <p:nvPr/>
        </p:nvSpPr>
        <p:spPr>
          <a:xfrm>
            <a:off x="168833" y="199306"/>
            <a:ext cx="7856345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1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from Terrorism in Sahel, 2007-2024</a:t>
            </a:r>
            <a:endParaRPr sz="18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734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51993AAC-547F-4B31-1459-BCB878FECB4E}"/>
              </a:ext>
            </a:extLst>
          </p:cNvPr>
          <p:cNvSpPr txBox="1"/>
          <p:nvPr/>
        </p:nvSpPr>
        <p:spPr>
          <a:xfrm>
            <a:off x="168833" y="199306"/>
            <a:ext cx="7856345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1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 of Deaths in the Sahel, 2020-2024</a:t>
            </a:r>
            <a:endParaRPr sz="18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E6B0D-F0E7-8A9E-4018-194FA5B71202}"/>
              </a:ext>
            </a:extLst>
          </p:cNvPr>
          <p:cNvSpPr txBox="1"/>
          <p:nvPr/>
        </p:nvSpPr>
        <p:spPr>
          <a:xfrm>
            <a:off x="168833" y="474519"/>
            <a:ext cx="75484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Deaths across the Sahel have increasingly intensified in the tri-border areas of Mali, Burkina Faso and Niger.</a:t>
            </a:r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ADE85FEC-70D6-BB88-84C3-E78749256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53" y="1226908"/>
            <a:ext cx="6641464" cy="3319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C8EB5-0023-9EEC-9910-FB41ADD98C55}"/>
              </a:ext>
            </a:extLst>
          </p:cNvPr>
          <p:cNvSpPr txBox="1"/>
          <p:nvPr/>
        </p:nvSpPr>
        <p:spPr>
          <a:xfrm>
            <a:off x="274320" y="455515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AU" sz="900" err="1">
                <a:latin typeface="Arial" panose="020B0604020202020204" pitchFamily="34" charset="0"/>
                <a:cs typeface="Arial" panose="020B0604020202020204" pitchFamily="34" charset="0"/>
              </a:rPr>
              <a:t>TerrorismTracker</a:t>
            </a:r>
            <a:r>
              <a:rPr lang="en-AU" sz="900">
                <a:latin typeface="Arial" panose="020B0604020202020204" pitchFamily="34" charset="0"/>
                <a:cs typeface="Arial" panose="020B0604020202020204" pitchFamily="34" charset="0"/>
              </a:rPr>
              <a:t>, IEP Calculations</a:t>
            </a:r>
          </a:p>
        </p:txBody>
      </p:sp>
    </p:spTree>
    <p:extLst>
      <p:ext uri="{BB962C8B-B14F-4D97-AF65-F5344CB8AC3E}">
        <p14:creationId xmlns:p14="http://schemas.microsoft.com/office/powerpoint/2010/main" val="156550611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ome EN | Rotary International"/>
          <p:cNvSpPr>
            <a:spLocks noChangeAspect="1" noChangeArrowheads="1"/>
          </p:cNvSpPr>
          <p:nvPr/>
        </p:nvSpPr>
        <p:spPr bwMode="auto">
          <a:xfrm>
            <a:off x="2764453" y="3404662"/>
            <a:ext cx="2440769" cy="16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8" name="Picture 14" descr="UNDP Logo PNG Vector (SVG)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66" y="886743"/>
            <a:ext cx="908446" cy="4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ile:Flag-United-Nations-Logo.jpg - Wikimedia Comm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8" r="18687"/>
          <a:stretch/>
        </p:blipFill>
        <p:spPr bwMode="auto">
          <a:xfrm>
            <a:off x="3289147" y="624921"/>
            <a:ext cx="786971" cy="6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tory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88" y="741761"/>
            <a:ext cx="436272" cy="6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UNESCO Logo PNG Vector (PDF)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44" y="705856"/>
            <a:ext cx="796022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PI Timeline | International Peace Institu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8" y="784887"/>
            <a:ext cx="514492" cy="5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United Nations Global Compact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8" y="4080670"/>
            <a:ext cx="1608811" cy="5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13,577 Eu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5062" r="6528" b="13339"/>
          <a:stretch/>
        </p:blipFill>
        <p:spPr bwMode="auto">
          <a:xfrm>
            <a:off x="2302629" y="666680"/>
            <a:ext cx="678592" cy="6901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ile:World Trade Organization (logo and wordmark).svg - Wikimedia Comm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3" y="1635401"/>
            <a:ext cx="1676152" cy="4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OECD Legal Instrument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7" b="17822"/>
          <a:stretch/>
        </p:blipFill>
        <p:spPr bwMode="auto">
          <a:xfrm>
            <a:off x="5255923" y="784887"/>
            <a:ext cx="1556144" cy="5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The Commonwealth Secretariat | Centre for Sport and Human Rights | Centre  for Sport and Human Right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8" b="12961"/>
          <a:stretch/>
        </p:blipFill>
        <p:spPr bwMode="auto">
          <a:xfrm>
            <a:off x="5726685" y="2238050"/>
            <a:ext cx="1759897" cy="93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ustralian Council for International Development | CHS Allianc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17" y="2507350"/>
            <a:ext cx="1364822" cy="6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The University of Sydney Vector Logo | Free Download - (.AI + .PNG) format  - SeekVectorLogo.Com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6" b="14414"/>
          <a:stretch/>
        </p:blipFill>
        <p:spPr bwMode="auto">
          <a:xfrm>
            <a:off x="5332968" y="1708758"/>
            <a:ext cx="1193189" cy="4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New Logo and Identity for Northeastern University by Upstatement |  University, Identity logo, Learning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3" y="1677983"/>
            <a:ext cx="1390191" cy="4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Addis Ababa University | Office of International Affairs | The Ohio State  University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9" t="10532" r="23412" b="15024"/>
          <a:stretch/>
        </p:blipFill>
        <p:spPr bwMode="auto">
          <a:xfrm>
            <a:off x="4244726" y="1589680"/>
            <a:ext cx="789650" cy="7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69D803C-8DFC-21A3-8BA6-93C8CBA4540F}"/>
              </a:ext>
            </a:extLst>
          </p:cNvPr>
          <p:cNvGrpSpPr/>
          <p:nvPr/>
        </p:nvGrpSpPr>
        <p:grpSpPr>
          <a:xfrm>
            <a:off x="7147593" y="1717588"/>
            <a:ext cx="1193190" cy="1029656"/>
            <a:chOff x="289138" y="3394560"/>
            <a:chExt cx="1973134" cy="2798679"/>
          </a:xfrm>
        </p:grpSpPr>
        <p:pic>
          <p:nvPicPr>
            <p:cNvPr id="1028" name="Picture 4" descr="Lloyd's Register Foundation - call for expressions of ...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1" r="15027"/>
            <a:stretch/>
          </p:blipFill>
          <p:spPr bwMode="auto">
            <a:xfrm>
              <a:off x="585792" y="3394560"/>
              <a:ext cx="1143499" cy="1648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89138" y="4938400"/>
              <a:ext cx="1973134" cy="125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prstClr val="black"/>
                  </a:solidFill>
                  <a:latin typeface="Arial Narrow" panose="020B0606020202030204" pitchFamily="34" charset="0"/>
                </a:rPr>
                <a:t>Lloyds Foundation</a:t>
              </a:r>
              <a:endParaRPr lang="en-GB" sz="1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BD5CAB4-64D8-610A-6BAF-3D69B70C99FD}"/>
              </a:ext>
            </a:extLst>
          </p:cNvPr>
          <p:cNvGrpSpPr/>
          <p:nvPr/>
        </p:nvGrpSpPr>
        <p:grpSpPr>
          <a:xfrm>
            <a:off x="200039" y="2437182"/>
            <a:ext cx="2151536" cy="664285"/>
            <a:chOff x="3757635" y="184110"/>
            <a:chExt cx="3650781" cy="1462431"/>
          </a:xfrm>
        </p:grpSpPr>
        <p:pic>
          <p:nvPicPr>
            <p:cNvPr id="1040" name="Picture 16" descr="The GPPAC Improving Practice Working Group Training of Trainers for  Peacebuilding Skills Held in Beijing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74"/>
            <a:stretch/>
          </p:blipFill>
          <p:spPr bwMode="auto">
            <a:xfrm>
              <a:off x="3757635" y="184110"/>
              <a:ext cx="1070397" cy="105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828032" y="336424"/>
              <a:ext cx="2580384" cy="131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AU" b="1">
                  <a:solidFill>
                    <a:srgbClr val="215483"/>
                  </a:solidFill>
                  <a:latin typeface="sofia-pro"/>
                </a:rPr>
                <a:t>Global Partnership for the Prevention of Armed Conflict</a:t>
              </a:r>
            </a:p>
          </p:txBody>
        </p:sp>
      </p:grpSp>
      <p:sp>
        <p:nvSpPr>
          <p:cNvPr id="7" name="Google Shape;2296;p333">
            <a:extLst>
              <a:ext uri="{FF2B5EF4-FFF2-40B4-BE49-F238E27FC236}">
                <a16:creationId xmlns:a16="http://schemas.microsoft.com/office/drawing/2014/main" id="{6A49D7C5-61BB-63FF-E1CF-57C84C2A4E8D}"/>
              </a:ext>
            </a:extLst>
          </p:cNvPr>
          <p:cNvSpPr txBox="1"/>
          <p:nvPr/>
        </p:nvSpPr>
        <p:spPr>
          <a:xfrm>
            <a:off x="170192" y="200038"/>
            <a:ext cx="4525463" cy="23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57052"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Partners</a:t>
            </a:r>
            <a:endParaRPr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8" descr="Makerere University updated logos">
            <a:extLst>
              <a:ext uri="{FF2B5EF4-FFF2-40B4-BE49-F238E27FC236}">
                <a16:creationId xmlns:a16="http://schemas.microsoft.com/office/drawing/2014/main" id="{B5025C58-7BD1-3501-0FBB-9D28C55BF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" y="3334221"/>
            <a:ext cx="694458" cy="5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81BC4-BA36-F502-358F-18674FF142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1457" y="3391446"/>
            <a:ext cx="1145534" cy="448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45AD39-3208-23E7-D1B0-61EE0CC8168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82075" y="3276750"/>
            <a:ext cx="980308" cy="677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8588B5-091D-923B-7270-BFE6C87D318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45236" y="3212019"/>
            <a:ext cx="606959" cy="80847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B0679EF-C37D-A280-DBE9-86BDB453C82A}"/>
              </a:ext>
            </a:extLst>
          </p:cNvPr>
          <p:cNvGrpSpPr/>
          <p:nvPr/>
        </p:nvGrpSpPr>
        <p:grpSpPr>
          <a:xfrm>
            <a:off x="4726400" y="3186055"/>
            <a:ext cx="1059047" cy="1409471"/>
            <a:chOff x="8608883" y="1334329"/>
            <a:chExt cx="1219770" cy="1896780"/>
          </a:xfrm>
        </p:grpSpPr>
        <p:pic>
          <p:nvPicPr>
            <p:cNvPr id="13" name="Picture 10" descr="Great Seal of the Philippines - Wikipedia">
              <a:extLst>
                <a:ext uri="{FF2B5EF4-FFF2-40B4-BE49-F238E27FC236}">
                  <a16:creationId xmlns:a16="http://schemas.microsoft.com/office/drawing/2014/main" id="{4884994D-D1E9-EDB0-681A-A9B828073F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8883" y="1334329"/>
              <a:ext cx="1219770" cy="1219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ABA23B-F7B4-4F09-12A2-974A1D2152C8}"/>
                </a:ext>
              </a:extLst>
            </p:cNvPr>
            <p:cNvSpPr txBox="1"/>
            <p:nvPr/>
          </p:nvSpPr>
          <p:spPr>
            <a:xfrm>
              <a:off x="8608883" y="2671957"/>
              <a:ext cx="1175992" cy="559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5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Philippine Government</a:t>
              </a:r>
            </a:p>
          </p:txBody>
        </p:sp>
      </p:grpSp>
      <p:pic>
        <p:nvPicPr>
          <p:cNvPr id="23" name="Picture 12" descr="Religions for Peace - Peacemakers Network">
            <a:extLst>
              <a:ext uri="{FF2B5EF4-FFF2-40B4-BE49-F238E27FC236}">
                <a16:creationId xmlns:a16="http://schemas.microsoft.com/office/drawing/2014/main" id="{EA0F9B17-0170-4D3F-F583-00CB8C4E5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80" b="42139"/>
          <a:stretch/>
        </p:blipFill>
        <p:spPr bwMode="auto">
          <a:xfrm>
            <a:off x="5929562" y="3377752"/>
            <a:ext cx="1663076" cy="2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otary International Logo PNG Transparent &amp; SVG Vector - Freebie Supply">
            <a:extLst>
              <a:ext uri="{FF2B5EF4-FFF2-40B4-BE49-F238E27FC236}">
                <a16:creationId xmlns:a16="http://schemas.microsoft.com/office/drawing/2014/main" id="{110E3793-442E-C68A-CF5C-0C387EB20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80" y="2327694"/>
            <a:ext cx="916458" cy="91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Nobel Peace Summit | The World Summit of Nobel Peace Laureates is an annual  event in the field of peacemaking, attracting Nobel Peace Prize laureates,  high-profile leaders and organizations from around the">
            <a:extLst>
              <a:ext uri="{FF2B5EF4-FFF2-40B4-BE49-F238E27FC236}">
                <a16:creationId xmlns:a16="http://schemas.microsoft.com/office/drawing/2014/main" id="{C1C40342-F11D-4ABF-DDDA-C7164D0C7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5" y="2560008"/>
            <a:ext cx="827843" cy="82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iroshima University | Hiroshima University">
            <a:extLst>
              <a:ext uri="{FF2B5EF4-FFF2-40B4-BE49-F238E27FC236}">
                <a16:creationId xmlns:a16="http://schemas.microsoft.com/office/drawing/2014/main" id="{51ACBEBA-C505-0C12-9A5D-01AE2E7A3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36" y="4229339"/>
            <a:ext cx="1855862" cy="3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64E1319-EE0B-F030-5FA0-069807D66F74}"/>
              </a:ext>
            </a:extLst>
          </p:cNvPr>
          <p:cNvGrpSpPr/>
          <p:nvPr/>
        </p:nvGrpSpPr>
        <p:grpSpPr>
          <a:xfrm>
            <a:off x="5822249" y="3786317"/>
            <a:ext cx="1700881" cy="785388"/>
            <a:chOff x="8742943" y="4074255"/>
            <a:chExt cx="3336598" cy="1637272"/>
          </a:xfrm>
        </p:grpSpPr>
        <p:pic>
          <p:nvPicPr>
            <p:cNvPr id="30" name="Picture 16" descr="Peace By Chocolate">
              <a:extLst>
                <a:ext uri="{FF2B5EF4-FFF2-40B4-BE49-F238E27FC236}">
                  <a16:creationId xmlns:a16="http://schemas.microsoft.com/office/drawing/2014/main" id="{29A33F56-AA7D-0FEE-66CA-BFB48C716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943" y="4074255"/>
              <a:ext cx="3077440" cy="1261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AA8A13-B0BD-1729-F36A-F6BF517F5C08}"/>
                </a:ext>
              </a:extLst>
            </p:cNvPr>
            <p:cNvSpPr txBox="1"/>
            <p:nvPr/>
          </p:nvSpPr>
          <p:spPr>
            <a:xfrm>
              <a:off x="9346262" y="5182197"/>
              <a:ext cx="2733279" cy="529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05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Peace by Chocolate</a:t>
              </a:r>
              <a:endParaRPr lang="en-AU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5522E7-0F74-9083-9EF5-C62197C1254E}"/>
              </a:ext>
            </a:extLst>
          </p:cNvPr>
          <p:cNvGrpSpPr/>
          <p:nvPr/>
        </p:nvGrpSpPr>
        <p:grpSpPr>
          <a:xfrm>
            <a:off x="7853361" y="3415063"/>
            <a:ext cx="976767" cy="1416372"/>
            <a:chOff x="6443979" y="3844009"/>
            <a:chExt cx="2231608" cy="3103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7731A7-83DF-087A-82FC-EC1A125AE35B}"/>
                </a:ext>
              </a:extLst>
            </p:cNvPr>
            <p:cNvSpPr txBox="1"/>
            <p:nvPr/>
          </p:nvSpPr>
          <p:spPr>
            <a:xfrm>
              <a:off x="6443979" y="5329207"/>
              <a:ext cx="2231608" cy="1618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AU" sz="105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 of Jalisco Government Mexico</a:t>
              </a:r>
            </a:p>
          </p:txBody>
        </p:sp>
        <p:pic>
          <p:nvPicPr>
            <p:cNvPr id="34" name="Picture 8" descr="Coat of arms | Gobierno del Estado de Jalisco">
              <a:extLst>
                <a:ext uri="{FF2B5EF4-FFF2-40B4-BE49-F238E27FC236}">
                  <a16:creationId xmlns:a16="http://schemas.microsoft.com/office/drawing/2014/main" id="{E989ECE9-C160-483A-1286-9D868AC8E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225" y="3844009"/>
              <a:ext cx="1445116" cy="144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4302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51993AAC-547F-4B31-1459-BCB878FECB4E}"/>
              </a:ext>
            </a:extLst>
          </p:cNvPr>
          <p:cNvSpPr txBox="1"/>
          <p:nvPr/>
        </p:nvSpPr>
        <p:spPr>
          <a:xfrm>
            <a:off x="274321" y="199306"/>
            <a:ext cx="7856345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AU" sz="1800" b="1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Changes in the Approval of the US and Russia in the Sahel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E6B0D-F0E7-8A9E-4018-194FA5B71202}"/>
              </a:ext>
            </a:extLst>
          </p:cNvPr>
          <p:cNvSpPr txBox="1"/>
          <p:nvPr/>
        </p:nvSpPr>
        <p:spPr>
          <a:xfrm>
            <a:off x="168833" y="474519"/>
            <a:ext cx="75484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Changes in approval rates of Russia and the US have significantly improved overall since 2019.</a:t>
            </a:r>
          </a:p>
        </p:txBody>
      </p:sp>
      <p:pic>
        <p:nvPicPr>
          <p:cNvPr id="5" name="Picture 4" descr="A graph with red and blue bars&#10;&#10;Description automatically generated">
            <a:extLst>
              <a:ext uri="{FF2B5EF4-FFF2-40B4-BE49-F238E27FC236}">
                <a16:creationId xmlns:a16="http://schemas.microsoft.com/office/drawing/2014/main" id="{B68BEA8E-E86E-E63D-488A-8DD1FF076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3" y="1020181"/>
            <a:ext cx="6633110" cy="37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4884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51993AAC-547F-4B31-1459-BCB878FECB4E}"/>
              </a:ext>
            </a:extLst>
          </p:cNvPr>
          <p:cNvSpPr txBox="1"/>
          <p:nvPr/>
        </p:nvSpPr>
        <p:spPr>
          <a:xfrm>
            <a:off x="274321" y="199306"/>
            <a:ext cx="7856345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AU" sz="1800" b="1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Tensions between the Sahel Countries and France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E6B0D-F0E7-8A9E-4018-194FA5B71202}"/>
              </a:ext>
            </a:extLst>
          </p:cNvPr>
          <p:cNvSpPr txBox="1"/>
          <p:nvPr/>
        </p:nvSpPr>
        <p:spPr>
          <a:xfrm>
            <a:off x="168833" y="474519"/>
            <a:ext cx="75484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Negative sentiment from </a:t>
            </a:r>
            <a:r>
              <a:rPr lang="en-AU" sz="1013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M</a:t>
            </a:r>
            <a:r>
              <a:rPr lang="en-AU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ali and Burkina Faso drives up overall regional proportions of negative sentiment</a:t>
            </a:r>
          </a:p>
        </p:txBody>
      </p:sp>
      <p:pic>
        <p:nvPicPr>
          <p:cNvPr id="5" name="Picture 4" descr="A graph with lines and lines&#10;&#10;Description automatically generated">
            <a:extLst>
              <a:ext uri="{FF2B5EF4-FFF2-40B4-BE49-F238E27FC236}">
                <a16:creationId xmlns:a16="http://schemas.microsoft.com/office/drawing/2014/main" id="{B2F9C262-AF9D-5B13-E316-33D3C2E7B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2" y="959268"/>
            <a:ext cx="6827518" cy="38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690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16E0-68E1-E651-66A2-1D193E16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Islamic State</a:t>
            </a:r>
          </a:p>
        </p:txBody>
      </p:sp>
      <p:pic>
        <p:nvPicPr>
          <p:cNvPr id="6" name="Picture Placeholder 5" descr="A group of black magazines&#10;&#10;AI-generated content may be incorrect.">
            <a:extLst>
              <a:ext uri="{FF2B5EF4-FFF2-40B4-BE49-F238E27FC236}">
                <a16:creationId xmlns:a16="http://schemas.microsoft.com/office/drawing/2014/main" id="{AFBAE386-FB9D-BFF6-29CD-7979108CC49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r="556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1F5FC-C606-5D1A-2941-57C2457DC5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06.</a:t>
            </a:r>
          </a:p>
        </p:txBody>
      </p:sp>
    </p:spTree>
    <p:extLst>
      <p:ext uri="{BB962C8B-B14F-4D97-AF65-F5344CB8AC3E}">
        <p14:creationId xmlns:p14="http://schemas.microsoft.com/office/powerpoint/2010/main" val="264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6197B482-E017-AAB1-73FC-A8C5B0BC2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296;p333">
            <a:extLst>
              <a:ext uri="{FF2B5EF4-FFF2-40B4-BE49-F238E27FC236}">
                <a16:creationId xmlns:a16="http://schemas.microsoft.com/office/drawing/2014/main" id="{EE95D8B9-A96C-10A2-A5F0-0453C1C9EB4E}"/>
              </a:ext>
            </a:extLst>
          </p:cNvPr>
          <p:cNvSpPr txBox="1"/>
          <p:nvPr/>
        </p:nvSpPr>
        <p:spPr>
          <a:xfrm>
            <a:off x="168833" y="192195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Islamic State</a:t>
            </a:r>
            <a:endParaRPr sz="1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D7D956-A2F8-7585-9AF1-9944EA15684D}"/>
              </a:ext>
            </a:extLst>
          </p:cNvPr>
          <p:cNvSpPr txBox="1"/>
          <p:nvPr/>
        </p:nvSpPr>
        <p:spPr>
          <a:xfrm>
            <a:off x="421395" y="669346"/>
            <a:ext cx="8452692" cy="206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AU" sz="1013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IS Most deadly terrorist group – 1,805, likely much higher because of unattributed deaths.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AU" sz="1013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AU" sz="1013" kern="10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Islamic State operates decentralised network of affiliate. Each group acts independently.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AU" sz="1013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AU" kern="100">
                <a:solidFill>
                  <a:srgbClr val="3B3838"/>
                </a:solidFill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IS conducted attacks in 22 countries, one more than in 2023.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AU" sz="1013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013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Syria and the DRC recorded the most IS-related fatalities, with Syria alone accounting for 280 of 469 attacks</a:t>
            </a:r>
            <a:r>
              <a:rPr lang="en-AU" sz="1013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AU" sz="1013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013">
                <a:latin typeface="Arial" panose="020B0604020202020204" pitchFamily="34" charset="0"/>
                <a:cs typeface="Arial" panose="020B0604020202020204" pitchFamily="34" charset="0"/>
              </a:rPr>
              <a:t>ISK has grown rapidly from one country in 2021 to five in 2024. Active in Afghanistan, Pakistan, Iran, Russia, and Central Asia.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AU" sz="1013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013">
                <a:latin typeface="Arial" panose="020B0604020202020204" pitchFamily="34" charset="0"/>
                <a:cs typeface="Arial" panose="020B0604020202020204" pitchFamily="34" charset="0"/>
              </a:rPr>
              <a:t>In 2024, 24 IS plots foiled – Israel, Iran, Turkey, Germany, France, Sweden, Russia.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AU" kern="100"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6008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CAB227E2-F057-D664-F7CD-DCFEC91B3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642424C4-FF92-1065-44E5-0ADA9D3CB6E6}"/>
              </a:ext>
            </a:extLst>
          </p:cNvPr>
          <p:cNvSpPr txBox="1"/>
          <p:nvPr/>
        </p:nvSpPr>
        <p:spPr>
          <a:xfrm>
            <a:off x="282805" y="285403"/>
            <a:ext cx="6461928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-US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Islamic State Affiliate Locations and Attacks, 2024</a:t>
            </a:r>
          </a:p>
        </p:txBody>
      </p:sp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476BC13F-221A-82BE-6AD9-8295051D3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1" y="841303"/>
            <a:ext cx="7559818" cy="37787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4758F8-EBAB-0E86-3D5A-4AA91DDE1A72}"/>
              </a:ext>
            </a:extLst>
          </p:cNvPr>
          <p:cNvSpPr txBox="1"/>
          <p:nvPr/>
        </p:nvSpPr>
        <p:spPr>
          <a:xfrm>
            <a:off x="207367" y="560128"/>
            <a:ext cx="7559817" cy="29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AU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2024, Islamic State affiliates were active across Asia, Europe, the Middle East, and Africa.</a:t>
            </a:r>
          </a:p>
        </p:txBody>
      </p:sp>
    </p:spTree>
    <p:extLst>
      <p:ext uri="{BB962C8B-B14F-4D97-AF65-F5344CB8AC3E}">
        <p14:creationId xmlns:p14="http://schemas.microsoft.com/office/powerpoint/2010/main" val="161095207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64483470-4040-5075-3822-AD17E7B91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2C4CC672-3EA9-A77C-5ADA-84E21C36D820}"/>
              </a:ext>
            </a:extLst>
          </p:cNvPr>
          <p:cNvSpPr txBox="1"/>
          <p:nvPr/>
        </p:nvSpPr>
        <p:spPr>
          <a:xfrm>
            <a:off x="223092" y="285403"/>
            <a:ext cx="7959690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-US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Attributed to the Islamic State, by Country and Regional Groupings, 2007- 2024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29F02-2911-6565-2928-3DB2215F9B6A}"/>
              </a:ext>
            </a:extLst>
          </p:cNvPr>
          <p:cNvSpPr txBox="1"/>
          <p:nvPr/>
        </p:nvSpPr>
        <p:spPr>
          <a:xfrm>
            <a:off x="156991" y="775847"/>
            <a:ext cx="789997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1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IS affiliate groups, ISIL, ISWA and ISK have been the deadliest in the past decade.</a:t>
            </a:r>
            <a:endParaRPr lang="en-AU" sz="1013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B2C08F07-2AAF-41F9-D9CF-CC88EBE69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5" y="1268075"/>
            <a:ext cx="6908971" cy="35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9512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C28DEBD9-DCC9-D2C2-6071-637B731F6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96;p333">
            <a:extLst>
              <a:ext uri="{FF2B5EF4-FFF2-40B4-BE49-F238E27FC236}">
                <a16:creationId xmlns:a16="http://schemas.microsoft.com/office/drawing/2014/main" id="{5D8AD405-C348-6606-8126-234E0A186D29}"/>
              </a:ext>
            </a:extLst>
          </p:cNvPr>
          <p:cNvSpPr txBox="1"/>
          <p:nvPr/>
        </p:nvSpPr>
        <p:spPr>
          <a:xfrm>
            <a:off x="168833" y="199306"/>
            <a:ext cx="7856345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1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Attributed to Islamic State, 2007- 2024</a:t>
            </a:r>
            <a:endParaRPr sz="18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05B940-D332-378D-8C1B-B52E46DBB93B}"/>
              </a:ext>
            </a:extLst>
          </p:cNvPr>
          <p:cNvSpPr txBox="1"/>
          <p:nvPr/>
        </p:nvSpPr>
        <p:spPr>
          <a:xfrm>
            <a:off x="168833" y="474519"/>
            <a:ext cx="75484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2017, the majority of deaths caused by IS have occurred outside of Iraq and Syria.</a:t>
            </a:r>
            <a:endParaRPr lang="en-AU" sz="1199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0EB831CD-04BE-1AF6-736C-2EEE3651B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21" y="1107990"/>
            <a:ext cx="6565838" cy="37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6470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graph&#10;&#10;Description automatically generated">
            <a:extLst>
              <a:ext uri="{FF2B5EF4-FFF2-40B4-BE49-F238E27FC236}">
                <a16:creationId xmlns:a16="http://schemas.microsoft.com/office/drawing/2014/main" id="{F7B1ECA7-2D26-3467-C75F-95182F8EC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47" y="1004749"/>
            <a:ext cx="6485801" cy="3686108"/>
          </a:xfrm>
          <a:prstGeom prst="rect">
            <a:avLst/>
          </a:prstGeom>
        </p:spPr>
      </p:pic>
      <p:sp>
        <p:nvSpPr>
          <p:cNvPr id="4" name="Google Shape;2296;p333">
            <a:extLst>
              <a:ext uri="{FF2B5EF4-FFF2-40B4-BE49-F238E27FC236}">
                <a16:creationId xmlns:a16="http://schemas.microsoft.com/office/drawing/2014/main" id="{18E38409-1381-DF4C-67E4-635CF9AC3F11}"/>
              </a:ext>
            </a:extLst>
          </p:cNvPr>
          <p:cNvSpPr txBox="1"/>
          <p:nvPr/>
        </p:nvSpPr>
        <p:spPr>
          <a:xfrm>
            <a:off x="168833" y="192195"/>
            <a:ext cx="739988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 Propaganda by Language, 2022-2024</a:t>
            </a:r>
            <a:endParaRPr sz="1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DE8D0-F7F8-9BB4-90BE-946D918E320E}"/>
              </a:ext>
            </a:extLst>
          </p:cNvPr>
          <p:cNvSpPr txBox="1"/>
          <p:nvPr/>
        </p:nvSpPr>
        <p:spPr>
          <a:xfrm>
            <a:off x="168833" y="474520"/>
            <a:ext cx="754848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1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past two years, there has been a notable increase in reported ISK propaganda pieces.</a:t>
            </a:r>
            <a:endParaRPr lang="en-AU" sz="1013">
              <a:solidFill>
                <a:srgbClr val="181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4351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92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86A5024-781F-672C-E8E8-16250D081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99551722-0AC1-FEF2-ABC0-966F244AD257}"/>
              </a:ext>
            </a:extLst>
          </p:cNvPr>
          <p:cNvSpPr txBox="1"/>
          <p:nvPr/>
        </p:nvSpPr>
        <p:spPr>
          <a:xfrm>
            <a:off x="301223" y="206517"/>
            <a:ext cx="3269661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103">
              <a:lnSpc>
                <a:spcPct val="90000"/>
              </a:lnSpc>
              <a:buClr>
                <a:srgbClr val="000000"/>
              </a:buClr>
              <a:buSzPts val="2700"/>
              <a:defRPr/>
            </a:pPr>
            <a:r>
              <a:rPr lang="en" sz="2000" b="1" kern="0">
                <a:solidFill>
                  <a:prstClr val="white"/>
                </a:solidFill>
                <a:latin typeface="Arial" panose="020B0604020202020204"/>
                <a:cs typeface="Arial"/>
                <a:sym typeface="Arial"/>
              </a:rPr>
              <a:t>IEP Research</a:t>
            </a:r>
            <a:endParaRPr sz="2000" b="1" kern="0">
              <a:solidFill>
                <a:prstClr val="white"/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9EF6F-354E-4EC1-A700-9759153E2B3A}"/>
              </a:ext>
            </a:extLst>
          </p:cNvPr>
          <p:cNvSpPr txBox="1"/>
          <p:nvPr/>
        </p:nvSpPr>
        <p:spPr>
          <a:xfrm>
            <a:off x="1431659" y="1713175"/>
            <a:ext cx="6113394" cy="50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623">
              <a:defRPr/>
            </a:pPr>
            <a:r>
              <a:rPr lang="en-AU" sz="1349">
                <a:solidFill>
                  <a:prstClr val="white"/>
                </a:solidFill>
                <a:latin typeface="Calibri" panose="020F0502020204030204"/>
              </a:rPr>
              <a:t>IEP also produces many specialised reports including coverage of the Ukraine, COVID and the Sahel and the effects on peace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8AAEA-7B95-7382-C868-B402C2A4DCD0}"/>
              </a:ext>
            </a:extLst>
          </p:cNvPr>
          <p:cNvSpPr txBox="1"/>
          <p:nvPr/>
        </p:nvSpPr>
        <p:spPr>
          <a:xfrm>
            <a:off x="286905" y="1413092"/>
            <a:ext cx="61876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1500">
                <a:solidFill>
                  <a:srgbClr val="000000"/>
                </a:solidFill>
                <a:latin typeface="Arial"/>
              </a:rPr>
              <a:t>IEP produced 6 major reports each year and up to six minor reports</a:t>
            </a:r>
            <a:endParaRPr lang="en-AU" sz="15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11" descr="A cover of a business report&#10;&#10;Description automatically generated">
            <a:extLst>
              <a:ext uri="{FF2B5EF4-FFF2-40B4-BE49-F238E27FC236}">
                <a16:creationId xmlns:a16="http://schemas.microsoft.com/office/drawing/2014/main" id="{0D793264-20FD-1F53-BC46-795A3A8D67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42" y="2039701"/>
            <a:ext cx="1117510" cy="1580090"/>
          </a:xfrm>
          <a:prstGeom prst="rect">
            <a:avLst/>
          </a:prstGeom>
        </p:spPr>
      </p:pic>
      <p:pic>
        <p:nvPicPr>
          <p:cNvPr id="9" name="Picture 8" descr="A blue cover with a graph and text&#10;&#10;AI-generated content may be incorrect.">
            <a:extLst>
              <a:ext uri="{FF2B5EF4-FFF2-40B4-BE49-F238E27FC236}">
                <a16:creationId xmlns:a16="http://schemas.microsoft.com/office/drawing/2014/main" id="{8B466C23-D3E1-AE25-FE7E-C2B829AEB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7" y="2031786"/>
            <a:ext cx="1100459" cy="1555439"/>
          </a:xfrm>
          <a:prstGeom prst="rect">
            <a:avLst/>
          </a:prstGeom>
        </p:spPr>
      </p:pic>
      <p:pic>
        <p:nvPicPr>
          <p:cNvPr id="15" name="Picture 14" descr="A green cover with orange and blue graphics&#10;&#10;AI-generated content may be incorrect.">
            <a:extLst>
              <a:ext uri="{FF2B5EF4-FFF2-40B4-BE49-F238E27FC236}">
                <a16:creationId xmlns:a16="http://schemas.microsoft.com/office/drawing/2014/main" id="{56ED72D9-DE8E-402F-20BD-A85E8B2BB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14" y="2031785"/>
            <a:ext cx="1100458" cy="1555438"/>
          </a:xfrm>
          <a:prstGeom prst="rect">
            <a:avLst/>
          </a:prstGeom>
        </p:spPr>
      </p:pic>
      <p:pic>
        <p:nvPicPr>
          <p:cNvPr id="17" name="Picture 16" descr="A book cover of a modern trend&#10;&#10;AI-generated content may be incorrect.">
            <a:extLst>
              <a:ext uri="{FF2B5EF4-FFF2-40B4-BE49-F238E27FC236}">
                <a16:creationId xmlns:a16="http://schemas.microsoft.com/office/drawing/2014/main" id="{FD639243-DF53-BAA5-0A67-38F6D974B4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20" y="2031784"/>
            <a:ext cx="1110888" cy="1572047"/>
          </a:xfrm>
          <a:prstGeom prst="rect">
            <a:avLst/>
          </a:prstGeom>
        </p:spPr>
      </p:pic>
      <p:pic>
        <p:nvPicPr>
          <p:cNvPr id="19" name="Picture 18" descr="A cover of a book&#10;&#10;AI-generated content may be incorrect.">
            <a:extLst>
              <a:ext uri="{FF2B5EF4-FFF2-40B4-BE49-F238E27FC236}">
                <a16:creationId xmlns:a16="http://schemas.microsoft.com/office/drawing/2014/main" id="{98524C2F-95D4-5C67-1F23-396F49FDE3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84" y="2043867"/>
            <a:ext cx="1112209" cy="1572047"/>
          </a:xfrm>
          <a:prstGeom prst="rect">
            <a:avLst/>
          </a:prstGeom>
        </p:spPr>
      </p:pic>
      <p:pic>
        <p:nvPicPr>
          <p:cNvPr id="21" name="Picture 20" descr="A blue cover with white text&#10;&#10;AI-generated content may be incorrect.">
            <a:extLst>
              <a:ext uri="{FF2B5EF4-FFF2-40B4-BE49-F238E27FC236}">
                <a16:creationId xmlns:a16="http://schemas.microsoft.com/office/drawing/2014/main" id="{F70B1C9B-B199-6880-C103-06DBDB8BE2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26" y="2039701"/>
            <a:ext cx="1117510" cy="1580090"/>
          </a:xfrm>
          <a:prstGeom prst="rect">
            <a:avLst/>
          </a:prstGeom>
        </p:spPr>
      </p:pic>
      <p:pic>
        <p:nvPicPr>
          <p:cNvPr id="23" name="Picture 22" descr="A cover of a book&#10;&#10;AI-generated content may be incorrect.">
            <a:extLst>
              <a:ext uri="{FF2B5EF4-FFF2-40B4-BE49-F238E27FC236}">
                <a16:creationId xmlns:a16="http://schemas.microsoft.com/office/drawing/2014/main" id="{A1D3DFE4-5DA8-3FF2-13BA-004084DDB5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56" y="2039702"/>
            <a:ext cx="1111822" cy="1572047"/>
          </a:xfrm>
          <a:prstGeom prst="rect">
            <a:avLst/>
          </a:prstGeom>
        </p:spPr>
      </p:pic>
      <p:sp>
        <p:nvSpPr>
          <p:cNvPr id="5" name="Google Shape;2296;p333">
            <a:extLst>
              <a:ext uri="{FF2B5EF4-FFF2-40B4-BE49-F238E27FC236}">
                <a16:creationId xmlns:a16="http://schemas.microsoft.com/office/drawing/2014/main" id="{B67DC440-7666-062F-8042-B7476EEF3CC3}"/>
              </a:ext>
            </a:extLst>
          </p:cNvPr>
          <p:cNvSpPr txBox="1"/>
          <p:nvPr/>
        </p:nvSpPr>
        <p:spPr>
          <a:xfrm>
            <a:off x="170192" y="200038"/>
            <a:ext cx="4525463" cy="23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57052">
              <a:lnSpc>
                <a:spcPct val="90000"/>
              </a:lnSpc>
              <a:buClr>
                <a:prstClr val="black"/>
              </a:buClr>
              <a:buSzPts val="2700"/>
              <a:defRPr/>
            </a:pPr>
            <a:r>
              <a:rPr lang="en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major reports</a:t>
            </a:r>
            <a:endParaRPr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26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54"/>
          <p:cNvSpPr txBox="1"/>
          <p:nvPr/>
        </p:nvSpPr>
        <p:spPr>
          <a:xfrm>
            <a:off x="167474" y="199306"/>
            <a:ext cx="44193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Institute for Economics &amp; Peace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1" name="Google Shape;941;p154"/>
          <p:cNvGrpSpPr/>
          <p:nvPr/>
        </p:nvGrpSpPr>
        <p:grpSpPr>
          <a:xfrm>
            <a:off x="439354" y="969158"/>
            <a:ext cx="2706485" cy="1146256"/>
            <a:chOff x="439354" y="1345842"/>
            <a:chExt cx="2587757" cy="1146600"/>
          </a:xfrm>
        </p:grpSpPr>
        <p:sp>
          <p:nvSpPr>
            <p:cNvPr id="942" name="Google Shape;942;p154"/>
            <p:cNvSpPr txBox="1"/>
            <p:nvPr/>
          </p:nvSpPr>
          <p:spPr>
            <a:xfrm>
              <a:off x="633411" y="1345842"/>
              <a:ext cx="2393700" cy="11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600" tIns="34300" rIns="68600" bIns="34300" anchor="t" anchorCtr="0">
              <a:noAutofit/>
            </a:bodyPr>
            <a:lstStyle/>
            <a:p>
              <a:r>
                <a:rPr lang="en" sz="1500">
                  <a:solidFill>
                    <a:srgbClr val="0B1107"/>
                  </a:solidFill>
                  <a:latin typeface="Arial"/>
                  <a:ea typeface="Arial"/>
                  <a:cs typeface="Arial"/>
                  <a:sym typeface="Arial"/>
                </a:rPr>
                <a:t>Research used extensively by organisations, including the OECD, Commonwealth Secretariat, World Bank and the United Nations</a:t>
              </a:r>
              <a:endParaRPr sz="1500">
                <a:latin typeface="Arial" panose="020B0604020202020204" pitchFamily="34" charset="0"/>
              </a:endParaRPr>
            </a:p>
          </p:txBody>
        </p:sp>
        <p:pic>
          <p:nvPicPr>
            <p:cNvPr id="943" name="Google Shape;943;p1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9354" y="1418791"/>
              <a:ext cx="120822" cy="1911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4" name="Google Shape;944;p154"/>
          <p:cNvGrpSpPr/>
          <p:nvPr/>
        </p:nvGrpSpPr>
        <p:grpSpPr>
          <a:xfrm>
            <a:off x="439355" y="2339219"/>
            <a:ext cx="2786071" cy="499950"/>
            <a:chOff x="435142" y="1743208"/>
            <a:chExt cx="2786071" cy="500100"/>
          </a:xfrm>
        </p:grpSpPr>
        <p:sp>
          <p:nvSpPr>
            <p:cNvPr id="945" name="Google Shape;945;p154"/>
            <p:cNvSpPr txBox="1"/>
            <p:nvPr/>
          </p:nvSpPr>
          <p:spPr>
            <a:xfrm>
              <a:off x="633413" y="1743208"/>
              <a:ext cx="25878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600" tIns="34300" rIns="68600" bIns="34300" anchor="t" anchorCtr="0">
              <a:noAutofit/>
            </a:bodyPr>
            <a:lstStyle/>
            <a:p>
              <a:r>
                <a:rPr lang="en" sz="1500">
                  <a:solidFill>
                    <a:srgbClr val="0B1107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Work is included in </a:t>
              </a:r>
              <a:r>
                <a:rPr lang="en" sz="1500">
                  <a:solidFill>
                    <a:srgbClr val="0B11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thousands</a:t>
              </a:r>
              <a:r>
                <a:rPr lang="en" sz="1500">
                  <a:solidFill>
                    <a:srgbClr val="0B1107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of university courses</a:t>
              </a:r>
              <a:endParaRPr sz="1500">
                <a:solidFill>
                  <a:srgbClr val="0B110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946" name="Google Shape;946;p1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142" y="1810690"/>
              <a:ext cx="120822" cy="1911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7" name="Google Shape;947;p154"/>
          <p:cNvGrpSpPr/>
          <p:nvPr/>
        </p:nvGrpSpPr>
        <p:grpSpPr>
          <a:xfrm>
            <a:off x="439354" y="3097894"/>
            <a:ext cx="2503170" cy="738378"/>
            <a:chOff x="435142" y="2143522"/>
            <a:chExt cx="2503170" cy="738600"/>
          </a:xfrm>
        </p:grpSpPr>
        <p:sp>
          <p:nvSpPr>
            <p:cNvPr id="948" name="Google Shape;948;p154"/>
            <p:cNvSpPr txBox="1"/>
            <p:nvPr/>
          </p:nvSpPr>
          <p:spPr>
            <a:xfrm>
              <a:off x="596812" y="2143522"/>
              <a:ext cx="23415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" sz="1500">
                  <a:solidFill>
                    <a:srgbClr val="0B1107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Over </a:t>
              </a:r>
              <a:r>
                <a:rPr lang="en" sz="1500">
                  <a:solidFill>
                    <a:srgbClr val="0B11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en" sz="1500">
                  <a:solidFill>
                    <a:srgbClr val="0B1107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0,000 downloads of IEP reports </a:t>
              </a:r>
              <a:endParaRPr sz="1500">
                <a:solidFill>
                  <a:srgbClr val="0B110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949" name="Google Shape;949;p1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142" y="2234792"/>
              <a:ext cx="120822" cy="1911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0" name="Google Shape;950;p154"/>
          <p:cNvGrpSpPr/>
          <p:nvPr/>
        </p:nvGrpSpPr>
        <p:grpSpPr>
          <a:xfrm>
            <a:off x="3254743" y="921056"/>
            <a:ext cx="1694700" cy="1644706"/>
            <a:chOff x="3489693" y="1048533"/>
            <a:chExt cx="1694700" cy="1645200"/>
          </a:xfrm>
        </p:grpSpPr>
        <p:sp>
          <p:nvSpPr>
            <p:cNvPr id="951" name="Google Shape;951;p154"/>
            <p:cNvSpPr/>
            <p:nvPr/>
          </p:nvSpPr>
          <p:spPr>
            <a:xfrm>
              <a:off x="3489693" y="1048533"/>
              <a:ext cx="1678800" cy="164520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13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52" name="Google Shape;952;p154"/>
            <p:cNvSpPr txBox="1"/>
            <p:nvPr/>
          </p:nvSpPr>
          <p:spPr>
            <a:xfrm>
              <a:off x="3489693" y="1565465"/>
              <a:ext cx="16788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390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44BN</a:t>
              </a:r>
              <a:endParaRPr sz="39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3" name="Google Shape;953;p154"/>
            <p:cNvSpPr txBox="1"/>
            <p:nvPr/>
          </p:nvSpPr>
          <p:spPr>
            <a:xfrm>
              <a:off x="3489693" y="1982094"/>
              <a:ext cx="1694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8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 REACH</a:t>
              </a:r>
              <a:endParaRPr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4" name="Google Shape;954;p154"/>
          <p:cNvGrpSpPr/>
          <p:nvPr/>
        </p:nvGrpSpPr>
        <p:grpSpPr>
          <a:xfrm>
            <a:off x="5042444" y="921056"/>
            <a:ext cx="1694700" cy="1644706"/>
            <a:chOff x="5277394" y="1048533"/>
            <a:chExt cx="1694700" cy="1645200"/>
          </a:xfrm>
        </p:grpSpPr>
        <p:sp>
          <p:nvSpPr>
            <p:cNvPr id="955" name="Google Shape;955;p154"/>
            <p:cNvSpPr/>
            <p:nvPr/>
          </p:nvSpPr>
          <p:spPr>
            <a:xfrm>
              <a:off x="5277394" y="1048533"/>
              <a:ext cx="1678800" cy="164520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13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56" name="Google Shape;956;p154"/>
            <p:cNvSpPr txBox="1"/>
            <p:nvPr/>
          </p:nvSpPr>
          <p:spPr>
            <a:xfrm>
              <a:off x="5277394" y="1565465"/>
              <a:ext cx="16788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400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1.5BN</a:t>
              </a:r>
              <a:endParaRPr sz="4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7" name="Google Shape;957;p154"/>
            <p:cNvSpPr txBox="1"/>
            <p:nvPr/>
          </p:nvSpPr>
          <p:spPr>
            <a:xfrm>
              <a:off x="5277394" y="1982094"/>
              <a:ext cx="1694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8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REACH</a:t>
              </a:r>
              <a:endParaRPr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8" name="Google Shape;958;p154"/>
          <p:cNvGrpSpPr/>
          <p:nvPr/>
        </p:nvGrpSpPr>
        <p:grpSpPr>
          <a:xfrm>
            <a:off x="6830148" y="921056"/>
            <a:ext cx="1694700" cy="1644706"/>
            <a:chOff x="7065098" y="1048533"/>
            <a:chExt cx="1694700" cy="1645200"/>
          </a:xfrm>
        </p:grpSpPr>
        <p:sp>
          <p:nvSpPr>
            <p:cNvPr id="959" name="Google Shape;959;p154"/>
            <p:cNvSpPr/>
            <p:nvPr/>
          </p:nvSpPr>
          <p:spPr>
            <a:xfrm>
              <a:off x="7065098" y="1048533"/>
              <a:ext cx="1678800" cy="164520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13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60" name="Google Shape;960;p154"/>
            <p:cNvSpPr txBox="1"/>
            <p:nvPr/>
          </p:nvSpPr>
          <p:spPr>
            <a:xfrm>
              <a:off x="7065098" y="1565465"/>
              <a:ext cx="16788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400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170</a:t>
              </a:r>
              <a:endParaRPr sz="4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1" name="Google Shape;961;p154"/>
            <p:cNvSpPr txBox="1"/>
            <p:nvPr/>
          </p:nvSpPr>
          <p:spPr>
            <a:xfrm>
              <a:off x="7065098" y="1982094"/>
              <a:ext cx="1694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8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REACH</a:t>
              </a:r>
              <a:endParaRPr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2" name="Google Shape;962;p154"/>
          <p:cNvGrpSpPr/>
          <p:nvPr/>
        </p:nvGrpSpPr>
        <p:grpSpPr>
          <a:xfrm>
            <a:off x="3254743" y="2687684"/>
            <a:ext cx="1678800" cy="1644706"/>
            <a:chOff x="3489693" y="2815690"/>
            <a:chExt cx="1678800" cy="1645200"/>
          </a:xfrm>
        </p:grpSpPr>
        <p:sp>
          <p:nvSpPr>
            <p:cNvPr id="963" name="Google Shape;963;p154"/>
            <p:cNvSpPr/>
            <p:nvPr/>
          </p:nvSpPr>
          <p:spPr>
            <a:xfrm>
              <a:off x="3489693" y="2815690"/>
              <a:ext cx="1678800" cy="164520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13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64" name="Google Shape;964;p154"/>
            <p:cNvSpPr txBox="1"/>
            <p:nvPr/>
          </p:nvSpPr>
          <p:spPr>
            <a:xfrm>
              <a:off x="3489693" y="3332622"/>
              <a:ext cx="15843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400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sz="4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5" name="Google Shape;965;p154"/>
            <p:cNvSpPr txBox="1"/>
            <p:nvPr/>
          </p:nvSpPr>
          <p:spPr>
            <a:xfrm>
              <a:off x="3489693" y="3749251"/>
              <a:ext cx="1678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8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PUBLISHED REPORTS</a:t>
              </a:r>
              <a:endParaRPr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6" name="Google Shape;966;p154"/>
          <p:cNvGrpSpPr/>
          <p:nvPr/>
        </p:nvGrpSpPr>
        <p:grpSpPr>
          <a:xfrm>
            <a:off x="5042444" y="2687684"/>
            <a:ext cx="1694700" cy="1644706"/>
            <a:chOff x="5277394" y="2815690"/>
            <a:chExt cx="1694700" cy="1645200"/>
          </a:xfrm>
        </p:grpSpPr>
        <p:sp>
          <p:nvSpPr>
            <p:cNvPr id="967" name="Google Shape;967;p154"/>
            <p:cNvSpPr/>
            <p:nvPr/>
          </p:nvSpPr>
          <p:spPr>
            <a:xfrm>
              <a:off x="5277394" y="2815690"/>
              <a:ext cx="1678800" cy="164520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13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68" name="Google Shape;968;p154"/>
            <p:cNvSpPr txBox="1"/>
            <p:nvPr/>
          </p:nvSpPr>
          <p:spPr>
            <a:xfrm>
              <a:off x="5277394" y="3332622"/>
              <a:ext cx="16788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400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3000</a:t>
              </a:r>
              <a:endParaRPr sz="4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9" name="Google Shape;969;p154"/>
            <p:cNvSpPr txBox="1"/>
            <p:nvPr/>
          </p:nvSpPr>
          <p:spPr>
            <a:xfrm>
              <a:off x="5277394" y="3749251"/>
              <a:ext cx="1694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8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BOOK REFERENCES</a:t>
              </a:r>
              <a:endParaRPr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70" name="Google Shape;970;p154"/>
          <p:cNvGrpSpPr/>
          <p:nvPr/>
        </p:nvGrpSpPr>
        <p:grpSpPr>
          <a:xfrm>
            <a:off x="6830148" y="2687684"/>
            <a:ext cx="1694700" cy="1644706"/>
            <a:chOff x="7065098" y="2815690"/>
            <a:chExt cx="1694700" cy="1645200"/>
          </a:xfrm>
        </p:grpSpPr>
        <p:sp>
          <p:nvSpPr>
            <p:cNvPr id="971" name="Google Shape;971;p154"/>
            <p:cNvSpPr/>
            <p:nvPr/>
          </p:nvSpPr>
          <p:spPr>
            <a:xfrm>
              <a:off x="7065098" y="2815690"/>
              <a:ext cx="1678800" cy="164520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13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72" name="Google Shape;972;p154"/>
            <p:cNvSpPr txBox="1"/>
            <p:nvPr/>
          </p:nvSpPr>
          <p:spPr>
            <a:xfrm>
              <a:off x="7065098" y="3332622"/>
              <a:ext cx="16788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400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2M</a:t>
              </a:r>
              <a:endParaRPr sz="4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3" name="Google Shape;973;p154"/>
            <p:cNvSpPr txBox="1"/>
            <p:nvPr/>
          </p:nvSpPr>
          <p:spPr>
            <a:xfrm>
              <a:off x="7065098" y="3749251"/>
              <a:ext cx="1694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8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UNIQUE VISITORS</a:t>
              </a:r>
              <a:endParaRPr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70899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black magazines&#10;&#10;AI-generated content may be incorrect.">
            <a:extLst>
              <a:ext uri="{FF2B5EF4-FFF2-40B4-BE49-F238E27FC236}">
                <a16:creationId xmlns:a16="http://schemas.microsoft.com/office/drawing/2014/main" id="{D4CE47C8-27E3-D4FB-5FD1-95720D11F2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r="5569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21A2ED4-73A7-7AA1-FF44-6F432A82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38249"/>
            <a:ext cx="3520538" cy="2161218"/>
          </a:xfrm>
        </p:spPr>
        <p:txBody>
          <a:bodyPr/>
          <a:lstStyle/>
          <a:p>
            <a:r>
              <a:rPr lang="en-US" dirty="0"/>
              <a:t>What is Global Terrorism Index?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7F0473-CD80-D74C-02B9-D2A0400FEF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7407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296;p333">
            <a:extLst>
              <a:ext uri="{FF2B5EF4-FFF2-40B4-BE49-F238E27FC236}">
                <a16:creationId xmlns:a16="http://schemas.microsoft.com/office/drawing/2014/main" id="{FD5115C0-7B08-FC44-8EF2-97C900B93027}"/>
              </a:ext>
            </a:extLst>
          </p:cNvPr>
          <p:cNvSpPr txBox="1"/>
          <p:nvPr/>
        </p:nvSpPr>
        <p:spPr>
          <a:xfrm>
            <a:off x="168834" y="199306"/>
            <a:ext cx="4513880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>
                <a:latin typeface="Arial" panose="020B0604020202020204" pitchFamily="34" charset="0"/>
                <a:cs typeface="Arial" panose="020B0604020202020204" pitchFamily="34" charset="0"/>
              </a:rPr>
              <a:t>Global Terrorism Index: Methodology</a:t>
            </a:r>
            <a:endParaRPr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E9012C-C5FF-8249-857D-E75F748DD8FD}"/>
              </a:ext>
            </a:extLst>
          </p:cNvPr>
          <p:cNvSpPr txBox="1"/>
          <p:nvPr/>
        </p:nvSpPr>
        <p:spPr>
          <a:xfrm>
            <a:off x="88700" y="430167"/>
            <a:ext cx="825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>
                <a:solidFill>
                  <a:srgbClr val="2C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terrorism: </a:t>
            </a:r>
            <a:r>
              <a:rPr lang="en-US" sz="1200" i="1">
                <a:solidFill>
                  <a:srgbClr val="2C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systematic threat or use of violence, by non-state actors, whether for or in opposition to established authority, with the intention of communicating a political, religious or ideological message to a group larger than the victim group, by generating fear and so altering (or attempting to alter) the </a:t>
            </a:r>
            <a:r>
              <a:rPr lang="en-AU" sz="1200" i="1">
                <a:solidFill>
                  <a:srgbClr val="2C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1200" i="1">
                <a:solidFill>
                  <a:srgbClr val="2C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larger group.</a:t>
            </a:r>
            <a:endParaRPr lang="en-AU" sz="1199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92239"/>
              </p:ext>
            </p:extLst>
          </p:nvPr>
        </p:nvGraphicFramePr>
        <p:xfrm>
          <a:off x="3248719" y="1302292"/>
          <a:ext cx="1888251" cy="1177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801">
                <a:tc>
                  <a:txBody>
                    <a:bodyPr/>
                    <a:lstStyle/>
                    <a:p>
                      <a:pPr algn="ctr"/>
                      <a:r>
                        <a:rPr lang="en-AU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</a:p>
                  </a:txBody>
                  <a:tcPr marL="100880" marR="100880" marT="50440" marB="5044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</a:p>
                  </a:txBody>
                  <a:tcPr marL="100880" marR="100880" marT="50440" marB="5044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10">
                <a:tc>
                  <a:txBody>
                    <a:bodyPr/>
                    <a:lstStyle/>
                    <a:p>
                      <a:pPr algn="ctr"/>
                      <a:r>
                        <a:rPr lang="en-AU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Incidents</a:t>
                      </a:r>
                    </a:p>
                  </a:txBody>
                  <a:tcPr marL="100880" marR="100880" marT="50440" marB="50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AU" sz="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880" marR="100880" marT="50440" marB="50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0">
                <a:tc>
                  <a:txBody>
                    <a:bodyPr/>
                    <a:lstStyle/>
                    <a:p>
                      <a:pPr algn="ctr"/>
                      <a:r>
                        <a:rPr lang="en-AU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Injuries</a:t>
                      </a:r>
                    </a:p>
                  </a:txBody>
                  <a:tcPr marL="100880" marR="100880" marT="50440" marB="50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100880" marR="100880" marT="50440" marB="50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10">
                <a:tc>
                  <a:txBody>
                    <a:bodyPr/>
                    <a:lstStyle/>
                    <a:p>
                      <a:pPr algn="ctr"/>
                      <a:r>
                        <a:rPr lang="en-AU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100880" marR="100880" marT="50440" marB="50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00880" marR="100880" marT="50440" marB="50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10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Hostages</a:t>
                      </a:r>
                      <a:endParaRPr lang="en-AU" sz="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880" marR="100880" marT="50440" marB="50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AU" sz="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880" marR="100880" marT="50440" marB="50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395862"/>
                  </a:ext>
                </a:extLst>
              </a:tr>
            </a:tbl>
          </a:graphicData>
        </a:graphic>
      </p:graphicFrame>
      <p:sp>
        <p:nvSpPr>
          <p:cNvPr id="43" name="Content Placeholder 8"/>
          <p:cNvSpPr txBox="1">
            <a:spLocks/>
          </p:cNvSpPr>
          <p:nvPr/>
        </p:nvSpPr>
        <p:spPr>
          <a:xfrm>
            <a:off x="90772" y="2749772"/>
            <a:ext cx="2762349" cy="674822"/>
          </a:xfrm>
          <a:prstGeom prst="rect">
            <a:avLst/>
          </a:prstGeom>
        </p:spPr>
        <p:txBody>
          <a:bodyPr vert="horz" lIns="137132" tIns="68567" rIns="137132" bIns="68567" rtlCol="0">
            <a:normAutofit fontScale="85000" lnSpcReduction="10000"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923" lvl="2">
              <a:lnSpc>
                <a:spcPct val="150000"/>
              </a:lnSpc>
              <a:buClr>
                <a:srgbClr val="C00000"/>
              </a:buClr>
              <a:buSzPct val="80000"/>
            </a:pPr>
            <a:r>
              <a:rPr lang="en-AU" sz="1725">
                <a:solidFill>
                  <a:srgbClr val="37444D"/>
                </a:solidFill>
                <a:latin typeface="Arial" charset="0"/>
                <a:cs typeface="Arial" charset="0"/>
              </a:rPr>
              <a:t>Socio-economic indicators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95186"/>
              </p:ext>
            </p:extLst>
          </p:nvPr>
        </p:nvGraphicFramePr>
        <p:xfrm>
          <a:off x="6239771" y="1530874"/>
          <a:ext cx="2412150" cy="7725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2430">
                  <a:extLst>
                    <a:ext uri="{9D8B030D-6E8A-4147-A177-3AD203B41FA5}">
                      <a16:colId xmlns:a16="http://schemas.microsoft.com/office/drawing/2014/main" val="3638669840"/>
                    </a:ext>
                  </a:extLst>
                </a:gridCol>
                <a:gridCol w="482430">
                  <a:extLst>
                    <a:ext uri="{9D8B030D-6E8A-4147-A177-3AD203B41FA5}">
                      <a16:colId xmlns:a16="http://schemas.microsoft.com/office/drawing/2014/main" val="2055234861"/>
                    </a:ext>
                  </a:extLst>
                </a:gridCol>
                <a:gridCol w="482430">
                  <a:extLst>
                    <a:ext uri="{9D8B030D-6E8A-4147-A177-3AD203B41FA5}">
                      <a16:colId xmlns:a16="http://schemas.microsoft.com/office/drawing/2014/main" val="3181561556"/>
                    </a:ext>
                  </a:extLst>
                </a:gridCol>
                <a:gridCol w="482430">
                  <a:extLst>
                    <a:ext uri="{9D8B030D-6E8A-4147-A177-3AD203B41FA5}">
                      <a16:colId xmlns:a16="http://schemas.microsoft.com/office/drawing/2014/main" val="1844781246"/>
                    </a:ext>
                  </a:extLst>
                </a:gridCol>
                <a:gridCol w="482430">
                  <a:extLst>
                    <a:ext uri="{9D8B030D-6E8A-4147-A177-3AD203B41FA5}">
                      <a16:colId xmlns:a16="http://schemas.microsoft.com/office/drawing/2014/main" val="2954477888"/>
                    </a:ext>
                  </a:extLst>
                </a:gridCol>
              </a:tblGrid>
              <a:tr h="496670">
                <a:tc>
                  <a:txBody>
                    <a:bodyPr/>
                    <a:lstStyle/>
                    <a:p>
                      <a:pPr algn="ctr"/>
                      <a:r>
                        <a:rPr lang="en-AU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minus 1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en-AU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minus </a:t>
                      </a:r>
                      <a:r>
                        <a:rPr lang="en-AU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minus 3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minus 4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45645"/>
                  </a:ext>
                </a:extLst>
              </a:tr>
              <a:tr h="275928">
                <a:tc>
                  <a:txBody>
                    <a:bodyPr/>
                    <a:lstStyle/>
                    <a:p>
                      <a:pPr algn="ctr"/>
                      <a:r>
                        <a:rPr lang="en-AU"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55003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5347864" y="1107428"/>
            <a:ext cx="4075055" cy="29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4923" lvl="2">
              <a:lnSpc>
                <a:spcPct val="150000"/>
              </a:lnSpc>
              <a:buClr>
                <a:srgbClr val="C00000"/>
              </a:buClr>
              <a:buSzPct val="80000"/>
            </a:pPr>
            <a:r>
              <a:rPr lang="en-AU" sz="1013">
                <a:solidFill>
                  <a:srgbClr val="37444D"/>
                </a:solidFill>
                <a:latin typeface="Arial" panose="020B0604020202020204" pitchFamily="34" charset="0"/>
              </a:rPr>
              <a:t>Over 5 years to measure long term impact</a:t>
            </a:r>
          </a:p>
        </p:txBody>
      </p:sp>
      <p:sp>
        <p:nvSpPr>
          <p:cNvPr id="51" name="Content Placeholder 8"/>
          <p:cNvSpPr txBox="1">
            <a:spLocks/>
          </p:cNvSpPr>
          <p:nvPr/>
        </p:nvSpPr>
        <p:spPr>
          <a:xfrm>
            <a:off x="5991983" y="2819285"/>
            <a:ext cx="3546546" cy="6748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73" lvl="2" indent="0">
              <a:lnSpc>
                <a:spcPct val="150000"/>
              </a:lnSpc>
              <a:buClr>
                <a:srgbClr val="C00000"/>
              </a:buClr>
              <a:buSzPct val="80000"/>
              <a:buNone/>
            </a:pPr>
            <a:r>
              <a:rPr lang="en-AU" sz="1350">
                <a:solidFill>
                  <a:srgbClr val="37444D"/>
                </a:solidFill>
                <a:latin typeface="Arial" charset="0"/>
                <a:cs typeface="Arial" charset="0"/>
              </a:rPr>
              <a:t>Logarithmic banding scores (1-10)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05" y="1804359"/>
            <a:ext cx="1983419" cy="5723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87" y="1510575"/>
            <a:ext cx="2283586" cy="357176"/>
          </a:xfrm>
          <a:prstGeom prst="rect">
            <a:avLst/>
          </a:prstGeom>
        </p:spPr>
      </p:pic>
      <p:sp>
        <p:nvSpPr>
          <p:cNvPr id="29" name="Google Shape;484;p16"/>
          <p:cNvSpPr/>
          <p:nvPr/>
        </p:nvSpPr>
        <p:spPr>
          <a:xfrm>
            <a:off x="1799505" y="3579442"/>
            <a:ext cx="515566" cy="5155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8861" y="55444"/>
                </a:moveTo>
                <a:cubicBezTo>
                  <a:pt x="108816" y="54966"/>
                  <a:pt x="108750" y="54505"/>
                  <a:pt x="108694" y="54033"/>
                </a:cubicBezTo>
                <a:cubicBezTo>
                  <a:pt x="108566" y="52994"/>
                  <a:pt x="108411" y="51972"/>
                  <a:pt x="108222" y="50955"/>
                </a:cubicBezTo>
                <a:cubicBezTo>
                  <a:pt x="108127" y="50433"/>
                  <a:pt x="108022" y="49922"/>
                  <a:pt x="107911" y="49405"/>
                </a:cubicBezTo>
                <a:cubicBezTo>
                  <a:pt x="107688" y="48400"/>
                  <a:pt x="107427" y="47405"/>
                  <a:pt x="107144" y="46422"/>
                </a:cubicBezTo>
                <a:cubicBezTo>
                  <a:pt x="107016" y="45977"/>
                  <a:pt x="106911" y="45527"/>
                  <a:pt x="106766" y="45088"/>
                </a:cubicBezTo>
                <a:cubicBezTo>
                  <a:pt x="106350" y="43772"/>
                  <a:pt x="105872" y="42477"/>
                  <a:pt x="105350" y="41211"/>
                </a:cubicBezTo>
                <a:cubicBezTo>
                  <a:pt x="105127" y="40672"/>
                  <a:pt x="104866" y="40161"/>
                  <a:pt x="104627" y="39633"/>
                </a:cubicBezTo>
                <a:cubicBezTo>
                  <a:pt x="104283" y="38883"/>
                  <a:pt x="103933" y="38138"/>
                  <a:pt x="103555" y="37411"/>
                </a:cubicBezTo>
                <a:cubicBezTo>
                  <a:pt x="103222" y="36766"/>
                  <a:pt x="102866" y="36133"/>
                  <a:pt x="102500" y="35505"/>
                </a:cubicBezTo>
                <a:cubicBezTo>
                  <a:pt x="102177" y="34950"/>
                  <a:pt x="101838" y="34400"/>
                  <a:pt x="101494" y="33855"/>
                </a:cubicBezTo>
                <a:cubicBezTo>
                  <a:pt x="101066" y="33172"/>
                  <a:pt x="100633" y="32494"/>
                  <a:pt x="100172" y="31838"/>
                </a:cubicBezTo>
                <a:cubicBezTo>
                  <a:pt x="99922" y="31483"/>
                  <a:pt x="99644" y="31138"/>
                  <a:pt x="99383" y="30783"/>
                </a:cubicBezTo>
                <a:cubicBezTo>
                  <a:pt x="97466" y="28222"/>
                  <a:pt x="95327" y="25838"/>
                  <a:pt x="92955" y="23694"/>
                </a:cubicBezTo>
                <a:cubicBezTo>
                  <a:pt x="92805" y="23561"/>
                  <a:pt x="92661" y="23422"/>
                  <a:pt x="92511" y="23288"/>
                </a:cubicBezTo>
                <a:cubicBezTo>
                  <a:pt x="91661" y="22544"/>
                  <a:pt x="90794" y="21816"/>
                  <a:pt x="89894" y="21127"/>
                </a:cubicBezTo>
                <a:cubicBezTo>
                  <a:pt x="89850" y="21088"/>
                  <a:pt x="89805" y="21055"/>
                  <a:pt x="89755" y="21022"/>
                </a:cubicBezTo>
                <a:cubicBezTo>
                  <a:pt x="85883" y="18066"/>
                  <a:pt x="81555" y="15672"/>
                  <a:pt x="76900" y="13961"/>
                </a:cubicBezTo>
                <a:cubicBezTo>
                  <a:pt x="75511" y="16177"/>
                  <a:pt x="74094" y="19000"/>
                  <a:pt x="72444" y="19944"/>
                </a:cubicBezTo>
                <a:cubicBezTo>
                  <a:pt x="70055" y="21305"/>
                  <a:pt x="70227" y="26761"/>
                  <a:pt x="74827" y="26250"/>
                </a:cubicBezTo>
                <a:cubicBezTo>
                  <a:pt x="74827" y="26250"/>
                  <a:pt x="73466" y="27611"/>
                  <a:pt x="74827" y="32555"/>
                </a:cubicBezTo>
                <a:cubicBezTo>
                  <a:pt x="76194" y="37500"/>
                  <a:pt x="78477" y="38572"/>
                  <a:pt x="85227" y="35794"/>
                </a:cubicBezTo>
                <a:cubicBezTo>
                  <a:pt x="88122" y="34600"/>
                  <a:pt x="90322" y="35222"/>
                  <a:pt x="90000" y="38183"/>
                </a:cubicBezTo>
                <a:cubicBezTo>
                  <a:pt x="89316" y="44488"/>
                  <a:pt x="84455" y="44222"/>
                  <a:pt x="88122" y="54377"/>
                </a:cubicBezTo>
                <a:cubicBezTo>
                  <a:pt x="90338" y="60511"/>
                  <a:pt x="95794" y="62900"/>
                  <a:pt x="97838" y="67672"/>
                </a:cubicBezTo>
                <a:cubicBezTo>
                  <a:pt x="98966" y="70294"/>
                  <a:pt x="103283" y="72711"/>
                  <a:pt x="106944" y="74355"/>
                </a:cubicBezTo>
                <a:cubicBezTo>
                  <a:pt x="107338" y="73072"/>
                  <a:pt x="107666" y="71761"/>
                  <a:pt x="107955" y="70427"/>
                </a:cubicBezTo>
                <a:cubicBezTo>
                  <a:pt x="108066" y="69927"/>
                  <a:pt x="108150" y="69411"/>
                  <a:pt x="108244" y="68900"/>
                </a:cubicBezTo>
                <a:cubicBezTo>
                  <a:pt x="108427" y="67911"/>
                  <a:pt x="108583" y="66911"/>
                  <a:pt x="108700" y="65900"/>
                </a:cubicBezTo>
                <a:cubicBezTo>
                  <a:pt x="108755" y="65422"/>
                  <a:pt x="108822" y="64950"/>
                  <a:pt x="108866" y="64466"/>
                </a:cubicBezTo>
                <a:cubicBezTo>
                  <a:pt x="109000" y="63000"/>
                  <a:pt x="109088" y="61511"/>
                  <a:pt x="109088" y="60000"/>
                </a:cubicBezTo>
                <a:cubicBezTo>
                  <a:pt x="109088" y="58461"/>
                  <a:pt x="109000" y="56944"/>
                  <a:pt x="108861" y="55444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2"/>
                  <a:pt x="29872" y="5455"/>
                  <a:pt x="60000" y="5455"/>
                </a:cubicBezTo>
                <a:cubicBezTo>
                  <a:pt x="90122" y="5455"/>
                  <a:pt x="114544" y="29872"/>
                  <a:pt x="114544" y="60000"/>
                </a:cubicBezTo>
                <a:cubicBezTo>
                  <a:pt x="114544" y="90127"/>
                  <a:pt x="90122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6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6"/>
                  <a:pt x="93133" y="0"/>
                  <a:pt x="60000" y="0"/>
                </a:cubicBezTo>
                <a:moveTo>
                  <a:pt x="46705" y="54033"/>
                </a:moveTo>
                <a:cubicBezTo>
                  <a:pt x="47044" y="50111"/>
                  <a:pt x="53350" y="46022"/>
                  <a:pt x="57611" y="44150"/>
                </a:cubicBezTo>
                <a:cubicBezTo>
                  <a:pt x="61872" y="42272"/>
                  <a:pt x="65794" y="41588"/>
                  <a:pt x="65283" y="38350"/>
                </a:cubicBezTo>
                <a:cubicBezTo>
                  <a:pt x="64772" y="35111"/>
                  <a:pt x="63577" y="32727"/>
                  <a:pt x="56933" y="32727"/>
                </a:cubicBezTo>
                <a:cubicBezTo>
                  <a:pt x="50283" y="32727"/>
                  <a:pt x="53183" y="41588"/>
                  <a:pt x="47727" y="36305"/>
                </a:cubicBezTo>
                <a:cubicBezTo>
                  <a:pt x="42272" y="31022"/>
                  <a:pt x="48916" y="32388"/>
                  <a:pt x="51644" y="31194"/>
                </a:cubicBezTo>
                <a:cubicBezTo>
                  <a:pt x="54372" y="30000"/>
                  <a:pt x="57100" y="25055"/>
                  <a:pt x="52327" y="24716"/>
                </a:cubicBezTo>
                <a:cubicBezTo>
                  <a:pt x="47555" y="24377"/>
                  <a:pt x="48577" y="26761"/>
                  <a:pt x="44827" y="25400"/>
                </a:cubicBezTo>
                <a:cubicBezTo>
                  <a:pt x="41077" y="24033"/>
                  <a:pt x="39372" y="30172"/>
                  <a:pt x="36988" y="29316"/>
                </a:cubicBezTo>
                <a:cubicBezTo>
                  <a:pt x="35405" y="28755"/>
                  <a:pt x="31183" y="25583"/>
                  <a:pt x="28388" y="22466"/>
                </a:cubicBezTo>
                <a:cubicBezTo>
                  <a:pt x="22744" y="27222"/>
                  <a:pt x="18205" y="33233"/>
                  <a:pt x="15161" y="40066"/>
                </a:cubicBezTo>
                <a:cubicBezTo>
                  <a:pt x="15972" y="49233"/>
                  <a:pt x="20966" y="54033"/>
                  <a:pt x="20966" y="54033"/>
                </a:cubicBezTo>
                <a:cubicBezTo>
                  <a:pt x="20966" y="54033"/>
                  <a:pt x="23522" y="60000"/>
                  <a:pt x="38861" y="67327"/>
                </a:cubicBezTo>
                <a:cubicBezTo>
                  <a:pt x="38861" y="67327"/>
                  <a:pt x="41761" y="67500"/>
                  <a:pt x="38350" y="64088"/>
                </a:cubicBezTo>
                <a:cubicBezTo>
                  <a:pt x="34944" y="60683"/>
                  <a:pt x="31194" y="56422"/>
                  <a:pt x="35455" y="54205"/>
                </a:cubicBezTo>
                <a:cubicBezTo>
                  <a:pt x="39716" y="51988"/>
                  <a:pt x="40911" y="52161"/>
                  <a:pt x="41933" y="56250"/>
                </a:cubicBezTo>
                <a:cubicBezTo>
                  <a:pt x="42955" y="60338"/>
                  <a:pt x="46361" y="57955"/>
                  <a:pt x="46705" y="54033"/>
                </a:cubicBezTo>
                <a:moveTo>
                  <a:pt x="90255" y="71505"/>
                </a:moveTo>
                <a:cubicBezTo>
                  <a:pt x="88294" y="72700"/>
                  <a:pt x="88377" y="75338"/>
                  <a:pt x="90000" y="76788"/>
                </a:cubicBezTo>
                <a:cubicBezTo>
                  <a:pt x="91616" y="78238"/>
                  <a:pt x="94855" y="80111"/>
                  <a:pt x="95877" y="76788"/>
                </a:cubicBezTo>
                <a:cubicBezTo>
                  <a:pt x="96900" y="73466"/>
                  <a:pt x="92216" y="70311"/>
                  <a:pt x="90255" y="71505"/>
                </a:cubicBezTo>
                <a:moveTo>
                  <a:pt x="66816" y="71933"/>
                </a:moveTo>
                <a:cubicBezTo>
                  <a:pt x="61022" y="66988"/>
                  <a:pt x="61705" y="64772"/>
                  <a:pt x="54372" y="64772"/>
                </a:cubicBezTo>
                <a:cubicBezTo>
                  <a:pt x="47044" y="64772"/>
                  <a:pt x="42444" y="66477"/>
                  <a:pt x="44316" y="76705"/>
                </a:cubicBezTo>
                <a:cubicBezTo>
                  <a:pt x="46194" y="86933"/>
                  <a:pt x="51644" y="82327"/>
                  <a:pt x="51138" y="90172"/>
                </a:cubicBezTo>
                <a:cubicBezTo>
                  <a:pt x="50622" y="98011"/>
                  <a:pt x="52500" y="99716"/>
                  <a:pt x="53694" y="101588"/>
                </a:cubicBezTo>
                <a:cubicBezTo>
                  <a:pt x="54888" y="103466"/>
                  <a:pt x="58466" y="108922"/>
                  <a:pt x="59827" y="101250"/>
                </a:cubicBezTo>
                <a:cubicBezTo>
                  <a:pt x="61194" y="93577"/>
                  <a:pt x="63750" y="89316"/>
                  <a:pt x="66644" y="85566"/>
                </a:cubicBezTo>
                <a:cubicBezTo>
                  <a:pt x="69544" y="81816"/>
                  <a:pt x="72611" y="76872"/>
                  <a:pt x="66816" y="7193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06" tIns="10706" rIns="10706" bIns="10706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Google Shape;75;p13"/>
          <p:cNvSpPr/>
          <p:nvPr/>
        </p:nvSpPr>
        <p:spPr>
          <a:xfrm>
            <a:off x="1128907" y="3637642"/>
            <a:ext cx="457619" cy="404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4544" y="113333"/>
                </a:moveTo>
                <a:lnTo>
                  <a:pt x="103638" y="113333"/>
                </a:lnTo>
                <a:lnTo>
                  <a:pt x="103638" y="6666"/>
                </a:lnTo>
                <a:lnTo>
                  <a:pt x="114544" y="6666"/>
                </a:lnTo>
                <a:cubicBezTo>
                  <a:pt x="114544" y="6666"/>
                  <a:pt x="114544" y="113333"/>
                  <a:pt x="114544" y="113333"/>
                </a:cubicBezTo>
                <a:close/>
                <a:moveTo>
                  <a:pt x="117272" y="0"/>
                </a:moveTo>
                <a:lnTo>
                  <a:pt x="100911" y="0"/>
                </a:lnTo>
                <a:cubicBezTo>
                  <a:pt x="99405" y="0"/>
                  <a:pt x="98183" y="1494"/>
                  <a:pt x="98183" y="3333"/>
                </a:cubicBezTo>
                <a:lnTo>
                  <a:pt x="98183" y="116666"/>
                </a:lnTo>
                <a:cubicBezTo>
                  <a:pt x="98183" y="118511"/>
                  <a:pt x="99405" y="120000"/>
                  <a:pt x="100911" y="120000"/>
                </a:cubicBezTo>
                <a:lnTo>
                  <a:pt x="117272" y="120000"/>
                </a:lnTo>
                <a:cubicBezTo>
                  <a:pt x="118777" y="120000"/>
                  <a:pt x="120000" y="118511"/>
                  <a:pt x="120000" y="116666"/>
                </a:cubicBezTo>
                <a:lnTo>
                  <a:pt x="120000" y="3333"/>
                </a:lnTo>
                <a:cubicBezTo>
                  <a:pt x="120000" y="1494"/>
                  <a:pt x="118777" y="0"/>
                  <a:pt x="117272" y="0"/>
                </a:cubicBezTo>
                <a:moveTo>
                  <a:pt x="49088" y="113333"/>
                </a:moveTo>
                <a:lnTo>
                  <a:pt x="38183" y="113333"/>
                </a:lnTo>
                <a:lnTo>
                  <a:pt x="38183" y="20000"/>
                </a:lnTo>
                <a:lnTo>
                  <a:pt x="49088" y="20000"/>
                </a:lnTo>
                <a:cubicBezTo>
                  <a:pt x="49088" y="20000"/>
                  <a:pt x="49088" y="113333"/>
                  <a:pt x="49088" y="113333"/>
                </a:cubicBezTo>
                <a:close/>
                <a:moveTo>
                  <a:pt x="51816" y="13333"/>
                </a:moveTo>
                <a:lnTo>
                  <a:pt x="35455" y="13333"/>
                </a:lnTo>
                <a:cubicBezTo>
                  <a:pt x="33950" y="13333"/>
                  <a:pt x="32727" y="14827"/>
                  <a:pt x="32727" y="16666"/>
                </a:cubicBezTo>
                <a:lnTo>
                  <a:pt x="32727" y="116666"/>
                </a:lnTo>
                <a:cubicBezTo>
                  <a:pt x="32727" y="118511"/>
                  <a:pt x="33950" y="120000"/>
                  <a:pt x="35455" y="120000"/>
                </a:cubicBezTo>
                <a:lnTo>
                  <a:pt x="51816" y="120000"/>
                </a:lnTo>
                <a:cubicBezTo>
                  <a:pt x="53322" y="120000"/>
                  <a:pt x="54544" y="118511"/>
                  <a:pt x="54544" y="116666"/>
                </a:cubicBezTo>
                <a:lnTo>
                  <a:pt x="54544" y="16666"/>
                </a:lnTo>
                <a:cubicBezTo>
                  <a:pt x="54544" y="14827"/>
                  <a:pt x="53322" y="13333"/>
                  <a:pt x="51816" y="13333"/>
                </a:cubicBezTo>
                <a:moveTo>
                  <a:pt x="81816" y="113333"/>
                </a:moveTo>
                <a:lnTo>
                  <a:pt x="70911" y="113333"/>
                </a:lnTo>
                <a:lnTo>
                  <a:pt x="70911" y="60000"/>
                </a:lnTo>
                <a:lnTo>
                  <a:pt x="81816" y="60000"/>
                </a:lnTo>
                <a:cubicBezTo>
                  <a:pt x="81816" y="60000"/>
                  <a:pt x="81816" y="113333"/>
                  <a:pt x="81816" y="113333"/>
                </a:cubicBezTo>
                <a:close/>
                <a:moveTo>
                  <a:pt x="84544" y="53333"/>
                </a:moveTo>
                <a:lnTo>
                  <a:pt x="68183" y="53333"/>
                </a:lnTo>
                <a:cubicBezTo>
                  <a:pt x="66677" y="53333"/>
                  <a:pt x="65455" y="54827"/>
                  <a:pt x="65455" y="56666"/>
                </a:cubicBezTo>
                <a:lnTo>
                  <a:pt x="65455" y="116666"/>
                </a:lnTo>
                <a:cubicBezTo>
                  <a:pt x="65455" y="118511"/>
                  <a:pt x="66677" y="120000"/>
                  <a:pt x="68183" y="120000"/>
                </a:cubicBezTo>
                <a:lnTo>
                  <a:pt x="84544" y="120000"/>
                </a:lnTo>
                <a:cubicBezTo>
                  <a:pt x="86050" y="120000"/>
                  <a:pt x="87272" y="118511"/>
                  <a:pt x="87272" y="116666"/>
                </a:cubicBezTo>
                <a:lnTo>
                  <a:pt x="87272" y="56666"/>
                </a:lnTo>
                <a:cubicBezTo>
                  <a:pt x="87272" y="54827"/>
                  <a:pt x="86050" y="53333"/>
                  <a:pt x="84544" y="53333"/>
                </a:cubicBezTo>
                <a:moveTo>
                  <a:pt x="16361" y="113333"/>
                </a:moveTo>
                <a:lnTo>
                  <a:pt x="5455" y="113333"/>
                </a:lnTo>
                <a:lnTo>
                  <a:pt x="5455" y="80000"/>
                </a:lnTo>
                <a:lnTo>
                  <a:pt x="16361" y="80000"/>
                </a:lnTo>
                <a:cubicBezTo>
                  <a:pt x="16361" y="80000"/>
                  <a:pt x="16361" y="113333"/>
                  <a:pt x="16361" y="113333"/>
                </a:cubicBezTo>
                <a:close/>
                <a:moveTo>
                  <a:pt x="19088" y="73333"/>
                </a:moveTo>
                <a:lnTo>
                  <a:pt x="2727" y="73333"/>
                </a:lnTo>
                <a:cubicBezTo>
                  <a:pt x="1222" y="73333"/>
                  <a:pt x="0" y="74827"/>
                  <a:pt x="0" y="76666"/>
                </a:cubicBezTo>
                <a:lnTo>
                  <a:pt x="0" y="116666"/>
                </a:lnTo>
                <a:cubicBezTo>
                  <a:pt x="0" y="118511"/>
                  <a:pt x="1222" y="120000"/>
                  <a:pt x="2727" y="120000"/>
                </a:cubicBezTo>
                <a:lnTo>
                  <a:pt x="19088" y="120000"/>
                </a:lnTo>
                <a:cubicBezTo>
                  <a:pt x="20594" y="120000"/>
                  <a:pt x="21816" y="118511"/>
                  <a:pt x="21816" y="116666"/>
                </a:cubicBezTo>
                <a:lnTo>
                  <a:pt x="21816" y="76666"/>
                </a:lnTo>
                <a:cubicBezTo>
                  <a:pt x="21816" y="74827"/>
                  <a:pt x="20594" y="73333"/>
                  <a:pt x="19088" y="7333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06" tIns="10706" rIns="10706" bIns="10706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Google Shape;146;p13"/>
          <p:cNvSpPr/>
          <p:nvPr/>
        </p:nvSpPr>
        <p:spPr>
          <a:xfrm>
            <a:off x="383497" y="3626342"/>
            <a:ext cx="532431" cy="43631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4761" y="113333"/>
                </a:moveTo>
                <a:cubicBezTo>
                  <a:pt x="26033" y="103950"/>
                  <a:pt x="32761" y="100200"/>
                  <a:pt x="39633" y="97183"/>
                </a:cubicBezTo>
                <a:lnTo>
                  <a:pt x="39850" y="97094"/>
                </a:lnTo>
                <a:cubicBezTo>
                  <a:pt x="44750" y="95500"/>
                  <a:pt x="53477" y="89105"/>
                  <a:pt x="53477" y="75383"/>
                </a:cubicBezTo>
                <a:cubicBezTo>
                  <a:pt x="53477" y="63744"/>
                  <a:pt x="49622" y="58066"/>
                  <a:pt x="47544" y="55011"/>
                </a:cubicBezTo>
                <a:cubicBezTo>
                  <a:pt x="47133" y="54394"/>
                  <a:pt x="46633" y="53605"/>
                  <a:pt x="46744" y="53777"/>
                </a:cubicBezTo>
                <a:cubicBezTo>
                  <a:pt x="46577" y="53327"/>
                  <a:pt x="45761" y="50716"/>
                  <a:pt x="46938" y="44638"/>
                </a:cubicBezTo>
                <a:cubicBezTo>
                  <a:pt x="47494" y="41788"/>
                  <a:pt x="46555" y="40227"/>
                  <a:pt x="46555" y="40227"/>
                </a:cubicBezTo>
                <a:cubicBezTo>
                  <a:pt x="45066" y="36138"/>
                  <a:pt x="42300" y="28516"/>
                  <a:pt x="44377" y="22361"/>
                </a:cubicBezTo>
                <a:cubicBezTo>
                  <a:pt x="47166" y="13844"/>
                  <a:pt x="49638" y="12166"/>
                  <a:pt x="54116" y="9705"/>
                </a:cubicBezTo>
                <a:cubicBezTo>
                  <a:pt x="54377" y="9561"/>
                  <a:pt x="54633" y="9394"/>
                  <a:pt x="54872" y="9205"/>
                </a:cubicBezTo>
                <a:cubicBezTo>
                  <a:pt x="55716" y="8527"/>
                  <a:pt x="59300" y="6666"/>
                  <a:pt x="63350" y="6666"/>
                </a:cubicBezTo>
                <a:cubicBezTo>
                  <a:pt x="65377" y="6666"/>
                  <a:pt x="67083" y="7138"/>
                  <a:pt x="68433" y="8077"/>
                </a:cubicBezTo>
                <a:cubicBezTo>
                  <a:pt x="70055" y="9194"/>
                  <a:pt x="71611" y="11327"/>
                  <a:pt x="73961" y="18172"/>
                </a:cubicBezTo>
                <a:cubicBezTo>
                  <a:pt x="78338" y="30383"/>
                  <a:pt x="75566" y="37211"/>
                  <a:pt x="74166" y="39577"/>
                </a:cubicBezTo>
                <a:cubicBezTo>
                  <a:pt x="73238" y="41150"/>
                  <a:pt x="72922" y="43133"/>
                  <a:pt x="73283" y="45011"/>
                </a:cubicBezTo>
                <a:cubicBezTo>
                  <a:pt x="74366" y="50605"/>
                  <a:pt x="73666" y="52966"/>
                  <a:pt x="73483" y="53438"/>
                </a:cubicBezTo>
                <a:cubicBezTo>
                  <a:pt x="73438" y="53505"/>
                  <a:pt x="72783" y="54522"/>
                  <a:pt x="72450" y="55011"/>
                </a:cubicBezTo>
                <a:cubicBezTo>
                  <a:pt x="70377" y="58066"/>
                  <a:pt x="66516" y="63744"/>
                  <a:pt x="66516" y="75383"/>
                </a:cubicBezTo>
                <a:cubicBezTo>
                  <a:pt x="66516" y="89105"/>
                  <a:pt x="75250" y="95500"/>
                  <a:pt x="80150" y="97094"/>
                </a:cubicBezTo>
                <a:lnTo>
                  <a:pt x="80366" y="97183"/>
                </a:lnTo>
                <a:cubicBezTo>
                  <a:pt x="87238" y="100200"/>
                  <a:pt x="93966" y="103950"/>
                  <a:pt x="95238" y="113333"/>
                </a:cubicBezTo>
                <a:cubicBezTo>
                  <a:pt x="95238" y="113333"/>
                  <a:pt x="24761" y="113333"/>
                  <a:pt x="24761" y="113333"/>
                </a:cubicBezTo>
                <a:close/>
                <a:moveTo>
                  <a:pt x="81750" y="90711"/>
                </a:moveTo>
                <a:cubicBezTo>
                  <a:pt x="81750" y="90711"/>
                  <a:pt x="71972" y="87861"/>
                  <a:pt x="71972" y="75383"/>
                </a:cubicBezTo>
                <a:cubicBezTo>
                  <a:pt x="71972" y="64422"/>
                  <a:pt x="75988" y="60561"/>
                  <a:pt x="77538" y="57894"/>
                </a:cubicBezTo>
                <a:cubicBezTo>
                  <a:pt x="77538" y="57894"/>
                  <a:pt x="80727" y="54483"/>
                  <a:pt x="78588" y="43477"/>
                </a:cubicBezTo>
                <a:cubicBezTo>
                  <a:pt x="82150" y="37444"/>
                  <a:pt x="83305" y="27622"/>
                  <a:pt x="78950" y="15494"/>
                </a:cubicBezTo>
                <a:cubicBezTo>
                  <a:pt x="76522" y="8411"/>
                  <a:pt x="74383" y="4527"/>
                  <a:pt x="71116" y="2272"/>
                </a:cubicBezTo>
                <a:cubicBezTo>
                  <a:pt x="68722" y="611"/>
                  <a:pt x="66000" y="0"/>
                  <a:pt x="63350" y="0"/>
                </a:cubicBezTo>
                <a:cubicBezTo>
                  <a:pt x="58422" y="0"/>
                  <a:pt x="53750" y="2133"/>
                  <a:pt x="51883" y="3627"/>
                </a:cubicBezTo>
                <a:cubicBezTo>
                  <a:pt x="46427" y="6622"/>
                  <a:pt x="42761" y="9377"/>
                  <a:pt x="39316" y="19883"/>
                </a:cubicBezTo>
                <a:cubicBezTo>
                  <a:pt x="36333" y="28711"/>
                  <a:pt x="39883" y="38288"/>
                  <a:pt x="41633" y="43100"/>
                </a:cubicBezTo>
                <a:cubicBezTo>
                  <a:pt x="39500" y="54111"/>
                  <a:pt x="42455" y="57894"/>
                  <a:pt x="42455" y="57894"/>
                </a:cubicBezTo>
                <a:cubicBezTo>
                  <a:pt x="44011" y="60561"/>
                  <a:pt x="48022" y="64422"/>
                  <a:pt x="48022" y="75383"/>
                </a:cubicBezTo>
                <a:cubicBezTo>
                  <a:pt x="48022" y="87861"/>
                  <a:pt x="38250" y="90711"/>
                  <a:pt x="38250" y="90711"/>
                </a:cubicBezTo>
                <a:cubicBezTo>
                  <a:pt x="32044" y="93438"/>
                  <a:pt x="19088" y="98666"/>
                  <a:pt x="19088" y="116666"/>
                </a:cubicBezTo>
                <a:cubicBezTo>
                  <a:pt x="19088" y="116666"/>
                  <a:pt x="19088" y="120000"/>
                  <a:pt x="21816" y="120000"/>
                </a:cubicBezTo>
                <a:lnTo>
                  <a:pt x="98183" y="120000"/>
                </a:lnTo>
                <a:cubicBezTo>
                  <a:pt x="100911" y="120000"/>
                  <a:pt x="100911" y="116666"/>
                  <a:pt x="100911" y="116666"/>
                </a:cubicBezTo>
                <a:cubicBezTo>
                  <a:pt x="100911" y="98666"/>
                  <a:pt x="87955" y="93438"/>
                  <a:pt x="81750" y="90711"/>
                </a:cubicBezTo>
                <a:moveTo>
                  <a:pt x="108422" y="83366"/>
                </a:moveTo>
                <a:cubicBezTo>
                  <a:pt x="108422" y="83366"/>
                  <a:pt x="102311" y="81672"/>
                  <a:pt x="102311" y="71966"/>
                </a:cubicBezTo>
                <a:cubicBezTo>
                  <a:pt x="102311" y="63438"/>
                  <a:pt x="104411" y="60438"/>
                  <a:pt x="105650" y="58366"/>
                </a:cubicBezTo>
                <a:cubicBezTo>
                  <a:pt x="105650" y="58366"/>
                  <a:pt x="108016" y="55416"/>
                  <a:pt x="106311" y="46861"/>
                </a:cubicBezTo>
                <a:cubicBezTo>
                  <a:pt x="107711" y="43111"/>
                  <a:pt x="110555" y="35661"/>
                  <a:pt x="108166" y="28800"/>
                </a:cubicBezTo>
                <a:cubicBezTo>
                  <a:pt x="105411" y="20633"/>
                  <a:pt x="103583" y="18483"/>
                  <a:pt x="99222" y="16155"/>
                </a:cubicBezTo>
                <a:cubicBezTo>
                  <a:pt x="97727" y="14994"/>
                  <a:pt x="93988" y="13333"/>
                  <a:pt x="90044" y="13333"/>
                </a:cubicBezTo>
                <a:cubicBezTo>
                  <a:pt x="88183" y="13333"/>
                  <a:pt x="86283" y="13738"/>
                  <a:pt x="84544" y="14705"/>
                </a:cubicBezTo>
                <a:cubicBezTo>
                  <a:pt x="85238" y="16861"/>
                  <a:pt x="85827" y="19000"/>
                  <a:pt x="86250" y="21105"/>
                </a:cubicBezTo>
                <a:cubicBezTo>
                  <a:pt x="86316" y="21055"/>
                  <a:pt x="86388" y="20994"/>
                  <a:pt x="86461" y="20944"/>
                </a:cubicBezTo>
                <a:cubicBezTo>
                  <a:pt x="87388" y="20316"/>
                  <a:pt x="88600" y="20000"/>
                  <a:pt x="90044" y="20000"/>
                </a:cubicBezTo>
                <a:cubicBezTo>
                  <a:pt x="92866" y="20000"/>
                  <a:pt x="95616" y="21250"/>
                  <a:pt x="96288" y="21772"/>
                </a:cubicBezTo>
                <a:cubicBezTo>
                  <a:pt x="96527" y="21961"/>
                  <a:pt x="96783" y="22127"/>
                  <a:pt x="97038" y="22266"/>
                </a:cubicBezTo>
                <a:cubicBezTo>
                  <a:pt x="99722" y="23694"/>
                  <a:pt x="100727" y="24233"/>
                  <a:pt x="103122" y="31338"/>
                </a:cubicBezTo>
                <a:cubicBezTo>
                  <a:pt x="104566" y="35483"/>
                  <a:pt x="102511" y="40988"/>
                  <a:pt x="101405" y="43950"/>
                </a:cubicBezTo>
                <a:cubicBezTo>
                  <a:pt x="100894" y="45311"/>
                  <a:pt x="100722" y="46983"/>
                  <a:pt x="101011" y="48433"/>
                </a:cubicBezTo>
                <a:cubicBezTo>
                  <a:pt x="101755" y="52177"/>
                  <a:pt x="101411" y="53922"/>
                  <a:pt x="101288" y="54355"/>
                </a:cubicBezTo>
                <a:cubicBezTo>
                  <a:pt x="101277" y="54377"/>
                  <a:pt x="101261" y="54405"/>
                  <a:pt x="101244" y="54433"/>
                </a:cubicBezTo>
                <a:lnTo>
                  <a:pt x="101061" y="54738"/>
                </a:lnTo>
                <a:cubicBezTo>
                  <a:pt x="99588" y="57166"/>
                  <a:pt x="96855" y="61700"/>
                  <a:pt x="96855" y="71966"/>
                </a:cubicBezTo>
                <a:cubicBezTo>
                  <a:pt x="96855" y="83438"/>
                  <a:pt x="103166" y="88516"/>
                  <a:pt x="106827" y="89750"/>
                </a:cubicBezTo>
                <a:cubicBezTo>
                  <a:pt x="110311" y="91272"/>
                  <a:pt x="113527" y="93661"/>
                  <a:pt x="114344" y="99994"/>
                </a:cubicBezTo>
                <a:lnTo>
                  <a:pt x="102550" y="100000"/>
                </a:lnTo>
                <a:cubicBezTo>
                  <a:pt x="103594" y="101961"/>
                  <a:pt x="104455" y="104194"/>
                  <a:pt x="105111" y="106666"/>
                </a:cubicBezTo>
                <a:lnTo>
                  <a:pt x="117272" y="106661"/>
                </a:lnTo>
                <a:cubicBezTo>
                  <a:pt x="120000" y="106661"/>
                  <a:pt x="120000" y="103327"/>
                  <a:pt x="120000" y="103327"/>
                </a:cubicBezTo>
                <a:cubicBezTo>
                  <a:pt x="120000" y="89994"/>
                  <a:pt x="113388" y="85488"/>
                  <a:pt x="108422" y="83366"/>
                </a:cubicBezTo>
                <a:moveTo>
                  <a:pt x="13172" y="89750"/>
                </a:moveTo>
                <a:cubicBezTo>
                  <a:pt x="16833" y="88516"/>
                  <a:pt x="23144" y="83438"/>
                  <a:pt x="23144" y="71966"/>
                </a:cubicBezTo>
                <a:cubicBezTo>
                  <a:pt x="23144" y="61700"/>
                  <a:pt x="20405" y="57166"/>
                  <a:pt x="18938" y="54738"/>
                </a:cubicBezTo>
                <a:lnTo>
                  <a:pt x="18755" y="54433"/>
                </a:lnTo>
                <a:cubicBezTo>
                  <a:pt x="18738" y="54405"/>
                  <a:pt x="18722" y="54377"/>
                  <a:pt x="18705" y="54355"/>
                </a:cubicBezTo>
                <a:cubicBezTo>
                  <a:pt x="18588" y="53922"/>
                  <a:pt x="18238" y="52177"/>
                  <a:pt x="18988" y="48433"/>
                </a:cubicBezTo>
                <a:cubicBezTo>
                  <a:pt x="19277" y="46983"/>
                  <a:pt x="19105" y="45311"/>
                  <a:pt x="18594" y="43950"/>
                </a:cubicBezTo>
                <a:cubicBezTo>
                  <a:pt x="17488" y="40988"/>
                  <a:pt x="15433" y="35483"/>
                  <a:pt x="16877" y="31338"/>
                </a:cubicBezTo>
                <a:cubicBezTo>
                  <a:pt x="19272" y="24233"/>
                  <a:pt x="20272" y="23694"/>
                  <a:pt x="22961" y="22266"/>
                </a:cubicBezTo>
                <a:cubicBezTo>
                  <a:pt x="23222" y="22127"/>
                  <a:pt x="23472" y="21961"/>
                  <a:pt x="23711" y="21772"/>
                </a:cubicBezTo>
                <a:cubicBezTo>
                  <a:pt x="24383" y="21250"/>
                  <a:pt x="27133" y="20000"/>
                  <a:pt x="29955" y="20000"/>
                </a:cubicBezTo>
                <a:cubicBezTo>
                  <a:pt x="31311" y="20000"/>
                  <a:pt x="32438" y="20305"/>
                  <a:pt x="33344" y="20861"/>
                </a:cubicBezTo>
                <a:cubicBezTo>
                  <a:pt x="33583" y="19711"/>
                  <a:pt x="33866" y="18561"/>
                  <a:pt x="34250" y="17411"/>
                </a:cubicBezTo>
                <a:cubicBezTo>
                  <a:pt x="34583" y="16388"/>
                  <a:pt x="34938" y="15516"/>
                  <a:pt x="35283" y="14611"/>
                </a:cubicBezTo>
                <a:cubicBezTo>
                  <a:pt x="33588" y="13711"/>
                  <a:pt x="31755" y="13333"/>
                  <a:pt x="29955" y="13333"/>
                </a:cubicBezTo>
                <a:cubicBezTo>
                  <a:pt x="26011" y="13333"/>
                  <a:pt x="22272" y="14994"/>
                  <a:pt x="20777" y="16155"/>
                </a:cubicBezTo>
                <a:cubicBezTo>
                  <a:pt x="16416" y="18483"/>
                  <a:pt x="14583" y="20633"/>
                  <a:pt x="11833" y="28800"/>
                </a:cubicBezTo>
                <a:cubicBezTo>
                  <a:pt x="9444" y="35661"/>
                  <a:pt x="12288" y="43111"/>
                  <a:pt x="13688" y="46861"/>
                </a:cubicBezTo>
                <a:cubicBezTo>
                  <a:pt x="11977" y="55416"/>
                  <a:pt x="14350" y="58366"/>
                  <a:pt x="14350" y="58366"/>
                </a:cubicBezTo>
                <a:cubicBezTo>
                  <a:pt x="15588" y="60438"/>
                  <a:pt x="17694" y="63438"/>
                  <a:pt x="17694" y="71966"/>
                </a:cubicBezTo>
                <a:cubicBezTo>
                  <a:pt x="17694" y="81672"/>
                  <a:pt x="11577" y="83366"/>
                  <a:pt x="11577" y="83366"/>
                </a:cubicBezTo>
                <a:cubicBezTo>
                  <a:pt x="6616" y="85488"/>
                  <a:pt x="0" y="89994"/>
                  <a:pt x="0" y="103327"/>
                </a:cubicBezTo>
                <a:cubicBezTo>
                  <a:pt x="0" y="103327"/>
                  <a:pt x="0" y="106661"/>
                  <a:pt x="2727" y="106661"/>
                </a:cubicBezTo>
                <a:lnTo>
                  <a:pt x="14888" y="106666"/>
                </a:lnTo>
                <a:cubicBezTo>
                  <a:pt x="15544" y="104194"/>
                  <a:pt x="16400" y="101961"/>
                  <a:pt x="17450" y="100000"/>
                </a:cubicBezTo>
                <a:lnTo>
                  <a:pt x="5655" y="99994"/>
                </a:lnTo>
                <a:cubicBezTo>
                  <a:pt x="6472" y="93661"/>
                  <a:pt x="9688" y="91272"/>
                  <a:pt x="13172" y="8975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06" tIns="10706" rIns="10706" bIns="10706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" name="Google Shape;449;p16"/>
          <p:cNvSpPr/>
          <p:nvPr/>
        </p:nvSpPr>
        <p:spPr>
          <a:xfrm>
            <a:off x="2725296" y="1668699"/>
            <a:ext cx="242586" cy="4444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00" y="110900"/>
                </a:moveTo>
                <a:lnTo>
                  <a:pt x="10000" y="9100"/>
                </a:lnTo>
                <a:lnTo>
                  <a:pt x="107761" y="60000"/>
                </a:lnTo>
                <a:cubicBezTo>
                  <a:pt x="107761" y="60000"/>
                  <a:pt x="10000" y="110900"/>
                  <a:pt x="10000" y="110900"/>
                </a:cubicBezTo>
                <a:close/>
                <a:moveTo>
                  <a:pt x="120000" y="60000"/>
                </a:moveTo>
                <a:cubicBezTo>
                  <a:pt x="120000" y="59222"/>
                  <a:pt x="119394" y="58533"/>
                  <a:pt x="118433" y="58033"/>
                </a:cubicBezTo>
                <a:lnTo>
                  <a:pt x="118450" y="58027"/>
                </a:lnTo>
                <a:lnTo>
                  <a:pt x="8450" y="755"/>
                </a:lnTo>
                <a:lnTo>
                  <a:pt x="8438" y="761"/>
                </a:lnTo>
                <a:cubicBezTo>
                  <a:pt x="7538" y="294"/>
                  <a:pt x="6338" y="0"/>
                  <a:pt x="5000" y="0"/>
                </a:cubicBezTo>
                <a:cubicBezTo>
                  <a:pt x="223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2238" y="120000"/>
                  <a:pt x="5000" y="120000"/>
                </a:cubicBezTo>
                <a:cubicBezTo>
                  <a:pt x="6338" y="120000"/>
                  <a:pt x="7538" y="119705"/>
                  <a:pt x="8438" y="119238"/>
                </a:cubicBezTo>
                <a:lnTo>
                  <a:pt x="8450" y="119250"/>
                </a:lnTo>
                <a:lnTo>
                  <a:pt x="118450" y="61972"/>
                </a:lnTo>
                <a:lnTo>
                  <a:pt x="118433" y="61966"/>
                </a:lnTo>
                <a:cubicBezTo>
                  <a:pt x="119394" y="61472"/>
                  <a:pt x="120000" y="60777"/>
                  <a:pt x="120000" y="6000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0706" tIns="10706" rIns="10706" bIns="10706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449;p16"/>
          <p:cNvSpPr/>
          <p:nvPr/>
        </p:nvSpPr>
        <p:spPr>
          <a:xfrm>
            <a:off x="5567076" y="1668699"/>
            <a:ext cx="242586" cy="4444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00" y="110900"/>
                </a:moveTo>
                <a:lnTo>
                  <a:pt x="10000" y="9100"/>
                </a:lnTo>
                <a:lnTo>
                  <a:pt x="107761" y="60000"/>
                </a:lnTo>
                <a:cubicBezTo>
                  <a:pt x="107761" y="60000"/>
                  <a:pt x="10000" y="110900"/>
                  <a:pt x="10000" y="110900"/>
                </a:cubicBezTo>
                <a:close/>
                <a:moveTo>
                  <a:pt x="120000" y="60000"/>
                </a:moveTo>
                <a:cubicBezTo>
                  <a:pt x="120000" y="59222"/>
                  <a:pt x="119394" y="58533"/>
                  <a:pt x="118433" y="58033"/>
                </a:cubicBezTo>
                <a:lnTo>
                  <a:pt x="118450" y="58027"/>
                </a:lnTo>
                <a:lnTo>
                  <a:pt x="8450" y="755"/>
                </a:lnTo>
                <a:lnTo>
                  <a:pt x="8438" y="761"/>
                </a:lnTo>
                <a:cubicBezTo>
                  <a:pt x="7538" y="294"/>
                  <a:pt x="6338" y="0"/>
                  <a:pt x="5000" y="0"/>
                </a:cubicBezTo>
                <a:cubicBezTo>
                  <a:pt x="223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2238" y="120000"/>
                  <a:pt x="5000" y="120000"/>
                </a:cubicBezTo>
                <a:cubicBezTo>
                  <a:pt x="6338" y="120000"/>
                  <a:pt x="7538" y="119705"/>
                  <a:pt x="8438" y="119238"/>
                </a:cubicBezTo>
                <a:lnTo>
                  <a:pt x="8450" y="119250"/>
                </a:lnTo>
                <a:lnTo>
                  <a:pt x="118450" y="61972"/>
                </a:lnTo>
                <a:lnTo>
                  <a:pt x="118433" y="61966"/>
                </a:lnTo>
                <a:cubicBezTo>
                  <a:pt x="119394" y="61472"/>
                  <a:pt x="120000" y="60777"/>
                  <a:pt x="120000" y="6000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0706" tIns="10706" rIns="10706" bIns="10706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" name="Google Shape;446;p16"/>
          <p:cNvSpPr/>
          <p:nvPr/>
        </p:nvSpPr>
        <p:spPr>
          <a:xfrm>
            <a:off x="7206569" y="2542751"/>
            <a:ext cx="478553" cy="26121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107761"/>
                </a:moveTo>
                <a:lnTo>
                  <a:pt x="9100" y="10000"/>
                </a:lnTo>
                <a:lnTo>
                  <a:pt x="110900" y="10000"/>
                </a:lnTo>
                <a:cubicBezTo>
                  <a:pt x="110900" y="10000"/>
                  <a:pt x="60000" y="107761"/>
                  <a:pt x="60000" y="107761"/>
                </a:cubicBezTo>
                <a:close/>
                <a:moveTo>
                  <a:pt x="120000" y="5000"/>
                </a:moveTo>
                <a:cubicBezTo>
                  <a:pt x="120000" y="2238"/>
                  <a:pt x="118777" y="0"/>
                  <a:pt x="117272" y="0"/>
                </a:cubicBezTo>
                <a:lnTo>
                  <a:pt x="2727" y="0"/>
                </a:lnTo>
                <a:cubicBezTo>
                  <a:pt x="1222" y="0"/>
                  <a:pt x="0" y="2238"/>
                  <a:pt x="0" y="5000"/>
                </a:cubicBezTo>
                <a:cubicBezTo>
                  <a:pt x="0" y="6338"/>
                  <a:pt x="294" y="7538"/>
                  <a:pt x="761" y="8438"/>
                </a:cubicBezTo>
                <a:lnTo>
                  <a:pt x="755" y="8450"/>
                </a:lnTo>
                <a:lnTo>
                  <a:pt x="58027" y="118450"/>
                </a:lnTo>
                <a:lnTo>
                  <a:pt x="58033" y="118438"/>
                </a:lnTo>
                <a:cubicBezTo>
                  <a:pt x="58533" y="119394"/>
                  <a:pt x="59222" y="120000"/>
                  <a:pt x="60000" y="120000"/>
                </a:cubicBezTo>
                <a:cubicBezTo>
                  <a:pt x="60777" y="120000"/>
                  <a:pt x="61466" y="119394"/>
                  <a:pt x="61966" y="118438"/>
                </a:cubicBezTo>
                <a:lnTo>
                  <a:pt x="61972" y="118450"/>
                </a:lnTo>
                <a:lnTo>
                  <a:pt x="119244" y="8450"/>
                </a:lnTo>
                <a:lnTo>
                  <a:pt x="119238" y="8438"/>
                </a:lnTo>
                <a:cubicBezTo>
                  <a:pt x="119705" y="7538"/>
                  <a:pt x="120000" y="6338"/>
                  <a:pt x="120000" y="500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0706" tIns="10706" rIns="10706" bIns="10706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" name="Google Shape;448;p16"/>
          <p:cNvSpPr/>
          <p:nvPr/>
        </p:nvSpPr>
        <p:spPr>
          <a:xfrm>
            <a:off x="5566816" y="3602569"/>
            <a:ext cx="256170" cy="4693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0000" y="110900"/>
                </a:moveTo>
                <a:lnTo>
                  <a:pt x="12238" y="60000"/>
                </a:lnTo>
                <a:lnTo>
                  <a:pt x="110000" y="9100"/>
                </a:lnTo>
                <a:cubicBezTo>
                  <a:pt x="110000" y="9100"/>
                  <a:pt x="110000" y="110900"/>
                  <a:pt x="110000" y="110900"/>
                </a:cubicBezTo>
                <a:close/>
                <a:moveTo>
                  <a:pt x="115000" y="0"/>
                </a:moveTo>
                <a:cubicBezTo>
                  <a:pt x="113661" y="0"/>
                  <a:pt x="112461" y="294"/>
                  <a:pt x="111555" y="761"/>
                </a:cubicBezTo>
                <a:lnTo>
                  <a:pt x="111550" y="755"/>
                </a:lnTo>
                <a:lnTo>
                  <a:pt x="1550" y="58027"/>
                </a:lnTo>
                <a:lnTo>
                  <a:pt x="1561" y="58033"/>
                </a:lnTo>
                <a:cubicBezTo>
                  <a:pt x="605" y="58533"/>
                  <a:pt x="0" y="59222"/>
                  <a:pt x="0" y="60000"/>
                </a:cubicBezTo>
                <a:cubicBezTo>
                  <a:pt x="0" y="60777"/>
                  <a:pt x="605" y="61472"/>
                  <a:pt x="1561" y="61966"/>
                </a:cubicBezTo>
                <a:lnTo>
                  <a:pt x="1550" y="61972"/>
                </a:lnTo>
                <a:lnTo>
                  <a:pt x="111550" y="119250"/>
                </a:lnTo>
                <a:lnTo>
                  <a:pt x="111555" y="119238"/>
                </a:lnTo>
                <a:cubicBezTo>
                  <a:pt x="112461" y="119705"/>
                  <a:pt x="113661" y="120000"/>
                  <a:pt x="115000" y="120000"/>
                </a:cubicBezTo>
                <a:cubicBezTo>
                  <a:pt x="117761" y="120000"/>
                  <a:pt x="120000" y="118777"/>
                  <a:pt x="120000" y="117272"/>
                </a:cubicBezTo>
                <a:lnTo>
                  <a:pt x="120000" y="2727"/>
                </a:lnTo>
                <a:cubicBezTo>
                  <a:pt x="120000" y="1222"/>
                  <a:pt x="117761" y="0"/>
                  <a:pt x="115000" y="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0706" tIns="10706" rIns="10706" bIns="10706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Google Shape;449;p16"/>
          <p:cNvSpPr/>
          <p:nvPr/>
        </p:nvSpPr>
        <p:spPr>
          <a:xfrm>
            <a:off x="2782559" y="3615013"/>
            <a:ext cx="242586" cy="4444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00" y="110900"/>
                </a:moveTo>
                <a:lnTo>
                  <a:pt x="10000" y="9100"/>
                </a:lnTo>
                <a:lnTo>
                  <a:pt x="107761" y="60000"/>
                </a:lnTo>
                <a:cubicBezTo>
                  <a:pt x="107761" y="60000"/>
                  <a:pt x="10000" y="110900"/>
                  <a:pt x="10000" y="110900"/>
                </a:cubicBezTo>
                <a:close/>
                <a:moveTo>
                  <a:pt x="120000" y="60000"/>
                </a:moveTo>
                <a:cubicBezTo>
                  <a:pt x="120000" y="59222"/>
                  <a:pt x="119394" y="58533"/>
                  <a:pt x="118433" y="58033"/>
                </a:cubicBezTo>
                <a:lnTo>
                  <a:pt x="118450" y="58027"/>
                </a:lnTo>
                <a:lnTo>
                  <a:pt x="8450" y="755"/>
                </a:lnTo>
                <a:lnTo>
                  <a:pt x="8438" y="761"/>
                </a:lnTo>
                <a:cubicBezTo>
                  <a:pt x="7538" y="294"/>
                  <a:pt x="6338" y="0"/>
                  <a:pt x="5000" y="0"/>
                </a:cubicBezTo>
                <a:cubicBezTo>
                  <a:pt x="223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2238" y="120000"/>
                  <a:pt x="5000" y="120000"/>
                </a:cubicBezTo>
                <a:cubicBezTo>
                  <a:pt x="6338" y="120000"/>
                  <a:pt x="7538" y="119705"/>
                  <a:pt x="8438" y="119238"/>
                </a:cubicBezTo>
                <a:lnTo>
                  <a:pt x="8450" y="119250"/>
                </a:lnTo>
                <a:lnTo>
                  <a:pt x="118450" y="61972"/>
                </a:lnTo>
                <a:lnTo>
                  <a:pt x="118433" y="61966"/>
                </a:lnTo>
                <a:cubicBezTo>
                  <a:pt x="119394" y="61472"/>
                  <a:pt x="120000" y="60777"/>
                  <a:pt x="120000" y="6000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0706" tIns="10706" rIns="10706" bIns="10706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99FF8-3B2F-C513-1417-147E46771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044" y="3163833"/>
            <a:ext cx="2058557" cy="1338062"/>
          </a:xfrm>
          <a:prstGeom prst="rect">
            <a:avLst/>
          </a:prstGeom>
        </p:spPr>
      </p:pic>
      <p:pic>
        <p:nvPicPr>
          <p:cNvPr id="4" name="Picture 3" descr="A black cover with white text&#10;&#10;AI-generated content may be incorrect.">
            <a:extLst>
              <a:ext uri="{FF2B5EF4-FFF2-40B4-BE49-F238E27FC236}">
                <a16:creationId xmlns:a16="http://schemas.microsoft.com/office/drawing/2014/main" id="{F3EF0E6A-FC92-5DCE-F102-954CD50927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46" y="2975690"/>
            <a:ext cx="1227469" cy="17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1621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1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black magazines&#10;&#10;AI-generated content may be incorrect.">
            <a:extLst>
              <a:ext uri="{FF2B5EF4-FFF2-40B4-BE49-F238E27FC236}">
                <a16:creationId xmlns:a16="http://schemas.microsoft.com/office/drawing/2014/main" id="{66F521F8-0F40-953F-0418-AFB5693B359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r="5569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3C82C65-39F2-072A-68D2-807FFE91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GTI 2025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9FF3DA-9741-3740-9231-3062D354C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6485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8a02466-6266-45eb-8a84-c8534202ffbb">
      <UserInfo>
        <DisplayName>Darren Lewis</DisplayName>
        <AccountId>6</AccountId>
        <AccountType/>
      </UserInfo>
      <UserInfo>
        <DisplayName>Briahna Tandoh</DisplayName>
        <AccountId>70</AccountId>
        <AccountType/>
      </UserInfo>
    </SharedWithUsers>
    <TaxCatchAll xmlns="c8a02466-6266-45eb-8a84-c8534202ffbb" xsi:nil="true"/>
    <lcf76f155ced4ddcb4097134ff3c332f xmlns="a7e25014-e9b7-4d56-bace-c84b2e2b7b23">
      <Terms xmlns="http://schemas.microsoft.com/office/infopath/2007/PartnerControls"/>
    </lcf76f155ced4ddcb4097134ff3c332f>
    <_Flow_SignoffStatus xmlns="a7e25014-e9b7-4d56-bace-c84b2e2b7b23" xsi:nil="true"/>
    <Thirdproof_x002d_Research xmlns="a7e25014-e9b7-4d56-bace-c84b2e2b7b23" xsi:nil="true"/>
    <Completed0 xmlns="a7e25014-e9b7-4d56-bace-c84b2e2b7b23">true</Completed0>
    <ResearchProof1 xmlns="a7e25014-e9b7-4d56-bace-c84b2e2b7b23" xsi:nil="true"/>
    <Completed xmlns="a7e25014-e9b7-4d56-bace-c84b2e2b7b23">false</Completed>
    <Complete xmlns="a7e25014-e9b7-4d56-bace-c84b2e2b7b23">true</Comple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E10107B53B4942B66B6A2E06D0FEB0" ma:contentTypeVersion="21" ma:contentTypeDescription="Create a new document." ma:contentTypeScope="" ma:versionID="bb3b7c5860c1e389b1988f5bb3a466a8">
  <xsd:schema xmlns:xsd="http://www.w3.org/2001/XMLSchema" xmlns:xs="http://www.w3.org/2001/XMLSchema" xmlns:p="http://schemas.microsoft.com/office/2006/metadata/properties" xmlns:ns2="a7e25014-e9b7-4d56-bace-c84b2e2b7b23" xmlns:ns3="c8a02466-6266-45eb-8a84-c8534202ffbb" targetNamespace="http://schemas.microsoft.com/office/2006/metadata/properties" ma:root="true" ma:fieldsID="e45c01d07e1e6d5ce472bb5671c2d150" ns2:_="" ns3:_="">
    <xsd:import namespace="a7e25014-e9b7-4d56-bace-c84b2e2b7b23"/>
    <xsd:import namespace="c8a02466-6266-45eb-8a84-c8534202ff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ResearchProof1" minOccurs="0"/>
                <xsd:element ref="ns2:Completed" minOccurs="0"/>
                <xsd:element ref="ns2:Completed0" minOccurs="0"/>
                <xsd:element ref="ns2:Thirdproof_x002d_Research" minOccurs="0"/>
                <xsd:element ref="ns2:Comple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25014-e9b7-4d56-bace-c84b2e2b7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8cc7c11-6364-468d-953c-3f63a2abf8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3" nillable="true" ma:displayName="1st Proof - Comms" ma:format="Dropdown" ma:internalName="Sign_x002d_off_x0020_status">
      <xsd:simpleType>
        <xsd:restriction base="dms:Text">
          <xsd:maxLength value="255"/>
        </xsd:restriction>
      </xsd:simpleType>
    </xsd:element>
    <xsd:element name="ResearchProof1" ma:index="24" nillable="true" ma:displayName="2nd Proof - Research  " ma:format="Dropdown" ma:internalName="ResearchProof1">
      <xsd:simpleType>
        <xsd:restriction base="dms:Text">
          <xsd:maxLength value="255"/>
        </xsd:restriction>
      </xsd:simpleType>
    </xsd:element>
    <xsd:element name="Completed" ma:index="25" nillable="true" ma:displayName="Completed 1" ma:default="0" ma:format="Dropdown" ma:internalName="Completed">
      <xsd:simpleType>
        <xsd:restriction base="dms:Boolean"/>
      </xsd:simpleType>
    </xsd:element>
    <xsd:element name="Completed0" ma:index="26" nillable="true" ma:displayName="Completed 2" ma:default="1" ma:format="Dropdown" ma:internalName="Completed0">
      <xsd:simpleType>
        <xsd:restriction base="dms:Boolean"/>
      </xsd:simpleType>
    </xsd:element>
    <xsd:element name="Thirdproof_x002d_Research" ma:index="27" nillable="true" ma:displayName="3rd Proof - Research " ma:format="Dropdown" ma:internalName="Thirdproof_x002d_Research">
      <xsd:simpleType>
        <xsd:restriction base="dms:Text">
          <xsd:maxLength value="255"/>
        </xsd:restriction>
      </xsd:simpleType>
    </xsd:element>
    <xsd:element name="Complete" ma:index="28" nillable="true" ma:displayName="Completed 3" ma:default="1" ma:format="Dropdown" ma:internalName="Complet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02466-6266-45eb-8a84-c8534202ffb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3af4ee-f7bf-4df4-a469-5d911d5ad190}" ma:internalName="TaxCatchAll" ma:showField="CatchAllData" ma:web="c8a02466-6266-45eb-8a84-c8534202ff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EBB0FB-B62F-4CF4-8477-A46269796C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638B30-B211-41C2-B2B1-EE0C3D1A084D}">
  <ds:schemaRefs>
    <ds:schemaRef ds:uri="a7e25014-e9b7-4d56-bace-c84b2e2b7b23"/>
    <ds:schemaRef ds:uri="c8a02466-6266-45eb-8a84-c8534202ff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353C0D-39F7-4E49-9CB9-F92F07504BE7}">
  <ds:schemaRefs>
    <ds:schemaRef ds:uri="a7e25014-e9b7-4d56-bace-c84b2e2b7b23"/>
    <ds:schemaRef ds:uri="c8a02466-6266-45eb-8a84-c8534202ff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132</TotalTime>
  <Words>1868</Words>
  <Application>Microsoft Office PowerPoint</Application>
  <PresentationFormat>Custom</PresentationFormat>
  <Paragraphs>268</Paragraphs>
  <Slides>48</Slides>
  <Notes>31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Aptos</vt:lpstr>
      <vt:lpstr>Arial</vt:lpstr>
      <vt:lpstr>Arial Narrow</vt:lpstr>
      <vt:lpstr>Calibri</vt:lpstr>
      <vt:lpstr>Calibri Light</vt:lpstr>
      <vt:lpstr>Helvetica Neue</vt:lpstr>
      <vt:lpstr>Lato</vt:lpstr>
      <vt:lpstr>Montserrat</vt:lpstr>
      <vt:lpstr>sofia-pro</vt:lpstr>
      <vt:lpstr>Symbol</vt:lpstr>
      <vt:lpstr>Wingdings</vt:lpstr>
      <vt:lpstr>Office 2013 - 2022 Theme</vt:lpstr>
      <vt:lpstr>PowerPoint Presentation</vt:lpstr>
      <vt:lpstr>Mission &amp; About Us</vt:lpstr>
      <vt:lpstr>PowerPoint Presentation</vt:lpstr>
      <vt:lpstr>PowerPoint Presentation</vt:lpstr>
      <vt:lpstr>PowerPoint Presentation</vt:lpstr>
      <vt:lpstr>PowerPoint Presentation</vt:lpstr>
      <vt:lpstr>What is Global Terrorism Index?</vt:lpstr>
      <vt:lpstr>PowerPoint Presentation</vt:lpstr>
      <vt:lpstr>GTI 2025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Trends in Terrorism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Grown, Lone Wolf Terrorism</vt:lpstr>
      <vt:lpstr>PowerPoint Presentation</vt:lpstr>
      <vt:lpstr>PowerPoint Presentation</vt:lpstr>
      <vt:lpstr>PowerPoint Presentation</vt:lpstr>
      <vt:lpstr>PowerPoint Presentation</vt:lpstr>
      <vt:lpstr>The Sahel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Islamic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IEP</dc:creator>
  <cp:lastModifiedBy>Puja Pandit</cp:lastModifiedBy>
  <cp:revision>14</cp:revision>
  <dcterms:created xsi:type="dcterms:W3CDTF">2019-10-20T22:13:34Z</dcterms:created>
  <dcterms:modified xsi:type="dcterms:W3CDTF">2025-03-05T01:46:48Z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0x0101005FE10107B53B4942B66B6A2E06D0FEB0</vt:lpwstr>
  </property>
  <property fmtid="{D5CDD505-2E9C-101B-9397-08002B2CF9AE}" pid="3" name="MediaServiceImageTags">
    <vt:lpwstr/>
  </property>
</Properties>
</file>