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648" r:id="rId4"/>
    <p:sldMasterId id="2147483877" r:id="rId5"/>
  </p:sldMasterIdLst>
  <p:notesMasterIdLst>
    <p:notesMasterId r:id="rId43"/>
  </p:notesMasterIdLst>
  <p:sldIdLst>
    <p:sldId id="427" r:id="rId6"/>
    <p:sldId id="919" r:id="rId7"/>
    <p:sldId id="920" r:id="rId8"/>
    <p:sldId id="1056" r:id="rId9"/>
    <p:sldId id="423" r:id="rId10"/>
    <p:sldId id="430" r:id="rId11"/>
    <p:sldId id="388" r:id="rId12"/>
    <p:sldId id="265" r:id="rId13"/>
    <p:sldId id="432" r:id="rId14"/>
    <p:sldId id="273" r:id="rId15"/>
    <p:sldId id="1050" r:id="rId16"/>
    <p:sldId id="448" r:id="rId17"/>
    <p:sldId id="433" r:id="rId18"/>
    <p:sldId id="419" r:id="rId19"/>
    <p:sldId id="449" r:id="rId20"/>
    <p:sldId id="440" r:id="rId21"/>
    <p:sldId id="363" r:id="rId22"/>
    <p:sldId id="364" r:id="rId23"/>
    <p:sldId id="387" r:id="rId24"/>
    <p:sldId id="365" r:id="rId25"/>
    <p:sldId id="434" r:id="rId26"/>
    <p:sldId id="368" r:id="rId27"/>
    <p:sldId id="451" r:id="rId28"/>
    <p:sldId id="370" r:id="rId29"/>
    <p:sldId id="369" r:id="rId30"/>
    <p:sldId id="367" r:id="rId31"/>
    <p:sldId id="422" r:id="rId32"/>
    <p:sldId id="437" r:id="rId33"/>
    <p:sldId id="1049" r:id="rId34"/>
    <p:sldId id="928" r:id="rId35"/>
    <p:sldId id="929" r:id="rId36"/>
    <p:sldId id="436" r:id="rId37"/>
    <p:sldId id="442" r:id="rId38"/>
    <p:sldId id="922" r:id="rId39"/>
    <p:sldId id="923" r:id="rId40"/>
    <p:sldId id="924" r:id="rId41"/>
    <p:sldId id="42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8FFEC7-9267-F64A-1ECA-E16BC6C8090E}" name="Briahna Tandoh" initials="BT" userId="S::btandoh@economicsandpeace.org::f51b44e8-49c1-4938-8e83-a3aedc0b9c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 Adams" initials="OA" lastIdx="6" clrIdx="0">
    <p:extLst>
      <p:ext uri="{19B8F6BF-5375-455C-9EA6-DF929625EA0E}">
        <p15:presenceInfo xmlns:p15="http://schemas.microsoft.com/office/powerpoint/2012/main" userId="S-1-5-21-1553274971-2453297018-3422895145-4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A21"/>
    <a:srgbClr val="00081C"/>
    <a:srgbClr val="5F1620"/>
    <a:srgbClr val="4FBFE8"/>
    <a:srgbClr val="800000"/>
    <a:srgbClr val="4CACDE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 autoAdjust="0"/>
    <p:restoredTop sz="96393" autoAdjust="0"/>
  </p:normalViewPr>
  <p:slideViewPr>
    <p:cSldViewPr snapToGrid="0">
      <p:cViewPr varScale="1">
        <p:scale>
          <a:sx n="123" d="100"/>
          <a:sy n="123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DC38962-79D3-4EDD-9805-B4E41F9C94CB}" type="datetimeFigureOut">
              <a:rPr lang="en-AU" smtClean="0"/>
              <a:pPr/>
              <a:t>29/2/2024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A38159-926A-455C-9239-9FEF4788738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599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e4d4614df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6" name="Google Shape;896;ge4d4614df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7" name="Google Shape;897;ge4d4614dfa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763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38159-926A-455C-9239-9FEF47887380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3572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499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023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753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027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746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167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5167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e9f48b644d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e9f48b644d_0_1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471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94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9210471f0b_0_2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9210471f0b_0_2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661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274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862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451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baseline="0" dirty="0"/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2956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999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e9f48b644d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e9f48b644d_0_1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317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4561BE24-90D8-74AC-8C06-3876F0121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>
            <a:extLst>
              <a:ext uri="{FF2B5EF4-FFF2-40B4-BE49-F238E27FC236}">
                <a16:creationId xmlns:a16="http://schemas.microsoft.com/office/drawing/2014/main" id="{27EB1D5B-8083-7FD3-9266-490BF61999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>
            <a:extLst>
              <a:ext uri="{FF2B5EF4-FFF2-40B4-BE49-F238E27FC236}">
                <a16:creationId xmlns:a16="http://schemas.microsoft.com/office/drawing/2014/main" id="{3464B786-8F86-BF11-F33A-EFF3014E83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998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0B0CB14D-C010-02BB-2D59-AE1F09348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>
            <a:extLst>
              <a:ext uri="{FF2B5EF4-FFF2-40B4-BE49-F238E27FC236}">
                <a16:creationId xmlns:a16="http://schemas.microsoft.com/office/drawing/2014/main" id="{FCE43174-32AB-9BA6-5E63-C1CD442669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>
            <a:extLst>
              <a:ext uri="{FF2B5EF4-FFF2-40B4-BE49-F238E27FC236}">
                <a16:creationId xmlns:a16="http://schemas.microsoft.com/office/drawing/2014/main" id="{E160CF50-FE4C-2C17-A9B9-0DCB145FF9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262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e9f48b644d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e9f48b644d_0_1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431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90e2d1f501_0_4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g90e2d1f501_0_4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2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90e2d1f501_0_5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g90e2d1f501_0_5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16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e75b839f9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6" name="Google Shape;1426;ge75b839f92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7" name="Google Shape;1427;ge75b839f92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39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e9f48b644d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e9f48b644d_0_1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07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4215" y="4686340"/>
            <a:ext cx="5387335" cy="443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9" tIns="45875" rIns="91749" bIns="45875"/>
          <a:lstStyle/>
          <a:p>
            <a:pPr marL="172030" indent="-172030">
              <a:buFont typeface="Wingdings" pitchFamily="2" charset="2"/>
              <a:buChar char="§"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32400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e9f48b644d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e9f48b644d_0_1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83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Needs</a:t>
            </a:r>
            <a:r>
              <a:rPr lang="en-AU" baseline="0" dirty="0"/>
              <a:t> map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22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35BEC-E135-D79D-9F37-9A269355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C1270E-8EFC-B2D2-31F2-A20188025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33CE6-E8A2-AB0D-31C8-3C37FA778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92D4F-0D84-1DBA-2010-D66288489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38159-926A-455C-9239-9FEF47887380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856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29/2/2024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7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D1301D-682A-2D4D-990B-25F23C7062B6}"/>
              </a:ext>
            </a:extLst>
          </p:cNvPr>
          <p:cNvSpPr/>
          <p:nvPr userDrawn="1"/>
        </p:nvSpPr>
        <p:spPr>
          <a:xfrm>
            <a:off x="0" y="2117"/>
            <a:ext cx="12192000" cy="6855883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9CAF30-66B7-2040-91E8-D8077C5D4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982" y="264682"/>
            <a:ext cx="805623" cy="61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FB40A-10D7-BE43-8C8F-BF5E229EA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39" y="1142261"/>
            <a:ext cx="4967509" cy="488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402"/>
            <a:fld id="{57D4992D-88F9-4C18-B55F-F231C81051A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609402"/>
              <a:t>29/2/2024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402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402"/>
            <a:fld id="{A20C8A32-9731-4B32-A3EB-37A09A4DE01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609402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93584-7A58-E145-B4D4-5067A3CE93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B117C153-0B6A-234B-B66A-061AEFF89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8375" b="31699"/>
          <a:stretch/>
        </p:blipFill>
        <p:spPr>
          <a:xfrm>
            <a:off x="5033176" y="1122363"/>
            <a:ext cx="7158824" cy="5725562"/>
          </a:xfrm>
          <a:prstGeom prst="rect">
            <a:avLst/>
          </a:prstGeom>
        </p:spPr>
      </p:pic>
      <p:pic>
        <p:nvPicPr>
          <p:cNvPr id="9" name="Graphic 7">
            <a:extLst>
              <a:ext uri="{FF2B5EF4-FFF2-40B4-BE49-F238E27FC236}">
                <a16:creationId xmlns:a16="http://schemas.microsoft.com/office/drawing/2014/main" id="{C4878CB3-E415-1F48-B3FF-22A2F37122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3387" y="177506"/>
            <a:ext cx="829621" cy="6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402"/>
            <a:fld id="{57D4992D-88F9-4C18-B55F-F231C81051A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609402"/>
              <a:t>29/2/2024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402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402"/>
            <a:fld id="{A20C8A32-9731-4B32-A3EB-37A09A4DE01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609402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BE777-E4CA-E74A-8200-7DA531EF31DD}"/>
              </a:ext>
            </a:extLst>
          </p:cNvPr>
          <p:cNvSpPr/>
          <p:nvPr userDrawn="1"/>
        </p:nvSpPr>
        <p:spPr>
          <a:xfrm>
            <a:off x="623515" y="4150582"/>
            <a:ext cx="1706728" cy="1364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21E46-188D-624D-A26C-7FB0F83B9B2E}"/>
              </a:ext>
            </a:extLst>
          </p:cNvPr>
          <p:cNvSpPr/>
          <p:nvPr userDrawn="1"/>
        </p:nvSpPr>
        <p:spPr>
          <a:xfrm>
            <a:off x="0" y="1588"/>
            <a:ext cx="12192000" cy="6856412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0A6C5-3237-B144-A721-87FD9A826CE8}"/>
              </a:ext>
            </a:extLst>
          </p:cNvPr>
          <p:cNvSpPr/>
          <p:nvPr userDrawn="1"/>
        </p:nvSpPr>
        <p:spPr>
          <a:xfrm>
            <a:off x="399996" y="4075330"/>
            <a:ext cx="1730955" cy="150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2288CA4B-8838-1347-86BE-120A2D46F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1075" b="8447"/>
          <a:stretch/>
        </p:blipFill>
        <p:spPr>
          <a:xfrm>
            <a:off x="316251" y="4344355"/>
            <a:ext cx="1898443" cy="1865765"/>
          </a:xfrm>
          <a:prstGeom prst="rect">
            <a:avLst/>
          </a:prstGeom>
        </p:spPr>
      </p:pic>
      <p:pic>
        <p:nvPicPr>
          <p:cNvPr id="9" name="Graphic 7">
            <a:extLst>
              <a:ext uri="{FF2B5EF4-FFF2-40B4-BE49-F238E27FC236}">
                <a16:creationId xmlns:a16="http://schemas.microsoft.com/office/drawing/2014/main" id="{874EC7DD-1C1B-0F46-9A7D-B988D02D7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3387" y="177506"/>
            <a:ext cx="829621" cy="6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94659D-0463-EF4B-871B-BF333D88B9BF}"/>
              </a:ext>
            </a:extLst>
          </p:cNvPr>
          <p:cNvSpPr/>
          <p:nvPr userDrawn="1"/>
        </p:nvSpPr>
        <p:spPr>
          <a:xfrm>
            <a:off x="0" y="2117"/>
            <a:ext cx="12192000" cy="6855883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8A3C2F7-790C-6849-BCF1-8293A8926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741" y="264682"/>
            <a:ext cx="805623" cy="6150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669D78-70A9-AA49-93D8-05835BB7B9A8}"/>
              </a:ext>
            </a:extLst>
          </p:cNvPr>
          <p:cNvSpPr txBox="1"/>
          <p:nvPr userDrawn="1"/>
        </p:nvSpPr>
        <p:spPr>
          <a:xfrm>
            <a:off x="116619" y="6548886"/>
            <a:ext cx="2122697" cy="256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10941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B4CE0D6-1879-DC43-A0FB-6C5E5D5E5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982" y="264682"/>
            <a:ext cx="805623" cy="615013"/>
          </a:xfrm>
          <a:prstGeom prst="rect">
            <a:avLst/>
          </a:prstGeom>
        </p:spPr>
      </p:pic>
      <p:sp>
        <p:nvSpPr>
          <p:cNvPr id="6" name="Google Shape;20;p3">
            <a:extLst>
              <a:ext uri="{FF2B5EF4-FFF2-40B4-BE49-F238E27FC236}">
                <a16:creationId xmlns:a16="http://schemas.microsoft.com/office/drawing/2014/main" id="{BB838016-91C6-3041-9E3E-C73DF4277899}"/>
              </a:ext>
            </a:extLst>
          </p:cNvPr>
          <p:cNvSpPr/>
          <p:nvPr userDrawn="1"/>
        </p:nvSpPr>
        <p:spPr>
          <a:xfrm>
            <a:off x="1" y="6553856"/>
            <a:ext cx="12191999" cy="302027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Google Shape;21;p3">
            <a:extLst>
              <a:ext uri="{FF2B5EF4-FFF2-40B4-BE49-F238E27FC236}">
                <a16:creationId xmlns:a16="http://schemas.microsoft.com/office/drawing/2014/main" id="{EED4C13F-EDB1-8B45-AD04-7D0374D33D7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21169" t="11113" r="18064" b="33320"/>
          <a:stretch/>
        </p:blipFill>
        <p:spPr>
          <a:xfrm>
            <a:off x="11197390" y="6179153"/>
            <a:ext cx="1049079" cy="6767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;p3">
            <a:extLst>
              <a:ext uri="{FF2B5EF4-FFF2-40B4-BE49-F238E27FC236}">
                <a16:creationId xmlns:a16="http://schemas.microsoft.com/office/drawing/2014/main" id="{FE7EE3E9-933D-9F47-80C8-72207F64D2E4}"/>
              </a:ext>
            </a:extLst>
          </p:cNvPr>
          <p:cNvSpPr txBox="1"/>
          <p:nvPr userDrawn="1"/>
        </p:nvSpPr>
        <p:spPr>
          <a:xfrm>
            <a:off x="116619" y="6548886"/>
            <a:ext cx="2197611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noAutofit/>
          </a:bodyPr>
          <a:lstStyle/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" b="0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Institute for Economics &amp; Peace</a:t>
            </a:r>
            <a:endParaRPr kumimoji="0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Google Shape;59;p14">
            <a:extLst>
              <a:ext uri="{FF2B5EF4-FFF2-40B4-BE49-F238E27FC236}">
                <a16:creationId xmlns:a16="http://schemas.microsoft.com/office/drawing/2014/main" id="{EC743A82-3540-D742-5601-0CECB9F042A3}"/>
              </a:ext>
            </a:extLst>
          </p:cNvPr>
          <p:cNvSpPr txBox="1"/>
          <p:nvPr userDrawn="1"/>
        </p:nvSpPr>
        <p:spPr>
          <a:xfrm>
            <a:off x="7362778" y="6552000"/>
            <a:ext cx="36480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BFBFBF"/>
                </a:solidFill>
              </a:rPr>
              <a:t>Research  </a:t>
            </a:r>
            <a:r>
              <a:rPr lang="en" sz="800" dirty="0">
                <a:solidFill>
                  <a:srgbClr val="888888"/>
                </a:solidFill>
              </a:rPr>
              <a:t>|</a:t>
            </a:r>
            <a:r>
              <a:rPr lang="en" sz="800" dirty="0">
                <a:solidFill>
                  <a:srgbClr val="BFBFBF"/>
                </a:solidFill>
              </a:rPr>
              <a:t>  Consulting  </a:t>
            </a:r>
            <a:r>
              <a:rPr lang="en" sz="800" dirty="0">
                <a:solidFill>
                  <a:srgbClr val="888888"/>
                </a:solidFill>
              </a:rPr>
              <a:t>|</a:t>
            </a:r>
            <a:r>
              <a:rPr lang="en" sz="800" dirty="0">
                <a:solidFill>
                  <a:srgbClr val="BFBFBF"/>
                </a:solidFill>
              </a:rPr>
              <a:t>  Training</a:t>
            </a:r>
            <a:endParaRPr sz="8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982" y="264682"/>
            <a:ext cx="805623" cy="6150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6622947"/>
            <a:ext cx="12191999" cy="302027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116619" y="6576693"/>
            <a:ext cx="2122697" cy="256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6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&amp; Peace</a:t>
            </a:r>
          </a:p>
        </p:txBody>
      </p:sp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88ECF1D4-9071-C7AA-DD99-27A8E387F42D}"/>
              </a:ext>
            </a:extLst>
          </p:cNvPr>
          <p:cNvSpPr txBox="1"/>
          <p:nvPr userDrawn="1"/>
        </p:nvSpPr>
        <p:spPr>
          <a:xfrm>
            <a:off x="7514982" y="6520710"/>
            <a:ext cx="36480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BFBFBF"/>
                </a:solidFill>
              </a:rPr>
              <a:t>Research  </a:t>
            </a:r>
            <a:r>
              <a:rPr lang="en" sz="800" dirty="0">
                <a:solidFill>
                  <a:srgbClr val="888888"/>
                </a:solidFill>
              </a:rPr>
              <a:t>|</a:t>
            </a:r>
            <a:r>
              <a:rPr lang="en" sz="800" dirty="0">
                <a:solidFill>
                  <a:srgbClr val="BFBFBF"/>
                </a:solidFill>
              </a:rPr>
              <a:t>  Consulting  </a:t>
            </a:r>
            <a:r>
              <a:rPr lang="en" sz="800" dirty="0">
                <a:solidFill>
                  <a:srgbClr val="888888"/>
                </a:solidFill>
              </a:rPr>
              <a:t>|</a:t>
            </a:r>
            <a:r>
              <a:rPr lang="en" sz="800" dirty="0">
                <a:solidFill>
                  <a:srgbClr val="BFBFBF"/>
                </a:solidFill>
              </a:rPr>
              <a:t>  Training</a:t>
            </a:r>
            <a:endParaRPr sz="800" dirty="0">
              <a:solidFill>
                <a:srgbClr val="BFBFB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2949C-BCF8-449F-A067-02A7D9D96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162982" y="6358488"/>
            <a:ext cx="1059759" cy="5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735663-BD40-1B02-42D5-3D9F9B388B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57;p14">
            <a:extLst>
              <a:ext uri="{FF2B5EF4-FFF2-40B4-BE49-F238E27FC236}">
                <a16:creationId xmlns:a16="http://schemas.microsoft.com/office/drawing/2014/main" id="{1124B09E-6AD4-9B94-1FA4-8AF2EB6115E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162980" y="264683"/>
            <a:ext cx="805376" cy="61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81A084-ACDD-D465-1941-E8E62259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5" b="22408"/>
          <a:stretch/>
        </p:blipFill>
        <p:spPr>
          <a:xfrm>
            <a:off x="5669281" y="1384401"/>
            <a:ext cx="6522719" cy="54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402"/>
            <a:fld id="{57D4992D-88F9-4C18-B55F-F231C81051A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609402"/>
              <a:t>29/2/2024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402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402"/>
            <a:fld id="{A20C8A32-9731-4B32-A3EB-37A09A4DE01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609402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BE777-E4CA-E74A-8200-7DA531EF31DD}"/>
              </a:ext>
            </a:extLst>
          </p:cNvPr>
          <p:cNvSpPr/>
          <p:nvPr userDrawn="1"/>
        </p:nvSpPr>
        <p:spPr>
          <a:xfrm>
            <a:off x="623515" y="4150582"/>
            <a:ext cx="1706728" cy="1364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21E46-188D-624D-A26C-7FB0F83B9B2E}"/>
              </a:ext>
            </a:extLst>
          </p:cNvPr>
          <p:cNvSpPr/>
          <p:nvPr userDrawn="1"/>
        </p:nvSpPr>
        <p:spPr>
          <a:xfrm>
            <a:off x="0" y="1588"/>
            <a:ext cx="12192000" cy="68564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0A6C5-3237-B144-A721-87FD9A826CE8}"/>
              </a:ext>
            </a:extLst>
          </p:cNvPr>
          <p:cNvSpPr/>
          <p:nvPr userDrawn="1"/>
        </p:nvSpPr>
        <p:spPr>
          <a:xfrm>
            <a:off x="399996" y="4075330"/>
            <a:ext cx="1730955" cy="150506"/>
          </a:xfrm>
          <a:prstGeom prst="rect">
            <a:avLst/>
          </a:prstGeom>
          <a:solidFill>
            <a:srgbClr val="5F1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874EC7DD-1C1B-0F46-9A7D-B988D02D7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3387" y="177506"/>
            <a:ext cx="829621" cy="633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1A3445-31A6-22C7-6488-50D56E404E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9" y="4435567"/>
            <a:ext cx="1744457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2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g Image Placeholder">
  <p:cSld name="3_Big Image Placehol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2117"/>
            <a:ext cx="12192000" cy="685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2980" y="264683"/>
            <a:ext cx="805376" cy="61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7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8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2981" y="264683"/>
            <a:ext cx="805376" cy="61501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7"/>
          <p:cNvSpPr/>
          <p:nvPr/>
        </p:nvSpPr>
        <p:spPr>
          <a:xfrm>
            <a:off x="0" y="6553873"/>
            <a:ext cx="12192000" cy="3020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2" name="Google Shape;272;p57"/>
          <p:cNvSpPr txBox="1"/>
          <p:nvPr/>
        </p:nvSpPr>
        <p:spPr>
          <a:xfrm>
            <a:off x="116619" y="6548903"/>
            <a:ext cx="2197600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67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Institute for Economics &amp; Peace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59;p14">
            <a:extLst>
              <a:ext uri="{FF2B5EF4-FFF2-40B4-BE49-F238E27FC236}">
                <a16:creationId xmlns:a16="http://schemas.microsoft.com/office/drawing/2014/main" id="{8D4A1408-6695-AC55-7A1D-BEAB0CE1DD8D}"/>
              </a:ext>
            </a:extLst>
          </p:cNvPr>
          <p:cNvSpPr txBox="1"/>
          <p:nvPr userDrawn="1"/>
        </p:nvSpPr>
        <p:spPr>
          <a:xfrm>
            <a:off x="7396211" y="6552000"/>
            <a:ext cx="36480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BFBFBF"/>
                </a:solidFill>
              </a:rPr>
              <a:t>Research  </a:t>
            </a:r>
            <a:r>
              <a:rPr lang="en" sz="800" dirty="0">
                <a:solidFill>
                  <a:srgbClr val="888888"/>
                </a:solidFill>
              </a:rPr>
              <a:t>|</a:t>
            </a:r>
            <a:r>
              <a:rPr lang="en" sz="800" dirty="0">
                <a:solidFill>
                  <a:srgbClr val="BFBFBF"/>
                </a:solidFill>
              </a:rPr>
              <a:t>  Consulting  </a:t>
            </a:r>
            <a:r>
              <a:rPr lang="en" sz="800" dirty="0">
                <a:solidFill>
                  <a:srgbClr val="888888"/>
                </a:solidFill>
              </a:rPr>
              <a:t>|</a:t>
            </a:r>
            <a:r>
              <a:rPr lang="en" sz="800" dirty="0">
                <a:solidFill>
                  <a:srgbClr val="BFBFBF"/>
                </a:solidFill>
              </a:rPr>
              <a:t>  Training</a:t>
            </a:r>
            <a:endParaRPr sz="8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50AB5-2664-57DD-3217-E976E053B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425"/>
          <a:stretch/>
        </p:blipFill>
        <p:spPr>
          <a:xfrm>
            <a:off x="11111117" y="6456556"/>
            <a:ext cx="85724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lide 4">
  <p:cSld name="Break Slide 4"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0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 4" userDrawn="1">
  <p:cSld name="Image Break 4">
    <p:bg>
      <p:bgPr>
        <a:solidFill>
          <a:srgbClr val="00081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2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7D4992D-88F9-4C18-B55F-F231C81051A6}" type="datetimeFigureOut">
              <a:rPr lang="en-AU" smtClean="0"/>
              <a:pPr/>
              <a:t>29/2/2024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20C8A32-9731-4B32-A3EB-37A09A4DE0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975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661" r:id="rId3"/>
    <p:sldLayoutId id="2147483880" r:id="rId4"/>
    <p:sldLayoutId id="2147483673" r:id="rId5"/>
    <p:sldLayoutId id="2147483896" r:id="rId6"/>
    <p:sldLayoutId id="2147483897" r:id="rId7"/>
    <p:sldLayoutId id="2147483898" r:id="rId8"/>
    <p:sldLayoutId id="2147483899" r:id="rId9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609402"/>
            <a:fld id="{57D4992D-88F9-4C18-B55F-F231C81051A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609402"/>
              <a:t>29/2/2024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609402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609402"/>
            <a:fld id="{A20C8A32-9731-4B32-A3EB-37A09A4DE01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609402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9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3" r:id="rId3"/>
    <p:sldLayoutId id="2147483881" r:id="rId4"/>
    <p:sldLayoutId id="2147483882" r:id="rId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51"/>
          <p:cNvSpPr txBox="1"/>
          <p:nvPr/>
        </p:nvSpPr>
        <p:spPr>
          <a:xfrm>
            <a:off x="545500" y="2096800"/>
            <a:ext cx="5700000" cy="21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2700"/>
            </a:pPr>
            <a:r>
              <a:rPr lang="en" sz="7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br>
              <a:rPr lang="en" sz="7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7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TERRORISM INDEX 2024</a:t>
            </a:r>
            <a:endParaRPr sz="72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" name="Google Shape;901;p151"/>
          <p:cNvSpPr txBox="1"/>
          <p:nvPr/>
        </p:nvSpPr>
        <p:spPr>
          <a:xfrm>
            <a:off x="575733" y="4566932"/>
            <a:ext cx="5700000" cy="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733" dirty="0">
                <a:solidFill>
                  <a:srgbClr val="D8D8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the impact of terrorism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2" name="Google Shape;902;p151"/>
          <p:cNvCxnSpPr>
            <a:cxnSpLocks/>
          </p:cNvCxnSpPr>
          <p:nvPr/>
        </p:nvCxnSpPr>
        <p:spPr>
          <a:xfrm>
            <a:off x="575733" y="4475692"/>
            <a:ext cx="5590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3" name="Google Shape;903;p151"/>
          <p:cNvCxnSpPr>
            <a:cxnSpLocks/>
          </p:cNvCxnSpPr>
          <p:nvPr/>
        </p:nvCxnSpPr>
        <p:spPr>
          <a:xfrm>
            <a:off x="575733" y="4915268"/>
            <a:ext cx="5590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173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177" y="-1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5F950207-E600-5243-B80B-60985A0A77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2981" y="264682"/>
            <a:ext cx="805623" cy="615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7182EC-CC05-4719-373D-A70EECA13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378"/>
            <a:ext cx="12175823" cy="48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FD192-9229-1996-5B91-C06DF2BDD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2D6553-D01E-22F8-4D4E-9EE880041B38}"/>
              </a:ext>
            </a:extLst>
          </p:cNvPr>
          <p:cNvSpPr txBox="1"/>
          <p:nvPr/>
        </p:nvSpPr>
        <p:spPr>
          <a:xfrm>
            <a:off x="1057219" y="1438939"/>
            <a:ext cx="10077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2023 terrorism had its highest impact since 2017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risk that it will be worse in 2024 than 2023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Without Hamas October 7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attack deaths would still have risen 5%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epicenter of terrorism has firmly moved from MENA to the Sahel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contrast, terrorism in western democracies is at a 15 year low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157DA113-8988-E7D2-344D-ED236740CEBE}"/>
              </a:ext>
            </a:extLst>
          </p:cNvPr>
          <p:cNvSpPr txBox="1"/>
          <p:nvPr/>
        </p:nvSpPr>
        <p:spPr>
          <a:xfrm>
            <a:off x="414548" y="306673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lang="en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2024</a:t>
            </a:r>
            <a:endParaRPr kumimoji="0" sz="266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5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FBDA96-0208-EC0A-D632-2C444B19C9B0}"/>
              </a:ext>
            </a:extLst>
          </p:cNvPr>
          <p:cNvSpPr txBox="1"/>
          <p:nvPr/>
        </p:nvSpPr>
        <p:spPr>
          <a:xfrm>
            <a:off x="1057219" y="1351508"/>
            <a:ext cx="100775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Deaths from terrorism rose to 8,352 in 2023, a 22% increase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Attacks decreased to 3,350, a 23% fall</a:t>
            </a: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Terrorism is becoming more lethal and more concentrated. Deadliness of attacks increased by 22% to 2.5 deaths per attack, compared to 1.6 in 2022.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number of countries recording at least one attack fell from 60 to 50, number of countries recording at least one death fell from 44 to 41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CF13FA61-DB36-4783-6F38-271D5997152C}"/>
              </a:ext>
            </a:extLst>
          </p:cNvPr>
          <p:cNvSpPr txBox="1"/>
          <p:nvPr/>
        </p:nvSpPr>
        <p:spPr>
          <a:xfrm>
            <a:off x="414548" y="306673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lang="en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2024</a:t>
            </a:r>
            <a:endParaRPr kumimoji="0" sz="266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8526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373156" y="272618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lang="en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2024…con’t</a:t>
            </a:r>
            <a:endParaRPr kumimoji="0" sz="266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563975" y="959527"/>
            <a:ext cx="9064050" cy="206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lang="en-US" sz="240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40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99" b="0" i="0" u="none" strike="noStrike" kern="1200" cap="none" spc="0" normalizeH="0" baseline="0" noProof="0">
              <a:ln>
                <a:noFill/>
              </a:ln>
              <a:solidFill>
                <a:srgbClr val="181E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599" b="0" i="0" u="none" strike="noStrike" kern="1200" cap="none" spc="0" normalizeH="0" baseline="0" noProof="0" dirty="0">
              <a:ln>
                <a:noFill/>
              </a:ln>
              <a:solidFill>
                <a:srgbClr val="181E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96661-7982-E14A-906B-D628FDB8B6A0}"/>
              </a:ext>
            </a:extLst>
          </p:cNvPr>
          <p:cNvSpPr txBox="1"/>
          <p:nvPr/>
        </p:nvSpPr>
        <p:spPr>
          <a:xfrm>
            <a:off x="881132" y="1374158"/>
            <a:ext cx="100775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Hamas-led attack of October 7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the deadliest terrorist attack since 9/11. Latest estimates suggest 30,000+ Palestinians killed by Israeli military action.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Burkina Faso is the country most impacted by terrorism, with deaths rising by 68% to 1,907. Israel is second.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the first time that a country other than Iraq or Afghanistan has been ranked first on the index.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3302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25111" y="255201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kumimoji="0" lang="en" sz="2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Terrorist</a:t>
            </a:r>
            <a:r>
              <a:rPr kumimoji="0" lang="en" sz="2666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attacks in 2023</a:t>
            </a:r>
            <a:endParaRPr kumimoji="0" sz="266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map of the world with red dots&#10;&#10;Description automatically generated">
            <a:extLst>
              <a:ext uri="{FF2B5EF4-FFF2-40B4-BE49-F238E27FC236}">
                <a16:creationId xmlns:a16="http://schemas.microsoft.com/office/drawing/2014/main" id="{5189CFC3-7480-A0FC-D599-90DE480C4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245"/>
            <a:ext cx="11623103" cy="58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232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85C586-F8B7-3A90-8991-1A958CF3CE14}"/>
              </a:ext>
            </a:extLst>
          </p:cNvPr>
          <p:cNvSpPr txBox="1"/>
          <p:nvPr/>
        </p:nvSpPr>
        <p:spPr>
          <a:xfrm>
            <a:off x="573455" y="1004287"/>
            <a:ext cx="36230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Two fundamental considerations: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Taliban no longer classified as terrorist organisation, leading to large drop in deaths in Afghanistan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in the number of active groups and an increase in unattributed attacks.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Machine Learning, unattributed deaths can be attributed to existing groups.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deaths would have been 60% higher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699B434F-72AE-2C4E-F0A4-75EFE11681D9}"/>
              </a:ext>
            </a:extLst>
          </p:cNvPr>
          <p:cNvSpPr txBox="1"/>
          <p:nvPr/>
        </p:nvSpPr>
        <p:spPr>
          <a:xfrm>
            <a:off x="573455" y="379276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kumimoji="0" lang="en" sz="2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active terrorist groups</a:t>
            </a:r>
            <a:endParaRPr kumimoji="0" sz="266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graph with red and orange bars&#10;&#10;Description automatically generated">
            <a:extLst>
              <a:ext uri="{FF2B5EF4-FFF2-40B4-BE49-F238E27FC236}">
                <a16:creationId xmlns:a16="http://schemas.microsoft.com/office/drawing/2014/main" id="{EFF48BA8-8423-CDED-FB56-CA7D8954C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37" y="741873"/>
            <a:ext cx="6720708" cy="5601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3DFE92-E549-9231-D2CA-C00C54301C88}"/>
              </a:ext>
            </a:extLst>
          </p:cNvPr>
          <p:cNvSpPr txBox="1"/>
          <p:nvPr/>
        </p:nvSpPr>
        <p:spPr>
          <a:xfrm>
            <a:off x="10217199" y="2461846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Period 2007-2023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17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25111" y="264683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666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countries most impacted by terrorism, 2024 </a:t>
            </a:r>
            <a:endParaRPr sz="2666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225111" y="650030"/>
            <a:ext cx="90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time Iraq or Afghanistan have not been on the top of the index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22447" y="3368904"/>
            <a:ext cx="2561415" cy="649338"/>
            <a:chOff x="2722447" y="3368904"/>
            <a:chExt cx="2561415" cy="6493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58CF1CF-CD5F-2A4E-A30B-DA2533BF2746}"/>
                </a:ext>
              </a:extLst>
            </p:cNvPr>
            <p:cNvSpPr txBox="1"/>
            <p:nvPr/>
          </p:nvSpPr>
          <p:spPr>
            <a:xfrm>
              <a:off x="3574730" y="3433745"/>
              <a:ext cx="1709132" cy="584497"/>
            </a:xfrm>
            <a:prstGeom prst="rect">
              <a:avLst/>
            </a:prstGeom>
            <a:noFill/>
          </p:spPr>
          <p:txBody>
            <a:bodyPr wrap="square" lIns="91416" tIns="45709" rIns="91416" bIns="45709" rtlCol="0">
              <a:spAutoFit/>
            </a:bodyPr>
            <a:lstStyle/>
            <a:p>
              <a:r>
                <a:rPr lang="en-US" sz="1599" b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MALI</a:t>
              </a:r>
            </a:p>
            <a:p>
              <a:r>
                <a:rPr lang="en-US" sz="1599" i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1</a:t>
              </a:r>
              <a:endParaRPr lang="en-US" sz="1599" dirty="0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0BA2228-C6F5-294B-B63A-2833C31DD733}"/>
                </a:ext>
              </a:extLst>
            </p:cNvPr>
            <p:cNvGrpSpPr/>
            <p:nvPr/>
          </p:nvGrpSpPr>
          <p:grpSpPr>
            <a:xfrm>
              <a:off x="2722447" y="3368904"/>
              <a:ext cx="822526" cy="614246"/>
              <a:chOff x="550901" y="1468990"/>
              <a:chExt cx="723816" cy="54053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AD79811-0700-0342-B27C-B14DFAF62AAB}"/>
                  </a:ext>
                </a:extLst>
              </p:cNvPr>
              <p:cNvSpPr/>
              <p:nvPr/>
            </p:nvSpPr>
            <p:spPr>
              <a:xfrm>
                <a:off x="648586" y="1468990"/>
                <a:ext cx="540532" cy="54053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0AAB6F-7FAF-8144-9AAF-903B7E128762}"/>
                  </a:ext>
                </a:extLst>
              </p:cNvPr>
              <p:cNvSpPr txBox="1"/>
              <p:nvPr/>
            </p:nvSpPr>
            <p:spPr>
              <a:xfrm>
                <a:off x="550901" y="1505840"/>
                <a:ext cx="723816" cy="442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66" b="1" spc="-2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517715" y="4347067"/>
            <a:ext cx="2818091" cy="625190"/>
            <a:chOff x="5517715" y="4347067"/>
            <a:chExt cx="2818091" cy="62519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6F293C-A344-F746-830C-AD6B6C469524}"/>
                </a:ext>
              </a:extLst>
            </p:cNvPr>
            <p:cNvSpPr txBox="1"/>
            <p:nvPr/>
          </p:nvSpPr>
          <p:spPr>
            <a:xfrm>
              <a:off x="6482625" y="4387760"/>
              <a:ext cx="1853181" cy="584497"/>
            </a:xfrm>
            <a:prstGeom prst="rect">
              <a:avLst/>
            </a:prstGeom>
            <a:noFill/>
          </p:spPr>
          <p:txBody>
            <a:bodyPr wrap="square" lIns="91416" tIns="45709" rIns="91416" bIns="45709" rtlCol="0">
              <a:spAutoFit/>
            </a:bodyPr>
            <a:lstStyle/>
            <a:p>
              <a:r>
                <a:rPr lang="en-US" sz="1599" b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MYANMAR</a:t>
              </a:r>
            </a:p>
            <a:p>
              <a:r>
                <a:rPr lang="en-US" sz="1599" i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</a:t>
              </a:r>
              <a:endParaRPr lang="en-US" sz="1599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17D3D45-CF55-0D47-8B08-9CDC32CA7070}"/>
                </a:ext>
              </a:extLst>
            </p:cNvPr>
            <p:cNvSpPr/>
            <p:nvPr/>
          </p:nvSpPr>
          <p:spPr>
            <a:xfrm>
              <a:off x="5681993" y="4347067"/>
              <a:ext cx="663306" cy="6142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6E0EF04-65FA-3042-919F-02FC99C386E5}"/>
                </a:ext>
              </a:extLst>
            </p:cNvPr>
            <p:cNvSpPr txBox="1"/>
            <p:nvPr/>
          </p:nvSpPr>
          <p:spPr>
            <a:xfrm>
              <a:off x="5517715" y="4393807"/>
              <a:ext cx="941337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6" b="1" spc="-2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97486" y="1519908"/>
            <a:ext cx="2618381" cy="625188"/>
            <a:chOff x="2695559" y="1529573"/>
            <a:chExt cx="2618381" cy="6251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E86086C-4E80-5D40-9EB2-80013E78D8E9}"/>
                </a:ext>
              </a:extLst>
            </p:cNvPr>
            <p:cNvGrpSpPr/>
            <p:nvPr/>
          </p:nvGrpSpPr>
          <p:grpSpPr>
            <a:xfrm>
              <a:off x="2695559" y="1529573"/>
              <a:ext cx="2618381" cy="625188"/>
              <a:chOff x="2061226" y="1168400"/>
              <a:chExt cx="1964392" cy="46903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D77D5B-0608-AE48-9BB6-E879F9352466}"/>
                  </a:ext>
                </a:extLst>
              </p:cNvPr>
              <p:cNvSpPr txBox="1"/>
              <p:nvPr/>
            </p:nvSpPr>
            <p:spPr>
              <a:xfrm>
                <a:off x="2711932" y="1198928"/>
                <a:ext cx="1313686" cy="438508"/>
              </a:xfrm>
              <a:prstGeom prst="rect">
                <a:avLst/>
              </a:prstGeom>
              <a:noFill/>
            </p:spPr>
            <p:txBody>
              <a:bodyPr wrap="square" lIns="91416" tIns="45709" rIns="91416" bIns="45709" rtlCol="0">
                <a:spAutoFit/>
              </a:bodyPr>
              <a:lstStyle/>
              <a:p>
                <a:r>
                  <a:rPr lang="en-US" sz="1599" b="1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BURKINA FASO</a:t>
                </a:r>
              </a:p>
              <a:p>
                <a:r>
                  <a:rPr lang="en-US" sz="1599" i="1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endParaRPr lang="en-US" sz="1599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D162DAD-CDC2-7D46-86DE-5629EAC018B2}"/>
                  </a:ext>
                </a:extLst>
              </p:cNvPr>
              <p:cNvSpPr/>
              <p:nvPr/>
            </p:nvSpPr>
            <p:spPr>
              <a:xfrm>
                <a:off x="2155802" y="1168400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B54E10-AFD7-0448-A39E-A9B9A6B53AC4}"/>
                  </a:ext>
                </a:extLst>
              </p:cNvPr>
              <p:cNvSpPr txBox="1"/>
              <p:nvPr/>
            </p:nvSpPr>
            <p:spPr>
              <a:xfrm>
                <a:off x="2061226" y="1197531"/>
                <a:ext cx="614933" cy="377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66" b="1" spc="-2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62" name="Left-Right Arrow 61">
              <a:extLst>
                <a:ext uri="{FF2B5EF4-FFF2-40B4-BE49-F238E27FC236}">
                  <a16:creationId xmlns:a16="http://schemas.microsoft.com/office/drawing/2014/main" id="{0FF96D53-1C08-D349-B228-F2564D470AB2}"/>
                </a:ext>
              </a:extLst>
            </p:cNvPr>
            <p:cNvSpPr/>
            <p:nvPr/>
          </p:nvSpPr>
          <p:spPr>
            <a:xfrm>
              <a:off x="5031090" y="1919624"/>
              <a:ext cx="272785" cy="139641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3AEC82-052E-FB40-B31E-450026DB6B44}"/>
              </a:ext>
            </a:extLst>
          </p:cNvPr>
          <p:cNvGrpSpPr/>
          <p:nvPr/>
        </p:nvGrpSpPr>
        <p:grpSpPr>
          <a:xfrm>
            <a:off x="2638843" y="2416455"/>
            <a:ext cx="3298872" cy="891239"/>
            <a:chOff x="2020882" y="1762167"/>
            <a:chExt cx="2474918" cy="66863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412B3A-1DE2-DB4F-B687-5940A9F1A7B9}"/>
                </a:ext>
              </a:extLst>
            </p:cNvPr>
            <p:cNvSpPr txBox="1"/>
            <p:nvPr/>
          </p:nvSpPr>
          <p:spPr>
            <a:xfrm>
              <a:off x="2711931" y="1807668"/>
              <a:ext cx="1783869" cy="623135"/>
            </a:xfrm>
            <a:prstGeom prst="rect">
              <a:avLst/>
            </a:prstGeom>
            <a:noFill/>
          </p:spPr>
          <p:txBody>
            <a:bodyPr wrap="square" lIns="91416" tIns="45709" rIns="91416" bIns="45709" rtlCol="0">
              <a:spAutoFit/>
            </a:bodyPr>
            <a:lstStyle/>
            <a:p>
              <a:r>
                <a:rPr lang="en-US" sz="1599" b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ISRAEL</a:t>
              </a:r>
            </a:p>
            <a:p>
              <a:r>
                <a:rPr lang="en-US" sz="1599" i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24</a:t>
              </a:r>
              <a:endParaRPr lang="en-US" sz="1599" dirty="0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endParaRPr lang="en-US" sz="1599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37CE6F9-8DE2-8749-94BE-D707DA238690}"/>
                </a:ext>
              </a:extLst>
            </p:cNvPr>
            <p:cNvSpPr/>
            <p:nvPr/>
          </p:nvSpPr>
          <p:spPr>
            <a:xfrm>
              <a:off x="2155802" y="1762167"/>
              <a:ext cx="460827" cy="4608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92124B-B9CF-0544-AAAC-D54202C2D44F}"/>
                </a:ext>
              </a:extLst>
            </p:cNvPr>
            <p:cNvSpPr txBox="1"/>
            <p:nvPr/>
          </p:nvSpPr>
          <p:spPr>
            <a:xfrm>
              <a:off x="2020882" y="1796694"/>
              <a:ext cx="716602" cy="377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6" b="1" spc="-2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42408" y="5301627"/>
            <a:ext cx="2775052" cy="889648"/>
            <a:chOff x="5542408" y="5301627"/>
            <a:chExt cx="2775052" cy="889648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066DD24-D048-F240-AD5D-606F2C2AFF8A}"/>
                </a:ext>
              </a:extLst>
            </p:cNvPr>
            <p:cNvSpPr/>
            <p:nvPr/>
          </p:nvSpPr>
          <p:spPr>
            <a:xfrm>
              <a:off x="5669846" y="5301627"/>
              <a:ext cx="614247" cy="6142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E7F3D27-8059-7B45-92C0-42C454431244}"/>
                </a:ext>
              </a:extLst>
            </p:cNvPr>
            <p:cNvSpPr txBox="1"/>
            <p:nvPr/>
          </p:nvSpPr>
          <p:spPr>
            <a:xfrm>
              <a:off x="6411259" y="5360685"/>
              <a:ext cx="1906201" cy="830590"/>
            </a:xfrm>
            <a:prstGeom prst="rect">
              <a:avLst/>
            </a:prstGeom>
            <a:noFill/>
          </p:spPr>
          <p:txBody>
            <a:bodyPr wrap="square" lIns="91416" tIns="45709" rIns="91416" bIns="45709" rtlCol="0">
              <a:spAutoFit/>
            </a:bodyPr>
            <a:lstStyle/>
            <a:p>
              <a:r>
                <a:rPr lang="en-US" sz="1599" b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NIGER</a:t>
              </a:r>
            </a:p>
            <a:p>
              <a:r>
                <a:rPr lang="en-US" sz="1599" i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</a:t>
              </a:r>
              <a:endParaRPr lang="en-US" sz="1599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endParaRPr lang="en-US" sz="1599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748F1CD-3980-634B-8C07-BF3975F61ADA}"/>
                </a:ext>
              </a:extLst>
            </p:cNvPr>
            <p:cNvSpPr txBox="1"/>
            <p:nvPr/>
          </p:nvSpPr>
          <p:spPr>
            <a:xfrm>
              <a:off x="5542408" y="5342630"/>
              <a:ext cx="824039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6" b="1" spc="-2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49334" y="4341196"/>
            <a:ext cx="2615716" cy="625190"/>
            <a:chOff x="2749334" y="4341196"/>
            <a:chExt cx="2615716" cy="62519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9EA2EC3-449E-574B-8725-3CF807FDFE60}"/>
                </a:ext>
              </a:extLst>
            </p:cNvPr>
            <p:cNvSpPr txBox="1"/>
            <p:nvPr/>
          </p:nvSpPr>
          <p:spPr>
            <a:xfrm>
              <a:off x="3616674" y="4381889"/>
              <a:ext cx="1748376" cy="584497"/>
            </a:xfrm>
            <a:prstGeom prst="rect">
              <a:avLst/>
            </a:prstGeom>
            <a:noFill/>
          </p:spPr>
          <p:txBody>
            <a:bodyPr wrap="square" lIns="91416" tIns="45709" rIns="91416" bIns="45709" rtlCol="0">
              <a:spAutoFit/>
            </a:bodyPr>
            <a:lstStyle/>
            <a:p>
              <a:r>
                <a:rPr lang="en-US" sz="1599" b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PAKISTAN</a:t>
              </a:r>
            </a:p>
            <a:p>
              <a:r>
                <a:rPr lang="en-US" sz="1599" i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3</a:t>
              </a:r>
              <a:endParaRPr lang="en-US" sz="1599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D680B44-D567-B742-9B28-B45C55896CA8}"/>
                </a:ext>
              </a:extLst>
            </p:cNvPr>
            <p:cNvSpPr/>
            <p:nvPr/>
          </p:nvSpPr>
          <p:spPr>
            <a:xfrm>
              <a:off x="2875396" y="4341196"/>
              <a:ext cx="614246" cy="6142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D4D4C5-EA2B-7142-8294-89AE1432BBAB}"/>
                </a:ext>
              </a:extLst>
            </p:cNvPr>
            <p:cNvSpPr txBox="1"/>
            <p:nvPr/>
          </p:nvSpPr>
          <p:spPr>
            <a:xfrm>
              <a:off x="2749334" y="4380025"/>
              <a:ext cx="819657" cy="50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6" b="1" spc="-2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9" name="Up Arrow 68">
              <a:extLst>
                <a:ext uri="{FF2B5EF4-FFF2-40B4-BE49-F238E27FC236}">
                  <a16:creationId xmlns:a16="http://schemas.microsoft.com/office/drawing/2014/main" id="{C74EB5CE-4499-9747-A2F3-8711415A972F}"/>
                </a:ext>
              </a:extLst>
            </p:cNvPr>
            <p:cNvSpPr/>
            <p:nvPr/>
          </p:nvSpPr>
          <p:spPr>
            <a:xfrm rot="10800000" flipV="1">
              <a:off x="5161597" y="4718388"/>
              <a:ext cx="154270" cy="162146"/>
            </a:xfrm>
            <a:prstGeom prst="upArrow">
              <a:avLst/>
            </a:prstGeom>
            <a:solidFill>
              <a:srgbClr val="DA2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39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22447" y="5308639"/>
            <a:ext cx="2718249" cy="630164"/>
            <a:chOff x="2722447" y="5308639"/>
            <a:chExt cx="2718249" cy="6301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BF2B51-E608-0241-9226-7AD322067B33}"/>
                </a:ext>
              </a:extLst>
            </p:cNvPr>
            <p:cNvSpPr txBox="1"/>
            <p:nvPr/>
          </p:nvSpPr>
          <p:spPr>
            <a:xfrm>
              <a:off x="3620936" y="5354306"/>
              <a:ext cx="1819760" cy="584497"/>
            </a:xfrm>
            <a:prstGeom prst="rect">
              <a:avLst/>
            </a:prstGeom>
            <a:noFill/>
          </p:spPr>
          <p:txBody>
            <a:bodyPr wrap="square" lIns="91416" tIns="45709" rIns="91416" bIns="45709" rtlCol="0">
              <a:spAutoFit/>
            </a:bodyPr>
            <a:lstStyle/>
            <a:p>
              <a:r>
                <a:rPr lang="en-US" sz="1599" b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SYRIA</a:t>
              </a:r>
            </a:p>
            <a:p>
              <a:r>
                <a:rPr lang="en-US" sz="1599" i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 </a:t>
              </a:r>
              <a:r>
                <a:rPr lang="en-AU" sz="1599" b="1" dirty="0">
                  <a:solidFill>
                    <a:srgbClr val="C00000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endParaRPr lang="en-US" sz="1599" dirty="0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62971CF-8269-184A-98FC-2C34F1F91DE3}"/>
                </a:ext>
              </a:extLst>
            </p:cNvPr>
            <p:cNvSpPr/>
            <p:nvPr/>
          </p:nvSpPr>
          <p:spPr>
            <a:xfrm>
              <a:off x="2875397" y="5308639"/>
              <a:ext cx="614246" cy="6142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1AFDD8-8D85-B240-92C6-BEC6EEEF2809}"/>
                </a:ext>
              </a:extLst>
            </p:cNvPr>
            <p:cNvSpPr txBox="1"/>
            <p:nvPr/>
          </p:nvSpPr>
          <p:spPr>
            <a:xfrm>
              <a:off x="2722447" y="5357932"/>
              <a:ext cx="868906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6" b="1" spc="-2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715" y="1445019"/>
            <a:ext cx="3418706" cy="866172"/>
            <a:chOff x="5517715" y="1445019"/>
            <a:chExt cx="3418706" cy="86617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7C24A1-DE9B-1D43-9490-990750693E73}"/>
                </a:ext>
              </a:extLst>
            </p:cNvPr>
            <p:cNvSpPr txBox="1"/>
            <p:nvPr/>
          </p:nvSpPr>
          <p:spPr>
            <a:xfrm>
              <a:off x="6406931" y="1480603"/>
              <a:ext cx="2529490" cy="830588"/>
            </a:xfrm>
            <a:prstGeom prst="rect">
              <a:avLst/>
            </a:prstGeom>
            <a:noFill/>
          </p:spPr>
          <p:txBody>
            <a:bodyPr wrap="square" lIns="91416" tIns="45709" rIns="91416" bIns="45709" rtlCol="0">
              <a:spAutoFit/>
            </a:bodyPr>
            <a:lstStyle/>
            <a:p>
              <a:r>
                <a:rPr lang="en-US" sz="1599" b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AFGHANISTAN</a:t>
              </a:r>
            </a:p>
            <a:p>
              <a:r>
                <a:rPr lang="en-US" sz="1599" i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5  </a:t>
              </a:r>
              <a:endParaRPr lang="en-US" sz="1599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endParaRPr lang="en-US" sz="1599" dirty="0">
                <a:solidFill>
                  <a:srgbClr val="55C1A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4FE44F9-455C-B045-AF2D-46F5A1DD797F}"/>
                </a:ext>
              </a:extLst>
            </p:cNvPr>
            <p:cNvSpPr/>
            <p:nvPr/>
          </p:nvSpPr>
          <p:spPr>
            <a:xfrm>
              <a:off x="5670665" y="1445019"/>
              <a:ext cx="614246" cy="6142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CC69A8-1808-0C49-9155-F48397AC1486}"/>
                </a:ext>
              </a:extLst>
            </p:cNvPr>
            <p:cNvSpPr txBox="1"/>
            <p:nvPr/>
          </p:nvSpPr>
          <p:spPr>
            <a:xfrm>
              <a:off x="5517715" y="1494312"/>
              <a:ext cx="868906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6" b="1" spc="-2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17715" y="2383171"/>
            <a:ext cx="2891817" cy="891239"/>
            <a:chOff x="5517715" y="2383171"/>
            <a:chExt cx="2891817" cy="89123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F26F04-5EDF-5B44-9CC3-98ECB6B5796A}"/>
                </a:ext>
              </a:extLst>
            </p:cNvPr>
            <p:cNvSpPr txBox="1"/>
            <p:nvPr/>
          </p:nvSpPr>
          <p:spPr>
            <a:xfrm>
              <a:off x="6390422" y="2443820"/>
              <a:ext cx="2019110" cy="830590"/>
            </a:xfrm>
            <a:prstGeom prst="rect">
              <a:avLst/>
            </a:prstGeom>
            <a:noFill/>
          </p:spPr>
          <p:txBody>
            <a:bodyPr wrap="square" lIns="91416" tIns="45709" rIns="91416" bIns="45709" rtlCol="0">
              <a:spAutoFit/>
            </a:bodyPr>
            <a:lstStyle/>
            <a:p>
              <a:r>
                <a:rPr lang="en-US" sz="1599" b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SOMALIA</a:t>
              </a:r>
            </a:p>
            <a:p>
              <a:r>
                <a:rPr lang="en-US" sz="1599" i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4 </a:t>
              </a:r>
              <a:endParaRPr lang="en-US" sz="1599" b="1" dirty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endParaRPr lang="en-US" sz="1599" dirty="0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E487FFB-A76D-694D-B27F-A7E89240E93B}"/>
                </a:ext>
              </a:extLst>
            </p:cNvPr>
            <p:cNvSpPr/>
            <p:nvPr/>
          </p:nvSpPr>
          <p:spPr>
            <a:xfrm>
              <a:off x="5649008" y="2383171"/>
              <a:ext cx="614246" cy="6142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C14CC2-9F00-C844-81A1-A1315E178CA7}"/>
                </a:ext>
              </a:extLst>
            </p:cNvPr>
            <p:cNvSpPr txBox="1"/>
            <p:nvPr/>
          </p:nvSpPr>
          <p:spPr>
            <a:xfrm>
              <a:off x="5517715" y="2425046"/>
              <a:ext cx="872707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6" b="1" spc="-2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28578" y="3429000"/>
            <a:ext cx="2579025" cy="649338"/>
            <a:chOff x="5565688" y="3373867"/>
            <a:chExt cx="2579025" cy="64933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A98570-D6E8-994F-8FC7-52401466EF19}"/>
                </a:ext>
              </a:extLst>
            </p:cNvPr>
            <p:cNvSpPr txBox="1"/>
            <p:nvPr/>
          </p:nvSpPr>
          <p:spPr>
            <a:xfrm>
              <a:off x="6432722" y="3438708"/>
              <a:ext cx="1711991" cy="584497"/>
            </a:xfrm>
            <a:prstGeom prst="rect">
              <a:avLst/>
            </a:prstGeom>
            <a:noFill/>
          </p:spPr>
          <p:txBody>
            <a:bodyPr wrap="square" lIns="91416" tIns="45709" rIns="91416" bIns="45709" rtlCol="0">
              <a:spAutoFit/>
            </a:bodyPr>
            <a:lstStyle/>
            <a:p>
              <a:r>
                <a:rPr lang="en-US" sz="1599" b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NIGERIA</a:t>
              </a:r>
            </a:p>
            <a:p>
              <a:r>
                <a:rPr lang="en-US" sz="1599" i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</a:t>
              </a:r>
              <a:endParaRPr lang="en-US" sz="1599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B5FD0BA-B1A0-7A44-A72C-64C3EE642B5A}"/>
                </a:ext>
              </a:extLst>
            </p:cNvPr>
            <p:cNvSpPr/>
            <p:nvPr/>
          </p:nvSpPr>
          <p:spPr>
            <a:xfrm>
              <a:off x="5687181" y="3373867"/>
              <a:ext cx="614246" cy="6142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FD14741-74F1-3141-AE1D-4C4A64FDD602}"/>
                </a:ext>
              </a:extLst>
            </p:cNvPr>
            <p:cNvSpPr txBox="1"/>
            <p:nvPr/>
          </p:nvSpPr>
          <p:spPr>
            <a:xfrm>
              <a:off x="5565688" y="3414197"/>
              <a:ext cx="823154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6" b="1" spc="-2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2" name="Up Arrow 97">
            <a:extLst>
              <a:ext uri="{FF2B5EF4-FFF2-40B4-BE49-F238E27FC236}">
                <a16:creationId xmlns:a16="http://schemas.microsoft.com/office/drawing/2014/main" id="{63595E1C-2CC1-58DE-8723-45A674285C8A}"/>
              </a:ext>
            </a:extLst>
          </p:cNvPr>
          <p:cNvSpPr/>
          <p:nvPr/>
        </p:nvSpPr>
        <p:spPr>
          <a:xfrm rot="10800000" flipV="1">
            <a:off x="5279490" y="2802904"/>
            <a:ext cx="154270" cy="162146"/>
          </a:xfrm>
          <a:prstGeom prst="upArrow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Up Arrow 67">
            <a:extLst>
              <a:ext uri="{FF2B5EF4-FFF2-40B4-BE49-F238E27FC236}">
                <a16:creationId xmlns:a16="http://schemas.microsoft.com/office/drawing/2014/main" id="{6CF21D5B-2EB6-DA0B-B6D5-0F6B6289DC06}"/>
              </a:ext>
            </a:extLst>
          </p:cNvPr>
          <p:cNvSpPr/>
          <p:nvPr/>
        </p:nvSpPr>
        <p:spPr>
          <a:xfrm flipV="1">
            <a:off x="7979226" y="2772499"/>
            <a:ext cx="154270" cy="16214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eft-Right Arrow 43">
            <a:extLst>
              <a:ext uri="{FF2B5EF4-FFF2-40B4-BE49-F238E27FC236}">
                <a16:creationId xmlns:a16="http://schemas.microsoft.com/office/drawing/2014/main" id="{0E544B0E-BCD1-28CE-11B1-B3EF21EC045A}"/>
              </a:ext>
            </a:extLst>
          </p:cNvPr>
          <p:cNvSpPr/>
          <p:nvPr/>
        </p:nvSpPr>
        <p:spPr>
          <a:xfrm>
            <a:off x="7916746" y="4787958"/>
            <a:ext cx="272785" cy="119498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-Right Arrow 43">
            <a:extLst>
              <a:ext uri="{FF2B5EF4-FFF2-40B4-BE49-F238E27FC236}">
                <a16:creationId xmlns:a16="http://schemas.microsoft.com/office/drawing/2014/main" id="{68E85D56-6791-37A8-5324-2983155BD716}"/>
              </a:ext>
            </a:extLst>
          </p:cNvPr>
          <p:cNvSpPr/>
          <p:nvPr/>
        </p:nvSpPr>
        <p:spPr>
          <a:xfrm>
            <a:off x="7871928" y="5725705"/>
            <a:ext cx="272785" cy="119498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eft-Right Arrow 43">
            <a:extLst>
              <a:ext uri="{FF2B5EF4-FFF2-40B4-BE49-F238E27FC236}">
                <a16:creationId xmlns:a16="http://schemas.microsoft.com/office/drawing/2014/main" id="{7A250E62-6CD5-5FFA-D0B0-B4149321DA37}"/>
              </a:ext>
            </a:extLst>
          </p:cNvPr>
          <p:cNvSpPr/>
          <p:nvPr/>
        </p:nvSpPr>
        <p:spPr>
          <a:xfrm>
            <a:off x="7871928" y="3823652"/>
            <a:ext cx="272785" cy="119498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ft-Right Arrow 43">
            <a:extLst>
              <a:ext uri="{FF2B5EF4-FFF2-40B4-BE49-F238E27FC236}">
                <a16:creationId xmlns:a16="http://schemas.microsoft.com/office/drawing/2014/main" id="{D8927CED-005E-AD56-F863-EAF8CA4372CC}"/>
              </a:ext>
            </a:extLst>
          </p:cNvPr>
          <p:cNvSpPr/>
          <p:nvPr/>
        </p:nvSpPr>
        <p:spPr>
          <a:xfrm>
            <a:off x="5069512" y="5741007"/>
            <a:ext cx="272785" cy="119498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Up Arrow 68">
            <a:extLst>
              <a:ext uri="{FF2B5EF4-FFF2-40B4-BE49-F238E27FC236}">
                <a16:creationId xmlns:a16="http://schemas.microsoft.com/office/drawing/2014/main" id="{F13D0D94-F1B1-16CC-65B7-B841E5356DE7}"/>
              </a:ext>
            </a:extLst>
          </p:cNvPr>
          <p:cNvSpPr/>
          <p:nvPr/>
        </p:nvSpPr>
        <p:spPr>
          <a:xfrm rot="10800000" flipV="1">
            <a:off x="5156283" y="3742579"/>
            <a:ext cx="154270" cy="162146"/>
          </a:xfrm>
          <a:prstGeom prst="upArrow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Up Arrow 67">
            <a:extLst>
              <a:ext uri="{FF2B5EF4-FFF2-40B4-BE49-F238E27FC236}">
                <a16:creationId xmlns:a16="http://schemas.microsoft.com/office/drawing/2014/main" id="{666A3324-927C-7FF9-8E5A-1810E6614D7E}"/>
              </a:ext>
            </a:extLst>
          </p:cNvPr>
          <p:cNvSpPr/>
          <p:nvPr/>
        </p:nvSpPr>
        <p:spPr>
          <a:xfrm flipV="1">
            <a:off x="7982272" y="1817633"/>
            <a:ext cx="154270" cy="16214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170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68654" y="294080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666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countries account for bulk of terrorism </a:t>
            </a:r>
            <a:endParaRPr sz="2666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467611" y="1254845"/>
            <a:ext cx="5375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Deaths in 5 most impacted countries increased by 66%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fall 13.5% for all other countries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Terrorism becoming more geographically concentrated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454AF191-ECF9-BC5A-DD7C-E10CD2A83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46" y="1254845"/>
            <a:ext cx="5642794" cy="47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0343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33903" y="264683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666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from terrorism by country, 2023</a:t>
            </a:r>
            <a:endParaRPr sz="2666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50078" y="631635"/>
            <a:ext cx="90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countries accounted for 87% of all deaths from terrorism in 2023</a:t>
            </a:r>
          </a:p>
        </p:txBody>
      </p:sp>
      <p:pic>
        <p:nvPicPr>
          <p:cNvPr id="6" name="Picture 5" descr="A graph with red squares and white text&#10;&#10;Description automatically generated">
            <a:extLst>
              <a:ext uri="{FF2B5EF4-FFF2-40B4-BE49-F238E27FC236}">
                <a16:creationId xmlns:a16="http://schemas.microsoft.com/office/drawing/2014/main" id="{3D5A3687-1C95-58EB-AFEE-EC3A99742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64" y="1087648"/>
            <a:ext cx="9438011" cy="53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8935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113340" y="229120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67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Increases, deaths from terrorism, 2022-2023</a:t>
            </a:r>
            <a:endParaRPr sz="267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62992" y="596072"/>
            <a:ext cx="9064050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99" dirty="0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 had the largest increase in deaths from terrorism between 2022 and 2023</a:t>
            </a:r>
            <a:endParaRPr lang="en-AU" sz="1599" dirty="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25F15E-8A1B-E0F6-1DCB-8E3F9B3F220C}"/>
              </a:ext>
            </a:extLst>
          </p:cNvPr>
          <p:cNvGrpSpPr/>
          <p:nvPr/>
        </p:nvGrpSpPr>
        <p:grpSpPr>
          <a:xfrm>
            <a:off x="1214621" y="1112363"/>
            <a:ext cx="9064050" cy="5340503"/>
            <a:chOff x="1214621" y="1112363"/>
            <a:chExt cx="9064050" cy="5340503"/>
          </a:xfrm>
        </p:grpSpPr>
        <p:pic>
          <p:nvPicPr>
            <p:cNvPr id="8" name="Picture 7" descr="A graph with red squares&#10;&#10;Description automatically generated">
              <a:extLst>
                <a:ext uri="{FF2B5EF4-FFF2-40B4-BE49-F238E27FC236}">
                  <a16:creationId xmlns:a16="http://schemas.microsoft.com/office/drawing/2014/main" id="{CC980B1A-6A24-532B-DDB3-C1A00EF71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621" y="1301450"/>
              <a:ext cx="9064050" cy="515141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284EFB4-A932-DCDC-7F2A-58FF4C9C6974}"/>
                </a:ext>
              </a:extLst>
            </p:cNvPr>
            <p:cNvSpPr txBox="1"/>
            <p:nvPr/>
          </p:nvSpPr>
          <p:spPr>
            <a:xfrm>
              <a:off x="9313682" y="1112363"/>
              <a:ext cx="735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1186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80441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6" name="Google Shape;646;g9210471f0b_0_2237"/>
          <p:cNvCxnSpPr/>
          <p:nvPr/>
        </p:nvCxnSpPr>
        <p:spPr>
          <a:xfrm>
            <a:off x="6121063" y="1059"/>
            <a:ext cx="0" cy="6855767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7" name="Google Shape;647;g9210471f0b_0_2237"/>
          <p:cNvCxnSpPr/>
          <p:nvPr/>
        </p:nvCxnSpPr>
        <p:spPr>
          <a:xfrm>
            <a:off x="11359336" y="1059"/>
            <a:ext cx="0" cy="6855767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8" name="Google Shape;648;g9210471f0b_0_2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357" y="1027359"/>
            <a:ext cx="5146274" cy="456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9210471f0b_0_2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473" y="1134226"/>
            <a:ext cx="1143562" cy="8769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08434" y="2182340"/>
            <a:ext cx="4603235" cy="378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8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Institute for Economics and Peace </a:t>
            </a:r>
            <a:r>
              <a:rPr lang="en-US" sz="2398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is an independent, not-for-profit think tank dedicated to understanding the intersection between business, peace and economics. It places a special emphasis on metrics to measure peace, operational programs to improve peace, and the economic benefits of peace.</a:t>
            </a:r>
          </a:p>
        </p:txBody>
      </p:sp>
    </p:spTree>
    <p:extLst>
      <p:ext uri="{BB962C8B-B14F-4D97-AF65-F5344CB8AC3E}">
        <p14:creationId xmlns:p14="http://schemas.microsoft.com/office/powerpoint/2010/main" val="1072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25111" y="264683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666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Decreases, deaths from terrorism, 2022-2023</a:t>
            </a:r>
            <a:endParaRPr sz="2666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43797" y="631635"/>
            <a:ext cx="9633249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99" dirty="0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Afghanistan had the largest decrease in the number of deaths from terrorism since 2022</a:t>
            </a:r>
            <a:endParaRPr lang="en-AU" sz="1599" dirty="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58791-B9BB-6365-2ECC-D4602C174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8" t="57895" r="33714"/>
          <a:stretch/>
        </p:blipFill>
        <p:spPr>
          <a:xfrm>
            <a:off x="8836378" y="2893607"/>
            <a:ext cx="2678654" cy="2887561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7B105819-4EAC-54FA-6271-A1B3D5DAE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5" y="1337013"/>
            <a:ext cx="8532123" cy="48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38928"/>
      </p:ext>
    </p:extLst>
  </p:cSld>
  <p:clrMapOvr>
    <a:masterClrMapping/>
  </p:clrMapOvr>
  <p:transition spd="slow" advClick="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8"/>
          <a:stretch/>
        </p:blipFill>
        <p:spPr>
          <a:xfrm>
            <a:off x="4755600" y="0"/>
            <a:ext cx="7436400" cy="6851469"/>
          </a:xfrm>
          <a:prstGeom prst="rect">
            <a:avLst/>
          </a:prstGeom>
        </p:spPr>
      </p:pic>
      <p:sp>
        <p:nvSpPr>
          <p:cNvPr id="1065" name="Google Shape;1065;p172"/>
          <p:cNvSpPr/>
          <p:nvPr/>
        </p:nvSpPr>
        <p:spPr>
          <a:xfrm>
            <a:off x="0" y="0"/>
            <a:ext cx="4755600" cy="6858000"/>
          </a:xfrm>
          <a:prstGeom prst="rect">
            <a:avLst/>
          </a:prstGeom>
          <a:solidFill>
            <a:srgbClr val="00081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70000"/>
              </a:lnSpc>
            </a:pPr>
            <a:endParaRPr sz="5867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6" name="Google Shape;1066;p172"/>
          <p:cNvSpPr txBox="1"/>
          <p:nvPr/>
        </p:nvSpPr>
        <p:spPr>
          <a:xfrm>
            <a:off x="403926" y="3553789"/>
            <a:ext cx="4131138" cy="151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en-AU" sz="5867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Trends in terrorism</a:t>
            </a:r>
            <a:endParaRPr sz="5867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67" name="Google Shape;1067;p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2980" y="264683"/>
            <a:ext cx="805376" cy="61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72"/>
          <p:cNvSpPr/>
          <p:nvPr/>
        </p:nvSpPr>
        <p:spPr>
          <a:xfrm>
            <a:off x="558867" y="5204695"/>
            <a:ext cx="1796400" cy="1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69" name="Google Shape;1069;p172"/>
          <p:cNvSpPr txBox="1"/>
          <p:nvPr/>
        </p:nvSpPr>
        <p:spPr>
          <a:xfrm>
            <a:off x="558867" y="2996200"/>
            <a:ext cx="853200" cy="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rgbClr val="000000"/>
              </a:buClr>
              <a:buSzPts val="3600"/>
            </a:pPr>
            <a:r>
              <a:rPr lang="en"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0</a:t>
            </a:r>
            <a:r>
              <a:rPr lang="en" sz="36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"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3600" b="1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304939" y="264683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67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from terrorism, 2007-2023</a:t>
            </a:r>
            <a:endParaRPr sz="267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203339" y="631635"/>
            <a:ext cx="9064050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99" dirty="0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from terrorism have </a:t>
            </a:r>
            <a:r>
              <a:rPr lang="en-AU" sz="1599" dirty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en-AU" sz="1599" dirty="0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23% since peaking in 2015</a:t>
            </a:r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A4B8DE4-32DF-332A-BCEE-D0A2F4506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60" y="998587"/>
            <a:ext cx="9593079" cy="54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25111" y="264683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kumimoji="0" lang="en-US" sz="26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Trend in terrorism deaths by region, 2007-2023</a:t>
            </a:r>
            <a:endParaRPr kumimoji="0" sz="26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225110" y="631635"/>
            <a:ext cx="1001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Sub-Saharan Africa now suffers from more terrorism than South Asia and MENA combined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graph with lines and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2148E7E-EBA0-1C17-4798-EC10556E8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21" y="1019690"/>
            <a:ext cx="9161279" cy="52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441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25111" y="264683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67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Deadliest terrorist groups, 2007-2023</a:t>
            </a:r>
            <a:endParaRPr sz="267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17421" y="631635"/>
            <a:ext cx="90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Islamic State remains the deadliest terrorist group</a:t>
            </a:r>
          </a:p>
        </p:txBody>
      </p:sp>
      <p:pic>
        <p:nvPicPr>
          <p:cNvPr id="4" name="Picture 3" descr="A graph and diagram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C97C80D3-5952-B5E8-595E-42834F578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3" y="998587"/>
            <a:ext cx="9634832" cy="54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167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25111" y="264683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67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deaths from terrorism, 2007-2023</a:t>
            </a:r>
            <a:endParaRPr sz="267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225111" y="597475"/>
            <a:ext cx="10089322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99" dirty="0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countries experiencing terrorism deaths is at its lowest level since 2008.</a:t>
            </a:r>
            <a:endParaRPr lang="en-AU" sz="1599" dirty="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A0A73BD1-CBA6-B59A-0EC9-6994BB23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0" y="935901"/>
            <a:ext cx="9866513" cy="56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273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25111" y="264683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267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from terrorism by conflict type, 2007-2023</a:t>
            </a:r>
            <a:endParaRPr sz="267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58435" y="629255"/>
            <a:ext cx="1082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Over 98 per cent of deaths from terrorism in 2023 occurred in countries currently experiencing a conflict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of different types of conflict&#10;&#10;Description automatically generated with medium confidence">
            <a:extLst>
              <a:ext uri="{FF2B5EF4-FFF2-40B4-BE49-F238E27FC236}">
                <a16:creationId xmlns:a16="http://schemas.microsoft.com/office/drawing/2014/main" id="{B1736D1C-1C31-FC84-6CF0-3D1F25C01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1" y="1363159"/>
            <a:ext cx="8513579" cy="4838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A84694-E236-4914-5274-C3C76362C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8" t="57895" r="33714"/>
          <a:stretch/>
        </p:blipFill>
        <p:spPr>
          <a:xfrm>
            <a:off x="8836378" y="2893607"/>
            <a:ext cx="2678654" cy="28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473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25111" y="264683"/>
            <a:ext cx="10501504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kumimoji="0" lang="en-US" sz="26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Terror attacks in the west by motivation, 2007-2023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225111" y="631635"/>
            <a:ext cx="90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 politically and religiously motivated attacks have fallen over the past five years</a:t>
            </a:r>
            <a:endParaRPr kumimoji="0" lang="en-AU" sz="1599" b="0" i="0" u="none" strike="noStrike" kern="1200" cap="none" spc="0" normalizeH="0" baseline="0" noProof="0" dirty="0">
              <a:ln>
                <a:noFill/>
              </a:ln>
              <a:solidFill>
                <a:srgbClr val="181E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CA11777A-BDE4-AC31-A1CE-949D58B0F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87" y="1103279"/>
            <a:ext cx="9266423" cy="526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827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3"/>
          <a:stretch/>
        </p:blipFill>
        <p:spPr>
          <a:xfrm>
            <a:off x="4192739" y="0"/>
            <a:ext cx="9139815" cy="6860135"/>
          </a:xfrm>
          <a:prstGeom prst="rect">
            <a:avLst/>
          </a:prstGeom>
        </p:spPr>
      </p:pic>
      <p:sp>
        <p:nvSpPr>
          <p:cNvPr id="1065" name="Google Shape;1065;p172"/>
          <p:cNvSpPr/>
          <p:nvPr/>
        </p:nvSpPr>
        <p:spPr>
          <a:xfrm>
            <a:off x="0" y="0"/>
            <a:ext cx="4755600" cy="6858000"/>
          </a:xfrm>
          <a:prstGeom prst="rect">
            <a:avLst/>
          </a:prstGeom>
          <a:solidFill>
            <a:srgbClr val="00081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70000"/>
              </a:lnSpc>
            </a:pPr>
            <a:endParaRPr sz="5867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6" name="Google Shape;1066;p172"/>
          <p:cNvSpPr txBox="1"/>
          <p:nvPr/>
        </p:nvSpPr>
        <p:spPr>
          <a:xfrm>
            <a:off x="430052" y="2987732"/>
            <a:ext cx="4325548" cy="17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en-AU" sz="4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Properties of Terrorism</a:t>
            </a:r>
            <a:endParaRPr sz="48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67" name="Google Shape;1067;p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2980" y="264683"/>
            <a:ext cx="805376" cy="61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72"/>
          <p:cNvSpPr/>
          <p:nvPr/>
        </p:nvSpPr>
        <p:spPr>
          <a:xfrm>
            <a:off x="584993" y="4726375"/>
            <a:ext cx="1796400" cy="1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69" name="Google Shape;1069;p172"/>
          <p:cNvSpPr txBox="1"/>
          <p:nvPr/>
        </p:nvSpPr>
        <p:spPr>
          <a:xfrm>
            <a:off x="584993" y="2552797"/>
            <a:ext cx="853200" cy="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rgbClr val="000000"/>
              </a:buClr>
              <a:buSzPts val="3600"/>
            </a:pPr>
            <a:r>
              <a:rPr lang="en"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03.</a:t>
            </a:r>
            <a:endParaRPr sz="3600" b="1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4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B114A1-6A53-2A16-291A-13E5D532A534}"/>
              </a:ext>
            </a:extLst>
          </p:cNvPr>
          <p:cNvSpPr txBox="1"/>
          <p:nvPr/>
        </p:nvSpPr>
        <p:spPr>
          <a:xfrm>
            <a:off x="223284" y="258958"/>
            <a:ext cx="7776744" cy="503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70" b="1" dirty="0">
                <a:latin typeface="Arial" panose="020B0604020202020204" pitchFamily="34" charset="0"/>
                <a:cs typeface="Arial" panose="020B0604020202020204" pitchFamily="34" charset="0"/>
              </a:rPr>
              <a:t>Terrorism compared to other forms of violence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3266A-5555-0595-925B-41D7D7AE4276}"/>
              </a:ext>
            </a:extLst>
          </p:cNvPr>
          <p:cNvSpPr txBox="1"/>
          <p:nvPr/>
        </p:nvSpPr>
        <p:spPr>
          <a:xfrm>
            <a:off x="223284" y="720623"/>
            <a:ext cx="90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deaths from terrorism are much lower than other forms of violence</a:t>
            </a:r>
            <a:endParaRPr kumimoji="0" lang="en-AU" sz="1599" b="0" i="0" u="none" strike="noStrike" kern="1200" cap="none" spc="0" normalizeH="0" baseline="0" noProof="0" dirty="0">
              <a:ln>
                <a:noFill/>
              </a:ln>
              <a:solidFill>
                <a:srgbClr val="181E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graph on a black background&#10;&#10;Description automatically generated">
            <a:extLst>
              <a:ext uri="{FF2B5EF4-FFF2-40B4-BE49-F238E27FC236}">
                <a16:creationId xmlns:a16="http://schemas.microsoft.com/office/drawing/2014/main" id="{451B31E4-F063-9B12-84A8-0A3BF95D0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65" y="1354192"/>
            <a:ext cx="5944754" cy="49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1884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90e2d1f501_0_5781"/>
          <p:cNvSpPr txBox="1"/>
          <p:nvPr/>
        </p:nvSpPr>
        <p:spPr>
          <a:xfrm>
            <a:off x="226923" y="265660"/>
            <a:ext cx="5888765" cy="3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2666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international offices </a:t>
            </a:r>
            <a:endParaRPr sz="2666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00" name="Google Shape;700;g90e2d1f501_0_5781"/>
          <p:cNvGrpSpPr/>
          <p:nvPr/>
        </p:nvGrpSpPr>
        <p:grpSpPr>
          <a:xfrm>
            <a:off x="924403" y="1285072"/>
            <a:ext cx="9653374" cy="5029141"/>
            <a:chOff x="3843498" y="3719582"/>
            <a:chExt cx="16665517" cy="8244177"/>
          </a:xfrm>
        </p:grpSpPr>
        <p:sp>
          <p:nvSpPr>
            <p:cNvPr id="701" name="Google Shape;701;g90e2d1f501_0_5781"/>
            <p:cNvSpPr/>
            <p:nvPr/>
          </p:nvSpPr>
          <p:spPr>
            <a:xfrm>
              <a:off x="9818027" y="3757808"/>
              <a:ext cx="86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333" y="90000"/>
                  </a:moveTo>
                  <a:cubicBezTo>
                    <a:pt x="53333" y="90000"/>
                    <a:pt x="13333" y="60000"/>
                    <a:pt x="13333" y="60000"/>
                  </a:cubicBezTo>
                  <a:cubicBezTo>
                    <a:pt x="13333" y="60000"/>
                    <a:pt x="53333" y="60000"/>
                    <a:pt x="66666" y="60000"/>
                  </a:cubicBezTo>
                  <a:cubicBezTo>
                    <a:pt x="40000" y="30000"/>
                    <a:pt x="13333" y="60000"/>
                    <a:pt x="0" y="0"/>
                  </a:cubicBezTo>
                  <a:cubicBezTo>
                    <a:pt x="13333" y="30000"/>
                    <a:pt x="106666" y="0"/>
                    <a:pt x="120000" y="60000"/>
                  </a:cubicBezTo>
                  <a:cubicBezTo>
                    <a:pt x="120000" y="60000"/>
                    <a:pt x="80000" y="60000"/>
                    <a:pt x="66666" y="60000"/>
                  </a:cubicBezTo>
                  <a:cubicBezTo>
                    <a:pt x="66666" y="60000"/>
                    <a:pt x="93333" y="120000"/>
                    <a:pt x="53333" y="90000"/>
                  </a:cubicBezTo>
                  <a:cubicBezTo>
                    <a:pt x="40000" y="90000"/>
                    <a:pt x="80000" y="120000"/>
                    <a:pt x="53333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2" name="Google Shape;702;g90e2d1f501_0_5781"/>
            <p:cNvSpPr/>
            <p:nvPr/>
          </p:nvSpPr>
          <p:spPr>
            <a:xfrm>
              <a:off x="16859434" y="9558686"/>
              <a:ext cx="1904400" cy="142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411" y="3157"/>
                  </a:moveTo>
                  <a:cubicBezTo>
                    <a:pt x="58235" y="3157"/>
                    <a:pt x="57647" y="1578"/>
                    <a:pt x="56470" y="1578"/>
                  </a:cubicBezTo>
                  <a:cubicBezTo>
                    <a:pt x="55882" y="789"/>
                    <a:pt x="55882" y="1578"/>
                    <a:pt x="56470" y="2368"/>
                  </a:cubicBezTo>
                  <a:cubicBezTo>
                    <a:pt x="56470" y="3157"/>
                    <a:pt x="57647" y="2368"/>
                    <a:pt x="57647" y="2368"/>
                  </a:cubicBezTo>
                  <a:cubicBezTo>
                    <a:pt x="58235" y="3157"/>
                    <a:pt x="57647" y="4736"/>
                    <a:pt x="58235" y="4736"/>
                  </a:cubicBezTo>
                  <a:cubicBezTo>
                    <a:pt x="58235" y="5526"/>
                    <a:pt x="57647" y="5526"/>
                    <a:pt x="57058" y="5526"/>
                  </a:cubicBezTo>
                  <a:cubicBezTo>
                    <a:pt x="56470" y="6315"/>
                    <a:pt x="55882" y="6315"/>
                    <a:pt x="55294" y="6315"/>
                  </a:cubicBezTo>
                  <a:cubicBezTo>
                    <a:pt x="54117" y="5526"/>
                    <a:pt x="54117" y="6315"/>
                    <a:pt x="52941" y="6315"/>
                  </a:cubicBezTo>
                  <a:cubicBezTo>
                    <a:pt x="51176" y="7105"/>
                    <a:pt x="51764" y="9473"/>
                    <a:pt x="50588" y="10263"/>
                  </a:cubicBezTo>
                  <a:cubicBezTo>
                    <a:pt x="49411" y="11842"/>
                    <a:pt x="48823" y="14210"/>
                    <a:pt x="49411" y="15789"/>
                  </a:cubicBezTo>
                  <a:cubicBezTo>
                    <a:pt x="50588" y="18157"/>
                    <a:pt x="47647" y="16578"/>
                    <a:pt x="47058" y="16578"/>
                  </a:cubicBezTo>
                  <a:cubicBezTo>
                    <a:pt x="46470" y="16578"/>
                    <a:pt x="44705" y="18947"/>
                    <a:pt x="44705" y="18947"/>
                  </a:cubicBezTo>
                  <a:cubicBezTo>
                    <a:pt x="44705" y="18947"/>
                    <a:pt x="44117" y="15000"/>
                    <a:pt x="43529" y="14210"/>
                  </a:cubicBezTo>
                  <a:cubicBezTo>
                    <a:pt x="43529" y="13421"/>
                    <a:pt x="42941" y="13421"/>
                    <a:pt x="42352" y="13421"/>
                  </a:cubicBezTo>
                  <a:cubicBezTo>
                    <a:pt x="41764" y="12631"/>
                    <a:pt x="41764" y="12631"/>
                    <a:pt x="41764" y="11842"/>
                  </a:cubicBezTo>
                  <a:cubicBezTo>
                    <a:pt x="41176" y="11052"/>
                    <a:pt x="41176" y="12631"/>
                    <a:pt x="41176" y="13421"/>
                  </a:cubicBezTo>
                  <a:cubicBezTo>
                    <a:pt x="40588" y="13421"/>
                    <a:pt x="40000" y="13421"/>
                    <a:pt x="40000" y="12631"/>
                  </a:cubicBezTo>
                  <a:cubicBezTo>
                    <a:pt x="38823" y="12631"/>
                    <a:pt x="39411" y="15789"/>
                    <a:pt x="38235" y="15000"/>
                  </a:cubicBezTo>
                  <a:cubicBezTo>
                    <a:pt x="38235" y="15000"/>
                    <a:pt x="37647" y="14210"/>
                    <a:pt x="37647" y="14210"/>
                  </a:cubicBezTo>
                  <a:cubicBezTo>
                    <a:pt x="37058" y="15000"/>
                    <a:pt x="37058" y="15000"/>
                    <a:pt x="37058" y="15000"/>
                  </a:cubicBezTo>
                  <a:cubicBezTo>
                    <a:pt x="35294" y="14210"/>
                    <a:pt x="36470" y="17368"/>
                    <a:pt x="36470" y="17368"/>
                  </a:cubicBezTo>
                  <a:cubicBezTo>
                    <a:pt x="36470" y="17368"/>
                    <a:pt x="35294" y="17368"/>
                    <a:pt x="35294" y="17368"/>
                  </a:cubicBezTo>
                  <a:cubicBezTo>
                    <a:pt x="35294" y="18157"/>
                    <a:pt x="35882" y="18157"/>
                    <a:pt x="35882" y="18157"/>
                  </a:cubicBezTo>
                  <a:cubicBezTo>
                    <a:pt x="35294" y="19736"/>
                    <a:pt x="34705" y="18157"/>
                    <a:pt x="34705" y="20526"/>
                  </a:cubicBezTo>
                  <a:cubicBezTo>
                    <a:pt x="34705" y="21315"/>
                    <a:pt x="35294" y="21315"/>
                    <a:pt x="35294" y="22105"/>
                  </a:cubicBezTo>
                  <a:cubicBezTo>
                    <a:pt x="35294" y="23684"/>
                    <a:pt x="31176" y="20526"/>
                    <a:pt x="31176" y="22894"/>
                  </a:cubicBezTo>
                  <a:cubicBezTo>
                    <a:pt x="31176" y="23684"/>
                    <a:pt x="33529" y="25263"/>
                    <a:pt x="32352" y="26052"/>
                  </a:cubicBezTo>
                  <a:cubicBezTo>
                    <a:pt x="31764" y="26052"/>
                    <a:pt x="31764" y="25263"/>
                    <a:pt x="31764" y="26052"/>
                  </a:cubicBezTo>
                  <a:cubicBezTo>
                    <a:pt x="31176" y="26842"/>
                    <a:pt x="31176" y="26842"/>
                    <a:pt x="30588" y="26052"/>
                  </a:cubicBezTo>
                  <a:cubicBezTo>
                    <a:pt x="30000" y="26052"/>
                    <a:pt x="30588" y="24473"/>
                    <a:pt x="30000" y="23684"/>
                  </a:cubicBezTo>
                  <a:cubicBezTo>
                    <a:pt x="29411" y="22105"/>
                    <a:pt x="28235" y="25263"/>
                    <a:pt x="27647" y="26052"/>
                  </a:cubicBezTo>
                  <a:cubicBezTo>
                    <a:pt x="27647" y="26842"/>
                    <a:pt x="27058" y="27631"/>
                    <a:pt x="27058" y="28421"/>
                  </a:cubicBezTo>
                  <a:cubicBezTo>
                    <a:pt x="27058" y="28421"/>
                    <a:pt x="27647" y="29210"/>
                    <a:pt x="27647" y="30000"/>
                  </a:cubicBezTo>
                  <a:cubicBezTo>
                    <a:pt x="27647" y="30000"/>
                    <a:pt x="26470" y="31578"/>
                    <a:pt x="25882" y="32368"/>
                  </a:cubicBezTo>
                  <a:cubicBezTo>
                    <a:pt x="24117" y="34736"/>
                    <a:pt x="22352" y="36315"/>
                    <a:pt x="20000" y="37105"/>
                  </a:cubicBezTo>
                  <a:cubicBezTo>
                    <a:pt x="18235" y="37105"/>
                    <a:pt x="16470" y="38684"/>
                    <a:pt x="14117" y="39473"/>
                  </a:cubicBezTo>
                  <a:cubicBezTo>
                    <a:pt x="12352" y="40263"/>
                    <a:pt x="10588" y="40263"/>
                    <a:pt x="8823" y="41842"/>
                  </a:cubicBezTo>
                  <a:cubicBezTo>
                    <a:pt x="7647" y="43421"/>
                    <a:pt x="7058" y="43421"/>
                    <a:pt x="5882" y="44210"/>
                  </a:cubicBezTo>
                  <a:cubicBezTo>
                    <a:pt x="5294" y="45000"/>
                    <a:pt x="4117" y="47368"/>
                    <a:pt x="4117" y="47368"/>
                  </a:cubicBezTo>
                  <a:cubicBezTo>
                    <a:pt x="3529" y="47368"/>
                    <a:pt x="4117" y="45000"/>
                    <a:pt x="4117" y="44210"/>
                  </a:cubicBezTo>
                  <a:cubicBezTo>
                    <a:pt x="2941" y="44210"/>
                    <a:pt x="2352" y="48157"/>
                    <a:pt x="2352" y="48157"/>
                  </a:cubicBezTo>
                  <a:cubicBezTo>
                    <a:pt x="2941" y="50526"/>
                    <a:pt x="1764" y="51315"/>
                    <a:pt x="1764" y="53684"/>
                  </a:cubicBezTo>
                  <a:cubicBezTo>
                    <a:pt x="1764" y="54473"/>
                    <a:pt x="4705" y="63157"/>
                    <a:pt x="3529" y="63947"/>
                  </a:cubicBezTo>
                  <a:cubicBezTo>
                    <a:pt x="3529" y="63947"/>
                    <a:pt x="1764" y="60789"/>
                    <a:pt x="1764" y="60789"/>
                  </a:cubicBezTo>
                  <a:cubicBezTo>
                    <a:pt x="1764" y="61578"/>
                    <a:pt x="3529" y="63947"/>
                    <a:pt x="2352" y="64736"/>
                  </a:cubicBezTo>
                  <a:cubicBezTo>
                    <a:pt x="1176" y="64736"/>
                    <a:pt x="1176" y="60789"/>
                    <a:pt x="0" y="60789"/>
                  </a:cubicBezTo>
                  <a:cubicBezTo>
                    <a:pt x="0" y="60789"/>
                    <a:pt x="3529" y="67105"/>
                    <a:pt x="3529" y="67894"/>
                  </a:cubicBezTo>
                  <a:cubicBezTo>
                    <a:pt x="4117" y="68684"/>
                    <a:pt x="3529" y="70263"/>
                    <a:pt x="4117" y="71842"/>
                  </a:cubicBezTo>
                  <a:cubicBezTo>
                    <a:pt x="4705" y="73421"/>
                    <a:pt x="5294" y="74210"/>
                    <a:pt x="5882" y="75789"/>
                  </a:cubicBezTo>
                  <a:cubicBezTo>
                    <a:pt x="6470" y="76578"/>
                    <a:pt x="6470" y="78947"/>
                    <a:pt x="6470" y="79736"/>
                  </a:cubicBezTo>
                  <a:cubicBezTo>
                    <a:pt x="6470" y="81315"/>
                    <a:pt x="7058" y="82894"/>
                    <a:pt x="7647" y="83684"/>
                  </a:cubicBezTo>
                  <a:cubicBezTo>
                    <a:pt x="8235" y="86052"/>
                    <a:pt x="8235" y="86842"/>
                    <a:pt x="8235" y="89210"/>
                  </a:cubicBezTo>
                  <a:cubicBezTo>
                    <a:pt x="8235" y="90000"/>
                    <a:pt x="8235" y="93947"/>
                    <a:pt x="8235" y="93947"/>
                  </a:cubicBezTo>
                  <a:cubicBezTo>
                    <a:pt x="7647" y="94736"/>
                    <a:pt x="7058" y="94736"/>
                    <a:pt x="6470" y="95526"/>
                  </a:cubicBezTo>
                  <a:cubicBezTo>
                    <a:pt x="5882" y="97894"/>
                    <a:pt x="7058" y="97894"/>
                    <a:pt x="7647" y="98684"/>
                  </a:cubicBezTo>
                  <a:cubicBezTo>
                    <a:pt x="10000" y="100263"/>
                    <a:pt x="11764" y="101842"/>
                    <a:pt x="14705" y="101052"/>
                  </a:cubicBezTo>
                  <a:cubicBezTo>
                    <a:pt x="15882" y="100263"/>
                    <a:pt x="17058" y="99473"/>
                    <a:pt x="17647" y="98684"/>
                  </a:cubicBezTo>
                  <a:cubicBezTo>
                    <a:pt x="19411" y="97894"/>
                    <a:pt x="18823" y="98684"/>
                    <a:pt x="19411" y="97105"/>
                  </a:cubicBezTo>
                  <a:cubicBezTo>
                    <a:pt x="20588" y="95526"/>
                    <a:pt x="24705" y="95526"/>
                    <a:pt x="25882" y="96315"/>
                  </a:cubicBezTo>
                  <a:cubicBezTo>
                    <a:pt x="27647" y="96315"/>
                    <a:pt x="30588" y="97894"/>
                    <a:pt x="31764" y="95526"/>
                  </a:cubicBezTo>
                  <a:cubicBezTo>
                    <a:pt x="32352" y="94736"/>
                    <a:pt x="32352" y="93157"/>
                    <a:pt x="33529" y="92368"/>
                  </a:cubicBezTo>
                  <a:cubicBezTo>
                    <a:pt x="34705" y="91578"/>
                    <a:pt x="35882" y="90789"/>
                    <a:pt x="37058" y="90000"/>
                  </a:cubicBezTo>
                  <a:cubicBezTo>
                    <a:pt x="38823" y="88421"/>
                    <a:pt x="41176" y="90000"/>
                    <a:pt x="42941" y="88421"/>
                  </a:cubicBezTo>
                  <a:cubicBezTo>
                    <a:pt x="45882" y="86842"/>
                    <a:pt x="48235" y="86842"/>
                    <a:pt x="51764" y="86052"/>
                  </a:cubicBezTo>
                  <a:cubicBezTo>
                    <a:pt x="52352" y="86052"/>
                    <a:pt x="52941" y="85263"/>
                    <a:pt x="54117" y="85263"/>
                  </a:cubicBezTo>
                  <a:cubicBezTo>
                    <a:pt x="54705" y="86052"/>
                    <a:pt x="55882" y="86842"/>
                    <a:pt x="56470" y="87631"/>
                  </a:cubicBezTo>
                  <a:cubicBezTo>
                    <a:pt x="57058" y="87631"/>
                    <a:pt x="62941" y="89210"/>
                    <a:pt x="62941" y="90000"/>
                  </a:cubicBezTo>
                  <a:cubicBezTo>
                    <a:pt x="62352" y="90789"/>
                    <a:pt x="61764" y="93157"/>
                    <a:pt x="62941" y="92368"/>
                  </a:cubicBezTo>
                  <a:cubicBezTo>
                    <a:pt x="63529" y="92368"/>
                    <a:pt x="64705" y="94736"/>
                    <a:pt x="65294" y="95526"/>
                  </a:cubicBezTo>
                  <a:cubicBezTo>
                    <a:pt x="65882" y="96315"/>
                    <a:pt x="65882" y="97105"/>
                    <a:pt x="65882" y="98684"/>
                  </a:cubicBezTo>
                  <a:cubicBezTo>
                    <a:pt x="66470" y="99473"/>
                    <a:pt x="67647" y="101052"/>
                    <a:pt x="67647" y="101052"/>
                  </a:cubicBezTo>
                  <a:cubicBezTo>
                    <a:pt x="67647" y="100263"/>
                    <a:pt x="67058" y="99473"/>
                    <a:pt x="68235" y="98684"/>
                  </a:cubicBezTo>
                  <a:cubicBezTo>
                    <a:pt x="68823" y="97894"/>
                    <a:pt x="69411" y="97105"/>
                    <a:pt x="70588" y="96315"/>
                  </a:cubicBezTo>
                  <a:cubicBezTo>
                    <a:pt x="71176" y="95526"/>
                    <a:pt x="74117" y="91578"/>
                    <a:pt x="73529" y="90789"/>
                  </a:cubicBezTo>
                  <a:cubicBezTo>
                    <a:pt x="74117" y="92368"/>
                    <a:pt x="73529" y="93157"/>
                    <a:pt x="73529" y="94736"/>
                  </a:cubicBezTo>
                  <a:cubicBezTo>
                    <a:pt x="74117" y="95526"/>
                    <a:pt x="72941" y="96315"/>
                    <a:pt x="72941" y="96315"/>
                  </a:cubicBezTo>
                  <a:cubicBezTo>
                    <a:pt x="72352" y="97894"/>
                    <a:pt x="72352" y="98684"/>
                    <a:pt x="72352" y="99473"/>
                  </a:cubicBezTo>
                  <a:cubicBezTo>
                    <a:pt x="72352" y="101052"/>
                    <a:pt x="70000" y="101842"/>
                    <a:pt x="71764" y="101842"/>
                  </a:cubicBezTo>
                  <a:cubicBezTo>
                    <a:pt x="74117" y="101842"/>
                    <a:pt x="72941" y="98684"/>
                    <a:pt x="73529" y="97105"/>
                  </a:cubicBezTo>
                  <a:cubicBezTo>
                    <a:pt x="73529" y="97105"/>
                    <a:pt x="75882" y="100263"/>
                    <a:pt x="75294" y="101842"/>
                  </a:cubicBezTo>
                  <a:cubicBezTo>
                    <a:pt x="73529" y="105000"/>
                    <a:pt x="75882" y="102631"/>
                    <a:pt x="77058" y="104210"/>
                  </a:cubicBezTo>
                  <a:cubicBezTo>
                    <a:pt x="78823" y="106578"/>
                    <a:pt x="78823" y="107368"/>
                    <a:pt x="78823" y="109736"/>
                  </a:cubicBezTo>
                  <a:cubicBezTo>
                    <a:pt x="78235" y="112105"/>
                    <a:pt x="80588" y="114473"/>
                    <a:pt x="81764" y="114473"/>
                  </a:cubicBezTo>
                  <a:cubicBezTo>
                    <a:pt x="82941" y="115263"/>
                    <a:pt x="84117" y="116052"/>
                    <a:pt x="85294" y="116052"/>
                  </a:cubicBezTo>
                  <a:cubicBezTo>
                    <a:pt x="86470" y="116052"/>
                    <a:pt x="88823" y="120000"/>
                    <a:pt x="90000" y="119210"/>
                  </a:cubicBezTo>
                  <a:cubicBezTo>
                    <a:pt x="91176" y="118421"/>
                    <a:pt x="92352" y="117631"/>
                    <a:pt x="92941" y="116052"/>
                  </a:cubicBezTo>
                  <a:cubicBezTo>
                    <a:pt x="92941" y="116052"/>
                    <a:pt x="94117" y="113684"/>
                    <a:pt x="94705" y="114473"/>
                  </a:cubicBezTo>
                  <a:cubicBezTo>
                    <a:pt x="94705" y="115263"/>
                    <a:pt x="93529" y="116052"/>
                    <a:pt x="94117" y="116842"/>
                  </a:cubicBezTo>
                  <a:cubicBezTo>
                    <a:pt x="94705" y="117631"/>
                    <a:pt x="94705" y="115263"/>
                    <a:pt x="95294" y="115263"/>
                  </a:cubicBezTo>
                  <a:cubicBezTo>
                    <a:pt x="95294" y="115263"/>
                    <a:pt x="96470" y="117631"/>
                    <a:pt x="97058" y="117631"/>
                  </a:cubicBezTo>
                  <a:cubicBezTo>
                    <a:pt x="97058" y="118421"/>
                    <a:pt x="98235" y="120000"/>
                    <a:pt x="98823" y="120000"/>
                  </a:cubicBezTo>
                  <a:cubicBezTo>
                    <a:pt x="98235" y="120000"/>
                    <a:pt x="100000" y="117631"/>
                    <a:pt x="100000" y="117631"/>
                  </a:cubicBezTo>
                  <a:cubicBezTo>
                    <a:pt x="101176" y="116842"/>
                    <a:pt x="101764" y="115263"/>
                    <a:pt x="102352" y="114473"/>
                  </a:cubicBezTo>
                  <a:cubicBezTo>
                    <a:pt x="104117" y="113684"/>
                    <a:pt x="108823" y="115263"/>
                    <a:pt x="108823" y="112105"/>
                  </a:cubicBezTo>
                  <a:cubicBezTo>
                    <a:pt x="109411" y="108157"/>
                    <a:pt x="110000" y="105789"/>
                    <a:pt x="110588" y="102631"/>
                  </a:cubicBezTo>
                  <a:cubicBezTo>
                    <a:pt x="111764" y="99473"/>
                    <a:pt x="112352" y="96315"/>
                    <a:pt x="114117" y="93157"/>
                  </a:cubicBezTo>
                  <a:cubicBezTo>
                    <a:pt x="114705" y="92368"/>
                    <a:pt x="115882" y="91578"/>
                    <a:pt x="116470" y="90000"/>
                  </a:cubicBezTo>
                  <a:cubicBezTo>
                    <a:pt x="116470" y="89210"/>
                    <a:pt x="116470" y="89210"/>
                    <a:pt x="116470" y="88421"/>
                  </a:cubicBezTo>
                  <a:cubicBezTo>
                    <a:pt x="117058" y="87631"/>
                    <a:pt x="117647" y="86842"/>
                    <a:pt x="117647" y="85263"/>
                  </a:cubicBezTo>
                  <a:cubicBezTo>
                    <a:pt x="118235" y="83684"/>
                    <a:pt x="117647" y="82105"/>
                    <a:pt x="118235" y="80526"/>
                  </a:cubicBezTo>
                  <a:cubicBezTo>
                    <a:pt x="118235" y="79736"/>
                    <a:pt x="118823" y="78947"/>
                    <a:pt x="118823" y="78157"/>
                  </a:cubicBezTo>
                  <a:cubicBezTo>
                    <a:pt x="119411" y="77368"/>
                    <a:pt x="118235" y="76578"/>
                    <a:pt x="118823" y="75789"/>
                  </a:cubicBezTo>
                  <a:cubicBezTo>
                    <a:pt x="119411" y="75000"/>
                    <a:pt x="120000" y="72631"/>
                    <a:pt x="119411" y="71842"/>
                  </a:cubicBezTo>
                  <a:cubicBezTo>
                    <a:pt x="119411" y="70263"/>
                    <a:pt x="118823" y="69473"/>
                    <a:pt x="118823" y="68684"/>
                  </a:cubicBezTo>
                  <a:cubicBezTo>
                    <a:pt x="118235" y="67894"/>
                    <a:pt x="118235" y="66315"/>
                    <a:pt x="118235" y="65526"/>
                  </a:cubicBezTo>
                  <a:cubicBezTo>
                    <a:pt x="117647" y="62368"/>
                    <a:pt x="119411" y="60789"/>
                    <a:pt x="118823" y="57631"/>
                  </a:cubicBezTo>
                  <a:cubicBezTo>
                    <a:pt x="118823" y="58421"/>
                    <a:pt x="118235" y="60000"/>
                    <a:pt x="117647" y="60000"/>
                  </a:cubicBezTo>
                  <a:cubicBezTo>
                    <a:pt x="116470" y="60000"/>
                    <a:pt x="115882" y="56842"/>
                    <a:pt x="115294" y="55263"/>
                  </a:cubicBezTo>
                  <a:cubicBezTo>
                    <a:pt x="114117" y="52894"/>
                    <a:pt x="111764" y="52894"/>
                    <a:pt x="111764" y="48947"/>
                  </a:cubicBezTo>
                  <a:cubicBezTo>
                    <a:pt x="111176" y="47368"/>
                    <a:pt x="110588" y="47368"/>
                    <a:pt x="110000" y="46578"/>
                  </a:cubicBezTo>
                  <a:cubicBezTo>
                    <a:pt x="108823" y="45789"/>
                    <a:pt x="108823" y="48157"/>
                    <a:pt x="108235" y="46578"/>
                  </a:cubicBezTo>
                  <a:cubicBezTo>
                    <a:pt x="108235" y="44210"/>
                    <a:pt x="107647" y="43421"/>
                    <a:pt x="106470" y="41842"/>
                  </a:cubicBezTo>
                  <a:cubicBezTo>
                    <a:pt x="106470" y="41842"/>
                    <a:pt x="105882" y="41052"/>
                    <a:pt x="105882" y="40263"/>
                  </a:cubicBezTo>
                  <a:cubicBezTo>
                    <a:pt x="105294" y="40263"/>
                    <a:pt x="105882" y="38684"/>
                    <a:pt x="105882" y="39473"/>
                  </a:cubicBezTo>
                  <a:cubicBezTo>
                    <a:pt x="104705" y="37894"/>
                    <a:pt x="103529" y="37105"/>
                    <a:pt x="102352" y="36315"/>
                  </a:cubicBezTo>
                  <a:cubicBezTo>
                    <a:pt x="101176" y="34736"/>
                    <a:pt x="99411" y="35526"/>
                    <a:pt x="98823" y="33947"/>
                  </a:cubicBezTo>
                  <a:cubicBezTo>
                    <a:pt x="97647" y="32368"/>
                    <a:pt x="98235" y="29210"/>
                    <a:pt x="97647" y="28421"/>
                  </a:cubicBezTo>
                  <a:cubicBezTo>
                    <a:pt x="97647" y="26842"/>
                    <a:pt x="97647" y="25263"/>
                    <a:pt x="97058" y="24473"/>
                  </a:cubicBezTo>
                  <a:cubicBezTo>
                    <a:pt x="96470" y="23684"/>
                    <a:pt x="95882" y="23684"/>
                    <a:pt x="95882" y="22105"/>
                  </a:cubicBezTo>
                  <a:cubicBezTo>
                    <a:pt x="95882" y="20526"/>
                    <a:pt x="95882" y="18157"/>
                    <a:pt x="94705" y="15789"/>
                  </a:cubicBezTo>
                  <a:cubicBezTo>
                    <a:pt x="94117" y="15789"/>
                    <a:pt x="92941" y="13421"/>
                    <a:pt x="92941" y="14210"/>
                  </a:cubicBezTo>
                  <a:cubicBezTo>
                    <a:pt x="91764" y="14210"/>
                    <a:pt x="91764" y="15000"/>
                    <a:pt x="91176" y="13421"/>
                  </a:cubicBezTo>
                  <a:cubicBezTo>
                    <a:pt x="90000" y="11842"/>
                    <a:pt x="90588" y="8684"/>
                    <a:pt x="89411" y="6315"/>
                  </a:cubicBezTo>
                  <a:cubicBezTo>
                    <a:pt x="89411" y="5526"/>
                    <a:pt x="87058" y="0"/>
                    <a:pt x="87058" y="0"/>
                  </a:cubicBezTo>
                  <a:cubicBezTo>
                    <a:pt x="86470" y="0"/>
                    <a:pt x="86470" y="1578"/>
                    <a:pt x="86470" y="2368"/>
                  </a:cubicBezTo>
                  <a:cubicBezTo>
                    <a:pt x="86470" y="3157"/>
                    <a:pt x="85882" y="3947"/>
                    <a:pt x="85294" y="4736"/>
                  </a:cubicBezTo>
                  <a:cubicBezTo>
                    <a:pt x="85294" y="4736"/>
                    <a:pt x="84117" y="6315"/>
                    <a:pt x="84705" y="7105"/>
                  </a:cubicBezTo>
                  <a:cubicBezTo>
                    <a:pt x="84705" y="7105"/>
                    <a:pt x="85882" y="7105"/>
                    <a:pt x="85294" y="7894"/>
                  </a:cubicBezTo>
                  <a:cubicBezTo>
                    <a:pt x="84705" y="7894"/>
                    <a:pt x="84117" y="11842"/>
                    <a:pt x="84117" y="12631"/>
                  </a:cubicBezTo>
                  <a:cubicBezTo>
                    <a:pt x="84705" y="14210"/>
                    <a:pt x="84705" y="15789"/>
                    <a:pt x="84705" y="17368"/>
                  </a:cubicBezTo>
                  <a:cubicBezTo>
                    <a:pt x="84117" y="20526"/>
                    <a:pt x="84117" y="28421"/>
                    <a:pt x="80588" y="28421"/>
                  </a:cubicBezTo>
                  <a:cubicBezTo>
                    <a:pt x="78235" y="28421"/>
                    <a:pt x="78235" y="25263"/>
                    <a:pt x="76470" y="24473"/>
                  </a:cubicBezTo>
                  <a:cubicBezTo>
                    <a:pt x="75294" y="23684"/>
                    <a:pt x="74117" y="23684"/>
                    <a:pt x="72941" y="22105"/>
                  </a:cubicBezTo>
                  <a:cubicBezTo>
                    <a:pt x="72352" y="21315"/>
                    <a:pt x="65882" y="16578"/>
                    <a:pt x="66470" y="15789"/>
                  </a:cubicBezTo>
                  <a:cubicBezTo>
                    <a:pt x="66470" y="15000"/>
                    <a:pt x="67058" y="14210"/>
                    <a:pt x="67647" y="13421"/>
                  </a:cubicBezTo>
                  <a:cubicBezTo>
                    <a:pt x="67647" y="12631"/>
                    <a:pt x="68823" y="12631"/>
                    <a:pt x="68823" y="11842"/>
                  </a:cubicBezTo>
                  <a:cubicBezTo>
                    <a:pt x="68823" y="11842"/>
                    <a:pt x="68235" y="11052"/>
                    <a:pt x="68235" y="10263"/>
                  </a:cubicBezTo>
                  <a:cubicBezTo>
                    <a:pt x="68823" y="9473"/>
                    <a:pt x="68823" y="9473"/>
                    <a:pt x="69411" y="8684"/>
                  </a:cubicBezTo>
                  <a:cubicBezTo>
                    <a:pt x="69411" y="7894"/>
                    <a:pt x="70588" y="7105"/>
                    <a:pt x="71176" y="6315"/>
                  </a:cubicBezTo>
                  <a:cubicBezTo>
                    <a:pt x="71176" y="5526"/>
                    <a:pt x="70000" y="3947"/>
                    <a:pt x="69411" y="4736"/>
                  </a:cubicBezTo>
                  <a:cubicBezTo>
                    <a:pt x="69411" y="4736"/>
                    <a:pt x="68823" y="6315"/>
                    <a:pt x="68823" y="6315"/>
                  </a:cubicBezTo>
                  <a:cubicBezTo>
                    <a:pt x="68235" y="5526"/>
                    <a:pt x="68235" y="5526"/>
                    <a:pt x="67647" y="4736"/>
                  </a:cubicBezTo>
                  <a:cubicBezTo>
                    <a:pt x="67647" y="3947"/>
                    <a:pt x="66470" y="5526"/>
                    <a:pt x="65882" y="5526"/>
                  </a:cubicBezTo>
                  <a:cubicBezTo>
                    <a:pt x="65294" y="6315"/>
                    <a:pt x="64705" y="5526"/>
                    <a:pt x="64117" y="5526"/>
                  </a:cubicBezTo>
                  <a:cubicBezTo>
                    <a:pt x="62941" y="4736"/>
                    <a:pt x="61176" y="3947"/>
                    <a:pt x="59411" y="3157"/>
                  </a:cubicBezTo>
                  <a:cubicBezTo>
                    <a:pt x="58235" y="3157"/>
                    <a:pt x="60588" y="3947"/>
                    <a:pt x="59411" y="31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3" name="Google Shape;703;g90e2d1f501_0_5781"/>
            <p:cNvSpPr/>
            <p:nvPr/>
          </p:nvSpPr>
          <p:spPr>
            <a:xfrm>
              <a:off x="11416753" y="5927164"/>
              <a:ext cx="372600" cy="56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0"/>
                  </a:moveTo>
                  <a:cubicBezTo>
                    <a:pt x="36000" y="0"/>
                    <a:pt x="30000" y="2000"/>
                    <a:pt x="21000" y="0"/>
                  </a:cubicBezTo>
                  <a:cubicBezTo>
                    <a:pt x="18000" y="0"/>
                    <a:pt x="15000" y="0"/>
                    <a:pt x="15000" y="2000"/>
                  </a:cubicBezTo>
                  <a:cubicBezTo>
                    <a:pt x="18000" y="6000"/>
                    <a:pt x="15000" y="4000"/>
                    <a:pt x="12000" y="6000"/>
                  </a:cubicBezTo>
                  <a:cubicBezTo>
                    <a:pt x="15000" y="4000"/>
                    <a:pt x="15000" y="8000"/>
                    <a:pt x="15000" y="8000"/>
                  </a:cubicBezTo>
                  <a:cubicBezTo>
                    <a:pt x="12000" y="12000"/>
                    <a:pt x="3000" y="10000"/>
                    <a:pt x="6000" y="16000"/>
                  </a:cubicBezTo>
                  <a:cubicBezTo>
                    <a:pt x="12000" y="20000"/>
                    <a:pt x="9000" y="22000"/>
                    <a:pt x="6000" y="26000"/>
                  </a:cubicBezTo>
                  <a:cubicBezTo>
                    <a:pt x="6000" y="30000"/>
                    <a:pt x="12000" y="30000"/>
                    <a:pt x="15000" y="28000"/>
                  </a:cubicBezTo>
                  <a:cubicBezTo>
                    <a:pt x="12000" y="30000"/>
                    <a:pt x="15000" y="30000"/>
                    <a:pt x="15000" y="32000"/>
                  </a:cubicBezTo>
                  <a:cubicBezTo>
                    <a:pt x="15000" y="30000"/>
                    <a:pt x="9000" y="36000"/>
                    <a:pt x="9000" y="36000"/>
                  </a:cubicBezTo>
                  <a:cubicBezTo>
                    <a:pt x="6000" y="36000"/>
                    <a:pt x="0" y="36000"/>
                    <a:pt x="0" y="40000"/>
                  </a:cubicBezTo>
                  <a:cubicBezTo>
                    <a:pt x="3000" y="40000"/>
                    <a:pt x="6000" y="36000"/>
                    <a:pt x="9000" y="38000"/>
                  </a:cubicBezTo>
                  <a:cubicBezTo>
                    <a:pt x="9000" y="40000"/>
                    <a:pt x="9000" y="42000"/>
                    <a:pt x="9000" y="42000"/>
                  </a:cubicBezTo>
                  <a:cubicBezTo>
                    <a:pt x="6000" y="44000"/>
                    <a:pt x="6000" y="46000"/>
                    <a:pt x="6000" y="46000"/>
                  </a:cubicBezTo>
                  <a:cubicBezTo>
                    <a:pt x="6000" y="48000"/>
                    <a:pt x="9000" y="44000"/>
                    <a:pt x="12000" y="44000"/>
                  </a:cubicBezTo>
                  <a:cubicBezTo>
                    <a:pt x="12000" y="42000"/>
                    <a:pt x="15000" y="46000"/>
                    <a:pt x="15000" y="46000"/>
                  </a:cubicBezTo>
                  <a:cubicBezTo>
                    <a:pt x="18000" y="46000"/>
                    <a:pt x="15000" y="38000"/>
                    <a:pt x="12000" y="38000"/>
                  </a:cubicBezTo>
                  <a:cubicBezTo>
                    <a:pt x="15000" y="38000"/>
                    <a:pt x="21000" y="40000"/>
                    <a:pt x="21000" y="38000"/>
                  </a:cubicBezTo>
                  <a:cubicBezTo>
                    <a:pt x="21000" y="38000"/>
                    <a:pt x="18000" y="40000"/>
                    <a:pt x="18000" y="40000"/>
                  </a:cubicBezTo>
                  <a:cubicBezTo>
                    <a:pt x="18000" y="42000"/>
                    <a:pt x="21000" y="44000"/>
                    <a:pt x="21000" y="46000"/>
                  </a:cubicBezTo>
                  <a:cubicBezTo>
                    <a:pt x="21000" y="48000"/>
                    <a:pt x="12000" y="54000"/>
                    <a:pt x="21000" y="54000"/>
                  </a:cubicBezTo>
                  <a:cubicBezTo>
                    <a:pt x="21000" y="54000"/>
                    <a:pt x="30000" y="54000"/>
                    <a:pt x="33000" y="54000"/>
                  </a:cubicBezTo>
                  <a:cubicBezTo>
                    <a:pt x="36000" y="52000"/>
                    <a:pt x="45000" y="52000"/>
                    <a:pt x="45000" y="52000"/>
                  </a:cubicBezTo>
                  <a:cubicBezTo>
                    <a:pt x="42000" y="56000"/>
                    <a:pt x="39000" y="56000"/>
                    <a:pt x="42000" y="60000"/>
                  </a:cubicBezTo>
                  <a:cubicBezTo>
                    <a:pt x="45000" y="66000"/>
                    <a:pt x="45000" y="62000"/>
                    <a:pt x="48000" y="64000"/>
                  </a:cubicBezTo>
                  <a:cubicBezTo>
                    <a:pt x="48000" y="66000"/>
                    <a:pt x="45000" y="70000"/>
                    <a:pt x="48000" y="72000"/>
                  </a:cubicBezTo>
                  <a:cubicBezTo>
                    <a:pt x="51000" y="76000"/>
                    <a:pt x="42000" y="76000"/>
                    <a:pt x="39000" y="76000"/>
                  </a:cubicBezTo>
                  <a:cubicBezTo>
                    <a:pt x="33000" y="78000"/>
                    <a:pt x="30000" y="74000"/>
                    <a:pt x="24000" y="78000"/>
                  </a:cubicBezTo>
                  <a:cubicBezTo>
                    <a:pt x="21000" y="82000"/>
                    <a:pt x="36000" y="80000"/>
                    <a:pt x="33000" y="82000"/>
                  </a:cubicBezTo>
                  <a:cubicBezTo>
                    <a:pt x="33000" y="82000"/>
                    <a:pt x="27000" y="84000"/>
                    <a:pt x="27000" y="84000"/>
                  </a:cubicBezTo>
                  <a:cubicBezTo>
                    <a:pt x="27000" y="86000"/>
                    <a:pt x="30000" y="86000"/>
                    <a:pt x="27000" y="88000"/>
                  </a:cubicBezTo>
                  <a:cubicBezTo>
                    <a:pt x="24000" y="90000"/>
                    <a:pt x="21000" y="92000"/>
                    <a:pt x="15000" y="94000"/>
                  </a:cubicBezTo>
                  <a:cubicBezTo>
                    <a:pt x="12000" y="96000"/>
                    <a:pt x="18000" y="98000"/>
                    <a:pt x="18000" y="98000"/>
                  </a:cubicBezTo>
                  <a:cubicBezTo>
                    <a:pt x="21000" y="98000"/>
                    <a:pt x="27000" y="96000"/>
                    <a:pt x="27000" y="96000"/>
                  </a:cubicBezTo>
                  <a:cubicBezTo>
                    <a:pt x="27000" y="98000"/>
                    <a:pt x="36000" y="98000"/>
                    <a:pt x="39000" y="100000"/>
                  </a:cubicBezTo>
                  <a:cubicBezTo>
                    <a:pt x="45000" y="100000"/>
                    <a:pt x="51000" y="96000"/>
                    <a:pt x="54000" y="96000"/>
                  </a:cubicBezTo>
                  <a:cubicBezTo>
                    <a:pt x="54000" y="96000"/>
                    <a:pt x="48000" y="106000"/>
                    <a:pt x="39000" y="104000"/>
                  </a:cubicBezTo>
                  <a:cubicBezTo>
                    <a:pt x="36000" y="102000"/>
                    <a:pt x="33000" y="104000"/>
                    <a:pt x="30000" y="104000"/>
                  </a:cubicBezTo>
                  <a:cubicBezTo>
                    <a:pt x="24000" y="104000"/>
                    <a:pt x="27000" y="102000"/>
                    <a:pt x="24000" y="102000"/>
                  </a:cubicBezTo>
                  <a:cubicBezTo>
                    <a:pt x="24000" y="102000"/>
                    <a:pt x="24000" y="108000"/>
                    <a:pt x="21000" y="110000"/>
                  </a:cubicBezTo>
                  <a:cubicBezTo>
                    <a:pt x="21000" y="110000"/>
                    <a:pt x="18000" y="112000"/>
                    <a:pt x="15000" y="114000"/>
                  </a:cubicBezTo>
                  <a:cubicBezTo>
                    <a:pt x="15000" y="114000"/>
                    <a:pt x="9000" y="116000"/>
                    <a:pt x="9000" y="118000"/>
                  </a:cubicBezTo>
                  <a:cubicBezTo>
                    <a:pt x="9000" y="118000"/>
                    <a:pt x="15000" y="118000"/>
                    <a:pt x="15000" y="118000"/>
                  </a:cubicBezTo>
                  <a:cubicBezTo>
                    <a:pt x="15000" y="118000"/>
                    <a:pt x="12000" y="118000"/>
                    <a:pt x="15000" y="120000"/>
                  </a:cubicBezTo>
                  <a:cubicBezTo>
                    <a:pt x="15000" y="120000"/>
                    <a:pt x="21000" y="114000"/>
                    <a:pt x="24000" y="114000"/>
                  </a:cubicBezTo>
                  <a:cubicBezTo>
                    <a:pt x="27000" y="114000"/>
                    <a:pt x="33000" y="116000"/>
                    <a:pt x="36000" y="114000"/>
                  </a:cubicBezTo>
                  <a:cubicBezTo>
                    <a:pt x="42000" y="114000"/>
                    <a:pt x="39000" y="110000"/>
                    <a:pt x="45000" y="110000"/>
                  </a:cubicBezTo>
                  <a:cubicBezTo>
                    <a:pt x="48000" y="108000"/>
                    <a:pt x="51000" y="110000"/>
                    <a:pt x="57000" y="110000"/>
                  </a:cubicBezTo>
                  <a:cubicBezTo>
                    <a:pt x="60000" y="112000"/>
                    <a:pt x="63000" y="108000"/>
                    <a:pt x="69000" y="110000"/>
                  </a:cubicBezTo>
                  <a:cubicBezTo>
                    <a:pt x="72000" y="112000"/>
                    <a:pt x="78000" y="110000"/>
                    <a:pt x="81000" y="108000"/>
                  </a:cubicBezTo>
                  <a:cubicBezTo>
                    <a:pt x="87000" y="108000"/>
                    <a:pt x="96000" y="108000"/>
                    <a:pt x="102000" y="108000"/>
                  </a:cubicBezTo>
                  <a:cubicBezTo>
                    <a:pt x="102000" y="108000"/>
                    <a:pt x="114000" y="102000"/>
                    <a:pt x="114000" y="102000"/>
                  </a:cubicBezTo>
                  <a:cubicBezTo>
                    <a:pt x="111000" y="100000"/>
                    <a:pt x="99000" y="102000"/>
                    <a:pt x="99000" y="100000"/>
                  </a:cubicBezTo>
                  <a:cubicBezTo>
                    <a:pt x="99000" y="98000"/>
                    <a:pt x="111000" y="92000"/>
                    <a:pt x="114000" y="92000"/>
                  </a:cubicBezTo>
                  <a:cubicBezTo>
                    <a:pt x="117000" y="88000"/>
                    <a:pt x="120000" y="80000"/>
                    <a:pt x="108000" y="80000"/>
                  </a:cubicBezTo>
                  <a:cubicBezTo>
                    <a:pt x="105000" y="80000"/>
                    <a:pt x="99000" y="82000"/>
                    <a:pt x="96000" y="82000"/>
                  </a:cubicBezTo>
                  <a:cubicBezTo>
                    <a:pt x="90000" y="80000"/>
                    <a:pt x="96000" y="80000"/>
                    <a:pt x="96000" y="78000"/>
                  </a:cubicBezTo>
                  <a:cubicBezTo>
                    <a:pt x="96000" y="76000"/>
                    <a:pt x="96000" y="74000"/>
                    <a:pt x="93000" y="72000"/>
                  </a:cubicBezTo>
                  <a:cubicBezTo>
                    <a:pt x="93000" y="72000"/>
                    <a:pt x="81000" y="70000"/>
                    <a:pt x="84000" y="68000"/>
                  </a:cubicBezTo>
                  <a:cubicBezTo>
                    <a:pt x="84000" y="68000"/>
                    <a:pt x="90000" y="70000"/>
                    <a:pt x="90000" y="68000"/>
                  </a:cubicBezTo>
                  <a:cubicBezTo>
                    <a:pt x="93000" y="66000"/>
                    <a:pt x="90000" y="64000"/>
                    <a:pt x="87000" y="62000"/>
                  </a:cubicBezTo>
                  <a:cubicBezTo>
                    <a:pt x="78000" y="58000"/>
                    <a:pt x="75000" y="58000"/>
                    <a:pt x="69000" y="50000"/>
                  </a:cubicBezTo>
                  <a:cubicBezTo>
                    <a:pt x="66000" y="46000"/>
                    <a:pt x="63000" y="42000"/>
                    <a:pt x="54000" y="38000"/>
                  </a:cubicBezTo>
                  <a:cubicBezTo>
                    <a:pt x="51000" y="36000"/>
                    <a:pt x="39000" y="40000"/>
                    <a:pt x="36000" y="36000"/>
                  </a:cubicBezTo>
                  <a:cubicBezTo>
                    <a:pt x="36000" y="36000"/>
                    <a:pt x="54000" y="34000"/>
                    <a:pt x="51000" y="32000"/>
                  </a:cubicBezTo>
                  <a:cubicBezTo>
                    <a:pt x="51000" y="32000"/>
                    <a:pt x="45000" y="34000"/>
                    <a:pt x="42000" y="32000"/>
                  </a:cubicBezTo>
                  <a:cubicBezTo>
                    <a:pt x="42000" y="32000"/>
                    <a:pt x="54000" y="30000"/>
                    <a:pt x="54000" y="30000"/>
                  </a:cubicBezTo>
                  <a:cubicBezTo>
                    <a:pt x="57000" y="28000"/>
                    <a:pt x="66000" y="18000"/>
                    <a:pt x="63000" y="16000"/>
                  </a:cubicBezTo>
                  <a:cubicBezTo>
                    <a:pt x="60000" y="12000"/>
                    <a:pt x="51000" y="12000"/>
                    <a:pt x="45000" y="12000"/>
                  </a:cubicBezTo>
                  <a:cubicBezTo>
                    <a:pt x="42000" y="14000"/>
                    <a:pt x="27000" y="14000"/>
                    <a:pt x="27000" y="14000"/>
                  </a:cubicBezTo>
                  <a:cubicBezTo>
                    <a:pt x="27000" y="14000"/>
                    <a:pt x="33000" y="12000"/>
                    <a:pt x="33000" y="12000"/>
                  </a:cubicBezTo>
                  <a:cubicBezTo>
                    <a:pt x="33000" y="12000"/>
                    <a:pt x="27000" y="10000"/>
                    <a:pt x="27000" y="12000"/>
                  </a:cubicBezTo>
                  <a:cubicBezTo>
                    <a:pt x="27000" y="10000"/>
                    <a:pt x="54000" y="2000"/>
                    <a:pt x="45000" y="0"/>
                  </a:cubicBezTo>
                  <a:cubicBezTo>
                    <a:pt x="42000" y="0"/>
                    <a:pt x="51000" y="2000"/>
                    <a:pt x="45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4" name="Google Shape;704;g90e2d1f501_0_5781"/>
            <p:cNvSpPr/>
            <p:nvPr/>
          </p:nvSpPr>
          <p:spPr>
            <a:xfrm>
              <a:off x="10566434" y="5337841"/>
              <a:ext cx="5031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46153"/>
                  </a:moveTo>
                  <a:cubicBezTo>
                    <a:pt x="117777" y="46153"/>
                    <a:pt x="108888" y="41538"/>
                    <a:pt x="108888" y="41538"/>
                  </a:cubicBezTo>
                  <a:cubicBezTo>
                    <a:pt x="108888" y="41538"/>
                    <a:pt x="111111" y="36923"/>
                    <a:pt x="111111" y="36923"/>
                  </a:cubicBezTo>
                  <a:cubicBezTo>
                    <a:pt x="108888" y="36923"/>
                    <a:pt x="104444" y="36923"/>
                    <a:pt x="106666" y="32307"/>
                  </a:cubicBezTo>
                  <a:cubicBezTo>
                    <a:pt x="106666" y="32307"/>
                    <a:pt x="108888" y="27692"/>
                    <a:pt x="108888" y="27692"/>
                  </a:cubicBezTo>
                  <a:cubicBezTo>
                    <a:pt x="106666" y="23076"/>
                    <a:pt x="102222" y="23076"/>
                    <a:pt x="102222" y="23076"/>
                  </a:cubicBezTo>
                  <a:cubicBezTo>
                    <a:pt x="102222" y="18461"/>
                    <a:pt x="106666" y="13846"/>
                    <a:pt x="106666" y="13846"/>
                  </a:cubicBezTo>
                  <a:cubicBezTo>
                    <a:pt x="106666" y="13846"/>
                    <a:pt x="97777" y="18461"/>
                    <a:pt x="95555" y="13846"/>
                  </a:cubicBezTo>
                  <a:cubicBezTo>
                    <a:pt x="93333" y="9230"/>
                    <a:pt x="91111" y="4615"/>
                    <a:pt x="86666" y="4615"/>
                  </a:cubicBezTo>
                  <a:cubicBezTo>
                    <a:pt x="84444" y="4615"/>
                    <a:pt x="88888" y="13846"/>
                    <a:pt x="86666" y="18461"/>
                  </a:cubicBezTo>
                  <a:cubicBezTo>
                    <a:pt x="84444" y="23076"/>
                    <a:pt x="82222" y="18461"/>
                    <a:pt x="80000" y="23076"/>
                  </a:cubicBezTo>
                  <a:cubicBezTo>
                    <a:pt x="77777" y="27692"/>
                    <a:pt x="75555" y="23076"/>
                    <a:pt x="71111" y="23076"/>
                  </a:cubicBezTo>
                  <a:cubicBezTo>
                    <a:pt x="66666" y="18461"/>
                    <a:pt x="73333" y="36923"/>
                    <a:pt x="71111" y="41538"/>
                  </a:cubicBezTo>
                  <a:cubicBezTo>
                    <a:pt x="71111" y="41538"/>
                    <a:pt x="62222" y="9230"/>
                    <a:pt x="57777" y="23076"/>
                  </a:cubicBezTo>
                  <a:cubicBezTo>
                    <a:pt x="55555" y="23076"/>
                    <a:pt x="57777" y="32307"/>
                    <a:pt x="55555" y="36923"/>
                  </a:cubicBezTo>
                  <a:cubicBezTo>
                    <a:pt x="55555" y="41538"/>
                    <a:pt x="48888" y="23076"/>
                    <a:pt x="46666" y="23076"/>
                  </a:cubicBezTo>
                  <a:cubicBezTo>
                    <a:pt x="44444" y="23076"/>
                    <a:pt x="51111" y="41538"/>
                    <a:pt x="46666" y="41538"/>
                  </a:cubicBezTo>
                  <a:cubicBezTo>
                    <a:pt x="44444" y="41538"/>
                    <a:pt x="44444" y="41538"/>
                    <a:pt x="42222" y="41538"/>
                  </a:cubicBezTo>
                  <a:cubicBezTo>
                    <a:pt x="40000" y="41538"/>
                    <a:pt x="37777" y="50769"/>
                    <a:pt x="37777" y="55384"/>
                  </a:cubicBezTo>
                  <a:cubicBezTo>
                    <a:pt x="37777" y="50769"/>
                    <a:pt x="31111" y="41538"/>
                    <a:pt x="31111" y="36923"/>
                  </a:cubicBezTo>
                  <a:cubicBezTo>
                    <a:pt x="31111" y="36923"/>
                    <a:pt x="35555" y="36923"/>
                    <a:pt x="35555" y="36923"/>
                  </a:cubicBezTo>
                  <a:cubicBezTo>
                    <a:pt x="35555" y="32307"/>
                    <a:pt x="31111" y="23076"/>
                    <a:pt x="31111" y="23076"/>
                  </a:cubicBezTo>
                  <a:cubicBezTo>
                    <a:pt x="28888" y="23076"/>
                    <a:pt x="17777" y="0"/>
                    <a:pt x="15555" y="9230"/>
                  </a:cubicBezTo>
                  <a:cubicBezTo>
                    <a:pt x="15555" y="13846"/>
                    <a:pt x="22222" y="13846"/>
                    <a:pt x="20000" y="18461"/>
                  </a:cubicBezTo>
                  <a:cubicBezTo>
                    <a:pt x="20000" y="18461"/>
                    <a:pt x="20000" y="18461"/>
                    <a:pt x="17777" y="18461"/>
                  </a:cubicBezTo>
                  <a:cubicBezTo>
                    <a:pt x="22222" y="13846"/>
                    <a:pt x="24444" y="32307"/>
                    <a:pt x="22222" y="36923"/>
                  </a:cubicBezTo>
                  <a:cubicBezTo>
                    <a:pt x="22222" y="36923"/>
                    <a:pt x="4444" y="4615"/>
                    <a:pt x="11111" y="27692"/>
                  </a:cubicBezTo>
                  <a:cubicBezTo>
                    <a:pt x="11111" y="27692"/>
                    <a:pt x="6666" y="27692"/>
                    <a:pt x="6666" y="27692"/>
                  </a:cubicBezTo>
                  <a:cubicBezTo>
                    <a:pt x="6666" y="32307"/>
                    <a:pt x="11111" y="32307"/>
                    <a:pt x="11111" y="32307"/>
                  </a:cubicBezTo>
                  <a:cubicBezTo>
                    <a:pt x="11111" y="27692"/>
                    <a:pt x="11111" y="36923"/>
                    <a:pt x="11111" y="36923"/>
                  </a:cubicBezTo>
                  <a:cubicBezTo>
                    <a:pt x="11111" y="36923"/>
                    <a:pt x="6666" y="32307"/>
                    <a:pt x="4444" y="32307"/>
                  </a:cubicBezTo>
                  <a:cubicBezTo>
                    <a:pt x="6666" y="32307"/>
                    <a:pt x="0" y="46153"/>
                    <a:pt x="2222" y="41538"/>
                  </a:cubicBezTo>
                  <a:cubicBezTo>
                    <a:pt x="0" y="50769"/>
                    <a:pt x="17777" y="46153"/>
                    <a:pt x="17777" y="46153"/>
                  </a:cubicBezTo>
                  <a:cubicBezTo>
                    <a:pt x="20000" y="46153"/>
                    <a:pt x="28888" y="50769"/>
                    <a:pt x="28888" y="50769"/>
                  </a:cubicBezTo>
                  <a:cubicBezTo>
                    <a:pt x="26666" y="50769"/>
                    <a:pt x="24444" y="50769"/>
                    <a:pt x="24444" y="55384"/>
                  </a:cubicBezTo>
                  <a:cubicBezTo>
                    <a:pt x="24444" y="55384"/>
                    <a:pt x="26666" y="60000"/>
                    <a:pt x="26666" y="60000"/>
                  </a:cubicBezTo>
                  <a:cubicBezTo>
                    <a:pt x="24444" y="64615"/>
                    <a:pt x="20000" y="64615"/>
                    <a:pt x="17777" y="64615"/>
                  </a:cubicBezTo>
                  <a:cubicBezTo>
                    <a:pt x="17777" y="64615"/>
                    <a:pt x="4444" y="69230"/>
                    <a:pt x="6666" y="69230"/>
                  </a:cubicBezTo>
                  <a:cubicBezTo>
                    <a:pt x="11111" y="73846"/>
                    <a:pt x="17777" y="69230"/>
                    <a:pt x="22222" y="73846"/>
                  </a:cubicBezTo>
                  <a:cubicBezTo>
                    <a:pt x="24444" y="78461"/>
                    <a:pt x="24444" y="83076"/>
                    <a:pt x="26666" y="83076"/>
                  </a:cubicBezTo>
                  <a:cubicBezTo>
                    <a:pt x="26666" y="83076"/>
                    <a:pt x="31111" y="78461"/>
                    <a:pt x="33333" y="78461"/>
                  </a:cubicBezTo>
                  <a:cubicBezTo>
                    <a:pt x="31111" y="78461"/>
                    <a:pt x="28888" y="83076"/>
                    <a:pt x="28888" y="83076"/>
                  </a:cubicBezTo>
                  <a:cubicBezTo>
                    <a:pt x="28888" y="87692"/>
                    <a:pt x="33333" y="83076"/>
                    <a:pt x="33333" y="83076"/>
                  </a:cubicBezTo>
                  <a:cubicBezTo>
                    <a:pt x="35555" y="87692"/>
                    <a:pt x="17777" y="106153"/>
                    <a:pt x="22222" y="106153"/>
                  </a:cubicBezTo>
                  <a:cubicBezTo>
                    <a:pt x="26666" y="110769"/>
                    <a:pt x="31111" y="106153"/>
                    <a:pt x="33333" y="106153"/>
                  </a:cubicBezTo>
                  <a:cubicBezTo>
                    <a:pt x="37777" y="106153"/>
                    <a:pt x="42222" y="106153"/>
                    <a:pt x="46666" y="110769"/>
                  </a:cubicBezTo>
                  <a:cubicBezTo>
                    <a:pt x="44444" y="106153"/>
                    <a:pt x="44444" y="110769"/>
                    <a:pt x="44444" y="110769"/>
                  </a:cubicBezTo>
                  <a:cubicBezTo>
                    <a:pt x="46666" y="115384"/>
                    <a:pt x="48888" y="115384"/>
                    <a:pt x="48888" y="115384"/>
                  </a:cubicBezTo>
                  <a:cubicBezTo>
                    <a:pt x="53333" y="120000"/>
                    <a:pt x="60000" y="120000"/>
                    <a:pt x="64444" y="120000"/>
                  </a:cubicBezTo>
                  <a:cubicBezTo>
                    <a:pt x="68888" y="120000"/>
                    <a:pt x="68888" y="115384"/>
                    <a:pt x="73333" y="115384"/>
                  </a:cubicBezTo>
                  <a:cubicBezTo>
                    <a:pt x="77777" y="110769"/>
                    <a:pt x="82222" y="110769"/>
                    <a:pt x="86666" y="106153"/>
                  </a:cubicBezTo>
                  <a:cubicBezTo>
                    <a:pt x="93333" y="96923"/>
                    <a:pt x="95555" y="92307"/>
                    <a:pt x="102222" y="87692"/>
                  </a:cubicBezTo>
                  <a:cubicBezTo>
                    <a:pt x="106666" y="87692"/>
                    <a:pt x="108888" y="73846"/>
                    <a:pt x="115555" y="73846"/>
                  </a:cubicBezTo>
                  <a:cubicBezTo>
                    <a:pt x="115555" y="69230"/>
                    <a:pt x="117777" y="69230"/>
                    <a:pt x="115555" y="64615"/>
                  </a:cubicBezTo>
                  <a:cubicBezTo>
                    <a:pt x="113333" y="60000"/>
                    <a:pt x="117777" y="60000"/>
                    <a:pt x="120000" y="60000"/>
                  </a:cubicBezTo>
                  <a:cubicBezTo>
                    <a:pt x="120000" y="60000"/>
                    <a:pt x="115555" y="55384"/>
                    <a:pt x="115555" y="55384"/>
                  </a:cubicBezTo>
                  <a:cubicBezTo>
                    <a:pt x="115555" y="50769"/>
                    <a:pt x="120000" y="46153"/>
                    <a:pt x="117777" y="46153"/>
                  </a:cubicBezTo>
                  <a:cubicBezTo>
                    <a:pt x="113333" y="41538"/>
                    <a:pt x="120000" y="46153"/>
                    <a:pt x="117777" y="4615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5" name="Google Shape;705;g90e2d1f501_0_5781"/>
            <p:cNvSpPr/>
            <p:nvPr/>
          </p:nvSpPr>
          <p:spPr>
            <a:xfrm>
              <a:off x="14085545" y="4439516"/>
              <a:ext cx="840900" cy="579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000" y="1935"/>
                  </a:moveTo>
                  <a:cubicBezTo>
                    <a:pt x="108000" y="1935"/>
                    <a:pt x="106666" y="0"/>
                    <a:pt x="102666" y="3870"/>
                  </a:cubicBezTo>
                  <a:cubicBezTo>
                    <a:pt x="101333" y="3870"/>
                    <a:pt x="96000" y="5806"/>
                    <a:pt x="97333" y="7741"/>
                  </a:cubicBezTo>
                  <a:cubicBezTo>
                    <a:pt x="96000" y="7741"/>
                    <a:pt x="90666" y="11612"/>
                    <a:pt x="88000" y="11612"/>
                  </a:cubicBezTo>
                  <a:cubicBezTo>
                    <a:pt x="85333" y="11612"/>
                    <a:pt x="81333" y="13548"/>
                    <a:pt x="78666" y="15483"/>
                  </a:cubicBezTo>
                  <a:cubicBezTo>
                    <a:pt x="74666" y="15483"/>
                    <a:pt x="72000" y="15483"/>
                    <a:pt x="68000" y="15483"/>
                  </a:cubicBezTo>
                  <a:cubicBezTo>
                    <a:pt x="68000" y="15483"/>
                    <a:pt x="60000" y="15483"/>
                    <a:pt x="61333" y="17419"/>
                  </a:cubicBezTo>
                  <a:cubicBezTo>
                    <a:pt x="61333" y="17419"/>
                    <a:pt x="64000" y="17419"/>
                    <a:pt x="64000" y="17419"/>
                  </a:cubicBezTo>
                  <a:cubicBezTo>
                    <a:pt x="62666" y="19354"/>
                    <a:pt x="60000" y="19354"/>
                    <a:pt x="58666" y="21290"/>
                  </a:cubicBezTo>
                  <a:cubicBezTo>
                    <a:pt x="57333" y="21290"/>
                    <a:pt x="54666" y="21290"/>
                    <a:pt x="52000" y="21290"/>
                  </a:cubicBezTo>
                  <a:cubicBezTo>
                    <a:pt x="50666" y="21290"/>
                    <a:pt x="50666" y="21290"/>
                    <a:pt x="48000" y="23225"/>
                  </a:cubicBezTo>
                  <a:cubicBezTo>
                    <a:pt x="46666" y="29032"/>
                    <a:pt x="45333" y="27096"/>
                    <a:pt x="42666" y="27096"/>
                  </a:cubicBezTo>
                  <a:cubicBezTo>
                    <a:pt x="40000" y="29032"/>
                    <a:pt x="41333" y="32903"/>
                    <a:pt x="37333" y="32903"/>
                  </a:cubicBezTo>
                  <a:cubicBezTo>
                    <a:pt x="34666" y="32903"/>
                    <a:pt x="36000" y="36774"/>
                    <a:pt x="34666" y="36774"/>
                  </a:cubicBezTo>
                  <a:cubicBezTo>
                    <a:pt x="33333" y="38709"/>
                    <a:pt x="29333" y="34838"/>
                    <a:pt x="30666" y="36774"/>
                  </a:cubicBezTo>
                  <a:cubicBezTo>
                    <a:pt x="30666" y="38709"/>
                    <a:pt x="34666" y="40645"/>
                    <a:pt x="34666" y="40645"/>
                  </a:cubicBezTo>
                  <a:cubicBezTo>
                    <a:pt x="34666" y="40645"/>
                    <a:pt x="29333" y="42580"/>
                    <a:pt x="29333" y="42580"/>
                  </a:cubicBezTo>
                  <a:cubicBezTo>
                    <a:pt x="29333" y="44516"/>
                    <a:pt x="36000" y="44516"/>
                    <a:pt x="36000" y="44516"/>
                  </a:cubicBezTo>
                  <a:cubicBezTo>
                    <a:pt x="36000" y="46451"/>
                    <a:pt x="26666" y="46451"/>
                    <a:pt x="28000" y="48387"/>
                  </a:cubicBezTo>
                  <a:cubicBezTo>
                    <a:pt x="28000" y="46451"/>
                    <a:pt x="30666" y="48387"/>
                    <a:pt x="30666" y="48387"/>
                  </a:cubicBezTo>
                  <a:cubicBezTo>
                    <a:pt x="28000" y="50322"/>
                    <a:pt x="26666" y="48387"/>
                    <a:pt x="26666" y="50322"/>
                  </a:cubicBezTo>
                  <a:cubicBezTo>
                    <a:pt x="25333" y="52258"/>
                    <a:pt x="28000" y="54193"/>
                    <a:pt x="28000" y="54193"/>
                  </a:cubicBezTo>
                  <a:cubicBezTo>
                    <a:pt x="26666" y="54193"/>
                    <a:pt x="25333" y="54193"/>
                    <a:pt x="24000" y="54193"/>
                  </a:cubicBezTo>
                  <a:cubicBezTo>
                    <a:pt x="24000" y="54193"/>
                    <a:pt x="26666" y="56129"/>
                    <a:pt x="28000" y="56129"/>
                  </a:cubicBezTo>
                  <a:cubicBezTo>
                    <a:pt x="25333" y="56129"/>
                    <a:pt x="24000" y="56129"/>
                    <a:pt x="22666" y="58064"/>
                  </a:cubicBezTo>
                  <a:cubicBezTo>
                    <a:pt x="21333" y="60000"/>
                    <a:pt x="20000" y="60000"/>
                    <a:pt x="18666" y="60000"/>
                  </a:cubicBezTo>
                  <a:cubicBezTo>
                    <a:pt x="16000" y="61935"/>
                    <a:pt x="16000" y="63870"/>
                    <a:pt x="18666" y="63870"/>
                  </a:cubicBezTo>
                  <a:cubicBezTo>
                    <a:pt x="20000" y="63870"/>
                    <a:pt x="24000" y="65806"/>
                    <a:pt x="25333" y="65806"/>
                  </a:cubicBezTo>
                  <a:cubicBezTo>
                    <a:pt x="22666" y="67741"/>
                    <a:pt x="20000" y="63870"/>
                    <a:pt x="20000" y="69677"/>
                  </a:cubicBezTo>
                  <a:cubicBezTo>
                    <a:pt x="20000" y="71612"/>
                    <a:pt x="13333" y="71612"/>
                    <a:pt x="12000" y="73548"/>
                  </a:cubicBezTo>
                  <a:cubicBezTo>
                    <a:pt x="10666" y="75483"/>
                    <a:pt x="12000" y="75483"/>
                    <a:pt x="12000" y="77419"/>
                  </a:cubicBezTo>
                  <a:cubicBezTo>
                    <a:pt x="12000" y="77419"/>
                    <a:pt x="8000" y="79354"/>
                    <a:pt x="8000" y="79354"/>
                  </a:cubicBezTo>
                  <a:cubicBezTo>
                    <a:pt x="2666" y="81290"/>
                    <a:pt x="9333" y="81290"/>
                    <a:pt x="9333" y="83225"/>
                  </a:cubicBezTo>
                  <a:cubicBezTo>
                    <a:pt x="10666" y="85161"/>
                    <a:pt x="6666" y="90967"/>
                    <a:pt x="6666" y="90967"/>
                  </a:cubicBezTo>
                  <a:cubicBezTo>
                    <a:pt x="4000" y="94838"/>
                    <a:pt x="0" y="90967"/>
                    <a:pt x="0" y="98709"/>
                  </a:cubicBezTo>
                  <a:cubicBezTo>
                    <a:pt x="0" y="106451"/>
                    <a:pt x="2666" y="102580"/>
                    <a:pt x="5333" y="102580"/>
                  </a:cubicBezTo>
                  <a:cubicBezTo>
                    <a:pt x="8000" y="104516"/>
                    <a:pt x="9333" y="106451"/>
                    <a:pt x="12000" y="104516"/>
                  </a:cubicBezTo>
                  <a:cubicBezTo>
                    <a:pt x="12000" y="104516"/>
                    <a:pt x="14666" y="108387"/>
                    <a:pt x="16000" y="106451"/>
                  </a:cubicBezTo>
                  <a:cubicBezTo>
                    <a:pt x="16000" y="106451"/>
                    <a:pt x="13333" y="106451"/>
                    <a:pt x="13333" y="108387"/>
                  </a:cubicBezTo>
                  <a:cubicBezTo>
                    <a:pt x="14666" y="108387"/>
                    <a:pt x="16000" y="108387"/>
                    <a:pt x="16000" y="108387"/>
                  </a:cubicBezTo>
                  <a:cubicBezTo>
                    <a:pt x="16000" y="108387"/>
                    <a:pt x="13333" y="116129"/>
                    <a:pt x="13333" y="116129"/>
                  </a:cubicBezTo>
                  <a:cubicBezTo>
                    <a:pt x="16000" y="118064"/>
                    <a:pt x="18666" y="118064"/>
                    <a:pt x="21333" y="120000"/>
                  </a:cubicBezTo>
                  <a:cubicBezTo>
                    <a:pt x="25333" y="120000"/>
                    <a:pt x="26666" y="120000"/>
                    <a:pt x="30666" y="120000"/>
                  </a:cubicBezTo>
                  <a:cubicBezTo>
                    <a:pt x="32000" y="118064"/>
                    <a:pt x="33333" y="118064"/>
                    <a:pt x="34666" y="118064"/>
                  </a:cubicBezTo>
                  <a:cubicBezTo>
                    <a:pt x="36000" y="120000"/>
                    <a:pt x="37333" y="120000"/>
                    <a:pt x="40000" y="120000"/>
                  </a:cubicBezTo>
                  <a:cubicBezTo>
                    <a:pt x="41333" y="120000"/>
                    <a:pt x="36000" y="114193"/>
                    <a:pt x="34666" y="114193"/>
                  </a:cubicBezTo>
                  <a:cubicBezTo>
                    <a:pt x="32000" y="110322"/>
                    <a:pt x="30666" y="106451"/>
                    <a:pt x="29333" y="102580"/>
                  </a:cubicBezTo>
                  <a:cubicBezTo>
                    <a:pt x="26666" y="98709"/>
                    <a:pt x="28000" y="96774"/>
                    <a:pt x="26666" y="92903"/>
                  </a:cubicBezTo>
                  <a:cubicBezTo>
                    <a:pt x="25333" y="87096"/>
                    <a:pt x="24000" y="87096"/>
                    <a:pt x="26666" y="83225"/>
                  </a:cubicBezTo>
                  <a:cubicBezTo>
                    <a:pt x="28000" y="83225"/>
                    <a:pt x="26666" y="83225"/>
                    <a:pt x="26666" y="81290"/>
                  </a:cubicBezTo>
                  <a:cubicBezTo>
                    <a:pt x="28000" y="79354"/>
                    <a:pt x="32000" y="81290"/>
                    <a:pt x="32000" y="79354"/>
                  </a:cubicBezTo>
                  <a:cubicBezTo>
                    <a:pt x="32000" y="79354"/>
                    <a:pt x="29333" y="77419"/>
                    <a:pt x="29333" y="77419"/>
                  </a:cubicBezTo>
                  <a:cubicBezTo>
                    <a:pt x="30666" y="75483"/>
                    <a:pt x="34666" y="77419"/>
                    <a:pt x="34666" y="75483"/>
                  </a:cubicBezTo>
                  <a:cubicBezTo>
                    <a:pt x="34666" y="73548"/>
                    <a:pt x="28000" y="71612"/>
                    <a:pt x="28000" y="69677"/>
                  </a:cubicBezTo>
                  <a:cubicBezTo>
                    <a:pt x="28000" y="69677"/>
                    <a:pt x="38666" y="71612"/>
                    <a:pt x="38666" y="71612"/>
                  </a:cubicBezTo>
                  <a:cubicBezTo>
                    <a:pt x="38666" y="69677"/>
                    <a:pt x="36000" y="67741"/>
                    <a:pt x="36000" y="65806"/>
                  </a:cubicBezTo>
                  <a:cubicBezTo>
                    <a:pt x="36000" y="63870"/>
                    <a:pt x="40000" y="67741"/>
                    <a:pt x="41333" y="65806"/>
                  </a:cubicBezTo>
                  <a:cubicBezTo>
                    <a:pt x="41333" y="63870"/>
                    <a:pt x="36000" y="60000"/>
                    <a:pt x="36000" y="61935"/>
                  </a:cubicBezTo>
                  <a:cubicBezTo>
                    <a:pt x="36000" y="60000"/>
                    <a:pt x="41333" y="63870"/>
                    <a:pt x="42666" y="61935"/>
                  </a:cubicBezTo>
                  <a:cubicBezTo>
                    <a:pt x="42666" y="61935"/>
                    <a:pt x="44000" y="60000"/>
                    <a:pt x="42666" y="60000"/>
                  </a:cubicBezTo>
                  <a:cubicBezTo>
                    <a:pt x="42666" y="60000"/>
                    <a:pt x="40000" y="56129"/>
                    <a:pt x="40000" y="56129"/>
                  </a:cubicBezTo>
                  <a:cubicBezTo>
                    <a:pt x="42666" y="56129"/>
                    <a:pt x="44000" y="58064"/>
                    <a:pt x="46666" y="56129"/>
                  </a:cubicBezTo>
                  <a:cubicBezTo>
                    <a:pt x="46666" y="54193"/>
                    <a:pt x="49333" y="52258"/>
                    <a:pt x="49333" y="52258"/>
                  </a:cubicBezTo>
                  <a:cubicBezTo>
                    <a:pt x="49333" y="50322"/>
                    <a:pt x="46666" y="50322"/>
                    <a:pt x="46666" y="50322"/>
                  </a:cubicBezTo>
                  <a:cubicBezTo>
                    <a:pt x="48000" y="50322"/>
                    <a:pt x="52000" y="50322"/>
                    <a:pt x="52000" y="46451"/>
                  </a:cubicBezTo>
                  <a:cubicBezTo>
                    <a:pt x="52000" y="42580"/>
                    <a:pt x="54666" y="48387"/>
                    <a:pt x="56000" y="46451"/>
                  </a:cubicBezTo>
                  <a:cubicBezTo>
                    <a:pt x="56000" y="46451"/>
                    <a:pt x="54666" y="44516"/>
                    <a:pt x="54666" y="44516"/>
                  </a:cubicBezTo>
                  <a:cubicBezTo>
                    <a:pt x="56000" y="42580"/>
                    <a:pt x="60000" y="44516"/>
                    <a:pt x="60000" y="42580"/>
                  </a:cubicBezTo>
                  <a:cubicBezTo>
                    <a:pt x="61333" y="40645"/>
                    <a:pt x="60000" y="38709"/>
                    <a:pt x="58666" y="38709"/>
                  </a:cubicBezTo>
                  <a:cubicBezTo>
                    <a:pt x="65333" y="34838"/>
                    <a:pt x="70666" y="30967"/>
                    <a:pt x="77333" y="29032"/>
                  </a:cubicBezTo>
                  <a:cubicBezTo>
                    <a:pt x="81333" y="27096"/>
                    <a:pt x="86666" y="25161"/>
                    <a:pt x="90666" y="23225"/>
                  </a:cubicBezTo>
                  <a:cubicBezTo>
                    <a:pt x="97333" y="21290"/>
                    <a:pt x="102666" y="19354"/>
                    <a:pt x="108000" y="15483"/>
                  </a:cubicBezTo>
                  <a:cubicBezTo>
                    <a:pt x="110666" y="15483"/>
                    <a:pt x="114666" y="11612"/>
                    <a:pt x="117333" y="7741"/>
                  </a:cubicBezTo>
                  <a:cubicBezTo>
                    <a:pt x="120000" y="3870"/>
                    <a:pt x="114666" y="1935"/>
                    <a:pt x="112000" y="1935"/>
                  </a:cubicBezTo>
                  <a:cubicBezTo>
                    <a:pt x="109333" y="1935"/>
                    <a:pt x="114666" y="1935"/>
                    <a:pt x="112000" y="193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6" name="Google Shape;706;g90e2d1f501_0_5781"/>
            <p:cNvSpPr/>
            <p:nvPr/>
          </p:nvSpPr>
          <p:spPr>
            <a:xfrm>
              <a:off x="16241600" y="4197414"/>
              <a:ext cx="2994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45000"/>
                  </a:moveTo>
                  <a:cubicBezTo>
                    <a:pt x="60000" y="45000"/>
                    <a:pt x="71250" y="15000"/>
                    <a:pt x="71250" y="7500"/>
                  </a:cubicBezTo>
                  <a:cubicBezTo>
                    <a:pt x="67500" y="0"/>
                    <a:pt x="63750" y="0"/>
                    <a:pt x="60000" y="0"/>
                  </a:cubicBezTo>
                  <a:cubicBezTo>
                    <a:pt x="56250" y="0"/>
                    <a:pt x="56250" y="15000"/>
                    <a:pt x="56250" y="15000"/>
                  </a:cubicBezTo>
                  <a:cubicBezTo>
                    <a:pt x="48750" y="15000"/>
                    <a:pt x="45000" y="0"/>
                    <a:pt x="37500" y="15000"/>
                  </a:cubicBezTo>
                  <a:cubicBezTo>
                    <a:pt x="37500" y="15000"/>
                    <a:pt x="30000" y="22500"/>
                    <a:pt x="33750" y="30000"/>
                  </a:cubicBezTo>
                  <a:cubicBezTo>
                    <a:pt x="37500" y="30000"/>
                    <a:pt x="41250" y="37500"/>
                    <a:pt x="45000" y="30000"/>
                  </a:cubicBezTo>
                  <a:cubicBezTo>
                    <a:pt x="37500" y="37500"/>
                    <a:pt x="18750" y="45000"/>
                    <a:pt x="37500" y="60000"/>
                  </a:cubicBezTo>
                  <a:cubicBezTo>
                    <a:pt x="26250" y="52500"/>
                    <a:pt x="22500" y="60000"/>
                    <a:pt x="18750" y="75000"/>
                  </a:cubicBezTo>
                  <a:cubicBezTo>
                    <a:pt x="15000" y="82500"/>
                    <a:pt x="0" y="112500"/>
                    <a:pt x="3750" y="112500"/>
                  </a:cubicBezTo>
                  <a:cubicBezTo>
                    <a:pt x="11250" y="120000"/>
                    <a:pt x="22500" y="120000"/>
                    <a:pt x="30000" y="112500"/>
                  </a:cubicBezTo>
                  <a:cubicBezTo>
                    <a:pt x="41250" y="97500"/>
                    <a:pt x="52500" y="97500"/>
                    <a:pt x="63750" y="105000"/>
                  </a:cubicBezTo>
                  <a:cubicBezTo>
                    <a:pt x="78750" y="105000"/>
                    <a:pt x="90000" y="97500"/>
                    <a:pt x="105000" y="90000"/>
                  </a:cubicBezTo>
                  <a:cubicBezTo>
                    <a:pt x="112500" y="82500"/>
                    <a:pt x="120000" y="60000"/>
                    <a:pt x="108750" y="52500"/>
                  </a:cubicBezTo>
                  <a:cubicBezTo>
                    <a:pt x="101250" y="45000"/>
                    <a:pt x="90000" y="15000"/>
                    <a:pt x="82500" y="22500"/>
                  </a:cubicBezTo>
                  <a:cubicBezTo>
                    <a:pt x="75000" y="22500"/>
                    <a:pt x="67500" y="45000"/>
                    <a:pt x="60000" y="45000"/>
                  </a:cubicBezTo>
                  <a:cubicBezTo>
                    <a:pt x="56250" y="45000"/>
                    <a:pt x="63750" y="45000"/>
                    <a:pt x="60000" y="4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7" name="Google Shape;707;g90e2d1f501_0_5781"/>
            <p:cNvSpPr/>
            <p:nvPr/>
          </p:nvSpPr>
          <p:spPr>
            <a:xfrm>
              <a:off x="15999559" y="4111405"/>
              <a:ext cx="280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00" y="75000"/>
                  </a:moveTo>
                  <a:cubicBezTo>
                    <a:pt x="116000" y="82500"/>
                    <a:pt x="108000" y="67500"/>
                    <a:pt x="112000" y="52500"/>
                  </a:cubicBezTo>
                  <a:cubicBezTo>
                    <a:pt x="112000" y="45000"/>
                    <a:pt x="116000" y="45000"/>
                    <a:pt x="116000" y="37500"/>
                  </a:cubicBezTo>
                  <a:cubicBezTo>
                    <a:pt x="116000" y="30000"/>
                    <a:pt x="108000" y="22500"/>
                    <a:pt x="104000" y="22500"/>
                  </a:cubicBezTo>
                  <a:cubicBezTo>
                    <a:pt x="100000" y="15000"/>
                    <a:pt x="92000" y="15000"/>
                    <a:pt x="88000" y="22500"/>
                  </a:cubicBezTo>
                  <a:cubicBezTo>
                    <a:pt x="88000" y="22500"/>
                    <a:pt x="68000" y="30000"/>
                    <a:pt x="68000" y="30000"/>
                  </a:cubicBezTo>
                  <a:cubicBezTo>
                    <a:pt x="68000" y="30000"/>
                    <a:pt x="84000" y="15000"/>
                    <a:pt x="72000" y="7500"/>
                  </a:cubicBezTo>
                  <a:cubicBezTo>
                    <a:pt x="64000" y="0"/>
                    <a:pt x="56000" y="7500"/>
                    <a:pt x="48000" y="7500"/>
                  </a:cubicBezTo>
                  <a:cubicBezTo>
                    <a:pt x="44000" y="7500"/>
                    <a:pt x="24000" y="15000"/>
                    <a:pt x="20000" y="30000"/>
                  </a:cubicBezTo>
                  <a:cubicBezTo>
                    <a:pt x="20000" y="30000"/>
                    <a:pt x="28000" y="30000"/>
                    <a:pt x="28000" y="30000"/>
                  </a:cubicBezTo>
                  <a:cubicBezTo>
                    <a:pt x="28000" y="30000"/>
                    <a:pt x="0" y="52500"/>
                    <a:pt x="0" y="60000"/>
                  </a:cubicBezTo>
                  <a:cubicBezTo>
                    <a:pt x="0" y="60000"/>
                    <a:pt x="16000" y="67500"/>
                    <a:pt x="16000" y="67500"/>
                  </a:cubicBezTo>
                  <a:cubicBezTo>
                    <a:pt x="20000" y="67500"/>
                    <a:pt x="24000" y="82500"/>
                    <a:pt x="28000" y="90000"/>
                  </a:cubicBezTo>
                  <a:cubicBezTo>
                    <a:pt x="36000" y="97500"/>
                    <a:pt x="40000" y="97500"/>
                    <a:pt x="48000" y="97500"/>
                  </a:cubicBezTo>
                  <a:cubicBezTo>
                    <a:pt x="56000" y="105000"/>
                    <a:pt x="68000" y="120000"/>
                    <a:pt x="76000" y="120000"/>
                  </a:cubicBezTo>
                  <a:cubicBezTo>
                    <a:pt x="88000" y="120000"/>
                    <a:pt x="100000" y="120000"/>
                    <a:pt x="112000" y="112500"/>
                  </a:cubicBezTo>
                  <a:cubicBezTo>
                    <a:pt x="120000" y="112500"/>
                    <a:pt x="104000" y="75000"/>
                    <a:pt x="104000" y="75000"/>
                  </a:cubicBezTo>
                  <a:cubicBezTo>
                    <a:pt x="108000" y="75000"/>
                    <a:pt x="100000" y="75000"/>
                    <a:pt x="104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8" name="Google Shape;708;g90e2d1f501_0_5781"/>
            <p:cNvSpPr/>
            <p:nvPr/>
          </p:nvSpPr>
          <p:spPr>
            <a:xfrm>
              <a:off x="15916756" y="4120960"/>
              <a:ext cx="140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24000"/>
                  </a:moveTo>
                  <a:cubicBezTo>
                    <a:pt x="64000" y="24000"/>
                    <a:pt x="48000" y="24000"/>
                    <a:pt x="32000" y="24000"/>
                  </a:cubicBezTo>
                  <a:cubicBezTo>
                    <a:pt x="24000" y="24000"/>
                    <a:pt x="8000" y="0"/>
                    <a:pt x="0" y="24000"/>
                  </a:cubicBezTo>
                  <a:cubicBezTo>
                    <a:pt x="0" y="24000"/>
                    <a:pt x="0" y="72000"/>
                    <a:pt x="8000" y="72000"/>
                  </a:cubicBezTo>
                  <a:cubicBezTo>
                    <a:pt x="24000" y="96000"/>
                    <a:pt x="32000" y="120000"/>
                    <a:pt x="48000" y="120000"/>
                  </a:cubicBezTo>
                  <a:cubicBezTo>
                    <a:pt x="64000" y="120000"/>
                    <a:pt x="120000" y="48000"/>
                    <a:pt x="72000" y="24000"/>
                  </a:cubicBezTo>
                  <a:cubicBezTo>
                    <a:pt x="64000" y="24000"/>
                    <a:pt x="80000" y="48000"/>
                    <a:pt x="72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9" name="Google Shape;709;g90e2d1f501_0_5781"/>
            <p:cNvSpPr/>
            <p:nvPr/>
          </p:nvSpPr>
          <p:spPr>
            <a:xfrm>
              <a:off x="15942234" y="3990355"/>
              <a:ext cx="2358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600" y="112500"/>
                  </a:moveTo>
                  <a:cubicBezTo>
                    <a:pt x="28800" y="105000"/>
                    <a:pt x="19200" y="105000"/>
                    <a:pt x="14400" y="97500"/>
                  </a:cubicBezTo>
                  <a:cubicBezTo>
                    <a:pt x="9600" y="90000"/>
                    <a:pt x="19200" y="90000"/>
                    <a:pt x="19200" y="90000"/>
                  </a:cubicBezTo>
                  <a:cubicBezTo>
                    <a:pt x="19200" y="90000"/>
                    <a:pt x="0" y="97500"/>
                    <a:pt x="0" y="90000"/>
                  </a:cubicBezTo>
                  <a:cubicBezTo>
                    <a:pt x="0" y="75000"/>
                    <a:pt x="14400" y="82500"/>
                    <a:pt x="14400" y="82500"/>
                  </a:cubicBezTo>
                  <a:cubicBezTo>
                    <a:pt x="14400" y="75000"/>
                    <a:pt x="9600" y="75000"/>
                    <a:pt x="9600" y="75000"/>
                  </a:cubicBezTo>
                  <a:cubicBezTo>
                    <a:pt x="9600" y="75000"/>
                    <a:pt x="33600" y="52500"/>
                    <a:pt x="28800" y="45000"/>
                  </a:cubicBezTo>
                  <a:cubicBezTo>
                    <a:pt x="28800" y="45000"/>
                    <a:pt x="24000" y="45000"/>
                    <a:pt x="24000" y="45000"/>
                  </a:cubicBezTo>
                  <a:cubicBezTo>
                    <a:pt x="28800" y="30000"/>
                    <a:pt x="43200" y="30000"/>
                    <a:pt x="52800" y="22500"/>
                  </a:cubicBezTo>
                  <a:cubicBezTo>
                    <a:pt x="62400" y="15000"/>
                    <a:pt x="76800" y="7500"/>
                    <a:pt x="86400" y="0"/>
                  </a:cubicBezTo>
                  <a:cubicBezTo>
                    <a:pt x="86400" y="0"/>
                    <a:pt x="91200" y="22500"/>
                    <a:pt x="96000" y="30000"/>
                  </a:cubicBezTo>
                  <a:cubicBezTo>
                    <a:pt x="96000" y="30000"/>
                    <a:pt x="120000" y="45000"/>
                    <a:pt x="120000" y="52500"/>
                  </a:cubicBezTo>
                  <a:cubicBezTo>
                    <a:pt x="120000" y="60000"/>
                    <a:pt x="96000" y="52500"/>
                    <a:pt x="100800" y="67500"/>
                  </a:cubicBezTo>
                  <a:cubicBezTo>
                    <a:pt x="100800" y="67500"/>
                    <a:pt x="110400" y="75000"/>
                    <a:pt x="110400" y="90000"/>
                  </a:cubicBezTo>
                  <a:cubicBezTo>
                    <a:pt x="105600" y="90000"/>
                    <a:pt x="96000" y="90000"/>
                    <a:pt x="91200" y="97500"/>
                  </a:cubicBezTo>
                  <a:cubicBezTo>
                    <a:pt x="76800" y="105000"/>
                    <a:pt x="48000" y="120000"/>
                    <a:pt x="33600" y="112500"/>
                  </a:cubicBezTo>
                  <a:cubicBezTo>
                    <a:pt x="28800" y="105000"/>
                    <a:pt x="43200" y="120000"/>
                    <a:pt x="33600" y="11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0" name="Google Shape;710;g90e2d1f501_0_5781"/>
            <p:cNvSpPr/>
            <p:nvPr/>
          </p:nvSpPr>
          <p:spPr>
            <a:xfrm>
              <a:off x="18426316" y="4579678"/>
              <a:ext cx="2358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45000"/>
                  </a:moveTo>
                  <a:cubicBezTo>
                    <a:pt x="19200" y="45000"/>
                    <a:pt x="19200" y="15000"/>
                    <a:pt x="14400" y="15000"/>
                  </a:cubicBezTo>
                  <a:cubicBezTo>
                    <a:pt x="14400" y="0"/>
                    <a:pt x="4800" y="30000"/>
                    <a:pt x="4800" y="30000"/>
                  </a:cubicBezTo>
                  <a:cubicBezTo>
                    <a:pt x="0" y="60000"/>
                    <a:pt x="4800" y="60000"/>
                    <a:pt x="9600" y="60000"/>
                  </a:cubicBezTo>
                  <a:cubicBezTo>
                    <a:pt x="14400" y="60000"/>
                    <a:pt x="19200" y="90000"/>
                    <a:pt x="24000" y="90000"/>
                  </a:cubicBezTo>
                  <a:cubicBezTo>
                    <a:pt x="43200" y="105000"/>
                    <a:pt x="57600" y="120000"/>
                    <a:pt x="76800" y="120000"/>
                  </a:cubicBezTo>
                  <a:cubicBezTo>
                    <a:pt x="81600" y="120000"/>
                    <a:pt x="120000" y="105000"/>
                    <a:pt x="115200" y="75000"/>
                  </a:cubicBezTo>
                  <a:cubicBezTo>
                    <a:pt x="110400" y="75000"/>
                    <a:pt x="110400" y="90000"/>
                    <a:pt x="110400" y="90000"/>
                  </a:cubicBezTo>
                  <a:cubicBezTo>
                    <a:pt x="105600" y="90000"/>
                    <a:pt x="100800" y="75000"/>
                    <a:pt x="96000" y="60000"/>
                  </a:cubicBezTo>
                  <a:cubicBezTo>
                    <a:pt x="91200" y="60000"/>
                    <a:pt x="81600" y="45000"/>
                    <a:pt x="72000" y="60000"/>
                  </a:cubicBezTo>
                  <a:cubicBezTo>
                    <a:pt x="67200" y="60000"/>
                    <a:pt x="57600" y="30000"/>
                    <a:pt x="48000" y="30000"/>
                  </a:cubicBezTo>
                  <a:cubicBezTo>
                    <a:pt x="38400" y="30000"/>
                    <a:pt x="33600" y="45000"/>
                    <a:pt x="24000" y="4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1" name="Google Shape;711;g90e2d1f501_0_5781"/>
            <p:cNvSpPr/>
            <p:nvPr/>
          </p:nvSpPr>
          <p:spPr>
            <a:xfrm>
              <a:off x="18126952" y="4729398"/>
              <a:ext cx="1974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8" y="90000"/>
                  </a:moveTo>
                  <a:cubicBezTo>
                    <a:pt x="28571" y="90000"/>
                    <a:pt x="34285" y="90000"/>
                    <a:pt x="45714" y="90000"/>
                  </a:cubicBezTo>
                  <a:cubicBezTo>
                    <a:pt x="57142" y="105000"/>
                    <a:pt x="68571" y="105000"/>
                    <a:pt x="80000" y="120000"/>
                  </a:cubicBezTo>
                  <a:cubicBezTo>
                    <a:pt x="91428" y="120000"/>
                    <a:pt x="102857" y="120000"/>
                    <a:pt x="108571" y="105000"/>
                  </a:cubicBezTo>
                  <a:cubicBezTo>
                    <a:pt x="120000" y="90000"/>
                    <a:pt x="102857" y="75000"/>
                    <a:pt x="97142" y="60000"/>
                  </a:cubicBezTo>
                  <a:cubicBezTo>
                    <a:pt x="80000" y="30000"/>
                    <a:pt x="62857" y="0"/>
                    <a:pt x="40000" y="30000"/>
                  </a:cubicBezTo>
                  <a:cubicBezTo>
                    <a:pt x="28571" y="45000"/>
                    <a:pt x="28571" y="60000"/>
                    <a:pt x="22857" y="75000"/>
                  </a:cubicBezTo>
                  <a:cubicBezTo>
                    <a:pt x="17142" y="75000"/>
                    <a:pt x="0" y="90000"/>
                    <a:pt x="11428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2" name="Google Shape;712;g90e2d1f501_0_5781"/>
            <p:cNvSpPr/>
            <p:nvPr/>
          </p:nvSpPr>
          <p:spPr>
            <a:xfrm>
              <a:off x="18136506" y="4694360"/>
              <a:ext cx="765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20000"/>
                  </a:moveTo>
                  <a:cubicBezTo>
                    <a:pt x="0" y="120000"/>
                    <a:pt x="15000" y="0"/>
                    <a:pt x="60000" y="24000"/>
                  </a:cubicBezTo>
                  <a:cubicBezTo>
                    <a:pt x="120000" y="48000"/>
                    <a:pt x="90000" y="96000"/>
                    <a:pt x="45000" y="120000"/>
                  </a:cubicBezTo>
                  <a:cubicBezTo>
                    <a:pt x="15000" y="120000"/>
                    <a:pt x="75000" y="120000"/>
                    <a:pt x="4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3" name="Google Shape;713;g90e2d1f501_0_5781"/>
            <p:cNvSpPr/>
            <p:nvPr/>
          </p:nvSpPr>
          <p:spPr>
            <a:xfrm>
              <a:off x="17932681" y="4560566"/>
              <a:ext cx="28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72000"/>
                  </a:moveTo>
                  <a:cubicBezTo>
                    <a:pt x="0" y="48000"/>
                    <a:pt x="80000" y="0"/>
                    <a:pt x="120000" y="24000"/>
                  </a:cubicBezTo>
                  <a:cubicBezTo>
                    <a:pt x="120000" y="48000"/>
                    <a:pt x="80000" y="120000"/>
                    <a:pt x="40000" y="120000"/>
                  </a:cubicBezTo>
                  <a:cubicBezTo>
                    <a:pt x="40000" y="120000"/>
                    <a:pt x="40000" y="72000"/>
                    <a:pt x="40000" y="72000"/>
                  </a:cubicBezTo>
                  <a:cubicBezTo>
                    <a:pt x="0" y="48000"/>
                    <a:pt x="40000" y="72000"/>
                    <a:pt x="4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4" name="Google Shape;714;g90e2d1f501_0_5781"/>
            <p:cNvSpPr/>
            <p:nvPr/>
          </p:nvSpPr>
          <p:spPr>
            <a:xfrm>
              <a:off x="17932681" y="4700728"/>
              <a:ext cx="38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72000"/>
                    <a:pt x="30000" y="0"/>
                    <a:pt x="0" y="24000"/>
                  </a:cubicBezTo>
                  <a:cubicBezTo>
                    <a:pt x="0" y="24000"/>
                    <a:pt x="90000" y="120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5" name="Google Shape;715;g90e2d1f501_0_5781"/>
            <p:cNvSpPr/>
            <p:nvPr/>
          </p:nvSpPr>
          <p:spPr>
            <a:xfrm>
              <a:off x="17996378" y="4525526"/>
              <a:ext cx="3948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142" y="30000"/>
                  </a:moveTo>
                  <a:cubicBezTo>
                    <a:pt x="91428" y="22500"/>
                    <a:pt x="88571" y="30000"/>
                    <a:pt x="82857" y="22500"/>
                  </a:cubicBezTo>
                  <a:cubicBezTo>
                    <a:pt x="82857" y="22500"/>
                    <a:pt x="68571" y="0"/>
                    <a:pt x="65714" y="0"/>
                  </a:cubicBezTo>
                  <a:cubicBezTo>
                    <a:pt x="65714" y="0"/>
                    <a:pt x="68571" y="7500"/>
                    <a:pt x="62857" y="15000"/>
                  </a:cubicBezTo>
                  <a:cubicBezTo>
                    <a:pt x="57142" y="15000"/>
                    <a:pt x="62857" y="37500"/>
                    <a:pt x="57142" y="45000"/>
                  </a:cubicBezTo>
                  <a:cubicBezTo>
                    <a:pt x="54285" y="45000"/>
                    <a:pt x="34285" y="7500"/>
                    <a:pt x="31428" y="7500"/>
                  </a:cubicBezTo>
                  <a:cubicBezTo>
                    <a:pt x="25714" y="0"/>
                    <a:pt x="11428" y="7500"/>
                    <a:pt x="11428" y="22500"/>
                  </a:cubicBezTo>
                  <a:cubicBezTo>
                    <a:pt x="11428" y="37500"/>
                    <a:pt x="0" y="30000"/>
                    <a:pt x="5714" y="45000"/>
                  </a:cubicBezTo>
                  <a:cubicBezTo>
                    <a:pt x="8571" y="52500"/>
                    <a:pt x="0" y="67500"/>
                    <a:pt x="2857" y="75000"/>
                  </a:cubicBezTo>
                  <a:cubicBezTo>
                    <a:pt x="8571" y="90000"/>
                    <a:pt x="17142" y="97500"/>
                    <a:pt x="25714" y="105000"/>
                  </a:cubicBezTo>
                  <a:cubicBezTo>
                    <a:pt x="28571" y="112500"/>
                    <a:pt x="34285" y="120000"/>
                    <a:pt x="37142" y="112500"/>
                  </a:cubicBezTo>
                  <a:cubicBezTo>
                    <a:pt x="40000" y="112500"/>
                    <a:pt x="40000" y="90000"/>
                    <a:pt x="42857" y="97500"/>
                  </a:cubicBezTo>
                  <a:cubicBezTo>
                    <a:pt x="42857" y="97500"/>
                    <a:pt x="42857" y="105000"/>
                    <a:pt x="45714" y="105000"/>
                  </a:cubicBezTo>
                  <a:cubicBezTo>
                    <a:pt x="48571" y="105000"/>
                    <a:pt x="51428" y="105000"/>
                    <a:pt x="51428" y="105000"/>
                  </a:cubicBezTo>
                  <a:cubicBezTo>
                    <a:pt x="57142" y="97500"/>
                    <a:pt x="62857" y="97500"/>
                    <a:pt x="71428" y="90000"/>
                  </a:cubicBezTo>
                  <a:cubicBezTo>
                    <a:pt x="77142" y="90000"/>
                    <a:pt x="77142" y="105000"/>
                    <a:pt x="80000" y="105000"/>
                  </a:cubicBezTo>
                  <a:cubicBezTo>
                    <a:pt x="82857" y="105000"/>
                    <a:pt x="97142" y="97500"/>
                    <a:pt x="97142" y="97500"/>
                  </a:cubicBezTo>
                  <a:cubicBezTo>
                    <a:pt x="97142" y="97500"/>
                    <a:pt x="94285" y="90000"/>
                    <a:pt x="94285" y="90000"/>
                  </a:cubicBezTo>
                  <a:cubicBezTo>
                    <a:pt x="94285" y="82500"/>
                    <a:pt x="102857" y="90000"/>
                    <a:pt x="105714" y="90000"/>
                  </a:cubicBezTo>
                  <a:cubicBezTo>
                    <a:pt x="105714" y="90000"/>
                    <a:pt x="111428" y="90000"/>
                    <a:pt x="111428" y="82500"/>
                  </a:cubicBezTo>
                  <a:cubicBezTo>
                    <a:pt x="111428" y="75000"/>
                    <a:pt x="114285" y="67500"/>
                    <a:pt x="114285" y="67500"/>
                  </a:cubicBezTo>
                  <a:cubicBezTo>
                    <a:pt x="114285" y="67500"/>
                    <a:pt x="114285" y="67500"/>
                    <a:pt x="111428" y="67500"/>
                  </a:cubicBezTo>
                  <a:cubicBezTo>
                    <a:pt x="111428" y="60000"/>
                    <a:pt x="120000" y="52500"/>
                    <a:pt x="120000" y="45000"/>
                  </a:cubicBezTo>
                  <a:cubicBezTo>
                    <a:pt x="117142" y="37500"/>
                    <a:pt x="102857" y="30000"/>
                    <a:pt x="97142" y="30000"/>
                  </a:cubicBezTo>
                  <a:cubicBezTo>
                    <a:pt x="91428" y="22500"/>
                    <a:pt x="102857" y="30000"/>
                    <a:pt x="97142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6" name="Google Shape;716;g90e2d1f501_0_5781"/>
            <p:cNvSpPr/>
            <p:nvPr/>
          </p:nvSpPr>
          <p:spPr>
            <a:xfrm>
              <a:off x="18222495" y="4570123"/>
              <a:ext cx="732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90000"/>
                  </a:moveTo>
                  <a:cubicBezTo>
                    <a:pt x="90000" y="105000"/>
                    <a:pt x="0" y="15000"/>
                    <a:pt x="60000" y="0"/>
                  </a:cubicBezTo>
                  <a:cubicBezTo>
                    <a:pt x="75000" y="0"/>
                    <a:pt x="120000" y="0"/>
                    <a:pt x="90000" y="30000"/>
                  </a:cubicBezTo>
                  <a:cubicBezTo>
                    <a:pt x="45000" y="60000"/>
                    <a:pt x="105000" y="60000"/>
                    <a:pt x="105000" y="90000"/>
                  </a:cubicBezTo>
                  <a:cubicBezTo>
                    <a:pt x="90000" y="120000"/>
                    <a:pt x="105000" y="75000"/>
                    <a:pt x="105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7" name="Google Shape;717;g90e2d1f501_0_5781"/>
            <p:cNvSpPr/>
            <p:nvPr/>
          </p:nvSpPr>
          <p:spPr>
            <a:xfrm>
              <a:off x="19445425" y="5076623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727" y="80000"/>
                  </a:moveTo>
                  <a:cubicBezTo>
                    <a:pt x="10909" y="60000"/>
                    <a:pt x="0" y="60000"/>
                    <a:pt x="10909" y="20000"/>
                  </a:cubicBezTo>
                  <a:cubicBezTo>
                    <a:pt x="21818" y="0"/>
                    <a:pt x="43636" y="20000"/>
                    <a:pt x="65454" y="20000"/>
                  </a:cubicBezTo>
                  <a:cubicBezTo>
                    <a:pt x="120000" y="40000"/>
                    <a:pt x="65454" y="120000"/>
                    <a:pt x="32727" y="80000"/>
                  </a:cubicBezTo>
                  <a:cubicBezTo>
                    <a:pt x="21818" y="60000"/>
                    <a:pt x="43636" y="100000"/>
                    <a:pt x="32727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8" name="Google Shape;718;g90e2d1f501_0_5781"/>
            <p:cNvSpPr/>
            <p:nvPr/>
          </p:nvSpPr>
          <p:spPr>
            <a:xfrm>
              <a:off x="19247970" y="5898496"/>
              <a:ext cx="573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48000"/>
                  </a:moveTo>
                  <a:cubicBezTo>
                    <a:pt x="120000" y="48000"/>
                    <a:pt x="100000" y="24000"/>
                    <a:pt x="100000" y="24000"/>
                  </a:cubicBezTo>
                  <a:cubicBezTo>
                    <a:pt x="80000" y="0"/>
                    <a:pt x="60000" y="24000"/>
                    <a:pt x="40000" y="24000"/>
                  </a:cubicBezTo>
                  <a:cubicBezTo>
                    <a:pt x="20000" y="24000"/>
                    <a:pt x="0" y="48000"/>
                    <a:pt x="20000" y="72000"/>
                  </a:cubicBezTo>
                  <a:cubicBezTo>
                    <a:pt x="20000" y="72000"/>
                    <a:pt x="0" y="120000"/>
                    <a:pt x="0" y="96000"/>
                  </a:cubicBezTo>
                  <a:cubicBezTo>
                    <a:pt x="0" y="96000"/>
                    <a:pt x="100000" y="48000"/>
                    <a:pt x="100000" y="48000"/>
                  </a:cubicBezTo>
                  <a:cubicBezTo>
                    <a:pt x="120000" y="48000"/>
                    <a:pt x="60000" y="72000"/>
                    <a:pt x="10000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9" name="Google Shape;719;g90e2d1f501_0_5781"/>
            <p:cNvSpPr/>
            <p:nvPr/>
          </p:nvSpPr>
          <p:spPr>
            <a:xfrm>
              <a:off x="18005931" y="6172453"/>
              <a:ext cx="477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24000" y="120000"/>
                    <a:pt x="0" y="40000"/>
                    <a:pt x="72000" y="0"/>
                  </a:cubicBezTo>
                  <a:cubicBezTo>
                    <a:pt x="120000" y="0"/>
                    <a:pt x="96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0" name="Google Shape;720;g90e2d1f501_0_5781"/>
            <p:cNvSpPr/>
            <p:nvPr/>
          </p:nvSpPr>
          <p:spPr>
            <a:xfrm>
              <a:off x="18846695" y="6452780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000"/>
                  </a:moveTo>
                  <a:cubicBezTo>
                    <a:pt x="120000" y="24000"/>
                    <a:pt x="0" y="120000"/>
                    <a:pt x="24000" y="120000"/>
                  </a:cubicBezTo>
                  <a:cubicBezTo>
                    <a:pt x="48000" y="120000"/>
                    <a:pt x="96000" y="72000"/>
                    <a:pt x="96000" y="72000"/>
                  </a:cubicBezTo>
                  <a:cubicBezTo>
                    <a:pt x="120000" y="48000"/>
                    <a:pt x="120000" y="0"/>
                    <a:pt x="12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1" name="Google Shape;721;g90e2d1f501_0_5781"/>
            <p:cNvSpPr/>
            <p:nvPr/>
          </p:nvSpPr>
          <p:spPr>
            <a:xfrm>
              <a:off x="18818034" y="6526046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6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2" name="Google Shape;722;g90e2d1f501_0_5781"/>
            <p:cNvSpPr/>
            <p:nvPr/>
          </p:nvSpPr>
          <p:spPr>
            <a:xfrm>
              <a:off x="18687463" y="6675767"/>
              <a:ext cx="288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80000" y="0"/>
                    <a:pt x="0" y="120000"/>
                    <a:pt x="40000" y="120000"/>
                  </a:cubicBezTo>
                  <a:cubicBezTo>
                    <a:pt x="40000" y="1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3" name="Google Shape;723;g90e2d1f501_0_5781"/>
            <p:cNvSpPr/>
            <p:nvPr/>
          </p:nvSpPr>
          <p:spPr>
            <a:xfrm>
              <a:off x="18575995" y="6723550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0"/>
                  </a:moveTo>
                  <a:cubicBezTo>
                    <a:pt x="85714" y="0"/>
                    <a:pt x="0" y="60000"/>
                    <a:pt x="17142" y="90000"/>
                  </a:cubicBezTo>
                  <a:cubicBezTo>
                    <a:pt x="34285" y="120000"/>
                    <a:pt x="119999" y="0"/>
                    <a:pt x="10285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4" name="Google Shape;724;g90e2d1f501_0_5781"/>
            <p:cNvSpPr/>
            <p:nvPr/>
          </p:nvSpPr>
          <p:spPr>
            <a:xfrm>
              <a:off x="18502748" y="6761778"/>
              <a:ext cx="540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100000" y="0"/>
                    <a:pt x="0" y="60000"/>
                    <a:pt x="20000" y="90000"/>
                  </a:cubicBezTo>
                  <a:cubicBezTo>
                    <a:pt x="40000" y="120000"/>
                    <a:pt x="100000" y="0"/>
                    <a:pt x="100000" y="0"/>
                  </a:cubicBezTo>
                  <a:cubicBezTo>
                    <a:pt x="100000" y="0"/>
                    <a:pt x="120000" y="0"/>
                    <a:pt x="10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5" name="Google Shape;725;g90e2d1f501_0_5781"/>
            <p:cNvSpPr/>
            <p:nvPr/>
          </p:nvSpPr>
          <p:spPr>
            <a:xfrm>
              <a:off x="18454978" y="6790446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0"/>
                  </a:moveTo>
                  <a:cubicBezTo>
                    <a:pt x="96000" y="0"/>
                    <a:pt x="0" y="96000"/>
                    <a:pt x="0" y="96000"/>
                  </a:cubicBezTo>
                  <a:cubicBezTo>
                    <a:pt x="48000" y="120000"/>
                    <a:pt x="96000" y="0"/>
                    <a:pt x="96000" y="0"/>
                  </a:cubicBezTo>
                  <a:cubicBezTo>
                    <a:pt x="96000" y="0"/>
                    <a:pt x="120000" y="0"/>
                    <a:pt x="96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6" name="Google Shape;726;g90e2d1f501_0_5781"/>
            <p:cNvSpPr/>
            <p:nvPr/>
          </p:nvSpPr>
          <p:spPr>
            <a:xfrm>
              <a:off x="18445420" y="6854157"/>
              <a:ext cx="96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7" name="Google Shape;727;g90e2d1f501_0_5781"/>
            <p:cNvSpPr/>
            <p:nvPr/>
          </p:nvSpPr>
          <p:spPr>
            <a:xfrm>
              <a:off x="18397652" y="6815931"/>
              <a:ext cx="47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0000"/>
                  </a:moveTo>
                  <a:cubicBezTo>
                    <a:pt x="48000" y="60000"/>
                    <a:pt x="0" y="90000"/>
                    <a:pt x="0" y="120000"/>
                  </a:cubicBezTo>
                  <a:cubicBezTo>
                    <a:pt x="0" y="120000"/>
                    <a:pt x="96000" y="30000"/>
                    <a:pt x="96000" y="30000"/>
                  </a:cubicBezTo>
                  <a:cubicBezTo>
                    <a:pt x="72000" y="30000"/>
                    <a:pt x="120000" y="0"/>
                    <a:pt x="96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8" name="Google Shape;728;g90e2d1f501_0_5781"/>
            <p:cNvSpPr/>
            <p:nvPr/>
          </p:nvSpPr>
          <p:spPr>
            <a:xfrm>
              <a:off x="18053702" y="7163156"/>
              <a:ext cx="192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729" name="Google Shape;729;g90e2d1f501_0_5781"/>
            <p:cNvGrpSpPr/>
            <p:nvPr/>
          </p:nvGrpSpPr>
          <p:grpSpPr>
            <a:xfrm>
              <a:off x="17709486" y="6761860"/>
              <a:ext cx="697551" cy="662294"/>
              <a:chOff x="5961121" y="2686386"/>
              <a:chExt cx="288280" cy="273630"/>
            </a:xfrm>
          </p:grpSpPr>
          <p:sp>
            <p:nvSpPr>
              <p:cNvPr id="730" name="Google Shape;730;g90e2d1f501_0_5781"/>
              <p:cNvSpPr/>
              <p:nvPr/>
            </p:nvSpPr>
            <p:spPr>
              <a:xfrm>
                <a:off x="6130901" y="2686386"/>
                <a:ext cx="118500" cy="99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87" y="46153"/>
                    </a:moveTo>
                    <a:cubicBezTo>
                      <a:pt x="108387" y="46153"/>
                      <a:pt x="112258" y="36923"/>
                      <a:pt x="112258" y="32307"/>
                    </a:cubicBezTo>
                    <a:cubicBezTo>
                      <a:pt x="112258" y="36923"/>
                      <a:pt x="104516" y="46153"/>
                      <a:pt x="104516" y="46153"/>
                    </a:cubicBezTo>
                    <a:cubicBezTo>
                      <a:pt x="96774" y="46153"/>
                      <a:pt x="81290" y="41538"/>
                      <a:pt x="77419" y="36923"/>
                    </a:cubicBezTo>
                    <a:cubicBezTo>
                      <a:pt x="65806" y="32307"/>
                      <a:pt x="58064" y="9230"/>
                      <a:pt x="42580" y="4615"/>
                    </a:cubicBezTo>
                    <a:cubicBezTo>
                      <a:pt x="34838" y="0"/>
                      <a:pt x="38709" y="18461"/>
                      <a:pt x="42580" y="23076"/>
                    </a:cubicBezTo>
                    <a:cubicBezTo>
                      <a:pt x="42580" y="32307"/>
                      <a:pt x="38709" y="41538"/>
                      <a:pt x="34838" y="50769"/>
                    </a:cubicBezTo>
                    <a:cubicBezTo>
                      <a:pt x="30967" y="55384"/>
                      <a:pt x="38709" y="69230"/>
                      <a:pt x="27096" y="64615"/>
                    </a:cubicBezTo>
                    <a:cubicBezTo>
                      <a:pt x="27096" y="64615"/>
                      <a:pt x="19354" y="60000"/>
                      <a:pt x="15483" y="64615"/>
                    </a:cubicBezTo>
                    <a:cubicBezTo>
                      <a:pt x="15483" y="69230"/>
                      <a:pt x="19354" y="73846"/>
                      <a:pt x="19354" y="73846"/>
                    </a:cubicBezTo>
                    <a:cubicBezTo>
                      <a:pt x="19354" y="73846"/>
                      <a:pt x="7741" y="83076"/>
                      <a:pt x="3870" y="83076"/>
                    </a:cubicBezTo>
                    <a:cubicBezTo>
                      <a:pt x="0" y="92307"/>
                      <a:pt x="11612" y="96923"/>
                      <a:pt x="7741" y="106153"/>
                    </a:cubicBezTo>
                    <a:cubicBezTo>
                      <a:pt x="3870" y="110769"/>
                      <a:pt x="11612" y="120000"/>
                      <a:pt x="15483" y="115384"/>
                    </a:cubicBezTo>
                    <a:cubicBezTo>
                      <a:pt x="19354" y="110769"/>
                      <a:pt x="19354" y="106153"/>
                      <a:pt x="23225" y="106153"/>
                    </a:cubicBezTo>
                    <a:cubicBezTo>
                      <a:pt x="23225" y="106153"/>
                      <a:pt x="27096" y="110769"/>
                      <a:pt x="27096" y="106153"/>
                    </a:cubicBezTo>
                    <a:cubicBezTo>
                      <a:pt x="27096" y="101538"/>
                      <a:pt x="19354" y="96923"/>
                      <a:pt x="15483" y="92307"/>
                    </a:cubicBezTo>
                    <a:cubicBezTo>
                      <a:pt x="11612" y="83076"/>
                      <a:pt x="27096" y="87692"/>
                      <a:pt x="27096" y="87692"/>
                    </a:cubicBezTo>
                    <a:cubicBezTo>
                      <a:pt x="34838" y="87692"/>
                      <a:pt x="38709" y="78461"/>
                      <a:pt x="46451" y="83076"/>
                    </a:cubicBezTo>
                    <a:cubicBezTo>
                      <a:pt x="54193" y="87692"/>
                      <a:pt x="58064" y="92307"/>
                      <a:pt x="65806" y="96923"/>
                    </a:cubicBezTo>
                    <a:cubicBezTo>
                      <a:pt x="77419" y="106153"/>
                      <a:pt x="73548" y="78461"/>
                      <a:pt x="81290" y="73846"/>
                    </a:cubicBezTo>
                    <a:cubicBezTo>
                      <a:pt x="81290" y="73846"/>
                      <a:pt x="120000" y="73846"/>
                      <a:pt x="120000" y="64615"/>
                    </a:cubicBezTo>
                    <a:cubicBezTo>
                      <a:pt x="116129" y="60000"/>
                      <a:pt x="104516" y="69230"/>
                      <a:pt x="112258" y="55384"/>
                    </a:cubicBezTo>
                    <a:cubicBezTo>
                      <a:pt x="116129" y="50769"/>
                      <a:pt x="104516" y="55384"/>
                      <a:pt x="108387" y="46153"/>
                    </a:cubicBezTo>
                    <a:cubicBezTo>
                      <a:pt x="112258" y="32307"/>
                      <a:pt x="108387" y="50769"/>
                      <a:pt x="108387" y="461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5" tIns="22853" rIns="45705" bIns="22853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6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31" name="Google Shape;731;g90e2d1f501_0_5781"/>
              <p:cNvSpPr/>
              <p:nvPr/>
            </p:nvSpPr>
            <p:spPr>
              <a:xfrm>
                <a:off x="5961121" y="2778516"/>
                <a:ext cx="215700" cy="181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1428" y="2553"/>
                    </a:moveTo>
                    <a:cubicBezTo>
                      <a:pt x="109285" y="2553"/>
                      <a:pt x="109285" y="0"/>
                      <a:pt x="109285" y="2553"/>
                    </a:cubicBezTo>
                    <a:cubicBezTo>
                      <a:pt x="104999" y="5106"/>
                      <a:pt x="109285" y="5106"/>
                      <a:pt x="111428" y="7659"/>
                    </a:cubicBezTo>
                    <a:cubicBezTo>
                      <a:pt x="113571" y="10212"/>
                      <a:pt x="107142" y="12765"/>
                      <a:pt x="104999" y="7659"/>
                    </a:cubicBezTo>
                    <a:cubicBezTo>
                      <a:pt x="102857" y="2553"/>
                      <a:pt x="100714" y="10212"/>
                      <a:pt x="100714" y="12765"/>
                    </a:cubicBezTo>
                    <a:cubicBezTo>
                      <a:pt x="98571" y="12765"/>
                      <a:pt x="96428" y="15319"/>
                      <a:pt x="96428" y="15319"/>
                    </a:cubicBezTo>
                    <a:cubicBezTo>
                      <a:pt x="96428" y="20425"/>
                      <a:pt x="98571" y="17872"/>
                      <a:pt x="98571" y="17872"/>
                    </a:cubicBezTo>
                    <a:cubicBezTo>
                      <a:pt x="98571" y="20425"/>
                      <a:pt x="98571" y="22978"/>
                      <a:pt x="98571" y="25531"/>
                    </a:cubicBezTo>
                    <a:cubicBezTo>
                      <a:pt x="98571" y="28085"/>
                      <a:pt x="100714" y="28085"/>
                      <a:pt x="98571" y="33191"/>
                    </a:cubicBezTo>
                    <a:cubicBezTo>
                      <a:pt x="94285" y="40851"/>
                      <a:pt x="92142" y="48510"/>
                      <a:pt x="87857" y="56170"/>
                    </a:cubicBezTo>
                    <a:cubicBezTo>
                      <a:pt x="85714" y="58723"/>
                      <a:pt x="79285" y="68936"/>
                      <a:pt x="77142" y="68936"/>
                    </a:cubicBezTo>
                    <a:cubicBezTo>
                      <a:pt x="72857" y="68936"/>
                      <a:pt x="68571" y="71489"/>
                      <a:pt x="66428" y="68936"/>
                    </a:cubicBezTo>
                    <a:cubicBezTo>
                      <a:pt x="64285" y="66382"/>
                      <a:pt x="68571" y="63829"/>
                      <a:pt x="68571" y="61276"/>
                    </a:cubicBezTo>
                    <a:cubicBezTo>
                      <a:pt x="70714" y="58723"/>
                      <a:pt x="64285" y="63829"/>
                      <a:pt x="64285" y="63829"/>
                    </a:cubicBezTo>
                    <a:cubicBezTo>
                      <a:pt x="62142" y="66382"/>
                      <a:pt x="62142" y="66382"/>
                      <a:pt x="62142" y="68936"/>
                    </a:cubicBezTo>
                    <a:cubicBezTo>
                      <a:pt x="62142" y="76595"/>
                      <a:pt x="55714" y="79148"/>
                      <a:pt x="53571" y="84255"/>
                    </a:cubicBezTo>
                    <a:cubicBezTo>
                      <a:pt x="53571" y="84255"/>
                      <a:pt x="53571" y="86808"/>
                      <a:pt x="53571" y="86808"/>
                    </a:cubicBezTo>
                    <a:cubicBezTo>
                      <a:pt x="53571" y="89361"/>
                      <a:pt x="49285" y="91914"/>
                      <a:pt x="49285" y="91914"/>
                    </a:cubicBezTo>
                    <a:cubicBezTo>
                      <a:pt x="47142" y="91914"/>
                      <a:pt x="49285" y="89361"/>
                      <a:pt x="44999" y="89361"/>
                    </a:cubicBezTo>
                    <a:cubicBezTo>
                      <a:pt x="42857" y="89361"/>
                      <a:pt x="40714" y="89361"/>
                      <a:pt x="36428" y="89361"/>
                    </a:cubicBezTo>
                    <a:cubicBezTo>
                      <a:pt x="29999" y="91914"/>
                      <a:pt x="25714" y="89361"/>
                      <a:pt x="19285" y="91914"/>
                    </a:cubicBezTo>
                    <a:cubicBezTo>
                      <a:pt x="14999" y="97021"/>
                      <a:pt x="8571" y="102127"/>
                      <a:pt x="4285" y="107234"/>
                    </a:cubicBezTo>
                    <a:cubicBezTo>
                      <a:pt x="0" y="107234"/>
                      <a:pt x="0" y="114893"/>
                      <a:pt x="2142" y="112340"/>
                    </a:cubicBezTo>
                    <a:cubicBezTo>
                      <a:pt x="4285" y="112340"/>
                      <a:pt x="4285" y="109787"/>
                      <a:pt x="6428" y="109787"/>
                    </a:cubicBezTo>
                    <a:cubicBezTo>
                      <a:pt x="8571" y="112340"/>
                      <a:pt x="10714" y="114893"/>
                      <a:pt x="10714" y="112340"/>
                    </a:cubicBezTo>
                    <a:cubicBezTo>
                      <a:pt x="21428" y="109787"/>
                      <a:pt x="36428" y="99574"/>
                      <a:pt x="47142" y="102127"/>
                    </a:cubicBezTo>
                    <a:cubicBezTo>
                      <a:pt x="49285" y="104680"/>
                      <a:pt x="44999" y="109787"/>
                      <a:pt x="44999" y="109787"/>
                    </a:cubicBezTo>
                    <a:cubicBezTo>
                      <a:pt x="47142" y="112340"/>
                      <a:pt x="49285" y="120000"/>
                      <a:pt x="51428" y="120000"/>
                    </a:cubicBezTo>
                    <a:cubicBezTo>
                      <a:pt x="53571" y="117446"/>
                      <a:pt x="55714" y="114893"/>
                      <a:pt x="57857" y="112340"/>
                    </a:cubicBezTo>
                    <a:cubicBezTo>
                      <a:pt x="59999" y="107234"/>
                      <a:pt x="59999" y="109787"/>
                      <a:pt x="64285" y="109787"/>
                    </a:cubicBezTo>
                    <a:cubicBezTo>
                      <a:pt x="62142" y="109787"/>
                      <a:pt x="59999" y="89361"/>
                      <a:pt x="66428" y="102127"/>
                    </a:cubicBezTo>
                    <a:cubicBezTo>
                      <a:pt x="68571" y="107234"/>
                      <a:pt x="79285" y="102127"/>
                      <a:pt x="81428" y="99574"/>
                    </a:cubicBezTo>
                    <a:cubicBezTo>
                      <a:pt x="85714" y="91914"/>
                      <a:pt x="85714" y="107234"/>
                      <a:pt x="87857" y="102127"/>
                    </a:cubicBezTo>
                    <a:cubicBezTo>
                      <a:pt x="87857" y="99574"/>
                      <a:pt x="89999" y="94468"/>
                      <a:pt x="92142" y="94468"/>
                    </a:cubicBezTo>
                    <a:cubicBezTo>
                      <a:pt x="94285" y="91914"/>
                      <a:pt x="94285" y="94468"/>
                      <a:pt x="96428" y="89361"/>
                    </a:cubicBezTo>
                    <a:cubicBezTo>
                      <a:pt x="96428" y="89361"/>
                      <a:pt x="96428" y="99574"/>
                      <a:pt x="98571" y="97021"/>
                    </a:cubicBezTo>
                    <a:cubicBezTo>
                      <a:pt x="98571" y="97021"/>
                      <a:pt x="100714" y="97021"/>
                      <a:pt x="102857" y="94468"/>
                    </a:cubicBezTo>
                    <a:cubicBezTo>
                      <a:pt x="104999" y="94468"/>
                      <a:pt x="102857" y="91914"/>
                      <a:pt x="104999" y="89361"/>
                    </a:cubicBezTo>
                    <a:cubicBezTo>
                      <a:pt x="109285" y="86808"/>
                      <a:pt x="109285" y="86808"/>
                      <a:pt x="104999" y="81702"/>
                    </a:cubicBezTo>
                    <a:cubicBezTo>
                      <a:pt x="102857" y="79148"/>
                      <a:pt x="109285" y="71489"/>
                      <a:pt x="109285" y="66382"/>
                    </a:cubicBezTo>
                    <a:cubicBezTo>
                      <a:pt x="111428" y="61276"/>
                      <a:pt x="107142" y="53617"/>
                      <a:pt x="109285" y="48510"/>
                    </a:cubicBezTo>
                    <a:cubicBezTo>
                      <a:pt x="111428" y="45957"/>
                      <a:pt x="111428" y="48510"/>
                      <a:pt x="113571" y="48510"/>
                    </a:cubicBezTo>
                    <a:cubicBezTo>
                      <a:pt x="115714" y="48510"/>
                      <a:pt x="117857" y="43404"/>
                      <a:pt x="117857" y="43404"/>
                    </a:cubicBezTo>
                    <a:cubicBezTo>
                      <a:pt x="119999" y="35744"/>
                      <a:pt x="119999" y="28085"/>
                      <a:pt x="117857" y="22978"/>
                    </a:cubicBezTo>
                    <a:cubicBezTo>
                      <a:pt x="117857" y="20425"/>
                      <a:pt x="111428" y="2553"/>
                      <a:pt x="111428" y="2553"/>
                    </a:cubicBezTo>
                    <a:cubicBezTo>
                      <a:pt x="111428" y="2553"/>
                      <a:pt x="111428" y="2553"/>
                      <a:pt x="111428" y="25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5" tIns="22853" rIns="45705" bIns="22853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6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732" name="Google Shape;732;g90e2d1f501_0_5781"/>
            <p:cNvSpPr/>
            <p:nvPr/>
          </p:nvSpPr>
          <p:spPr>
            <a:xfrm>
              <a:off x="17884909" y="7370215"/>
              <a:ext cx="192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40000"/>
                    <a:pt x="0" y="40000"/>
                  </a:cubicBezTo>
                  <a:cubicBezTo>
                    <a:pt x="60000" y="120000"/>
                    <a:pt x="120000" y="4000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3" name="Google Shape;733;g90e2d1f501_0_5781"/>
            <p:cNvSpPr/>
            <p:nvPr/>
          </p:nvSpPr>
          <p:spPr>
            <a:xfrm>
              <a:off x="17773445" y="7370215"/>
              <a:ext cx="1209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24000"/>
                  </a:moveTo>
                  <a:cubicBezTo>
                    <a:pt x="83076" y="24000"/>
                    <a:pt x="83076" y="0"/>
                    <a:pt x="64615" y="24000"/>
                  </a:cubicBezTo>
                  <a:cubicBezTo>
                    <a:pt x="55384" y="24000"/>
                    <a:pt x="46153" y="48000"/>
                    <a:pt x="46153" y="36000"/>
                  </a:cubicBezTo>
                  <a:cubicBezTo>
                    <a:pt x="36923" y="24000"/>
                    <a:pt x="27692" y="48000"/>
                    <a:pt x="27692" y="48000"/>
                  </a:cubicBezTo>
                  <a:cubicBezTo>
                    <a:pt x="18461" y="72000"/>
                    <a:pt x="9230" y="60000"/>
                    <a:pt x="0" y="72000"/>
                  </a:cubicBezTo>
                  <a:cubicBezTo>
                    <a:pt x="0" y="60000"/>
                    <a:pt x="18461" y="108000"/>
                    <a:pt x="27692" y="108000"/>
                  </a:cubicBezTo>
                  <a:cubicBezTo>
                    <a:pt x="27692" y="120000"/>
                    <a:pt x="46153" y="72000"/>
                    <a:pt x="55384" y="72000"/>
                  </a:cubicBezTo>
                  <a:cubicBezTo>
                    <a:pt x="64615" y="72000"/>
                    <a:pt x="83076" y="84000"/>
                    <a:pt x="92307" y="72000"/>
                  </a:cubicBezTo>
                  <a:cubicBezTo>
                    <a:pt x="101538" y="72000"/>
                    <a:pt x="120000" y="36000"/>
                    <a:pt x="101538" y="24000"/>
                  </a:cubicBezTo>
                  <a:cubicBezTo>
                    <a:pt x="92307" y="24000"/>
                    <a:pt x="101538" y="24000"/>
                    <a:pt x="101538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4" name="Google Shape;734;g90e2d1f501_0_5781"/>
            <p:cNvSpPr/>
            <p:nvPr/>
          </p:nvSpPr>
          <p:spPr>
            <a:xfrm>
              <a:off x="17652427" y="7405257"/>
              <a:ext cx="1020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363" y="0"/>
                  </a:moveTo>
                  <a:cubicBezTo>
                    <a:pt x="54545" y="0"/>
                    <a:pt x="32727" y="7500"/>
                    <a:pt x="21818" y="15000"/>
                  </a:cubicBezTo>
                  <a:cubicBezTo>
                    <a:pt x="0" y="22500"/>
                    <a:pt x="0" y="30000"/>
                    <a:pt x="0" y="45000"/>
                  </a:cubicBezTo>
                  <a:cubicBezTo>
                    <a:pt x="0" y="37500"/>
                    <a:pt x="32727" y="37500"/>
                    <a:pt x="21818" y="45000"/>
                  </a:cubicBezTo>
                  <a:cubicBezTo>
                    <a:pt x="32727" y="37500"/>
                    <a:pt x="21818" y="30000"/>
                    <a:pt x="32727" y="30000"/>
                  </a:cubicBezTo>
                  <a:cubicBezTo>
                    <a:pt x="32727" y="30000"/>
                    <a:pt x="43636" y="30000"/>
                    <a:pt x="43636" y="37500"/>
                  </a:cubicBezTo>
                  <a:cubicBezTo>
                    <a:pt x="43636" y="52500"/>
                    <a:pt x="43636" y="60000"/>
                    <a:pt x="32727" y="75000"/>
                  </a:cubicBezTo>
                  <a:cubicBezTo>
                    <a:pt x="21818" y="82500"/>
                    <a:pt x="32727" y="82500"/>
                    <a:pt x="32727" y="82500"/>
                  </a:cubicBezTo>
                  <a:cubicBezTo>
                    <a:pt x="32727" y="90000"/>
                    <a:pt x="32727" y="97500"/>
                    <a:pt x="32727" y="97500"/>
                  </a:cubicBezTo>
                  <a:cubicBezTo>
                    <a:pt x="32727" y="120000"/>
                    <a:pt x="54545" y="90000"/>
                    <a:pt x="54545" y="90000"/>
                  </a:cubicBezTo>
                  <a:cubicBezTo>
                    <a:pt x="54545" y="90000"/>
                    <a:pt x="54545" y="112500"/>
                    <a:pt x="65454" y="112500"/>
                  </a:cubicBezTo>
                  <a:cubicBezTo>
                    <a:pt x="65454" y="120000"/>
                    <a:pt x="87272" y="97500"/>
                    <a:pt x="87272" y="90000"/>
                  </a:cubicBezTo>
                  <a:cubicBezTo>
                    <a:pt x="109090" y="75000"/>
                    <a:pt x="109090" y="60000"/>
                    <a:pt x="120000" y="52500"/>
                  </a:cubicBezTo>
                  <a:cubicBezTo>
                    <a:pt x="120000" y="37500"/>
                    <a:pt x="109090" y="30000"/>
                    <a:pt x="109090" y="15000"/>
                  </a:cubicBezTo>
                  <a:cubicBezTo>
                    <a:pt x="109090" y="0"/>
                    <a:pt x="76363" y="15000"/>
                    <a:pt x="763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5" name="Google Shape;735;g90e2d1f501_0_5781"/>
            <p:cNvSpPr/>
            <p:nvPr/>
          </p:nvSpPr>
          <p:spPr>
            <a:xfrm>
              <a:off x="17550519" y="7771599"/>
              <a:ext cx="351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90000" y="0"/>
                    <a:pt x="0" y="40000"/>
                    <a:pt x="30000" y="120000"/>
                  </a:cubicBezTo>
                  <a:cubicBezTo>
                    <a:pt x="3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6" name="Google Shape;736;g90e2d1f501_0_5781"/>
            <p:cNvSpPr/>
            <p:nvPr/>
          </p:nvSpPr>
          <p:spPr>
            <a:xfrm>
              <a:off x="17633319" y="7679215"/>
              <a:ext cx="19200" cy="1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60000"/>
                    <a:pt x="0" y="60000"/>
                  </a:cubicBez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7" name="Google Shape;737;g90e2d1f501_0_5781"/>
            <p:cNvSpPr/>
            <p:nvPr/>
          </p:nvSpPr>
          <p:spPr>
            <a:xfrm>
              <a:off x="17381727" y="7873535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8" name="Google Shape;738;g90e2d1f501_0_5781"/>
            <p:cNvSpPr/>
            <p:nvPr/>
          </p:nvSpPr>
          <p:spPr>
            <a:xfrm>
              <a:off x="17203384" y="7838492"/>
              <a:ext cx="111600" cy="15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058"/>
                  </a:moveTo>
                  <a:cubicBezTo>
                    <a:pt x="50000" y="0"/>
                    <a:pt x="10000" y="42352"/>
                    <a:pt x="0" y="56470"/>
                  </a:cubicBezTo>
                  <a:cubicBezTo>
                    <a:pt x="0" y="70588"/>
                    <a:pt x="0" y="84705"/>
                    <a:pt x="10000" y="98823"/>
                  </a:cubicBezTo>
                  <a:cubicBezTo>
                    <a:pt x="10000" y="98823"/>
                    <a:pt x="30000" y="120000"/>
                    <a:pt x="30000" y="120000"/>
                  </a:cubicBezTo>
                  <a:cubicBezTo>
                    <a:pt x="40000" y="105882"/>
                    <a:pt x="120000" y="14117"/>
                    <a:pt x="80000" y="7058"/>
                  </a:cubicBezTo>
                  <a:cubicBezTo>
                    <a:pt x="70000" y="7058"/>
                    <a:pt x="90000" y="7058"/>
                    <a:pt x="80000" y="705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9" name="Google Shape;739;g90e2d1f501_0_5781"/>
            <p:cNvSpPr/>
            <p:nvPr/>
          </p:nvSpPr>
          <p:spPr>
            <a:xfrm>
              <a:off x="16652430" y="8099707"/>
              <a:ext cx="1305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28" y="12000"/>
                  </a:moveTo>
                  <a:cubicBezTo>
                    <a:pt x="102857" y="12000"/>
                    <a:pt x="94285" y="0"/>
                    <a:pt x="77142" y="0"/>
                  </a:cubicBezTo>
                  <a:cubicBezTo>
                    <a:pt x="59999" y="0"/>
                    <a:pt x="51428" y="12000"/>
                    <a:pt x="34285" y="24000"/>
                  </a:cubicBezTo>
                  <a:cubicBezTo>
                    <a:pt x="17142" y="48000"/>
                    <a:pt x="0" y="84000"/>
                    <a:pt x="34285" y="108000"/>
                  </a:cubicBezTo>
                  <a:cubicBezTo>
                    <a:pt x="51428" y="120000"/>
                    <a:pt x="85714" y="96000"/>
                    <a:pt x="94285" y="72000"/>
                  </a:cubicBezTo>
                  <a:cubicBezTo>
                    <a:pt x="94285" y="60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0" name="Google Shape;740;g90e2d1f501_0_5781"/>
            <p:cNvSpPr/>
            <p:nvPr/>
          </p:nvSpPr>
          <p:spPr>
            <a:xfrm>
              <a:off x="17184277" y="8163418"/>
              <a:ext cx="1878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8571"/>
                  </a:moveTo>
                  <a:cubicBezTo>
                    <a:pt x="60000" y="4285"/>
                    <a:pt x="66000" y="21428"/>
                    <a:pt x="54000" y="8571"/>
                  </a:cubicBezTo>
                  <a:cubicBezTo>
                    <a:pt x="48000" y="0"/>
                    <a:pt x="24000" y="4285"/>
                    <a:pt x="24000" y="12857"/>
                  </a:cubicBezTo>
                  <a:cubicBezTo>
                    <a:pt x="18000" y="25714"/>
                    <a:pt x="24000" y="34285"/>
                    <a:pt x="18000" y="47142"/>
                  </a:cubicBezTo>
                  <a:cubicBezTo>
                    <a:pt x="18000" y="51428"/>
                    <a:pt x="18000" y="55714"/>
                    <a:pt x="18000" y="55714"/>
                  </a:cubicBezTo>
                  <a:cubicBezTo>
                    <a:pt x="12000" y="59999"/>
                    <a:pt x="0" y="55714"/>
                    <a:pt x="0" y="55714"/>
                  </a:cubicBezTo>
                  <a:cubicBezTo>
                    <a:pt x="0" y="55714"/>
                    <a:pt x="12000" y="94285"/>
                    <a:pt x="18000" y="94285"/>
                  </a:cubicBezTo>
                  <a:cubicBezTo>
                    <a:pt x="18000" y="94285"/>
                    <a:pt x="24000" y="81428"/>
                    <a:pt x="30000" y="85714"/>
                  </a:cubicBezTo>
                  <a:cubicBezTo>
                    <a:pt x="30000" y="85714"/>
                    <a:pt x="42000" y="89999"/>
                    <a:pt x="42000" y="94285"/>
                  </a:cubicBezTo>
                  <a:cubicBezTo>
                    <a:pt x="42000" y="98571"/>
                    <a:pt x="24000" y="89999"/>
                    <a:pt x="24000" y="98571"/>
                  </a:cubicBezTo>
                  <a:cubicBezTo>
                    <a:pt x="24000" y="107142"/>
                    <a:pt x="36000" y="115714"/>
                    <a:pt x="48000" y="111428"/>
                  </a:cubicBezTo>
                  <a:cubicBezTo>
                    <a:pt x="54000" y="111428"/>
                    <a:pt x="60000" y="102857"/>
                    <a:pt x="66000" y="107142"/>
                  </a:cubicBezTo>
                  <a:cubicBezTo>
                    <a:pt x="66000" y="107142"/>
                    <a:pt x="90000" y="119999"/>
                    <a:pt x="90000" y="119999"/>
                  </a:cubicBezTo>
                  <a:cubicBezTo>
                    <a:pt x="96000" y="115714"/>
                    <a:pt x="78000" y="111428"/>
                    <a:pt x="84000" y="107142"/>
                  </a:cubicBezTo>
                  <a:cubicBezTo>
                    <a:pt x="78000" y="111428"/>
                    <a:pt x="120000" y="119999"/>
                    <a:pt x="102000" y="102857"/>
                  </a:cubicBezTo>
                  <a:cubicBezTo>
                    <a:pt x="90000" y="94285"/>
                    <a:pt x="66000" y="107142"/>
                    <a:pt x="60000" y="94285"/>
                  </a:cubicBezTo>
                  <a:cubicBezTo>
                    <a:pt x="54000" y="85714"/>
                    <a:pt x="54000" y="81428"/>
                    <a:pt x="54000" y="68571"/>
                  </a:cubicBezTo>
                  <a:cubicBezTo>
                    <a:pt x="54000" y="59999"/>
                    <a:pt x="66000" y="59999"/>
                    <a:pt x="72000" y="51428"/>
                  </a:cubicBezTo>
                  <a:cubicBezTo>
                    <a:pt x="84000" y="42857"/>
                    <a:pt x="84000" y="38571"/>
                    <a:pt x="78000" y="29999"/>
                  </a:cubicBezTo>
                  <a:cubicBezTo>
                    <a:pt x="78000" y="29999"/>
                    <a:pt x="78000" y="8571"/>
                    <a:pt x="72000" y="8571"/>
                  </a:cubicBezTo>
                  <a:cubicBezTo>
                    <a:pt x="66000" y="8571"/>
                    <a:pt x="78000" y="8571"/>
                    <a:pt x="72000" y="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1" name="Google Shape;741;g90e2d1f501_0_5781"/>
            <p:cNvSpPr/>
            <p:nvPr/>
          </p:nvSpPr>
          <p:spPr>
            <a:xfrm>
              <a:off x="17343513" y="8389592"/>
              <a:ext cx="573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5000"/>
                  </a:moveTo>
                  <a:cubicBezTo>
                    <a:pt x="60000" y="15000"/>
                    <a:pt x="40000" y="0"/>
                    <a:pt x="20000" y="15000"/>
                  </a:cubicBezTo>
                  <a:cubicBezTo>
                    <a:pt x="20000" y="30000"/>
                    <a:pt x="0" y="30000"/>
                    <a:pt x="0" y="45000"/>
                  </a:cubicBezTo>
                  <a:cubicBezTo>
                    <a:pt x="20000" y="60000"/>
                    <a:pt x="0" y="75000"/>
                    <a:pt x="40000" y="90000"/>
                  </a:cubicBezTo>
                  <a:cubicBezTo>
                    <a:pt x="40000" y="90000"/>
                    <a:pt x="120000" y="120000"/>
                    <a:pt x="100000" y="105000"/>
                  </a:cubicBezTo>
                  <a:cubicBezTo>
                    <a:pt x="100000" y="90000"/>
                    <a:pt x="100000" y="75000"/>
                    <a:pt x="80000" y="60000"/>
                  </a:cubicBezTo>
                  <a:cubicBezTo>
                    <a:pt x="40000" y="60000"/>
                    <a:pt x="40000" y="15000"/>
                    <a:pt x="60000" y="15000"/>
                  </a:cubicBezTo>
                  <a:cubicBezTo>
                    <a:pt x="40000" y="15000"/>
                    <a:pt x="80000" y="15000"/>
                    <a:pt x="60000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2" name="Google Shape;742;g90e2d1f501_0_5781"/>
            <p:cNvSpPr/>
            <p:nvPr/>
          </p:nvSpPr>
          <p:spPr>
            <a:xfrm>
              <a:off x="17381727" y="8453303"/>
              <a:ext cx="92400" cy="12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0"/>
                  </a:moveTo>
                  <a:cubicBezTo>
                    <a:pt x="36000" y="0"/>
                    <a:pt x="48000" y="0"/>
                    <a:pt x="24000" y="9230"/>
                  </a:cubicBezTo>
                  <a:cubicBezTo>
                    <a:pt x="12000" y="18461"/>
                    <a:pt x="36000" y="27692"/>
                    <a:pt x="48000" y="36923"/>
                  </a:cubicBezTo>
                  <a:cubicBezTo>
                    <a:pt x="60000" y="55384"/>
                    <a:pt x="0" y="64615"/>
                    <a:pt x="48000" y="83076"/>
                  </a:cubicBezTo>
                  <a:cubicBezTo>
                    <a:pt x="60000" y="92307"/>
                    <a:pt x="36000" y="110769"/>
                    <a:pt x="60000" y="120000"/>
                  </a:cubicBezTo>
                  <a:cubicBezTo>
                    <a:pt x="72000" y="120000"/>
                    <a:pt x="72000" y="110769"/>
                    <a:pt x="60000" y="101538"/>
                  </a:cubicBezTo>
                  <a:cubicBezTo>
                    <a:pt x="36000" y="46153"/>
                    <a:pt x="108000" y="92307"/>
                    <a:pt x="108000" y="73846"/>
                  </a:cubicBezTo>
                  <a:cubicBezTo>
                    <a:pt x="108000" y="64615"/>
                    <a:pt x="84000" y="55384"/>
                    <a:pt x="96000" y="55384"/>
                  </a:cubicBezTo>
                  <a:cubicBezTo>
                    <a:pt x="96000" y="46153"/>
                    <a:pt x="120000" y="55384"/>
                    <a:pt x="108000" y="46153"/>
                  </a:cubicBezTo>
                  <a:cubicBezTo>
                    <a:pt x="96000" y="36923"/>
                    <a:pt x="72000" y="27692"/>
                    <a:pt x="84000" y="9230"/>
                  </a:cubicBezTo>
                  <a:cubicBezTo>
                    <a:pt x="84000" y="0"/>
                    <a:pt x="60000" y="0"/>
                    <a:pt x="4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3" name="Google Shape;743;g90e2d1f501_0_5781"/>
            <p:cNvSpPr/>
            <p:nvPr/>
          </p:nvSpPr>
          <p:spPr>
            <a:xfrm>
              <a:off x="17212934" y="8399150"/>
              <a:ext cx="573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5000"/>
                  </a:moveTo>
                  <a:cubicBezTo>
                    <a:pt x="100000" y="60000"/>
                    <a:pt x="60000" y="0"/>
                    <a:pt x="0" y="30000"/>
                  </a:cubicBezTo>
                  <a:cubicBezTo>
                    <a:pt x="0" y="30000"/>
                    <a:pt x="60000" y="75000"/>
                    <a:pt x="60000" y="90000"/>
                  </a:cubicBezTo>
                  <a:cubicBezTo>
                    <a:pt x="60000" y="120000"/>
                    <a:pt x="120000" y="120000"/>
                    <a:pt x="120000" y="75000"/>
                  </a:cubicBezTo>
                  <a:cubicBezTo>
                    <a:pt x="120000" y="75000"/>
                    <a:pt x="120000" y="90000"/>
                    <a:pt x="120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4" name="Google Shape;744;g90e2d1f501_0_5781"/>
            <p:cNvSpPr/>
            <p:nvPr/>
          </p:nvSpPr>
          <p:spPr>
            <a:xfrm>
              <a:off x="17279819" y="8472417"/>
              <a:ext cx="828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4000"/>
                  </a:moveTo>
                  <a:cubicBezTo>
                    <a:pt x="26666" y="12000"/>
                    <a:pt x="13333" y="12000"/>
                    <a:pt x="0" y="24000"/>
                  </a:cubicBezTo>
                  <a:cubicBezTo>
                    <a:pt x="0" y="36000"/>
                    <a:pt x="26666" y="36000"/>
                    <a:pt x="26666" y="48000"/>
                  </a:cubicBezTo>
                  <a:cubicBezTo>
                    <a:pt x="40000" y="60000"/>
                    <a:pt x="0" y="96000"/>
                    <a:pt x="13333" y="108000"/>
                  </a:cubicBezTo>
                  <a:cubicBezTo>
                    <a:pt x="13333" y="120000"/>
                    <a:pt x="66666" y="72000"/>
                    <a:pt x="80000" y="72000"/>
                  </a:cubicBezTo>
                  <a:cubicBezTo>
                    <a:pt x="120000" y="72000"/>
                    <a:pt x="40000" y="24000"/>
                    <a:pt x="40000" y="24000"/>
                  </a:cubicBezTo>
                  <a:cubicBezTo>
                    <a:pt x="13333" y="0"/>
                    <a:pt x="40000" y="24000"/>
                    <a:pt x="4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5" name="Google Shape;745;g90e2d1f501_0_5781"/>
            <p:cNvSpPr/>
            <p:nvPr/>
          </p:nvSpPr>
          <p:spPr>
            <a:xfrm>
              <a:off x="17298927" y="8529754"/>
              <a:ext cx="636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10909"/>
                  </a:moveTo>
                  <a:cubicBezTo>
                    <a:pt x="51428" y="10909"/>
                    <a:pt x="68571" y="43636"/>
                    <a:pt x="51428" y="54545"/>
                  </a:cubicBezTo>
                  <a:cubicBezTo>
                    <a:pt x="0" y="76363"/>
                    <a:pt x="17142" y="76363"/>
                    <a:pt x="51428" y="98181"/>
                  </a:cubicBezTo>
                  <a:cubicBezTo>
                    <a:pt x="102857" y="120000"/>
                    <a:pt x="68571" y="87272"/>
                    <a:pt x="85714" y="65454"/>
                  </a:cubicBezTo>
                  <a:cubicBezTo>
                    <a:pt x="85714" y="65454"/>
                    <a:pt x="119999" y="0"/>
                    <a:pt x="102857" y="10909"/>
                  </a:cubicBezTo>
                  <a:cubicBezTo>
                    <a:pt x="85714" y="10909"/>
                    <a:pt x="102857" y="0"/>
                    <a:pt x="102857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6" name="Google Shape;746;g90e2d1f501_0_5781"/>
            <p:cNvSpPr/>
            <p:nvPr/>
          </p:nvSpPr>
          <p:spPr>
            <a:xfrm>
              <a:off x="17353063" y="8520200"/>
              <a:ext cx="381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5000"/>
                  </a:moveTo>
                  <a:cubicBezTo>
                    <a:pt x="60000" y="15000"/>
                    <a:pt x="0" y="105000"/>
                    <a:pt x="0" y="120000"/>
                  </a:cubicBezTo>
                  <a:cubicBezTo>
                    <a:pt x="0" y="120000"/>
                    <a:pt x="60000" y="90000"/>
                    <a:pt x="90000" y="75000"/>
                  </a:cubicBezTo>
                  <a:cubicBezTo>
                    <a:pt x="90000" y="75000"/>
                    <a:pt x="120000" y="0"/>
                    <a:pt x="90000" y="15000"/>
                  </a:cubicBezTo>
                  <a:cubicBezTo>
                    <a:pt x="60000" y="15000"/>
                    <a:pt x="90000" y="15000"/>
                    <a:pt x="90000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7" name="Google Shape;747;g90e2d1f501_0_5781"/>
            <p:cNvSpPr/>
            <p:nvPr/>
          </p:nvSpPr>
          <p:spPr>
            <a:xfrm>
              <a:off x="17372173" y="8567982"/>
              <a:ext cx="573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30000"/>
                  </a:moveTo>
                  <a:cubicBezTo>
                    <a:pt x="0" y="90000"/>
                    <a:pt x="20000" y="120000"/>
                    <a:pt x="60000" y="90000"/>
                  </a:cubicBezTo>
                  <a:cubicBezTo>
                    <a:pt x="120000" y="90000"/>
                    <a:pt x="40000" y="0"/>
                    <a:pt x="20000" y="30000"/>
                  </a:cubicBezTo>
                  <a:cubicBezTo>
                    <a:pt x="20000" y="60000"/>
                    <a:pt x="40000" y="30000"/>
                    <a:pt x="20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8" name="Google Shape;748;g90e2d1f501_0_5781"/>
            <p:cNvSpPr/>
            <p:nvPr/>
          </p:nvSpPr>
          <p:spPr>
            <a:xfrm>
              <a:off x="17372173" y="8593468"/>
              <a:ext cx="1305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77142" y="0"/>
                    <a:pt x="77142" y="5714"/>
                    <a:pt x="77142" y="11428"/>
                  </a:cubicBezTo>
                  <a:cubicBezTo>
                    <a:pt x="77142" y="17142"/>
                    <a:pt x="77142" y="17142"/>
                    <a:pt x="59999" y="22857"/>
                  </a:cubicBezTo>
                  <a:cubicBezTo>
                    <a:pt x="51428" y="22857"/>
                    <a:pt x="34285" y="34285"/>
                    <a:pt x="25714" y="34285"/>
                  </a:cubicBezTo>
                  <a:cubicBezTo>
                    <a:pt x="8571" y="51428"/>
                    <a:pt x="0" y="51428"/>
                    <a:pt x="17142" y="62857"/>
                  </a:cubicBezTo>
                  <a:cubicBezTo>
                    <a:pt x="25714" y="68571"/>
                    <a:pt x="17142" y="74285"/>
                    <a:pt x="17142" y="80000"/>
                  </a:cubicBezTo>
                  <a:cubicBezTo>
                    <a:pt x="8571" y="91428"/>
                    <a:pt x="17142" y="97142"/>
                    <a:pt x="25714" y="102857"/>
                  </a:cubicBezTo>
                  <a:cubicBezTo>
                    <a:pt x="42857" y="108571"/>
                    <a:pt x="59999" y="108571"/>
                    <a:pt x="68571" y="108571"/>
                  </a:cubicBezTo>
                  <a:cubicBezTo>
                    <a:pt x="94285" y="120000"/>
                    <a:pt x="77142" y="102857"/>
                    <a:pt x="68571" y="91428"/>
                  </a:cubicBezTo>
                  <a:cubicBezTo>
                    <a:pt x="68571" y="91428"/>
                    <a:pt x="68571" y="68571"/>
                    <a:pt x="85714" y="68571"/>
                  </a:cubicBezTo>
                  <a:cubicBezTo>
                    <a:pt x="94285" y="68571"/>
                    <a:pt x="94285" y="97142"/>
                    <a:pt x="102857" y="97142"/>
                  </a:cubicBezTo>
                  <a:cubicBezTo>
                    <a:pt x="102857" y="97142"/>
                    <a:pt x="111428" y="80000"/>
                    <a:pt x="111428" y="80000"/>
                  </a:cubicBezTo>
                  <a:cubicBezTo>
                    <a:pt x="119999" y="68571"/>
                    <a:pt x="119999" y="62857"/>
                    <a:pt x="111428" y="57142"/>
                  </a:cubicBezTo>
                  <a:cubicBezTo>
                    <a:pt x="111428" y="40000"/>
                    <a:pt x="111428" y="5714"/>
                    <a:pt x="85714" y="0"/>
                  </a:cubicBezTo>
                  <a:cubicBezTo>
                    <a:pt x="77142" y="0"/>
                    <a:pt x="85714" y="5714"/>
                    <a:pt x="8571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9" name="Google Shape;749;g90e2d1f501_0_5781"/>
            <p:cNvSpPr/>
            <p:nvPr/>
          </p:nvSpPr>
          <p:spPr>
            <a:xfrm>
              <a:off x="17289370" y="8631693"/>
              <a:ext cx="1116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"/>
                  </a:moveTo>
                  <a:cubicBezTo>
                    <a:pt x="60000" y="0"/>
                    <a:pt x="50000" y="48000"/>
                    <a:pt x="20000" y="48000"/>
                  </a:cubicBezTo>
                  <a:cubicBezTo>
                    <a:pt x="0" y="60000"/>
                    <a:pt x="0" y="108000"/>
                    <a:pt x="0" y="120000"/>
                  </a:cubicBezTo>
                  <a:cubicBezTo>
                    <a:pt x="10000" y="108000"/>
                    <a:pt x="10000" y="84000"/>
                    <a:pt x="20000" y="72000"/>
                  </a:cubicBezTo>
                  <a:cubicBezTo>
                    <a:pt x="20000" y="72000"/>
                    <a:pt x="40000" y="60000"/>
                    <a:pt x="40000" y="72000"/>
                  </a:cubicBezTo>
                  <a:cubicBezTo>
                    <a:pt x="40000" y="84000"/>
                    <a:pt x="60000" y="84000"/>
                    <a:pt x="60000" y="84000"/>
                  </a:cubicBezTo>
                  <a:cubicBezTo>
                    <a:pt x="70000" y="84000"/>
                    <a:pt x="70000" y="96000"/>
                    <a:pt x="80000" y="84000"/>
                  </a:cubicBezTo>
                  <a:cubicBezTo>
                    <a:pt x="80000" y="84000"/>
                    <a:pt x="80000" y="60000"/>
                    <a:pt x="80000" y="60000"/>
                  </a:cubicBezTo>
                  <a:cubicBezTo>
                    <a:pt x="90000" y="36000"/>
                    <a:pt x="110000" y="24000"/>
                    <a:pt x="80000" y="12000"/>
                  </a:cubicBezTo>
                  <a:cubicBezTo>
                    <a:pt x="70000" y="12000"/>
                    <a:pt x="120000" y="36000"/>
                    <a:pt x="800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0" name="Google Shape;750;g90e2d1f501_0_5781"/>
            <p:cNvSpPr/>
            <p:nvPr/>
          </p:nvSpPr>
          <p:spPr>
            <a:xfrm>
              <a:off x="17063256" y="8539313"/>
              <a:ext cx="1116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000" y="0"/>
                  </a:moveTo>
                  <a:cubicBezTo>
                    <a:pt x="90000" y="10000"/>
                    <a:pt x="70000" y="40000"/>
                    <a:pt x="60000" y="60000"/>
                  </a:cubicBezTo>
                  <a:cubicBezTo>
                    <a:pt x="50000" y="70000"/>
                    <a:pt x="0" y="100000"/>
                    <a:pt x="0" y="120000"/>
                  </a:cubicBezTo>
                  <a:cubicBezTo>
                    <a:pt x="0" y="120000"/>
                    <a:pt x="30000" y="110000"/>
                    <a:pt x="40000" y="100000"/>
                  </a:cubicBezTo>
                  <a:cubicBezTo>
                    <a:pt x="50000" y="100000"/>
                    <a:pt x="70000" y="80000"/>
                    <a:pt x="80000" y="70000"/>
                  </a:cubicBezTo>
                  <a:cubicBezTo>
                    <a:pt x="80000" y="50000"/>
                    <a:pt x="90000" y="40000"/>
                    <a:pt x="100000" y="30000"/>
                  </a:cubicBezTo>
                  <a:cubicBezTo>
                    <a:pt x="110000" y="30000"/>
                    <a:pt x="120000" y="0"/>
                    <a:pt x="11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1" name="Google Shape;751;g90e2d1f501_0_5781"/>
            <p:cNvSpPr/>
            <p:nvPr/>
          </p:nvSpPr>
          <p:spPr>
            <a:xfrm>
              <a:off x="17391281" y="8399150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60000" y="120000"/>
                    <a:pt x="120000" y="0"/>
                    <a:pt x="60000" y="0"/>
                  </a:cubicBezTo>
                  <a:cubicBezTo>
                    <a:pt x="0" y="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2" name="Google Shape;752;g90e2d1f501_0_5781"/>
            <p:cNvSpPr/>
            <p:nvPr/>
          </p:nvSpPr>
          <p:spPr>
            <a:xfrm>
              <a:off x="16037777" y="8781414"/>
              <a:ext cx="522300" cy="54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714" y="6206"/>
                  </a:moveTo>
                  <a:cubicBezTo>
                    <a:pt x="19285" y="6206"/>
                    <a:pt x="14999" y="6206"/>
                    <a:pt x="8571" y="4137"/>
                  </a:cubicBezTo>
                  <a:cubicBezTo>
                    <a:pt x="4285" y="2068"/>
                    <a:pt x="0" y="0"/>
                    <a:pt x="4285" y="6206"/>
                  </a:cubicBezTo>
                  <a:cubicBezTo>
                    <a:pt x="6428" y="10344"/>
                    <a:pt x="8571" y="16551"/>
                    <a:pt x="12857" y="18620"/>
                  </a:cubicBezTo>
                  <a:cubicBezTo>
                    <a:pt x="17142" y="20689"/>
                    <a:pt x="21428" y="22758"/>
                    <a:pt x="23571" y="26896"/>
                  </a:cubicBezTo>
                  <a:cubicBezTo>
                    <a:pt x="25714" y="28965"/>
                    <a:pt x="25714" y="33103"/>
                    <a:pt x="27857" y="35172"/>
                  </a:cubicBezTo>
                  <a:cubicBezTo>
                    <a:pt x="32142" y="37241"/>
                    <a:pt x="34285" y="37241"/>
                    <a:pt x="36428" y="39310"/>
                  </a:cubicBezTo>
                  <a:cubicBezTo>
                    <a:pt x="40714" y="43448"/>
                    <a:pt x="40714" y="49655"/>
                    <a:pt x="42857" y="53793"/>
                  </a:cubicBezTo>
                  <a:cubicBezTo>
                    <a:pt x="44999" y="55862"/>
                    <a:pt x="47142" y="57931"/>
                    <a:pt x="47142" y="57931"/>
                  </a:cubicBezTo>
                  <a:cubicBezTo>
                    <a:pt x="51428" y="62068"/>
                    <a:pt x="53571" y="64137"/>
                    <a:pt x="55714" y="68275"/>
                  </a:cubicBezTo>
                  <a:cubicBezTo>
                    <a:pt x="59999" y="74482"/>
                    <a:pt x="59999" y="80689"/>
                    <a:pt x="64285" y="86896"/>
                  </a:cubicBezTo>
                  <a:cubicBezTo>
                    <a:pt x="72857" y="93103"/>
                    <a:pt x="79285" y="101379"/>
                    <a:pt x="87857" y="107586"/>
                  </a:cubicBezTo>
                  <a:cubicBezTo>
                    <a:pt x="92142" y="111724"/>
                    <a:pt x="94285" y="113793"/>
                    <a:pt x="98571" y="117931"/>
                  </a:cubicBezTo>
                  <a:cubicBezTo>
                    <a:pt x="100714" y="117931"/>
                    <a:pt x="113571" y="120000"/>
                    <a:pt x="115714" y="117931"/>
                  </a:cubicBezTo>
                  <a:cubicBezTo>
                    <a:pt x="117857" y="115862"/>
                    <a:pt x="113571" y="99310"/>
                    <a:pt x="115714" y="95172"/>
                  </a:cubicBezTo>
                  <a:cubicBezTo>
                    <a:pt x="115714" y="93103"/>
                    <a:pt x="119999" y="93103"/>
                    <a:pt x="117857" y="91034"/>
                  </a:cubicBezTo>
                  <a:cubicBezTo>
                    <a:pt x="115714" y="88965"/>
                    <a:pt x="113571" y="86896"/>
                    <a:pt x="111428" y="84827"/>
                  </a:cubicBezTo>
                  <a:cubicBezTo>
                    <a:pt x="111428" y="84827"/>
                    <a:pt x="109285" y="82758"/>
                    <a:pt x="107142" y="82758"/>
                  </a:cubicBezTo>
                  <a:cubicBezTo>
                    <a:pt x="104999" y="82758"/>
                    <a:pt x="104999" y="86896"/>
                    <a:pt x="102857" y="86896"/>
                  </a:cubicBezTo>
                  <a:cubicBezTo>
                    <a:pt x="104999" y="86896"/>
                    <a:pt x="102857" y="78620"/>
                    <a:pt x="102857" y="78620"/>
                  </a:cubicBezTo>
                  <a:cubicBezTo>
                    <a:pt x="100714" y="76551"/>
                    <a:pt x="100714" y="76551"/>
                    <a:pt x="100714" y="74482"/>
                  </a:cubicBezTo>
                  <a:cubicBezTo>
                    <a:pt x="100714" y="72413"/>
                    <a:pt x="96428" y="70344"/>
                    <a:pt x="94285" y="70344"/>
                  </a:cubicBezTo>
                  <a:cubicBezTo>
                    <a:pt x="92142" y="68275"/>
                    <a:pt x="87857" y="66206"/>
                    <a:pt x="89999" y="62068"/>
                  </a:cubicBezTo>
                  <a:cubicBezTo>
                    <a:pt x="89999" y="62068"/>
                    <a:pt x="87857" y="60000"/>
                    <a:pt x="89999" y="60000"/>
                  </a:cubicBezTo>
                  <a:cubicBezTo>
                    <a:pt x="89999" y="57931"/>
                    <a:pt x="92142" y="60000"/>
                    <a:pt x="92142" y="57931"/>
                  </a:cubicBezTo>
                  <a:cubicBezTo>
                    <a:pt x="94285" y="53793"/>
                    <a:pt x="81428" y="53793"/>
                    <a:pt x="81428" y="55862"/>
                  </a:cubicBezTo>
                  <a:cubicBezTo>
                    <a:pt x="81428" y="53793"/>
                    <a:pt x="89999" y="51724"/>
                    <a:pt x="81428" y="51724"/>
                  </a:cubicBezTo>
                  <a:cubicBezTo>
                    <a:pt x="79285" y="51724"/>
                    <a:pt x="77142" y="49655"/>
                    <a:pt x="77142" y="49655"/>
                  </a:cubicBezTo>
                  <a:cubicBezTo>
                    <a:pt x="77142" y="47586"/>
                    <a:pt x="79285" y="47586"/>
                    <a:pt x="79285" y="47586"/>
                  </a:cubicBezTo>
                  <a:cubicBezTo>
                    <a:pt x="79285" y="45517"/>
                    <a:pt x="75000" y="45517"/>
                    <a:pt x="75000" y="45517"/>
                  </a:cubicBezTo>
                  <a:cubicBezTo>
                    <a:pt x="75000" y="45517"/>
                    <a:pt x="77142" y="43448"/>
                    <a:pt x="72857" y="43448"/>
                  </a:cubicBezTo>
                  <a:cubicBezTo>
                    <a:pt x="70714" y="41379"/>
                    <a:pt x="68571" y="41379"/>
                    <a:pt x="66428" y="39310"/>
                  </a:cubicBezTo>
                  <a:cubicBezTo>
                    <a:pt x="59999" y="31034"/>
                    <a:pt x="64285" y="39310"/>
                    <a:pt x="64285" y="39310"/>
                  </a:cubicBezTo>
                  <a:cubicBezTo>
                    <a:pt x="62142" y="39310"/>
                    <a:pt x="55714" y="33103"/>
                    <a:pt x="53571" y="33103"/>
                  </a:cubicBezTo>
                  <a:cubicBezTo>
                    <a:pt x="51428" y="28965"/>
                    <a:pt x="49285" y="24827"/>
                    <a:pt x="44999" y="22758"/>
                  </a:cubicBezTo>
                  <a:cubicBezTo>
                    <a:pt x="40714" y="20689"/>
                    <a:pt x="38571" y="18620"/>
                    <a:pt x="34285" y="14482"/>
                  </a:cubicBezTo>
                  <a:cubicBezTo>
                    <a:pt x="32142" y="12413"/>
                    <a:pt x="29999" y="6206"/>
                    <a:pt x="25714" y="620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3" name="Google Shape;753;g90e2d1f501_0_5781"/>
            <p:cNvSpPr/>
            <p:nvPr/>
          </p:nvSpPr>
          <p:spPr>
            <a:xfrm>
              <a:off x="16130131" y="8978921"/>
              <a:ext cx="477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6000"/>
                  </a:moveTo>
                  <a:cubicBezTo>
                    <a:pt x="120000" y="72000"/>
                    <a:pt x="48000" y="0"/>
                    <a:pt x="24000" y="0"/>
                  </a:cubicBezTo>
                  <a:cubicBezTo>
                    <a:pt x="0" y="24000"/>
                    <a:pt x="72000" y="120000"/>
                    <a:pt x="96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4" name="Google Shape;754;g90e2d1f501_0_5781"/>
            <p:cNvSpPr/>
            <p:nvPr/>
          </p:nvSpPr>
          <p:spPr>
            <a:xfrm>
              <a:off x="16197014" y="9090414"/>
              <a:ext cx="447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6000"/>
                  </a:moveTo>
                  <a:cubicBezTo>
                    <a:pt x="120000" y="72000"/>
                    <a:pt x="48000" y="0"/>
                    <a:pt x="24000" y="0"/>
                  </a:cubicBezTo>
                  <a:cubicBezTo>
                    <a:pt x="0" y="24000"/>
                    <a:pt x="72000" y="120000"/>
                    <a:pt x="96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5" name="Google Shape;755;g90e2d1f501_0_5781"/>
            <p:cNvSpPr/>
            <p:nvPr/>
          </p:nvSpPr>
          <p:spPr>
            <a:xfrm>
              <a:off x="16512300" y="9119082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119999"/>
                  </a:moveTo>
                  <a:cubicBezTo>
                    <a:pt x="119999" y="85714"/>
                    <a:pt x="85714" y="85714"/>
                    <a:pt x="85714" y="51428"/>
                  </a:cubicBezTo>
                  <a:cubicBezTo>
                    <a:pt x="85714" y="17142"/>
                    <a:pt x="34285" y="0"/>
                    <a:pt x="0" y="17142"/>
                  </a:cubicBezTo>
                  <a:cubicBezTo>
                    <a:pt x="0" y="34285"/>
                    <a:pt x="0" y="51428"/>
                    <a:pt x="17142" y="51428"/>
                  </a:cubicBezTo>
                  <a:cubicBezTo>
                    <a:pt x="51428" y="51428"/>
                    <a:pt x="34285" y="68571"/>
                    <a:pt x="51428" y="85714"/>
                  </a:cubicBezTo>
                  <a:cubicBezTo>
                    <a:pt x="51428" y="102857"/>
                    <a:pt x="119999" y="119999"/>
                    <a:pt x="119999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6" name="Google Shape;756;g90e2d1f501_0_5781"/>
            <p:cNvSpPr/>
            <p:nvPr/>
          </p:nvSpPr>
          <p:spPr>
            <a:xfrm>
              <a:off x="16617395" y="9166867"/>
              <a:ext cx="35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0000"/>
                  </a:moveTo>
                  <a:cubicBezTo>
                    <a:pt x="0" y="120000"/>
                    <a:pt x="0" y="30000"/>
                    <a:pt x="60000" y="0"/>
                  </a:cubicBezTo>
                  <a:cubicBezTo>
                    <a:pt x="120000" y="0"/>
                    <a:pt x="120000" y="90000"/>
                    <a:pt x="60000" y="90000"/>
                  </a:cubicBezTo>
                  <a:cubicBezTo>
                    <a:pt x="30000" y="120000"/>
                    <a:pt x="90000" y="90000"/>
                    <a:pt x="6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7" name="Google Shape;757;g90e2d1f501_0_5781"/>
            <p:cNvSpPr/>
            <p:nvPr/>
          </p:nvSpPr>
          <p:spPr>
            <a:xfrm>
              <a:off x="16521853" y="9326143"/>
              <a:ext cx="429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478" y="0"/>
                  </a:moveTo>
                  <a:cubicBezTo>
                    <a:pt x="18260" y="8000"/>
                    <a:pt x="15652" y="0"/>
                    <a:pt x="7826" y="0"/>
                  </a:cubicBezTo>
                  <a:cubicBezTo>
                    <a:pt x="7826" y="0"/>
                    <a:pt x="0" y="24000"/>
                    <a:pt x="0" y="32000"/>
                  </a:cubicBezTo>
                  <a:cubicBezTo>
                    <a:pt x="0" y="40000"/>
                    <a:pt x="10434" y="32000"/>
                    <a:pt x="13043" y="48000"/>
                  </a:cubicBezTo>
                  <a:cubicBezTo>
                    <a:pt x="15652" y="64000"/>
                    <a:pt x="23478" y="64000"/>
                    <a:pt x="28695" y="72000"/>
                  </a:cubicBezTo>
                  <a:cubicBezTo>
                    <a:pt x="33913" y="72000"/>
                    <a:pt x="36521" y="72000"/>
                    <a:pt x="39130" y="72000"/>
                  </a:cubicBezTo>
                  <a:cubicBezTo>
                    <a:pt x="46956" y="72000"/>
                    <a:pt x="54782" y="80000"/>
                    <a:pt x="62608" y="88000"/>
                  </a:cubicBezTo>
                  <a:cubicBezTo>
                    <a:pt x="75652" y="96000"/>
                    <a:pt x="91304" y="88000"/>
                    <a:pt x="104347" y="104000"/>
                  </a:cubicBezTo>
                  <a:cubicBezTo>
                    <a:pt x="106956" y="104000"/>
                    <a:pt x="114782" y="120000"/>
                    <a:pt x="117391" y="104000"/>
                  </a:cubicBezTo>
                  <a:cubicBezTo>
                    <a:pt x="120000" y="104000"/>
                    <a:pt x="114782" y="72000"/>
                    <a:pt x="112173" y="72000"/>
                  </a:cubicBezTo>
                  <a:cubicBezTo>
                    <a:pt x="109565" y="64000"/>
                    <a:pt x="109565" y="72000"/>
                    <a:pt x="106956" y="72000"/>
                  </a:cubicBezTo>
                  <a:cubicBezTo>
                    <a:pt x="101739" y="80000"/>
                    <a:pt x="99130" y="72000"/>
                    <a:pt x="96521" y="72000"/>
                  </a:cubicBezTo>
                  <a:cubicBezTo>
                    <a:pt x="93913" y="64000"/>
                    <a:pt x="93913" y="56000"/>
                    <a:pt x="91304" y="48000"/>
                  </a:cubicBezTo>
                  <a:cubicBezTo>
                    <a:pt x="91304" y="40000"/>
                    <a:pt x="86086" y="40000"/>
                    <a:pt x="83478" y="32000"/>
                  </a:cubicBezTo>
                  <a:cubicBezTo>
                    <a:pt x="80869" y="32000"/>
                    <a:pt x="73043" y="24000"/>
                    <a:pt x="70434" y="24000"/>
                  </a:cubicBezTo>
                  <a:cubicBezTo>
                    <a:pt x="67826" y="24000"/>
                    <a:pt x="65217" y="32000"/>
                    <a:pt x="65217" y="32000"/>
                  </a:cubicBezTo>
                  <a:cubicBezTo>
                    <a:pt x="62608" y="40000"/>
                    <a:pt x="60000" y="40000"/>
                    <a:pt x="54782" y="40000"/>
                  </a:cubicBezTo>
                  <a:cubicBezTo>
                    <a:pt x="49565" y="40000"/>
                    <a:pt x="44347" y="32000"/>
                    <a:pt x="39130" y="24000"/>
                  </a:cubicBezTo>
                  <a:cubicBezTo>
                    <a:pt x="36521" y="16000"/>
                    <a:pt x="31304" y="16000"/>
                    <a:pt x="28695" y="16000"/>
                  </a:cubicBezTo>
                  <a:cubicBezTo>
                    <a:pt x="28695" y="16000"/>
                    <a:pt x="26086" y="0"/>
                    <a:pt x="23478" y="0"/>
                  </a:cubicBezTo>
                  <a:cubicBezTo>
                    <a:pt x="20869" y="8000"/>
                    <a:pt x="26086" y="0"/>
                    <a:pt x="2347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8" name="Google Shape;758;g90e2d1f501_0_5781"/>
            <p:cNvSpPr/>
            <p:nvPr/>
          </p:nvSpPr>
          <p:spPr>
            <a:xfrm>
              <a:off x="16840327" y="9361182"/>
              <a:ext cx="732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20000"/>
                  </a:moveTo>
                  <a:cubicBezTo>
                    <a:pt x="0" y="80000"/>
                    <a:pt x="105000" y="0"/>
                    <a:pt x="120000" y="40000"/>
                  </a:cubicBezTo>
                  <a:cubicBezTo>
                    <a:pt x="120000" y="80000"/>
                    <a:pt x="60000" y="120000"/>
                    <a:pt x="45000" y="120000"/>
                  </a:cubicBezTo>
                  <a:cubicBezTo>
                    <a:pt x="30000" y="120000"/>
                    <a:pt x="60000" y="120000"/>
                    <a:pt x="4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9" name="Google Shape;759;g90e2d1f501_0_5781"/>
            <p:cNvSpPr/>
            <p:nvPr/>
          </p:nvSpPr>
          <p:spPr>
            <a:xfrm>
              <a:off x="16942234" y="9428079"/>
              <a:ext cx="573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40000" y="0"/>
                    <a:pt x="0" y="0"/>
                    <a:pt x="20000" y="30000"/>
                  </a:cubicBezTo>
                  <a:cubicBezTo>
                    <a:pt x="20000" y="30000"/>
                    <a:pt x="60000" y="120000"/>
                    <a:pt x="60000" y="120000"/>
                  </a:cubicBezTo>
                  <a:cubicBezTo>
                    <a:pt x="10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0" name="Google Shape;760;g90e2d1f501_0_5781"/>
            <p:cNvSpPr/>
            <p:nvPr/>
          </p:nvSpPr>
          <p:spPr>
            <a:xfrm>
              <a:off x="16999563" y="9437635"/>
              <a:ext cx="447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40000"/>
                  </a:moveTo>
                  <a:cubicBezTo>
                    <a:pt x="96000" y="40000"/>
                    <a:pt x="72000" y="0"/>
                    <a:pt x="48000" y="0"/>
                  </a:cubicBezTo>
                  <a:cubicBezTo>
                    <a:pt x="48000" y="40000"/>
                    <a:pt x="0" y="80000"/>
                    <a:pt x="24000" y="80000"/>
                  </a:cubicBezTo>
                  <a:cubicBezTo>
                    <a:pt x="24000" y="80000"/>
                    <a:pt x="48000" y="120000"/>
                    <a:pt x="48000" y="80000"/>
                  </a:cubicBezTo>
                  <a:cubicBezTo>
                    <a:pt x="72000" y="80000"/>
                    <a:pt x="120000" y="80000"/>
                    <a:pt x="96000" y="40000"/>
                  </a:cubicBezTo>
                  <a:cubicBezTo>
                    <a:pt x="96000" y="40000"/>
                    <a:pt x="120000" y="80000"/>
                    <a:pt x="96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1" name="Google Shape;761;g90e2d1f501_0_5781"/>
            <p:cNvSpPr/>
            <p:nvPr/>
          </p:nvSpPr>
          <p:spPr>
            <a:xfrm>
              <a:off x="17034592" y="9437635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285" y="30000"/>
                  </a:moveTo>
                  <a:cubicBezTo>
                    <a:pt x="17142" y="60000"/>
                    <a:pt x="0" y="120000"/>
                    <a:pt x="34285" y="120000"/>
                  </a:cubicBezTo>
                  <a:cubicBezTo>
                    <a:pt x="68571" y="120000"/>
                    <a:pt x="85714" y="120000"/>
                    <a:pt x="102857" y="90000"/>
                  </a:cubicBezTo>
                  <a:cubicBezTo>
                    <a:pt x="119999" y="90000"/>
                    <a:pt x="85714" y="60000"/>
                    <a:pt x="85714" y="30000"/>
                  </a:cubicBezTo>
                  <a:cubicBezTo>
                    <a:pt x="68571" y="0"/>
                    <a:pt x="51428" y="0"/>
                    <a:pt x="34285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2" name="Google Shape;762;g90e2d1f501_0_5781"/>
            <p:cNvSpPr/>
            <p:nvPr/>
          </p:nvSpPr>
          <p:spPr>
            <a:xfrm>
              <a:off x="17082363" y="9428079"/>
              <a:ext cx="76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0"/>
                  </a:moveTo>
                  <a:cubicBezTo>
                    <a:pt x="0" y="0"/>
                    <a:pt x="0" y="0"/>
                    <a:pt x="0" y="24000"/>
                  </a:cubicBezTo>
                  <a:cubicBezTo>
                    <a:pt x="0" y="24000"/>
                    <a:pt x="30000" y="24000"/>
                    <a:pt x="30000" y="48000"/>
                  </a:cubicBezTo>
                  <a:cubicBezTo>
                    <a:pt x="30000" y="48000"/>
                    <a:pt x="30000" y="72000"/>
                    <a:pt x="30000" y="72000"/>
                  </a:cubicBezTo>
                  <a:cubicBezTo>
                    <a:pt x="30000" y="96000"/>
                    <a:pt x="90000" y="120000"/>
                    <a:pt x="105000" y="96000"/>
                  </a:cubicBezTo>
                  <a:cubicBezTo>
                    <a:pt x="120000" y="72000"/>
                    <a:pt x="120000" y="48000"/>
                    <a:pt x="105000" y="24000"/>
                  </a:cubicBezTo>
                  <a:cubicBezTo>
                    <a:pt x="75000" y="24000"/>
                    <a:pt x="45000" y="24000"/>
                    <a:pt x="15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3" name="Google Shape;763;g90e2d1f501_0_5781"/>
            <p:cNvSpPr/>
            <p:nvPr/>
          </p:nvSpPr>
          <p:spPr>
            <a:xfrm>
              <a:off x="17184277" y="9437635"/>
              <a:ext cx="114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0"/>
                  </a:moveTo>
                  <a:cubicBezTo>
                    <a:pt x="20000" y="0"/>
                    <a:pt x="0" y="30000"/>
                    <a:pt x="0" y="60000"/>
                  </a:cubicBezTo>
                  <a:cubicBezTo>
                    <a:pt x="0" y="60000"/>
                    <a:pt x="110000" y="120000"/>
                    <a:pt x="120000" y="60000"/>
                  </a:cubicBezTo>
                  <a:cubicBezTo>
                    <a:pt x="120000" y="30000"/>
                    <a:pt x="90000" y="60000"/>
                    <a:pt x="90000" y="60000"/>
                  </a:cubicBezTo>
                  <a:cubicBezTo>
                    <a:pt x="70000" y="60000"/>
                    <a:pt x="40000" y="30000"/>
                    <a:pt x="20000" y="0"/>
                  </a:cubicBezTo>
                  <a:cubicBezTo>
                    <a:pt x="20000" y="0"/>
                    <a:pt x="30000" y="0"/>
                    <a:pt x="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4" name="Google Shape;764;g90e2d1f501_0_5781"/>
            <p:cNvSpPr/>
            <p:nvPr/>
          </p:nvSpPr>
          <p:spPr>
            <a:xfrm>
              <a:off x="17149244" y="9491790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0909" y="0"/>
                    <a:pt x="76363" y="120000"/>
                    <a:pt x="87272" y="80000"/>
                  </a:cubicBezTo>
                  <a:cubicBezTo>
                    <a:pt x="120000" y="20000"/>
                    <a:pt x="1090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5" name="Google Shape;765;g90e2d1f501_0_5781"/>
            <p:cNvSpPr/>
            <p:nvPr/>
          </p:nvSpPr>
          <p:spPr>
            <a:xfrm>
              <a:off x="17474081" y="9192350"/>
              <a:ext cx="573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0000"/>
                  </a:moveTo>
                  <a:cubicBezTo>
                    <a:pt x="0" y="120000"/>
                    <a:pt x="20000" y="0"/>
                    <a:pt x="80000" y="0"/>
                  </a:cubicBezTo>
                  <a:cubicBezTo>
                    <a:pt x="120000" y="0"/>
                    <a:pt x="100000" y="90000"/>
                    <a:pt x="60000" y="90000"/>
                  </a:cubicBezTo>
                  <a:cubicBezTo>
                    <a:pt x="40000" y="120000"/>
                    <a:pt x="100000" y="90000"/>
                    <a:pt x="6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6" name="Google Shape;766;g90e2d1f501_0_5781"/>
            <p:cNvSpPr/>
            <p:nvPr/>
          </p:nvSpPr>
          <p:spPr>
            <a:xfrm>
              <a:off x="17569627" y="9185981"/>
              <a:ext cx="1401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72000"/>
                  </a:moveTo>
                  <a:cubicBezTo>
                    <a:pt x="8000" y="72000"/>
                    <a:pt x="0" y="48000"/>
                    <a:pt x="8000" y="24000"/>
                  </a:cubicBezTo>
                  <a:cubicBezTo>
                    <a:pt x="16000" y="0"/>
                    <a:pt x="24000" y="0"/>
                    <a:pt x="40000" y="0"/>
                  </a:cubicBezTo>
                  <a:cubicBezTo>
                    <a:pt x="64000" y="0"/>
                    <a:pt x="80000" y="0"/>
                    <a:pt x="104000" y="48000"/>
                  </a:cubicBezTo>
                  <a:cubicBezTo>
                    <a:pt x="112000" y="72000"/>
                    <a:pt x="120000" y="96000"/>
                    <a:pt x="120000" y="120000"/>
                  </a:cubicBezTo>
                  <a:cubicBezTo>
                    <a:pt x="112000" y="120000"/>
                    <a:pt x="88000" y="72000"/>
                    <a:pt x="88000" y="72000"/>
                  </a:cubicBezTo>
                  <a:cubicBezTo>
                    <a:pt x="64000" y="48000"/>
                    <a:pt x="40000" y="72000"/>
                    <a:pt x="16000" y="72000"/>
                  </a:cubicBezTo>
                  <a:cubicBezTo>
                    <a:pt x="8000" y="72000"/>
                    <a:pt x="24000" y="72000"/>
                    <a:pt x="16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7" name="Google Shape;767;g90e2d1f501_0_5781"/>
            <p:cNvSpPr/>
            <p:nvPr/>
          </p:nvSpPr>
          <p:spPr>
            <a:xfrm>
              <a:off x="17139689" y="8969360"/>
              <a:ext cx="299400" cy="33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750" y="106666"/>
                  </a:moveTo>
                  <a:cubicBezTo>
                    <a:pt x="48750" y="103333"/>
                    <a:pt x="52500" y="103333"/>
                    <a:pt x="52500" y="100000"/>
                  </a:cubicBezTo>
                  <a:cubicBezTo>
                    <a:pt x="52500" y="96666"/>
                    <a:pt x="45000" y="93333"/>
                    <a:pt x="41250" y="93333"/>
                  </a:cubicBezTo>
                  <a:cubicBezTo>
                    <a:pt x="37500" y="86666"/>
                    <a:pt x="45000" y="83333"/>
                    <a:pt x="45000" y="76666"/>
                  </a:cubicBezTo>
                  <a:cubicBezTo>
                    <a:pt x="45000" y="73333"/>
                    <a:pt x="30000" y="73333"/>
                    <a:pt x="30000" y="76666"/>
                  </a:cubicBezTo>
                  <a:cubicBezTo>
                    <a:pt x="26250" y="83333"/>
                    <a:pt x="30000" y="90000"/>
                    <a:pt x="30000" y="96666"/>
                  </a:cubicBezTo>
                  <a:cubicBezTo>
                    <a:pt x="26250" y="96666"/>
                    <a:pt x="30000" y="100000"/>
                    <a:pt x="30000" y="100000"/>
                  </a:cubicBezTo>
                  <a:cubicBezTo>
                    <a:pt x="30000" y="106666"/>
                    <a:pt x="26250" y="110000"/>
                    <a:pt x="26250" y="113333"/>
                  </a:cubicBezTo>
                  <a:cubicBezTo>
                    <a:pt x="22500" y="120000"/>
                    <a:pt x="26250" y="120000"/>
                    <a:pt x="15000" y="120000"/>
                  </a:cubicBezTo>
                  <a:cubicBezTo>
                    <a:pt x="3750" y="120000"/>
                    <a:pt x="15000" y="106666"/>
                    <a:pt x="15000" y="103333"/>
                  </a:cubicBezTo>
                  <a:cubicBezTo>
                    <a:pt x="18750" y="100000"/>
                    <a:pt x="15000" y="90000"/>
                    <a:pt x="7500" y="86666"/>
                  </a:cubicBezTo>
                  <a:cubicBezTo>
                    <a:pt x="0" y="83333"/>
                    <a:pt x="0" y="76666"/>
                    <a:pt x="3750" y="70000"/>
                  </a:cubicBezTo>
                  <a:cubicBezTo>
                    <a:pt x="7500" y="63333"/>
                    <a:pt x="7500" y="53333"/>
                    <a:pt x="11250" y="46666"/>
                  </a:cubicBezTo>
                  <a:cubicBezTo>
                    <a:pt x="18750" y="36666"/>
                    <a:pt x="15000" y="16666"/>
                    <a:pt x="33750" y="16666"/>
                  </a:cubicBezTo>
                  <a:cubicBezTo>
                    <a:pt x="37500" y="16666"/>
                    <a:pt x="33750" y="6666"/>
                    <a:pt x="41250" y="6666"/>
                  </a:cubicBezTo>
                  <a:cubicBezTo>
                    <a:pt x="52500" y="10000"/>
                    <a:pt x="60000" y="13333"/>
                    <a:pt x="67500" y="13333"/>
                  </a:cubicBezTo>
                  <a:cubicBezTo>
                    <a:pt x="75000" y="13333"/>
                    <a:pt x="86250" y="16666"/>
                    <a:pt x="93750" y="13333"/>
                  </a:cubicBezTo>
                  <a:cubicBezTo>
                    <a:pt x="97500" y="13333"/>
                    <a:pt x="120000" y="0"/>
                    <a:pt x="120000" y="3333"/>
                  </a:cubicBezTo>
                  <a:cubicBezTo>
                    <a:pt x="120000" y="6666"/>
                    <a:pt x="108750" y="16666"/>
                    <a:pt x="108750" y="20000"/>
                  </a:cubicBezTo>
                  <a:cubicBezTo>
                    <a:pt x="101250" y="23333"/>
                    <a:pt x="93750" y="23333"/>
                    <a:pt x="86250" y="23333"/>
                  </a:cubicBezTo>
                  <a:cubicBezTo>
                    <a:pt x="67500" y="20000"/>
                    <a:pt x="52500" y="23333"/>
                    <a:pt x="37500" y="23333"/>
                  </a:cubicBezTo>
                  <a:cubicBezTo>
                    <a:pt x="26250" y="20000"/>
                    <a:pt x="22500" y="23333"/>
                    <a:pt x="22500" y="33333"/>
                  </a:cubicBezTo>
                  <a:cubicBezTo>
                    <a:pt x="22500" y="43333"/>
                    <a:pt x="33750" y="43333"/>
                    <a:pt x="37500" y="50000"/>
                  </a:cubicBezTo>
                  <a:cubicBezTo>
                    <a:pt x="41250" y="56666"/>
                    <a:pt x="45000" y="50000"/>
                    <a:pt x="48750" y="46666"/>
                  </a:cubicBezTo>
                  <a:cubicBezTo>
                    <a:pt x="48750" y="43333"/>
                    <a:pt x="75000" y="40000"/>
                    <a:pt x="75000" y="43333"/>
                  </a:cubicBezTo>
                  <a:cubicBezTo>
                    <a:pt x="78750" y="43333"/>
                    <a:pt x="67500" y="53333"/>
                    <a:pt x="63750" y="53333"/>
                  </a:cubicBezTo>
                  <a:cubicBezTo>
                    <a:pt x="56250" y="60000"/>
                    <a:pt x="56250" y="60000"/>
                    <a:pt x="48750" y="56666"/>
                  </a:cubicBezTo>
                  <a:cubicBezTo>
                    <a:pt x="48750" y="56666"/>
                    <a:pt x="52500" y="66666"/>
                    <a:pt x="52500" y="66666"/>
                  </a:cubicBezTo>
                  <a:cubicBezTo>
                    <a:pt x="56250" y="70000"/>
                    <a:pt x="67500" y="76666"/>
                    <a:pt x="67500" y="83333"/>
                  </a:cubicBezTo>
                  <a:cubicBezTo>
                    <a:pt x="67500" y="86666"/>
                    <a:pt x="67500" y="90000"/>
                    <a:pt x="71250" y="93333"/>
                  </a:cubicBezTo>
                  <a:cubicBezTo>
                    <a:pt x="71250" y="93333"/>
                    <a:pt x="78750" y="100000"/>
                    <a:pt x="82500" y="100000"/>
                  </a:cubicBezTo>
                  <a:cubicBezTo>
                    <a:pt x="75000" y="103333"/>
                    <a:pt x="56250" y="110000"/>
                    <a:pt x="48750" y="106666"/>
                  </a:cubicBezTo>
                  <a:cubicBezTo>
                    <a:pt x="48750" y="103333"/>
                    <a:pt x="52500" y="110000"/>
                    <a:pt x="4875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8" name="Google Shape;768;g90e2d1f501_0_5781"/>
            <p:cNvSpPr/>
            <p:nvPr/>
          </p:nvSpPr>
          <p:spPr>
            <a:xfrm>
              <a:off x="17540963" y="8950246"/>
              <a:ext cx="732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6000"/>
                  </a:moveTo>
                  <a:cubicBezTo>
                    <a:pt x="45000" y="8000"/>
                    <a:pt x="45000" y="8000"/>
                    <a:pt x="45000" y="0"/>
                  </a:cubicBezTo>
                  <a:cubicBezTo>
                    <a:pt x="30000" y="0"/>
                    <a:pt x="0" y="24000"/>
                    <a:pt x="0" y="32000"/>
                  </a:cubicBezTo>
                  <a:cubicBezTo>
                    <a:pt x="0" y="40000"/>
                    <a:pt x="15000" y="48000"/>
                    <a:pt x="15000" y="64000"/>
                  </a:cubicBezTo>
                  <a:cubicBezTo>
                    <a:pt x="15000" y="72000"/>
                    <a:pt x="15000" y="88000"/>
                    <a:pt x="30000" y="96000"/>
                  </a:cubicBezTo>
                  <a:cubicBezTo>
                    <a:pt x="30000" y="96000"/>
                    <a:pt x="75000" y="120000"/>
                    <a:pt x="75000" y="120000"/>
                  </a:cubicBezTo>
                  <a:cubicBezTo>
                    <a:pt x="75000" y="120000"/>
                    <a:pt x="60000" y="104000"/>
                    <a:pt x="60000" y="104000"/>
                  </a:cubicBezTo>
                  <a:cubicBezTo>
                    <a:pt x="45000" y="96000"/>
                    <a:pt x="45000" y="80000"/>
                    <a:pt x="45000" y="72000"/>
                  </a:cubicBezTo>
                  <a:cubicBezTo>
                    <a:pt x="45000" y="64000"/>
                    <a:pt x="105000" y="72000"/>
                    <a:pt x="105000" y="72000"/>
                  </a:cubicBezTo>
                  <a:cubicBezTo>
                    <a:pt x="120000" y="72000"/>
                    <a:pt x="90000" y="64000"/>
                    <a:pt x="75000" y="56000"/>
                  </a:cubicBezTo>
                  <a:cubicBezTo>
                    <a:pt x="75000" y="56000"/>
                    <a:pt x="90000" y="48000"/>
                    <a:pt x="90000" y="40000"/>
                  </a:cubicBezTo>
                  <a:cubicBezTo>
                    <a:pt x="105000" y="8000"/>
                    <a:pt x="45000" y="48000"/>
                    <a:pt x="30000" y="48000"/>
                  </a:cubicBezTo>
                  <a:cubicBezTo>
                    <a:pt x="30000" y="48000"/>
                    <a:pt x="60000" y="24000"/>
                    <a:pt x="45000" y="16000"/>
                  </a:cubicBezTo>
                  <a:cubicBezTo>
                    <a:pt x="45000" y="8000"/>
                    <a:pt x="60000" y="24000"/>
                    <a:pt x="45000" y="1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9" name="Google Shape;769;g90e2d1f501_0_5781"/>
            <p:cNvSpPr/>
            <p:nvPr/>
          </p:nvSpPr>
          <p:spPr>
            <a:xfrm>
              <a:off x="17579181" y="8931135"/>
              <a:ext cx="25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0" y="120000"/>
                    <a:pt x="40000" y="0"/>
                    <a:pt x="80000" y="0"/>
                  </a:cubicBezTo>
                  <a:cubicBezTo>
                    <a:pt x="120000" y="0"/>
                    <a:pt x="8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0" name="Google Shape;770;g90e2d1f501_0_5781"/>
            <p:cNvSpPr/>
            <p:nvPr/>
          </p:nvSpPr>
          <p:spPr>
            <a:xfrm>
              <a:off x="17681092" y="9052185"/>
              <a:ext cx="447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0"/>
                    <a:pt x="0" y="60000"/>
                  </a:cubicBezTo>
                  <a:cubicBezTo>
                    <a:pt x="0" y="6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1" name="Google Shape;771;g90e2d1f501_0_5781"/>
            <p:cNvSpPr/>
            <p:nvPr/>
          </p:nvSpPr>
          <p:spPr>
            <a:xfrm>
              <a:off x="17690645" y="9061740"/>
              <a:ext cx="1752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157" y="10909"/>
                  </a:moveTo>
                  <a:cubicBezTo>
                    <a:pt x="56842" y="0"/>
                    <a:pt x="31578" y="21818"/>
                    <a:pt x="25263" y="32727"/>
                  </a:cubicBezTo>
                  <a:cubicBezTo>
                    <a:pt x="18947" y="32727"/>
                    <a:pt x="25263" y="32727"/>
                    <a:pt x="18947" y="43636"/>
                  </a:cubicBezTo>
                  <a:cubicBezTo>
                    <a:pt x="18947" y="54545"/>
                    <a:pt x="12631" y="32727"/>
                    <a:pt x="6315" y="32727"/>
                  </a:cubicBezTo>
                  <a:cubicBezTo>
                    <a:pt x="0" y="32727"/>
                    <a:pt x="12631" y="65454"/>
                    <a:pt x="18947" y="65454"/>
                  </a:cubicBezTo>
                  <a:cubicBezTo>
                    <a:pt x="18947" y="76363"/>
                    <a:pt x="31578" y="76363"/>
                    <a:pt x="37894" y="76363"/>
                  </a:cubicBezTo>
                  <a:cubicBezTo>
                    <a:pt x="50526" y="76363"/>
                    <a:pt x="50526" y="98181"/>
                    <a:pt x="56842" y="109090"/>
                  </a:cubicBezTo>
                  <a:cubicBezTo>
                    <a:pt x="63157" y="120000"/>
                    <a:pt x="82105" y="109090"/>
                    <a:pt x="88421" y="109090"/>
                  </a:cubicBezTo>
                  <a:cubicBezTo>
                    <a:pt x="113684" y="109090"/>
                    <a:pt x="120000" y="87272"/>
                    <a:pt x="113684" y="54545"/>
                  </a:cubicBezTo>
                  <a:cubicBezTo>
                    <a:pt x="113684" y="32727"/>
                    <a:pt x="107368" y="21818"/>
                    <a:pt x="94736" y="21818"/>
                  </a:cubicBezTo>
                  <a:cubicBezTo>
                    <a:pt x="88421" y="21818"/>
                    <a:pt x="75789" y="10909"/>
                    <a:pt x="63157" y="10909"/>
                  </a:cubicBezTo>
                  <a:cubicBezTo>
                    <a:pt x="63157" y="10909"/>
                    <a:pt x="69473" y="10909"/>
                    <a:pt x="63157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2" name="Google Shape;772;g90e2d1f501_0_5781"/>
            <p:cNvSpPr/>
            <p:nvPr/>
          </p:nvSpPr>
          <p:spPr>
            <a:xfrm>
              <a:off x="18521856" y="9240134"/>
              <a:ext cx="1944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80000"/>
                  </a:moveTo>
                  <a:cubicBezTo>
                    <a:pt x="5714" y="70000"/>
                    <a:pt x="28571" y="80000"/>
                    <a:pt x="34285" y="80000"/>
                  </a:cubicBezTo>
                  <a:cubicBezTo>
                    <a:pt x="40000" y="80000"/>
                    <a:pt x="45714" y="60000"/>
                    <a:pt x="51428" y="70000"/>
                  </a:cubicBezTo>
                  <a:cubicBezTo>
                    <a:pt x="57142" y="80000"/>
                    <a:pt x="68571" y="80000"/>
                    <a:pt x="74285" y="70000"/>
                  </a:cubicBezTo>
                  <a:cubicBezTo>
                    <a:pt x="74285" y="60000"/>
                    <a:pt x="80000" y="50000"/>
                    <a:pt x="80000" y="50000"/>
                  </a:cubicBezTo>
                  <a:cubicBezTo>
                    <a:pt x="85714" y="50000"/>
                    <a:pt x="97142" y="50000"/>
                    <a:pt x="97142" y="30000"/>
                  </a:cubicBezTo>
                  <a:cubicBezTo>
                    <a:pt x="97142" y="0"/>
                    <a:pt x="120000" y="20000"/>
                    <a:pt x="114285" y="40000"/>
                  </a:cubicBezTo>
                  <a:cubicBezTo>
                    <a:pt x="108571" y="50000"/>
                    <a:pt x="102857" y="70000"/>
                    <a:pt x="102857" y="70000"/>
                  </a:cubicBezTo>
                  <a:cubicBezTo>
                    <a:pt x="85714" y="80000"/>
                    <a:pt x="80000" y="100000"/>
                    <a:pt x="62857" y="110000"/>
                  </a:cubicBezTo>
                  <a:cubicBezTo>
                    <a:pt x="51428" y="120000"/>
                    <a:pt x="0" y="110000"/>
                    <a:pt x="0" y="80000"/>
                  </a:cubicBezTo>
                  <a:cubicBezTo>
                    <a:pt x="0" y="70000"/>
                    <a:pt x="0" y="100000"/>
                    <a:pt x="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3" name="Google Shape;773;g90e2d1f501_0_5781"/>
            <p:cNvSpPr/>
            <p:nvPr/>
          </p:nvSpPr>
          <p:spPr>
            <a:xfrm>
              <a:off x="18802113" y="9297471"/>
              <a:ext cx="828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0"/>
                  </a:moveTo>
                  <a:cubicBezTo>
                    <a:pt x="0" y="10909"/>
                    <a:pt x="66666" y="120000"/>
                    <a:pt x="106666" y="87272"/>
                  </a:cubicBezTo>
                  <a:cubicBezTo>
                    <a:pt x="120000" y="65454"/>
                    <a:pt x="80000" y="43636"/>
                    <a:pt x="66666" y="43636"/>
                  </a:cubicBezTo>
                  <a:cubicBezTo>
                    <a:pt x="53333" y="32727"/>
                    <a:pt x="13333" y="0"/>
                    <a:pt x="13333" y="0"/>
                  </a:cubicBezTo>
                  <a:cubicBezTo>
                    <a:pt x="0" y="10909"/>
                    <a:pt x="26666" y="0"/>
                    <a:pt x="133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4" name="Google Shape;774;g90e2d1f501_0_5781"/>
            <p:cNvSpPr/>
            <p:nvPr/>
          </p:nvSpPr>
          <p:spPr>
            <a:xfrm>
              <a:off x="19044148" y="9485422"/>
              <a:ext cx="540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0000"/>
                  </a:moveTo>
                  <a:cubicBezTo>
                    <a:pt x="120000" y="40000"/>
                    <a:pt x="0" y="0"/>
                    <a:pt x="20000" y="40000"/>
                  </a:cubicBezTo>
                  <a:cubicBezTo>
                    <a:pt x="20000" y="60000"/>
                    <a:pt x="120000" y="100000"/>
                    <a:pt x="120000" y="80000"/>
                  </a:cubicBezTo>
                  <a:cubicBezTo>
                    <a:pt x="120000" y="60000"/>
                    <a:pt x="120000" y="120000"/>
                    <a:pt x="12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5" name="Google Shape;775;g90e2d1f501_0_5781"/>
            <p:cNvSpPr/>
            <p:nvPr/>
          </p:nvSpPr>
          <p:spPr>
            <a:xfrm>
              <a:off x="18986825" y="9399410"/>
              <a:ext cx="86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120000"/>
                  </a:moveTo>
                  <a:cubicBezTo>
                    <a:pt x="80000" y="100000"/>
                    <a:pt x="40000" y="0"/>
                    <a:pt x="0" y="20000"/>
                  </a:cubicBezTo>
                  <a:cubicBezTo>
                    <a:pt x="0" y="40000"/>
                    <a:pt x="40000" y="60000"/>
                    <a:pt x="40000" y="80000"/>
                  </a:cubicBezTo>
                  <a:cubicBezTo>
                    <a:pt x="66666" y="80000"/>
                    <a:pt x="80000" y="100000"/>
                    <a:pt x="106666" y="120000"/>
                  </a:cubicBezTo>
                  <a:cubicBezTo>
                    <a:pt x="120000" y="120000"/>
                    <a:pt x="80000" y="100000"/>
                    <a:pt x="106666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6" name="Google Shape;776;g90e2d1f501_0_5781"/>
            <p:cNvSpPr/>
            <p:nvPr/>
          </p:nvSpPr>
          <p:spPr>
            <a:xfrm>
              <a:off x="18904020" y="9361182"/>
              <a:ext cx="38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48000"/>
                    <a:pt x="0" y="0"/>
                    <a:pt x="0" y="0"/>
                  </a:cubicBezTo>
                  <a:cubicBezTo>
                    <a:pt x="0" y="24000"/>
                    <a:pt x="120000" y="120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7" name="Google Shape;777;g90e2d1f501_0_5781"/>
            <p:cNvSpPr/>
            <p:nvPr/>
          </p:nvSpPr>
          <p:spPr>
            <a:xfrm>
              <a:off x="19247970" y="10017406"/>
              <a:ext cx="1497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500" y="110000"/>
                  </a:moveTo>
                  <a:cubicBezTo>
                    <a:pt x="120000" y="120000"/>
                    <a:pt x="22500" y="0"/>
                    <a:pt x="15000" y="0"/>
                  </a:cubicBezTo>
                  <a:cubicBezTo>
                    <a:pt x="0" y="0"/>
                    <a:pt x="52500" y="90000"/>
                    <a:pt x="112500" y="11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8" name="Google Shape;778;g90e2d1f501_0_5781"/>
            <p:cNvSpPr/>
            <p:nvPr/>
          </p:nvSpPr>
          <p:spPr>
            <a:xfrm>
              <a:off x="19649244" y="10727782"/>
              <a:ext cx="105000" cy="13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cubicBezTo>
                    <a:pt x="109090" y="102857"/>
                    <a:pt x="120000" y="94285"/>
                    <a:pt x="98181" y="85714"/>
                  </a:cubicBezTo>
                  <a:cubicBezTo>
                    <a:pt x="87272" y="68571"/>
                    <a:pt x="98181" y="68571"/>
                    <a:pt x="98181" y="59999"/>
                  </a:cubicBezTo>
                  <a:cubicBezTo>
                    <a:pt x="87272" y="42857"/>
                    <a:pt x="0" y="8571"/>
                    <a:pt x="0" y="0"/>
                  </a:cubicBezTo>
                  <a:cubicBezTo>
                    <a:pt x="0" y="8571"/>
                    <a:pt x="32727" y="25714"/>
                    <a:pt x="32727" y="34285"/>
                  </a:cubicBezTo>
                  <a:cubicBezTo>
                    <a:pt x="43636" y="51428"/>
                    <a:pt x="43636" y="59999"/>
                    <a:pt x="54545" y="68571"/>
                  </a:cubicBezTo>
                  <a:cubicBezTo>
                    <a:pt x="65454" y="77142"/>
                    <a:pt x="98181" y="85714"/>
                    <a:pt x="87272" y="94285"/>
                  </a:cubicBezTo>
                  <a:cubicBezTo>
                    <a:pt x="87272" y="111428"/>
                    <a:pt x="98181" y="111428"/>
                    <a:pt x="120000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9" name="Google Shape;779;g90e2d1f501_0_5781"/>
            <p:cNvSpPr/>
            <p:nvPr/>
          </p:nvSpPr>
          <p:spPr>
            <a:xfrm>
              <a:off x="19677906" y="10848834"/>
              <a:ext cx="242100" cy="28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923" y="8000"/>
                  </a:moveTo>
                  <a:cubicBezTo>
                    <a:pt x="32307" y="8000"/>
                    <a:pt x="32307" y="36000"/>
                    <a:pt x="32307" y="44000"/>
                  </a:cubicBezTo>
                  <a:cubicBezTo>
                    <a:pt x="27692" y="52000"/>
                    <a:pt x="0" y="64000"/>
                    <a:pt x="23076" y="72000"/>
                  </a:cubicBezTo>
                  <a:cubicBezTo>
                    <a:pt x="36923" y="76000"/>
                    <a:pt x="50769" y="84000"/>
                    <a:pt x="41538" y="100000"/>
                  </a:cubicBezTo>
                  <a:cubicBezTo>
                    <a:pt x="27692" y="120000"/>
                    <a:pt x="50769" y="116000"/>
                    <a:pt x="64615" y="104000"/>
                  </a:cubicBezTo>
                  <a:cubicBezTo>
                    <a:pt x="69230" y="100000"/>
                    <a:pt x="73846" y="92000"/>
                    <a:pt x="78461" y="88000"/>
                  </a:cubicBezTo>
                  <a:cubicBezTo>
                    <a:pt x="87692" y="76000"/>
                    <a:pt x="83076" y="76000"/>
                    <a:pt x="83076" y="64000"/>
                  </a:cubicBezTo>
                  <a:cubicBezTo>
                    <a:pt x="87692" y="56000"/>
                    <a:pt x="96923" y="56000"/>
                    <a:pt x="101538" y="56000"/>
                  </a:cubicBezTo>
                  <a:cubicBezTo>
                    <a:pt x="106153" y="60000"/>
                    <a:pt x="115384" y="44000"/>
                    <a:pt x="120000" y="40000"/>
                  </a:cubicBezTo>
                  <a:cubicBezTo>
                    <a:pt x="120000" y="36000"/>
                    <a:pt x="120000" y="24000"/>
                    <a:pt x="115384" y="24000"/>
                  </a:cubicBezTo>
                  <a:cubicBezTo>
                    <a:pt x="106153" y="24000"/>
                    <a:pt x="96923" y="32000"/>
                    <a:pt x="92307" y="32000"/>
                  </a:cubicBezTo>
                  <a:cubicBezTo>
                    <a:pt x="83076" y="32000"/>
                    <a:pt x="69230" y="28000"/>
                    <a:pt x="64615" y="20000"/>
                  </a:cubicBezTo>
                  <a:cubicBezTo>
                    <a:pt x="60000" y="16000"/>
                    <a:pt x="60000" y="0"/>
                    <a:pt x="50769" y="0"/>
                  </a:cubicBezTo>
                  <a:cubicBezTo>
                    <a:pt x="50769" y="0"/>
                    <a:pt x="50769" y="12000"/>
                    <a:pt x="50769" y="12000"/>
                  </a:cubicBezTo>
                  <a:cubicBezTo>
                    <a:pt x="46153" y="12000"/>
                    <a:pt x="41538" y="4000"/>
                    <a:pt x="36923" y="8000"/>
                  </a:cubicBezTo>
                  <a:cubicBezTo>
                    <a:pt x="32307" y="8000"/>
                    <a:pt x="41538" y="4000"/>
                    <a:pt x="36923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0" name="Google Shape;780;g90e2d1f501_0_5781"/>
            <p:cNvSpPr/>
            <p:nvPr/>
          </p:nvSpPr>
          <p:spPr>
            <a:xfrm>
              <a:off x="19359438" y="11055893"/>
              <a:ext cx="3663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12631"/>
                  </a:moveTo>
                  <a:cubicBezTo>
                    <a:pt x="101538" y="12631"/>
                    <a:pt x="98461" y="0"/>
                    <a:pt x="92307" y="3157"/>
                  </a:cubicBezTo>
                  <a:cubicBezTo>
                    <a:pt x="83076" y="9473"/>
                    <a:pt x="86153" y="15789"/>
                    <a:pt x="80000" y="25263"/>
                  </a:cubicBezTo>
                  <a:cubicBezTo>
                    <a:pt x="76923" y="28421"/>
                    <a:pt x="73846" y="37894"/>
                    <a:pt x="67692" y="41052"/>
                  </a:cubicBezTo>
                  <a:cubicBezTo>
                    <a:pt x="61538" y="50526"/>
                    <a:pt x="55384" y="53684"/>
                    <a:pt x="46153" y="56842"/>
                  </a:cubicBezTo>
                  <a:cubicBezTo>
                    <a:pt x="40000" y="60000"/>
                    <a:pt x="36923" y="66315"/>
                    <a:pt x="27692" y="69473"/>
                  </a:cubicBezTo>
                  <a:cubicBezTo>
                    <a:pt x="21538" y="72631"/>
                    <a:pt x="21538" y="85263"/>
                    <a:pt x="12307" y="85263"/>
                  </a:cubicBezTo>
                  <a:cubicBezTo>
                    <a:pt x="0" y="88421"/>
                    <a:pt x="12307" y="97894"/>
                    <a:pt x="6153" y="104210"/>
                  </a:cubicBezTo>
                  <a:cubicBezTo>
                    <a:pt x="3076" y="104210"/>
                    <a:pt x="0" y="104210"/>
                    <a:pt x="3076" y="107368"/>
                  </a:cubicBezTo>
                  <a:cubicBezTo>
                    <a:pt x="3076" y="110526"/>
                    <a:pt x="3076" y="110526"/>
                    <a:pt x="9230" y="110526"/>
                  </a:cubicBezTo>
                  <a:cubicBezTo>
                    <a:pt x="15384" y="110526"/>
                    <a:pt x="24615" y="116842"/>
                    <a:pt x="30769" y="116842"/>
                  </a:cubicBezTo>
                  <a:cubicBezTo>
                    <a:pt x="43076" y="120000"/>
                    <a:pt x="49230" y="113684"/>
                    <a:pt x="58461" y="107368"/>
                  </a:cubicBezTo>
                  <a:cubicBezTo>
                    <a:pt x="64615" y="101052"/>
                    <a:pt x="67692" y="94736"/>
                    <a:pt x="67692" y="85263"/>
                  </a:cubicBezTo>
                  <a:cubicBezTo>
                    <a:pt x="70769" y="75789"/>
                    <a:pt x="73846" y="75789"/>
                    <a:pt x="83076" y="69473"/>
                  </a:cubicBezTo>
                  <a:cubicBezTo>
                    <a:pt x="86153" y="69473"/>
                    <a:pt x="86153" y="66315"/>
                    <a:pt x="89230" y="66315"/>
                  </a:cubicBezTo>
                  <a:cubicBezTo>
                    <a:pt x="92307" y="66315"/>
                    <a:pt x="95384" y="66315"/>
                    <a:pt x="101538" y="66315"/>
                  </a:cubicBezTo>
                  <a:cubicBezTo>
                    <a:pt x="104615" y="63157"/>
                    <a:pt x="101538" y="60000"/>
                    <a:pt x="98461" y="60000"/>
                  </a:cubicBezTo>
                  <a:cubicBezTo>
                    <a:pt x="95384" y="56842"/>
                    <a:pt x="95384" y="56842"/>
                    <a:pt x="98461" y="53684"/>
                  </a:cubicBezTo>
                  <a:cubicBezTo>
                    <a:pt x="104615" y="44210"/>
                    <a:pt x="110769" y="37894"/>
                    <a:pt x="116923" y="28421"/>
                  </a:cubicBezTo>
                  <a:cubicBezTo>
                    <a:pt x="116923" y="25263"/>
                    <a:pt x="116923" y="22105"/>
                    <a:pt x="116923" y="18947"/>
                  </a:cubicBezTo>
                  <a:cubicBezTo>
                    <a:pt x="116923" y="15789"/>
                    <a:pt x="116923" y="15789"/>
                    <a:pt x="116923" y="12631"/>
                  </a:cubicBezTo>
                  <a:cubicBezTo>
                    <a:pt x="120000" y="9473"/>
                    <a:pt x="113846" y="12631"/>
                    <a:pt x="113846" y="12631"/>
                  </a:cubicBezTo>
                  <a:cubicBezTo>
                    <a:pt x="113846" y="9473"/>
                    <a:pt x="113846" y="9473"/>
                    <a:pt x="113846" y="6315"/>
                  </a:cubicBezTo>
                  <a:cubicBezTo>
                    <a:pt x="110769" y="9473"/>
                    <a:pt x="107692" y="15789"/>
                    <a:pt x="101538" y="1263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1" name="Google Shape;781;g90e2d1f501_0_5781"/>
            <p:cNvSpPr/>
            <p:nvPr/>
          </p:nvSpPr>
          <p:spPr>
            <a:xfrm>
              <a:off x="19416759" y="11412677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20000" y="60000"/>
                    <a:pt x="60000" y="60000"/>
                    <a:pt x="60000" y="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60000" y="12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2" name="Google Shape;782;g90e2d1f501_0_5781"/>
            <p:cNvSpPr/>
            <p:nvPr/>
          </p:nvSpPr>
          <p:spPr>
            <a:xfrm>
              <a:off x="18343513" y="11065452"/>
              <a:ext cx="1782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333"/>
                  </a:moveTo>
                  <a:cubicBezTo>
                    <a:pt x="0" y="20000"/>
                    <a:pt x="12631" y="40000"/>
                    <a:pt x="12631" y="46666"/>
                  </a:cubicBezTo>
                  <a:cubicBezTo>
                    <a:pt x="18947" y="53333"/>
                    <a:pt x="25263" y="60000"/>
                    <a:pt x="25263" y="66666"/>
                  </a:cubicBezTo>
                  <a:cubicBezTo>
                    <a:pt x="25263" y="73333"/>
                    <a:pt x="18947" y="73333"/>
                    <a:pt x="18947" y="80000"/>
                  </a:cubicBezTo>
                  <a:cubicBezTo>
                    <a:pt x="25263" y="100000"/>
                    <a:pt x="44210" y="113333"/>
                    <a:pt x="56842" y="120000"/>
                  </a:cubicBezTo>
                  <a:cubicBezTo>
                    <a:pt x="69473" y="120000"/>
                    <a:pt x="69473" y="106666"/>
                    <a:pt x="75789" y="100000"/>
                  </a:cubicBezTo>
                  <a:cubicBezTo>
                    <a:pt x="75789" y="100000"/>
                    <a:pt x="82105" y="113333"/>
                    <a:pt x="82105" y="113333"/>
                  </a:cubicBezTo>
                  <a:cubicBezTo>
                    <a:pt x="82105" y="106666"/>
                    <a:pt x="82105" y="93333"/>
                    <a:pt x="88421" y="93333"/>
                  </a:cubicBezTo>
                  <a:cubicBezTo>
                    <a:pt x="94736" y="86666"/>
                    <a:pt x="94736" y="100000"/>
                    <a:pt x="101052" y="100000"/>
                  </a:cubicBezTo>
                  <a:cubicBezTo>
                    <a:pt x="94736" y="100000"/>
                    <a:pt x="113684" y="53333"/>
                    <a:pt x="113684" y="46666"/>
                  </a:cubicBezTo>
                  <a:cubicBezTo>
                    <a:pt x="113684" y="40000"/>
                    <a:pt x="120000" y="0"/>
                    <a:pt x="101052" y="6666"/>
                  </a:cubicBezTo>
                  <a:cubicBezTo>
                    <a:pt x="82105" y="13333"/>
                    <a:pt x="63157" y="26666"/>
                    <a:pt x="44210" y="20000"/>
                  </a:cubicBezTo>
                  <a:cubicBezTo>
                    <a:pt x="37894" y="20000"/>
                    <a:pt x="6315" y="0"/>
                    <a:pt x="0" y="13333"/>
                  </a:cubicBezTo>
                  <a:cubicBezTo>
                    <a:pt x="0" y="20000"/>
                    <a:pt x="6315" y="0"/>
                    <a:pt x="0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3" name="Google Shape;783;g90e2d1f501_0_5781"/>
            <p:cNvSpPr/>
            <p:nvPr/>
          </p:nvSpPr>
          <p:spPr>
            <a:xfrm>
              <a:off x="18483641" y="11017668"/>
              <a:ext cx="28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120000"/>
                    <a:pt x="0" y="24000"/>
                    <a:pt x="40000" y="0"/>
                  </a:cubicBezTo>
                  <a:cubicBezTo>
                    <a:pt x="80000" y="0"/>
                    <a:pt x="120000" y="24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4" name="Google Shape;784;g90e2d1f501_0_5781"/>
            <p:cNvSpPr/>
            <p:nvPr/>
          </p:nvSpPr>
          <p:spPr>
            <a:xfrm>
              <a:off x="18295742" y="11017668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0" y="0"/>
                    <a:pt x="60000" y="0"/>
                  </a:cubicBezTo>
                  <a:cubicBezTo>
                    <a:pt x="12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5" name="Google Shape;785;g90e2d1f501_0_5781"/>
            <p:cNvSpPr/>
            <p:nvPr/>
          </p:nvSpPr>
          <p:spPr>
            <a:xfrm>
              <a:off x="15384909" y="8593468"/>
              <a:ext cx="1020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8" y="0"/>
                  </a:moveTo>
                  <a:cubicBezTo>
                    <a:pt x="21818" y="0"/>
                    <a:pt x="21818" y="0"/>
                    <a:pt x="10909" y="0"/>
                  </a:cubicBezTo>
                  <a:cubicBezTo>
                    <a:pt x="10909" y="0"/>
                    <a:pt x="10909" y="20000"/>
                    <a:pt x="10909" y="20000"/>
                  </a:cubicBezTo>
                  <a:cubicBezTo>
                    <a:pt x="10909" y="33333"/>
                    <a:pt x="0" y="40000"/>
                    <a:pt x="0" y="53333"/>
                  </a:cubicBezTo>
                  <a:cubicBezTo>
                    <a:pt x="0" y="73333"/>
                    <a:pt x="0" y="120000"/>
                    <a:pt x="43636" y="120000"/>
                  </a:cubicBezTo>
                  <a:cubicBezTo>
                    <a:pt x="65454" y="120000"/>
                    <a:pt x="98181" y="113333"/>
                    <a:pt x="98181" y="100000"/>
                  </a:cubicBezTo>
                  <a:cubicBezTo>
                    <a:pt x="120000" y="86666"/>
                    <a:pt x="98181" y="66666"/>
                    <a:pt x="98181" y="53333"/>
                  </a:cubicBezTo>
                  <a:cubicBezTo>
                    <a:pt x="76363" y="40000"/>
                    <a:pt x="54545" y="0"/>
                    <a:pt x="21818" y="0"/>
                  </a:cubicBezTo>
                  <a:cubicBezTo>
                    <a:pt x="10909" y="0"/>
                    <a:pt x="32727" y="0"/>
                    <a:pt x="2181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6" name="Google Shape;786;g90e2d1f501_0_5781"/>
            <p:cNvSpPr/>
            <p:nvPr/>
          </p:nvSpPr>
          <p:spPr>
            <a:xfrm>
              <a:off x="13665166" y="9606472"/>
              <a:ext cx="337500" cy="65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333" y="3428"/>
                  </a:moveTo>
                  <a:cubicBezTo>
                    <a:pt x="103333" y="3428"/>
                    <a:pt x="100000" y="0"/>
                    <a:pt x="96666" y="0"/>
                  </a:cubicBezTo>
                  <a:cubicBezTo>
                    <a:pt x="96666" y="1714"/>
                    <a:pt x="93333" y="3428"/>
                    <a:pt x="93333" y="5142"/>
                  </a:cubicBezTo>
                  <a:cubicBezTo>
                    <a:pt x="90000" y="8571"/>
                    <a:pt x="90000" y="10285"/>
                    <a:pt x="86666" y="13714"/>
                  </a:cubicBezTo>
                  <a:cubicBezTo>
                    <a:pt x="83333" y="15428"/>
                    <a:pt x="80000" y="13714"/>
                    <a:pt x="76666" y="13714"/>
                  </a:cubicBezTo>
                  <a:cubicBezTo>
                    <a:pt x="76666" y="13714"/>
                    <a:pt x="80000" y="15428"/>
                    <a:pt x="76666" y="17142"/>
                  </a:cubicBezTo>
                  <a:cubicBezTo>
                    <a:pt x="76666" y="18857"/>
                    <a:pt x="73333" y="18857"/>
                    <a:pt x="73333" y="20571"/>
                  </a:cubicBezTo>
                  <a:cubicBezTo>
                    <a:pt x="73333" y="20571"/>
                    <a:pt x="76666" y="22285"/>
                    <a:pt x="76666" y="22285"/>
                  </a:cubicBezTo>
                  <a:cubicBezTo>
                    <a:pt x="76666" y="24000"/>
                    <a:pt x="73333" y="22285"/>
                    <a:pt x="70000" y="24000"/>
                  </a:cubicBezTo>
                  <a:cubicBezTo>
                    <a:pt x="66666" y="24000"/>
                    <a:pt x="66666" y="25714"/>
                    <a:pt x="63333" y="27428"/>
                  </a:cubicBezTo>
                  <a:cubicBezTo>
                    <a:pt x="60000" y="29142"/>
                    <a:pt x="56666" y="29142"/>
                    <a:pt x="50000" y="30857"/>
                  </a:cubicBezTo>
                  <a:cubicBezTo>
                    <a:pt x="46666" y="30857"/>
                    <a:pt x="53333" y="32571"/>
                    <a:pt x="50000" y="32571"/>
                  </a:cubicBezTo>
                  <a:cubicBezTo>
                    <a:pt x="50000" y="34285"/>
                    <a:pt x="43333" y="30857"/>
                    <a:pt x="43333" y="32571"/>
                  </a:cubicBezTo>
                  <a:cubicBezTo>
                    <a:pt x="36666" y="34285"/>
                    <a:pt x="33333" y="34285"/>
                    <a:pt x="26666" y="36000"/>
                  </a:cubicBezTo>
                  <a:cubicBezTo>
                    <a:pt x="23333" y="36000"/>
                    <a:pt x="20000" y="34285"/>
                    <a:pt x="20000" y="36000"/>
                  </a:cubicBezTo>
                  <a:cubicBezTo>
                    <a:pt x="16666" y="39428"/>
                    <a:pt x="16666" y="42857"/>
                    <a:pt x="13333" y="46285"/>
                  </a:cubicBezTo>
                  <a:cubicBezTo>
                    <a:pt x="10000" y="54857"/>
                    <a:pt x="26666" y="66857"/>
                    <a:pt x="13333" y="75428"/>
                  </a:cubicBezTo>
                  <a:cubicBezTo>
                    <a:pt x="10000" y="78857"/>
                    <a:pt x="3333" y="82285"/>
                    <a:pt x="0" y="87428"/>
                  </a:cubicBezTo>
                  <a:cubicBezTo>
                    <a:pt x="0" y="89142"/>
                    <a:pt x="0" y="92571"/>
                    <a:pt x="0" y="94285"/>
                  </a:cubicBezTo>
                  <a:cubicBezTo>
                    <a:pt x="3333" y="96000"/>
                    <a:pt x="10000" y="97714"/>
                    <a:pt x="6666" y="101142"/>
                  </a:cubicBezTo>
                  <a:cubicBezTo>
                    <a:pt x="3333" y="106285"/>
                    <a:pt x="6666" y="113142"/>
                    <a:pt x="16666" y="116571"/>
                  </a:cubicBezTo>
                  <a:cubicBezTo>
                    <a:pt x="26666" y="120000"/>
                    <a:pt x="36666" y="120000"/>
                    <a:pt x="53333" y="116571"/>
                  </a:cubicBezTo>
                  <a:cubicBezTo>
                    <a:pt x="70000" y="113142"/>
                    <a:pt x="73333" y="94285"/>
                    <a:pt x="80000" y="85714"/>
                  </a:cubicBezTo>
                  <a:cubicBezTo>
                    <a:pt x="86666" y="73714"/>
                    <a:pt x="96666" y="63428"/>
                    <a:pt x="103333" y="51428"/>
                  </a:cubicBezTo>
                  <a:cubicBezTo>
                    <a:pt x="103333" y="48000"/>
                    <a:pt x="103333" y="42857"/>
                    <a:pt x="106666" y="39428"/>
                  </a:cubicBezTo>
                  <a:cubicBezTo>
                    <a:pt x="110000" y="37714"/>
                    <a:pt x="103333" y="24000"/>
                    <a:pt x="113333" y="32571"/>
                  </a:cubicBezTo>
                  <a:cubicBezTo>
                    <a:pt x="116666" y="34285"/>
                    <a:pt x="116666" y="30857"/>
                    <a:pt x="120000" y="29142"/>
                  </a:cubicBezTo>
                  <a:cubicBezTo>
                    <a:pt x="120000" y="25714"/>
                    <a:pt x="116666" y="22285"/>
                    <a:pt x="116666" y="18857"/>
                  </a:cubicBezTo>
                  <a:cubicBezTo>
                    <a:pt x="113333" y="15428"/>
                    <a:pt x="110000" y="6857"/>
                    <a:pt x="103333" y="3428"/>
                  </a:cubicBezTo>
                  <a:cubicBezTo>
                    <a:pt x="100000" y="1714"/>
                    <a:pt x="106666" y="3428"/>
                    <a:pt x="103333" y="3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7" name="Google Shape;787;g90e2d1f501_0_5781"/>
            <p:cNvSpPr/>
            <p:nvPr/>
          </p:nvSpPr>
          <p:spPr>
            <a:xfrm>
              <a:off x="14413570" y="5028839"/>
              <a:ext cx="1020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05000"/>
                  </a:moveTo>
                  <a:cubicBezTo>
                    <a:pt x="120000" y="120000"/>
                    <a:pt x="98181" y="75000"/>
                    <a:pt x="87272" y="60000"/>
                  </a:cubicBezTo>
                  <a:cubicBezTo>
                    <a:pt x="76363" y="45000"/>
                    <a:pt x="43636" y="15000"/>
                    <a:pt x="32727" y="0"/>
                  </a:cubicBezTo>
                  <a:cubicBezTo>
                    <a:pt x="21818" y="0"/>
                    <a:pt x="10909" y="15000"/>
                    <a:pt x="10909" y="30000"/>
                  </a:cubicBezTo>
                  <a:cubicBezTo>
                    <a:pt x="0" y="45000"/>
                    <a:pt x="21818" y="60000"/>
                    <a:pt x="32727" y="75000"/>
                  </a:cubicBezTo>
                  <a:cubicBezTo>
                    <a:pt x="54545" y="90000"/>
                    <a:pt x="76363" y="105000"/>
                    <a:pt x="98181" y="105000"/>
                  </a:cubicBezTo>
                  <a:cubicBezTo>
                    <a:pt x="109090" y="105000"/>
                    <a:pt x="76363" y="105000"/>
                    <a:pt x="98181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8" name="Google Shape;788;g90e2d1f501_0_5781"/>
            <p:cNvSpPr/>
            <p:nvPr/>
          </p:nvSpPr>
          <p:spPr>
            <a:xfrm>
              <a:off x="13926309" y="5086180"/>
              <a:ext cx="1020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72000"/>
                  </a:moveTo>
                  <a:cubicBezTo>
                    <a:pt x="109090" y="96000"/>
                    <a:pt x="76363" y="108000"/>
                    <a:pt x="65454" y="120000"/>
                  </a:cubicBezTo>
                  <a:cubicBezTo>
                    <a:pt x="43636" y="120000"/>
                    <a:pt x="0" y="108000"/>
                    <a:pt x="0" y="72000"/>
                  </a:cubicBezTo>
                  <a:cubicBezTo>
                    <a:pt x="10909" y="0"/>
                    <a:pt x="120000" y="72000"/>
                    <a:pt x="109090" y="72000"/>
                  </a:cubicBezTo>
                  <a:cubicBezTo>
                    <a:pt x="109090" y="84000"/>
                    <a:pt x="120000" y="60000"/>
                    <a:pt x="10909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9" name="Google Shape;789;g90e2d1f501_0_5781"/>
            <p:cNvSpPr/>
            <p:nvPr/>
          </p:nvSpPr>
          <p:spPr>
            <a:xfrm>
              <a:off x="14945419" y="4767625"/>
              <a:ext cx="82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93333" y="96000"/>
                    <a:pt x="80000" y="96000"/>
                    <a:pt x="53333" y="120000"/>
                  </a:cubicBezTo>
                  <a:cubicBezTo>
                    <a:pt x="26666" y="120000"/>
                    <a:pt x="0" y="72000"/>
                    <a:pt x="13333" y="24000"/>
                  </a:cubicBezTo>
                  <a:cubicBezTo>
                    <a:pt x="13333" y="0"/>
                    <a:pt x="66666" y="0"/>
                    <a:pt x="80000" y="24000"/>
                  </a:cubicBezTo>
                  <a:cubicBezTo>
                    <a:pt x="93333" y="24000"/>
                    <a:pt x="106666" y="72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0" name="Google Shape;790;g90e2d1f501_0_5781"/>
            <p:cNvSpPr/>
            <p:nvPr/>
          </p:nvSpPr>
          <p:spPr>
            <a:xfrm>
              <a:off x="16811663" y="4675244"/>
              <a:ext cx="924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48000" y="120000"/>
                    <a:pt x="24000" y="96000"/>
                    <a:pt x="12000" y="96000"/>
                  </a:cubicBezTo>
                  <a:cubicBezTo>
                    <a:pt x="0" y="72000"/>
                    <a:pt x="36000" y="24000"/>
                    <a:pt x="48000" y="24000"/>
                  </a:cubicBezTo>
                  <a:cubicBezTo>
                    <a:pt x="60000" y="0"/>
                    <a:pt x="96000" y="0"/>
                    <a:pt x="108000" y="24000"/>
                  </a:cubicBezTo>
                  <a:cubicBezTo>
                    <a:pt x="120000" y="48000"/>
                    <a:pt x="84000" y="120000"/>
                    <a:pt x="72000" y="120000"/>
                  </a:cubicBezTo>
                  <a:cubicBezTo>
                    <a:pt x="48000" y="120000"/>
                    <a:pt x="72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1" name="Google Shape;791;g90e2d1f501_0_5781"/>
            <p:cNvSpPr/>
            <p:nvPr/>
          </p:nvSpPr>
          <p:spPr>
            <a:xfrm>
              <a:off x="15868988" y="3999910"/>
              <a:ext cx="573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120000"/>
                    <a:pt x="0" y="120000"/>
                    <a:pt x="0" y="60000"/>
                  </a:cubicBezTo>
                  <a:cubicBezTo>
                    <a:pt x="0" y="0"/>
                    <a:pt x="120000" y="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2" name="Google Shape;792;g90e2d1f501_0_5781"/>
            <p:cNvSpPr/>
            <p:nvPr/>
          </p:nvSpPr>
          <p:spPr>
            <a:xfrm>
              <a:off x="15346695" y="4805855"/>
              <a:ext cx="540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20000"/>
                  </a:moveTo>
                  <a:cubicBezTo>
                    <a:pt x="80000" y="120000"/>
                    <a:pt x="0" y="90000"/>
                    <a:pt x="40000" y="30000"/>
                  </a:cubicBezTo>
                  <a:cubicBezTo>
                    <a:pt x="100000" y="0"/>
                    <a:pt x="120000" y="120000"/>
                    <a:pt x="10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3" name="Google Shape;793;g90e2d1f501_0_5781"/>
            <p:cNvSpPr/>
            <p:nvPr/>
          </p:nvSpPr>
          <p:spPr>
            <a:xfrm>
              <a:off x="12098282" y="6892385"/>
              <a:ext cx="540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0909"/>
                  </a:moveTo>
                  <a:cubicBezTo>
                    <a:pt x="100000" y="32727"/>
                    <a:pt x="120000" y="54545"/>
                    <a:pt x="100000" y="76363"/>
                  </a:cubicBezTo>
                  <a:cubicBezTo>
                    <a:pt x="80000" y="87272"/>
                    <a:pt x="100000" y="120000"/>
                    <a:pt x="60000" y="109090"/>
                  </a:cubicBezTo>
                  <a:cubicBezTo>
                    <a:pt x="20000" y="87272"/>
                    <a:pt x="0" y="65454"/>
                    <a:pt x="20000" y="43636"/>
                  </a:cubicBezTo>
                  <a:cubicBezTo>
                    <a:pt x="20000" y="32727"/>
                    <a:pt x="100000" y="0"/>
                    <a:pt x="100000" y="10909"/>
                  </a:cubicBezTo>
                  <a:cubicBezTo>
                    <a:pt x="100000" y="21818"/>
                    <a:pt x="100000" y="0"/>
                    <a:pt x="100000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4" name="Google Shape;794;g90e2d1f501_0_5781"/>
            <p:cNvSpPr/>
            <p:nvPr/>
          </p:nvSpPr>
          <p:spPr>
            <a:xfrm>
              <a:off x="12079172" y="6984767"/>
              <a:ext cx="828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24000"/>
                  </a:moveTo>
                  <a:cubicBezTo>
                    <a:pt x="80000" y="24000"/>
                    <a:pt x="93333" y="0"/>
                    <a:pt x="66666" y="16000"/>
                  </a:cubicBezTo>
                  <a:cubicBezTo>
                    <a:pt x="26666" y="32000"/>
                    <a:pt x="40000" y="32000"/>
                    <a:pt x="0" y="16000"/>
                  </a:cubicBezTo>
                  <a:cubicBezTo>
                    <a:pt x="0" y="16000"/>
                    <a:pt x="13333" y="64000"/>
                    <a:pt x="13333" y="64000"/>
                  </a:cubicBezTo>
                  <a:cubicBezTo>
                    <a:pt x="26666" y="80000"/>
                    <a:pt x="26666" y="88000"/>
                    <a:pt x="26666" y="104000"/>
                  </a:cubicBezTo>
                  <a:cubicBezTo>
                    <a:pt x="26666" y="112000"/>
                    <a:pt x="26666" y="120000"/>
                    <a:pt x="53333" y="112000"/>
                  </a:cubicBezTo>
                  <a:cubicBezTo>
                    <a:pt x="80000" y="104000"/>
                    <a:pt x="106666" y="104000"/>
                    <a:pt x="106666" y="80000"/>
                  </a:cubicBezTo>
                  <a:cubicBezTo>
                    <a:pt x="106666" y="72000"/>
                    <a:pt x="120000" y="24000"/>
                    <a:pt x="93333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5" name="Google Shape;795;g90e2d1f501_0_5781"/>
            <p:cNvSpPr/>
            <p:nvPr/>
          </p:nvSpPr>
          <p:spPr>
            <a:xfrm>
              <a:off x="12273443" y="7153600"/>
              <a:ext cx="1497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500" y="12000"/>
                  </a:moveTo>
                  <a:cubicBezTo>
                    <a:pt x="30000" y="12000"/>
                    <a:pt x="7500" y="12000"/>
                    <a:pt x="0" y="24000"/>
                  </a:cubicBezTo>
                  <a:cubicBezTo>
                    <a:pt x="0" y="36000"/>
                    <a:pt x="15000" y="48000"/>
                    <a:pt x="22500" y="60000"/>
                  </a:cubicBezTo>
                  <a:cubicBezTo>
                    <a:pt x="37500" y="60000"/>
                    <a:pt x="52500" y="72000"/>
                    <a:pt x="60000" y="84000"/>
                  </a:cubicBezTo>
                  <a:cubicBezTo>
                    <a:pt x="75000" y="96000"/>
                    <a:pt x="90000" y="120000"/>
                    <a:pt x="105000" y="96000"/>
                  </a:cubicBezTo>
                  <a:cubicBezTo>
                    <a:pt x="120000" y="84000"/>
                    <a:pt x="90000" y="72000"/>
                    <a:pt x="97500" y="48000"/>
                  </a:cubicBezTo>
                  <a:cubicBezTo>
                    <a:pt x="97500" y="48000"/>
                    <a:pt x="120000" y="24000"/>
                    <a:pt x="112500" y="12000"/>
                  </a:cubicBezTo>
                  <a:cubicBezTo>
                    <a:pt x="112500" y="0"/>
                    <a:pt x="82500" y="12000"/>
                    <a:pt x="82500" y="12000"/>
                  </a:cubicBezTo>
                  <a:cubicBezTo>
                    <a:pt x="67500" y="24000"/>
                    <a:pt x="52500" y="12000"/>
                    <a:pt x="375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6" name="Google Shape;796;g90e2d1f501_0_5781"/>
            <p:cNvSpPr/>
            <p:nvPr/>
          </p:nvSpPr>
          <p:spPr>
            <a:xfrm>
              <a:off x="13161977" y="7284207"/>
              <a:ext cx="120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17142"/>
                  </a:moveTo>
                  <a:cubicBezTo>
                    <a:pt x="110769" y="17142"/>
                    <a:pt x="92307" y="34285"/>
                    <a:pt x="92307" y="34285"/>
                  </a:cubicBezTo>
                  <a:cubicBezTo>
                    <a:pt x="83076" y="51428"/>
                    <a:pt x="92307" y="85714"/>
                    <a:pt x="92307" y="85714"/>
                  </a:cubicBezTo>
                  <a:cubicBezTo>
                    <a:pt x="83076" y="85714"/>
                    <a:pt x="64615" y="85714"/>
                    <a:pt x="55384" y="102857"/>
                  </a:cubicBezTo>
                  <a:cubicBezTo>
                    <a:pt x="36923" y="119999"/>
                    <a:pt x="27692" y="119999"/>
                    <a:pt x="18461" y="102857"/>
                  </a:cubicBezTo>
                  <a:cubicBezTo>
                    <a:pt x="0" y="68571"/>
                    <a:pt x="36923" y="51428"/>
                    <a:pt x="46153" y="51428"/>
                  </a:cubicBezTo>
                  <a:cubicBezTo>
                    <a:pt x="64615" y="51428"/>
                    <a:pt x="92307" y="34285"/>
                    <a:pt x="110769" y="17142"/>
                  </a:cubicBezTo>
                  <a:cubicBezTo>
                    <a:pt x="120000" y="0"/>
                    <a:pt x="101538" y="34285"/>
                    <a:pt x="110769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7" name="Google Shape;797;g90e2d1f501_0_5781"/>
            <p:cNvSpPr/>
            <p:nvPr/>
          </p:nvSpPr>
          <p:spPr>
            <a:xfrm>
              <a:off x="12760704" y="7293764"/>
              <a:ext cx="140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000" y="120000"/>
                  </a:moveTo>
                  <a:cubicBezTo>
                    <a:pt x="56000" y="120000"/>
                    <a:pt x="0" y="60000"/>
                    <a:pt x="8000" y="30000"/>
                  </a:cubicBezTo>
                  <a:cubicBezTo>
                    <a:pt x="8000" y="0"/>
                    <a:pt x="56000" y="30000"/>
                    <a:pt x="56000" y="30000"/>
                  </a:cubicBezTo>
                  <a:cubicBezTo>
                    <a:pt x="80000" y="60000"/>
                    <a:pt x="96000" y="60000"/>
                    <a:pt x="120000" y="60000"/>
                  </a:cubicBezTo>
                  <a:cubicBezTo>
                    <a:pt x="120000" y="60000"/>
                    <a:pt x="104000" y="90000"/>
                    <a:pt x="104000" y="90000"/>
                  </a:cubicBezTo>
                  <a:cubicBezTo>
                    <a:pt x="96000" y="120000"/>
                    <a:pt x="80000" y="120000"/>
                    <a:pt x="64000" y="120000"/>
                  </a:cubicBezTo>
                  <a:cubicBezTo>
                    <a:pt x="48000" y="120000"/>
                    <a:pt x="72000" y="120000"/>
                    <a:pt x="64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8" name="Google Shape;798;g90e2d1f501_0_5781"/>
            <p:cNvSpPr/>
            <p:nvPr/>
          </p:nvSpPr>
          <p:spPr>
            <a:xfrm>
              <a:off x="12693825" y="5917608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68571"/>
                  </a:moveTo>
                  <a:cubicBezTo>
                    <a:pt x="17142" y="51428"/>
                    <a:pt x="0" y="17142"/>
                    <a:pt x="17142" y="17142"/>
                  </a:cubicBezTo>
                  <a:cubicBezTo>
                    <a:pt x="34285" y="17142"/>
                    <a:pt x="119999" y="0"/>
                    <a:pt x="119999" y="17142"/>
                  </a:cubicBezTo>
                  <a:cubicBezTo>
                    <a:pt x="119999" y="34285"/>
                    <a:pt x="34285" y="102857"/>
                    <a:pt x="17142" y="68571"/>
                  </a:cubicBezTo>
                  <a:cubicBezTo>
                    <a:pt x="17142" y="17142"/>
                    <a:pt x="34285" y="119999"/>
                    <a:pt x="17142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9" name="Google Shape;799;g90e2d1f501_0_5781"/>
            <p:cNvSpPr/>
            <p:nvPr/>
          </p:nvSpPr>
          <p:spPr>
            <a:xfrm>
              <a:off x="12703379" y="5892125"/>
              <a:ext cx="477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80000"/>
                  </a:moveTo>
                  <a:cubicBezTo>
                    <a:pt x="48000" y="80000"/>
                    <a:pt x="0" y="40000"/>
                    <a:pt x="0" y="40000"/>
                  </a:cubicBezTo>
                  <a:cubicBezTo>
                    <a:pt x="0" y="40000"/>
                    <a:pt x="96000" y="0"/>
                    <a:pt x="96000" y="40000"/>
                  </a:cubicBezTo>
                  <a:cubicBezTo>
                    <a:pt x="120000" y="80000"/>
                    <a:pt x="96000" y="120000"/>
                    <a:pt x="72000" y="80000"/>
                  </a:cubicBezTo>
                  <a:cubicBezTo>
                    <a:pt x="24000" y="80000"/>
                    <a:pt x="120000" y="120000"/>
                    <a:pt x="72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0" name="Google Shape;800;g90e2d1f501_0_5781"/>
            <p:cNvSpPr/>
            <p:nvPr/>
          </p:nvSpPr>
          <p:spPr>
            <a:xfrm>
              <a:off x="12509110" y="5955833"/>
              <a:ext cx="540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000"/>
                  </a:moveTo>
                  <a:cubicBezTo>
                    <a:pt x="120000" y="0"/>
                    <a:pt x="0" y="120000"/>
                    <a:pt x="60000" y="108000"/>
                  </a:cubicBezTo>
                  <a:cubicBezTo>
                    <a:pt x="80000" y="108000"/>
                    <a:pt x="120000" y="36000"/>
                    <a:pt x="120000" y="24000"/>
                  </a:cubicBezTo>
                  <a:cubicBezTo>
                    <a:pt x="120000" y="12000"/>
                    <a:pt x="120000" y="36000"/>
                    <a:pt x="12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1" name="Google Shape;801;g90e2d1f501_0_5781"/>
            <p:cNvSpPr/>
            <p:nvPr/>
          </p:nvSpPr>
          <p:spPr>
            <a:xfrm>
              <a:off x="12591917" y="579655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0000"/>
                  </a:moveTo>
                  <a:cubicBezTo>
                    <a:pt x="60000" y="90000"/>
                    <a:pt x="0" y="60000"/>
                    <a:pt x="30000" y="30000"/>
                  </a:cubicBezTo>
                  <a:cubicBezTo>
                    <a:pt x="60000" y="30000"/>
                    <a:pt x="90000" y="0"/>
                    <a:pt x="90000" y="0"/>
                  </a:cubicBezTo>
                  <a:cubicBezTo>
                    <a:pt x="120000" y="0"/>
                    <a:pt x="120000" y="60000"/>
                    <a:pt x="90000" y="90000"/>
                  </a:cubicBezTo>
                  <a:cubicBezTo>
                    <a:pt x="60000" y="120000"/>
                    <a:pt x="120000" y="60000"/>
                    <a:pt x="9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2" name="Google Shape;802;g90e2d1f501_0_5781"/>
            <p:cNvSpPr/>
            <p:nvPr/>
          </p:nvSpPr>
          <p:spPr>
            <a:xfrm>
              <a:off x="12219302" y="6086441"/>
              <a:ext cx="540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6666"/>
                  </a:moveTo>
                  <a:cubicBezTo>
                    <a:pt x="120000" y="13333"/>
                    <a:pt x="120000" y="53333"/>
                    <a:pt x="120000" y="53333"/>
                  </a:cubicBezTo>
                  <a:cubicBezTo>
                    <a:pt x="120000" y="80000"/>
                    <a:pt x="120000" y="106666"/>
                    <a:pt x="100000" y="120000"/>
                  </a:cubicBezTo>
                  <a:cubicBezTo>
                    <a:pt x="100000" y="120000"/>
                    <a:pt x="0" y="66666"/>
                    <a:pt x="0" y="40000"/>
                  </a:cubicBezTo>
                  <a:cubicBezTo>
                    <a:pt x="0" y="40000"/>
                    <a:pt x="40000" y="26666"/>
                    <a:pt x="60000" y="40000"/>
                  </a:cubicBezTo>
                  <a:cubicBezTo>
                    <a:pt x="80000" y="53333"/>
                    <a:pt x="100000" y="53333"/>
                    <a:pt x="120000" y="26666"/>
                  </a:cubicBezTo>
                  <a:cubicBezTo>
                    <a:pt x="120000" y="0"/>
                    <a:pt x="120000" y="40000"/>
                    <a:pt x="120000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3" name="Google Shape;803;g90e2d1f501_0_5781"/>
            <p:cNvSpPr/>
            <p:nvPr/>
          </p:nvSpPr>
          <p:spPr>
            <a:xfrm>
              <a:off x="12152425" y="6105555"/>
              <a:ext cx="765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05000"/>
                  </a:moveTo>
                  <a:cubicBezTo>
                    <a:pt x="75000" y="120000"/>
                    <a:pt x="0" y="75000"/>
                    <a:pt x="15000" y="60000"/>
                  </a:cubicBezTo>
                  <a:cubicBezTo>
                    <a:pt x="45000" y="0"/>
                    <a:pt x="120000" y="75000"/>
                    <a:pt x="90000" y="105000"/>
                  </a:cubicBezTo>
                  <a:cubicBezTo>
                    <a:pt x="75000" y="120000"/>
                    <a:pt x="105000" y="90000"/>
                    <a:pt x="90000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4" name="Google Shape;804;g90e2d1f501_0_5781"/>
            <p:cNvSpPr/>
            <p:nvPr/>
          </p:nvSpPr>
          <p:spPr>
            <a:xfrm>
              <a:off x="11818028" y="7070775"/>
              <a:ext cx="447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60000"/>
                  </a:moveTo>
                  <a:cubicBezTo>
                    <a:pt x="120000" y="30000"/>
                    <a:pt x="96000" y="120000"/>
                    <a:pt x="72000" y="90000"/>
                  </a:cubicBezTo>
                  <a:cubicBezTo>
                    <a:pt x="72000" y="90000"/>
                    <a:pt x="0" y="60000"/>
                    <a:pt x="0" y="60000"/>
                  </a:cubicBezTo>
                  <a:cubicBezTo>
                    <a:pt x="0" y="60000"/>
                    <a:pt x="72000" y="0"/>
                    <a:pt x="96000" y="0"/>
                  </a:cubicBezTo>
                  <a:cubicBezTo>
                    <a:pt x="96000" y="0"/>
                    <a:pt x="72000" y="60000"/>
                    <a:pt x="96000" y="60000"/>
                  </a:cubicBezTo>
                  <a:cubicBezTo>
                    <a:pt x="120000" y="30000"/>
                    <a:pt x="72000" y="60000"/>
                    <a:pt x="96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5" name="Google Shape;805;g90e2d1f501_0_5781"/>
            <p:cNvSpPr/>
            <p:nvPr/>
          </p:nvSpPr>
          <p:spPr>
            <a:xfrm>
              <a:off x="11359425" y="5927164"/>
              <a:ext cx="573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20000"/>
                  </a:moveTo>
                  <a:cubicBezTo>
                    <a:pt x="120000" y="40000"/>
                    <a:pt x="80000" y="60000"/>
                    <a:pt x="80000" y="100000"/>
                  </a:cubicBezTo>
                  <a:cubicBezTo>
                    <a:pt x="60000" y="120000"/>
                    <a:pt x="40000" y="120000"/>
                    <a:pt x="20000" y="100000"/>
                  </a:cubicBezTo>
                  <a:cubicBezTo>
                    <a:pt x="0" y="80000"/>
                    <a:pt x="100000" y="0"/>
                    <a:pt x="100000" y="20000"/>
                  </a:cubicBezTo>
                  <a:cubicBezTo>
                    <a:pt x="120000" y="40000"/>
                    <a:pt x="100000" y="0"/>
                    <a:pt x="100000" y="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6" name="Google Shape;806;g90e2d1f501_0_5781"/>
            <p:cNvSpPr/>
            <p:nvPr/>
          </p:nvSpPr>
          <p:spPr>
            <a:xfrm>
              <a:off x="11388092" y="5994060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80000" y="40000"/>
                    <a:pt x="0" y="40000"/>
                    <a:pt x="0" y="80000"/>
                  </a:cubicBezTo>
                  <a:cubicBezTo>
                    <a:pt x="0" y="120000"/>
                    <a:pt x="80000" y="120000"/>
                    <a:pt x="80000" y="120000"/>
                  </a:cubicBezTo>
                  <a:cubicBezTo>
                    <a:pt x="120000" y="120000"/>
                    <a:pt x="120000" y="0"/>
                    <a:pt x="120000" y="40000"/>
                  </a:cubicBezTo>
                  <a:cubicBezTo>
                    <a:pt x="80000" y="40000"/>
                    <a:pt x="120000" y="4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7" name="Google Shape;807;g90e2d1f501_0_5781"/>
            <p:cNvSpPr/>
            <p:nvPr/>
          </p:nvSpPr>
          <p:spPr>
            <a:xfrm>
              <a:off x="11416753" y="6022732"/>
              <a:ext cx="159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8" name="Google Shape;808;g90e2d1f501_0_5781"/>
            <p:cNvSpPr/>
            <p:nvPr/>
          </p:nvSpPr>
          <p:spPr>
            <a:xfrm>
              <a:off x="11416753" y="6048217"/>
              <a:ext cx="96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60000"/>
                    <a:pt x="0" y="120000"/>
                    <a:pt x="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9" name="Google Shape;809;g90e2d1f501_0_5781"/>
            <p:cNvSpPr/>
            <p:nvPr/>
          </p:nvSpPr>
          <p:spPr>
            <a:xfrm>
              <a:off x="11416753" y="6067328"/>
              <a:ext cx="159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0" name="Google Shape;810;g90e2d1f501_0_5781"/>
            <p:cNvSpPr/>
            <p:nvPr/>
          </p:nvSpPr>
          <p:spPr>
            <a:xfrm>
              <a:off x="11490002" y="6207491"/>
              <a:ext cx="96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60000"/>
                    <a:pt x="0" y="120000"/>
                    <a:pt x="0" y="120000"/>
                  </a:cubicBezTo>
                  <a:cubicBezTo>
                    <a:pt x="0" y="12000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1" name="Google Shape;811;g90e2d1f501_0_5781"/>
            <p:cNvSpPr/>
            <p:nvPr/>
          </p:nvSpPr>
          <p:spPr>
            <a:xfrm>
              <a:off x="11630131" y="5787001"/>
              <a:ext cx="192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90000"/>
                    <a:pt x="0" y="30000"/>
                    <a:pt x="120000" y="30000"/>
                  </a:cubicBezTo>
                  <a:cubicBezTo>
                    <a:pt x="120000" y="0"/>
                    <a:pt x="120000" y="120000"/>
                    <a:pt x="60000" y="120000"/>
                  </a:cubicBezTo>
                  <a:cubicBezTo>
                    <a:pt x="0" y="90000"/>
                    <a:pt x="6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2" name="Google Shape;812;g90e2d1f501_0_5781"/>
            <p:cNvSpPr/>
            <p:nvPr/>
          </p:nvSpPr>
          <p:spPr>
            <a:xfrm>
              <a:off x="8260699" y="11747159"/>
              <a:ext cx="111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90000" y="60000"/>
                    <a:pt x="90000" y="40000"/>
                    <a:pt x="80000" y="40000"/>
                  </a:cubicBezTo>
                  <a:cubicBezTo>
                    <a:pt x="70000" y="40000"/>
                    <a:pt x="60000" y="40000"/>
                    <a:pt x="50000" y="40000"/>
                  </a:cubicBezTo>
                  <a:cubicBezTo>
                    <a:pt x="40000" y="40000"/>
                    <a:pt x="40000" y="0"/>
                    <a:pt x="30000" y="20000"/>
                  </a:cubicBezTo>
                  <a:cubicBezTo>
                    <a:pt x="30000" y="20000"/>
                    <a:pt x="0" y="60000"/>
                    <a:pt x="0" y="60000"/>
                  </a:cubicBezTo>
                  <a:cubicBezTo>
                    <a:pt x="0" y="60000"/>
                    <a:pt x="20000" y="100000"/>
                    <a:pt x="20000" y="100000"/>
                  </a:cubicBezTo>
                  <a:cubicBezTo>
                    <a:pt x="30000" y="120000"/>
                    <a:pt x="50000" y="100000"/>
                    <a:pt x="60000" y="100000"/>
                  </a:cubicBezTo>
                  <a:cubicBezTo>
                    <a:pt x="70000" y="100000"/>
                    <a:pt x="110000" y="80000"/>
                    <a:pt x="110000" y="60000"/>
                  </a:cubicBezTo>
                  <a:cubicBezTo>
                    <a:pt x="100000" y="60000"/>
                    <a:pt x="100000" y="60000"/>
                    <a:pt x="100000" y="60000"/>
                  </a:cubicBezTo>
                  <a:cubicBezTo>
                    <a:pt x="90000" y="60000"/>
                    <a:pt x="120000" y="4000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3" name="Google Shape;813;g90e2d1f501_0_5781"/>
            <p:cNvSpPr/>
            <p:nvPr/>
          </p:nvSpPr>
          <p:spPr>
            <a:xfrm>
              <a:off x="8251143" y="11804496"/>
              <a:ext cx="82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60000"/>
                  </a:moveTo>
                  <a:cubicBezTo>
                    <a:pt x="93333" y="40000"/>
                    <a:pt x="0" y="0"/>
                    <a:pt x="0" y="20000"/>
                  </a:cubicBezTo>
                  <a:cubicBezTo>
                    <a:pt x="0" y="20000"/>
                    <a:pt x="26666" y="40000"/>
                    <a:pt x="26666" y="40000"/>
                  </a:cubicBezTo>
                  <a:cubicBezTo>
                    <a:pt x="40000" y="60000"/>
                    <a:pt x="13333" y="80000"/>
                    <a:pt x="13333" y="100000"/>
                  </a:cubicBezTo>
                  <a:cubicBezTo>
                    <a:pt x="13333" y="120000"/>
                    <a:pt x="40000" y="100000"/>
                    <a:pt x="40000" y="100000"/>
                  </a:cubicBezTo>
                  <a:cubicBezTo>
                    <a:pt x="53333" y="80000"/>
                    <a:pt x="40000" y="100000"/>
                    <a:pt x="53333" y="100000"/>
                  </a:cubicBezTo>
                  <a:cubicBezTo>
                    <a:pt x="66666" y="120000"/>
                    <a:pt x="120000" y="80000"/>
                    <a:pt x="93333" y="60000"/>
                  </a:cubicBezTo>
                  <a:cubicBezTo>
                    <a:pt x="80000" y="40000"/>
                    <a:pt x="106666" y="60000"/>
                    <a:pt x="93333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4" name="Google Shape;814;g90e2d1f501_0_5781"/>
            <p:cNvSpPr/>
            <p:nvPr/>
          </p:nvSpPr>
          <p:spPr>
            <a:xfrm>
              <a:off x="8241592" y="11731231"/>
              <a:ext cx="732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0"/>
                  </a:moveTo>
                  <a:cubicBezTo>
                    <a:pt x="75000" y="0"/>
                    <a:pt x="60000" y="24000"/>
                    <a:pt x="45000" y="24000"/>
                  </a:cubicBezTo>
                  <a:cubicBezTo>
                    <a:pt x="30000" y="0"/>
                    <a:pt x="0" y="24000"/>
                    <a:pt x="0" y="24000"/>
                  </a:cubicBezTo>
                  <a:cubicBezTo>
                    <a:pt x="15000" y="0"/>
                    <a:pt x="0" y="96000"/>
                    <a:pt x="0" y="72000"/>
                  </a:cubicBezTo>
                  <a:cubicBezTo>
                    <a:pt x="15000" y="120000"/>
                    <a:pt x="60000" y="72000"/>
                    <a:pt x="75000" y="48000"/>
                  </a:cubicBezTo>
                  <a:cubicBezTo>
                    <a:pt x="90000" y="48000"/>
                    <a:pt x="120000" y="0"/>
                    <a:pt x="90000" y="0"/>
                  </a:cubicBezTo>
                  <a:cubicBezTo>
                    <a:pt x="75000" y="0"/>
                    <a:pt x="120000" y="0"/>
                    <a:pt x="9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5" name="Google Shape;815;g90e2d1f501_0_5781"/>
            <p:cNvSpPr/>
            <p:nvPr/>
          </p:nvSpPr>
          <p:spPr>
            <a:xfrm>
              <a:off x="8203375" y="11766271"/>
              <a:ext cx="76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96000"/>
                  </a:moveTo>
                  <a:cubicBezTo>
                    <a:pt x="90000" y="72000"/>
                    <a:pt x="0" y="0"/>
                    <a:pt x="15000" y="24000"/>
                  </a:cubicBezTo>
                  <a:cubicBezTo>
                    <a:pt x="30000" y="48000"/>
                    <a:pt x="120000" y="120000"/>
                    <a:pt x="105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6" name="Google Shape;816;g90e2d1f501_0_5781"/>
            <p:cNvSpPr/>
            <p:nvPr/>
          </p:nvSpPr>
          <p:spPr>
            <a:xfrm>
              <a:off x="8184267" y="11702559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80000"/>
                  </a:moveTo>
                  <a:cubicBezTo>
                    <a:pt x="80000" y="120000"/>
                    <a:pt x="40000" y="80000"/>
                    <a:pt x="0" y="40000"/>
                  </a:cubicBezTo>
                  <a:cubicBezTo>
                    <a:pt x="0" y="0"/>
                    <a:pt x="120000" y="0"/>
                    <a:pt x="80000" y="80000"/>
                  </a:cubicBezTo>
                  <a:cubicBezTo>
                    <a:pt x="80000" y="120000"/>
                    <a:pt x="80000" y="40000"/>
                    <a:pt x="8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7" name="Google Shape;817;g90e2d1f501_0_5781"/>
            <p:cNvSpPr/>
            <p:nvPr/>
          </p:nvSpPr>
          <p:spPr>
            <a:xfrm>
              <a:off x="8184267" y="11626107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34285"/>
                  </a:moveTo>
                  <a:cubicBezTo>
                    <a:pt x="85714" y="17142"/>
                    <a:pt x="68571" y="17142"/>
                    <a:pt x="68571" y="0"/>
                  </a:cubicBezTo>
                  <a:cubicBezTo>
                    <a:pt x="51428" y="0"/>
                    <a:pt x="17142" y="0"/>
                    <a:pt x="34285" y="17142"/>
                  </a:cubicBezTo>
                  <a:cubicBezTo>
                    <a:pt x="68571" y="51428"/>
                    <a:pt x="17142" y="34285"/>
                    <a:pt x="0" y="17142"/>
                  </a:cubicBezTo>
                  <a:cubicBezTo>
                    <a:pt x="17142" y="51428"/>
                    <a:pt x="34285" y="51428"/>
                    <a:pt x="34285" y="68571"/>
                  </a:cubicBezTo>
                  <a:cubicBezTo>
                    <a:pt x="51428" y="102857"/>
                    <a:pt x="17142" y="85714"/>
                    <a:pt x="0" y="102857"/>
                  </a:cubicBezTo>
                  <a:cubicBezTo>
                    <a:pt x="0" y="119999"/>
                    <a:pt x="68571" y="102857"/>
                    <a:pt x="51428" y="85714"/>
                  </a:cubicBezTo>
                  <a:cubicBezTo>
                    <a:pt x="51428" y="85714"/>
                    <a:pt x="68571" y="51428"/>
                    <a:pt x="68571" y="34285"/>
                  </a:cubicBezTo>
                  <a:cubicBezTo>
                    <a:pt x="68571" y="34285"/>
                    <a:pt x="68571" y="51428"/>
                    <a:pt x="68571" y="68571"/>
                  </a:cubicBezTo>
                  <a:cubicBezTo>
                    <a:pt x="68571" y="51428"/>
                    <a:pt x="102857" y="34285"/>
                    <a:pt x="102857" y="34285"/>
                  </a:cubicBezTo>
                  <a:cubicBezTo>
                    <a:pt x="102857" y="34285"/>
                    <a:pt x="102857" y="34285"/>
                    <a:pt x="85714" y="34285"/>
                  </a:cubicBezTo>
                  <a:cubicBezTo>
                    <a:pt x="85714" y="17142"/>
                    <a:pt x="119999" y="34285"/>
                    <a:pt x="85714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8" name="Google Shape;818;g90e2d1f501_0_5781"/>
            <p:cNvSpPr/>
            <p:nvPr/>
          </p:nvSpPr>
          <p:spPr>
            <a:xfrm>
              <a:off x="8174711" y="11505057"/>
              <a:ext cx="477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6363"/>
                  </a:moveTo>
                  <a:cubicBezTo>
                    <a:pt x="120000" y="65454"/>
                    <a:pt x="96000" y="0"/>
                    <a:pt x="48000" y="21818"/>
                  </a:cubicBezTo>
                  <a:cubicBezTo>
                    <a:pt x="48000" y="32727"/>
                    <a:pt x="72000" y="65454"/>
                    <a:pt x="24000" y="65454"/>
                  </a:cubicBezTo>
                  <a:cubicBezTo>
                    <a:pt x="0" y="65454"/>
                    <a:pt x="0" y="76363"/>
                    <a:pt x="0" y="98181"/>
                  </a:cubicBezTo>
                  <a:cubicBezTo>
                    <a:pt x="24000" y="98181"/>
                    <a:pt x="48000" y="76363"/>
                    <a:pt x="48000" y="76363"/>
                  </a:cubicBezTo>
                  <a:cubicBezTo>
                    <a:pt x="24000" y="76363"/>
                    <a:pt x="120000" y="120000"/>
                    <a:pt x="120000" y="76363"/>
                  </a:cubicBezTo>
                  <a:cubicBezTo>
                    <a:pt x="120000" y="65454"/>
                    <a:pt x="120000" y="87272"/>
                    <a:pt x="120000" y="7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9" name="Google Shape;819;g90e2d1f501_0_5781"/>
            <p:cNvSpPr/>
            <p:nvPr/>
          </p:nvSpPr>
          <p:spPr>
            <a:xfrm>
              <a:off x="8165159" y="11587879"/>
              <a:ext cx="28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80000" y="0"/>
                    <a:pt x="0" y="100000"/>
                    <a:pt x="40000" y="120000"/>
                  </a:cubicBezTo>
                  <a:cubicBezTo>
                    <a:pt x="0" y="100000"/>
                    <a:pt x="120000" y="60000"/>
                    <a:pt x="120000" y="40000"/>
                  </a:cubicBezTo>
                  <a:cubicBezTo>
                    <a:pt x="80000" y="20000"/>
                    <a:pt x="120000" y="4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0" name="Google Shape;820;g90e2d1f501_0_5781"/>
            <p:cNvSpPr/>
            <p:nvPr/>
          </p:nvSpPr>
          <p:spPr>
            <a:xfrm>
              <a:off x="8165159" y="11466829"/>
              <a:ext cx="477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4285"/>
                  </a:moveTo>
                  <a:cubicBezTo>
                    <a:pt x="72000" y="51428"/>
                    <a:pt x="72000" y="0"/>
                    <a:pt x="72000" y="0"/>
                  </a:cubicBezTo>
                  <a:cubicBezTo>
                    <a:pt x="72000" y="0"/>
                    <a:pt x="72000" y="51428"/>
                    <a:pt x="48000" y="51428"/>
                  </a:cubicBezTo>
                  <a:cubicBezTo>
                    <a:pt x="48000" y="51428"/>
                    <a:pt x="48000" y="34285"/>
                    <a:pt x="24000" y="34285"/>
                  </a:cubicBezTo>
                  <a:cubicBezTo>
                    <a:pt x="48000" y="34285"/>
                    <a:pt x="0" y="85714"/>
                    <a:pt x="0" y="85714"/>
                  </a:cubicBezTo>
                  <a:cubicBezTo>
                    <a:pt x="0" y="68571"/>
                    <a:pt x="96000" y="85714"/>
                    <a:pt x="48000" y="119999"/>
                  </a:cubicBezTo>
                  <a:cubicBezTo>
                    <a:pt x="72000" y="102857"/>
                    <a:pt x="120000" y="102857"/>
                    <a:pt x="120000" y="85714"/>
                  </a:cubicBezTo>
                  <a:cubicBezTo>
                    <a:pt x="120000" y="68571"/>
                    <a:pt x="96000" y="17142"/>
                    <a:pt x="96000" y="34285"/>
                  </a:cubicBezTo>
                  <a:cubicBezTo>
                    <a:pt x="72000" y="51428"/>
                    <a:pt x="96000" y="17142"/>
                    <a:pt x="96000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1" name="Google Shape;821;g90e2d1f501_0_5781"/>
            <p:cNvSpPr/>
            <p:nvPr/>
          </p:nvSpPr>
          <p:spPr>
            <a:xfrm>
              <a:off x="8212931" y="11282067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96000"/>
                  </a:moveTo>
                  <a:cubicBezTo>
                    <a:pt x="120000" y="48000"/>
                    <a:pt x="48000" y="48000"/>
                    <a:pt x="72000" y="0"/>
                  </a:cubicBezTo>
                  <a:cubicBezTo>
                    <a:pt x="72000" y="0"/>
                    <a:pt x="24000" y="0"/>
                    <a:pt x="0" y="0"/>
                  </a:cubicBezTo>
                  <a:cubicBezTo>
                    <a:pt x="0" y="0"/>
                    <a:pt x="48000" y="24000"/>
                    <a:pt x="48000" y="24000"/>
                  </a:cubicBezTo>
                  <a:cubicBezTo>
                    <a:pt x="48000" y="48000"/>
                    <a:pt x="72000" y="96000"/>
                    <a:pt x="72000" y="96000"/>
                  </a:cubicBezTo>
                  <a:cubicBezTo>
                    <a:pt x="96000" y="72000"/>
                    <a:pt x="48000" y="120000"/>
                    <a:pt x="72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2" name="Google Shape;822;g90e2d1f501_0_5781"/>
            <p:cNvSpPr/>
            <p:nvPr/>
          </p:nvSpPr>
          <p:spPr>
            <a:xfrm>
              <a:off x="8222485" y="11113235"/>
              <a:ext cx="573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9090"/>
                  </a:moveTo>
                  <a:cubicBezTo>
                    <a:pt x="20000" y="120000"/>
                    <a:pt x="0" y="120000"/>
                    <a:pt x="0" y="98181"/>
                  </a:cubicBezTo>
                  <a:cubicBezTo>
                    <a:pt x="20000" y="76363"/>
                    <a:pt x="20000" y="43636"/>
                    <a:pt x="20000" y="21818"/>
                  </a:cubicBezTo>
                  <a:cubicBezTo>
                    <a:pt x="20000" y="0"/>
                    <a:pt x="100000" y="0"/>
                    <a:pt x="80000" y="32727"/>
                  </a:cubicBezTo>
                  <a:cubicBezTo>
                    <a:pt x="80000" y="54545"/>
                    <a:pt x="120000" y="87272"/>
                    <a:pt x="60000" y="109090"/>
                  </a:cubicBezTo>
                  <a:cubicBezTo>
                    <a:pt x="40000" y="109090"/>
                    <a:pt x="80000" y="98181"/>
                    <a:pt x="60000" y="109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3" name="Google Shape;823;g90e2d1f501_0_5781"/>
            <p:cNvSpPr/>
            <p:nvPr/>
          </p:nvSpPr>
          <p:spPr>
            <a:xfrm>
              <a:off x="8410382" y="8462859"/>
              <a:ext cx="44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90000"/>
                  </a:moveTo>
                  <a:cubicBezTo>
                    <a:pt x="48000" y="120000"/>
                    <a:pt x="0" y="90000"/>
                    <a:pt x="24000" y="30000"/>
                  </a:cubicBezTo>
                  <a:cubicBezTo>
                    <a:pt x="24000" y="0"/>
                    <a:pt x="120000" y="60000"/>
                    <a:pt x="72000" y="90000"/>
                  </a:cubicBezTo>
                  <a:cubicBezTo>
                    <a:pt x="48000" y="120000"/>
                    <a:pt x="120000" y="60000"/>
                    <a:pt x="72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4" name="Google Shape;824;g90e2d1f501_0_5781"/>
            <p:cNvSpPr/>
            <p:nvPr/>
          </p:nvSpPr>
          <p:spPr>
            <a:xfrm>
              <a:off x="8811656" y="8520200"/>
              <a:ext cx="540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75000"/>
                  </a:moveTo>
                  <a:cubicBezTo>
                    <a:pt x="0" y="60000"/>
                    <a:pt x="40000" y="60000"/>
                    <a:pt x="40000" y="60000"/>
                  </a:cubicBezTo>
                  <a:cubicBezTo>
                    <a:pt x="60000" y="60000"/>
                    <a:pt x="60000" y="0"/>
                    <a:pt x="80000" y="30000"/>
                  </a:cubicBezTo>
                  <a:cubicBezTo>
                    <a:pt x="120000" y="60000"/>
                    <a:pt x="40000" y="120000"/>
                    <a:pt x="20000" y="75000"/>
                  </a:cubicBezTo>
                  <a:cubicBezTo>
                    <a:pt x="0" y="60000"/>
                    <a:pt x="20000" y="90000"/>
                    <a:pt x="20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5" name="Google Shape;825;g90e2d1f501_0_5781"/>
            <p:cNvSpPr/>
            <p:nvPr/>
          </p:nvSpPr>
          <p:spPr>
            <a:xfrm>
              <a:off x="9324396" y="9026702"/>
              <a:ext cx="1305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36923"/>
                  </a:moveTo>
                  <a:cubicBezTo>
                    <a:pt x="102857" y="27692"/>
                    <a:pt x="94285" y="27692"/>
                    <a:pt x="85714" y="27692"/>
                  </a:cubicBezTo>
                  <a:cubicBezTo>
                    <a:pt x="68571" y="18461"/>
                    <a:pt x="68571" y="9230"/>
                    <a:pt x="51428" y="9230"/>
                  </a:cubicBezTo>
                  <a:cubicBezTo>
                    <a:pt x="42857" y="0"/>
                    <a:pt x="25714" y="0"/>
                    <a:pt x="17142" y="9230"/>
                  </a:cubicBezTo>
                  <a:cubicBezTo>
                    <a:pt x="17142" y="9230"/>
                    <a:pt x="17142" y="18461"/>
                    <a:pt x="8571" y="18461"/>
                  </a:cubicBezTo>
                  <a:cubicBezTo>
                    <a:pt x="0" y="36923"/>
                    <a:pt x="8571" y="27692"/>
                    <a:pt x="17142" y="36923"/>
                  </a:cubicBezTo>
                  <a:cubicBezTo>
                    <a:pt x="17142" y="36923"/>
                    <a:pt x="8571" y="64615"/>
                    <a:pt x="8571" y="64615"/>
                  </a:cubicBezTo>
                  <a:cubicBezTo>
                    <a:pt x="8571" y="83076"/>
                    <a:pt x="8571" y="83076"/>
                    <a:pt x="17142" y="92307"/>
                  </a:cubicBezTo>
                  <a:cubicBezTo>
                    <a:pt x="25714" y="101538"/>
                    <a:pt x="25714" y="92307"/>
                    <a:pt x="34285" y="92307"/>
                  </a:cubicBezTo>
                  <a:cubicBezTo>
                    <a:pt x="51428" y="92307"/>
                    <a:pt x="42857" y="110769"/>
                    <a:pt x="59999" y="110769"/>
                  </a:cubicBezTo>
                  <a:cubicBezTo>
                    <a:pt x="77142" y="120000"/>
                    <a:pt x="68571" y="101538"/>
                    <a:pt x="85714" y="92307"/>
                  </a:cubicBezTo>
                  <a:cubicBezTo>
                    <a:pt x="102857" y="73846"/>
                    <a:pt x="119999" y="64615"/>
                    <a:pt x="102857" y="36923"/>
                  </a:cubicBezTo>
                  <a:cubicBezTo>
                    <a:pt x="102857" y="18461"/>
                    <a:pt x="119999" y="73846"/>
                    <a:pt x="102857" y="369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6" name="Google Shape;826;g90e2d1f501_0_5781"/>
            <p:cNvSpPr/>
            <p:nvPr/>
          </p:nvSpPr>
          <p:spPr>
            <a:xfrm>
              <a:off x="8560064" y="8163418"/>
              <a:ext cx="924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60000"/>
                  </a:moveTo>
                  <a:cubicBezTo>
                    <a:pt x="84000" y="30000"/>
                    <a:pt x="72000" y="0"/>
                    <a:pt x="48000" y="0"/>
                  </a:cubicBezTo>
                  <a:cubicBezTo>
                    <a:pt x="36000" y="0"/>
                    <a:pt x="0" y="30000"/>
                    <a:pt x="12000" y="90000"/>
                  </a:cubicBezTo>
                  <a:cubicBezTo>
                    <a:pt x="24000" y="120000"/>
                    <a:pt x="108000" y="60000"/>
                    <a:pt x="108000" y="60000"/>
                  </a:cubicBezTo>
                  <a:cubicBezTo>
                    <a:pt x="72000" y="30000"/>
                    <a:pt x="120000" y="90000"/>
                    <a:pt x="108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7" name="Google Shape;827;g90e2d1f501_0_5781"/>
            <p:cNvSpPr/>
            <p:nvPr/>
          </p:nvSpPr>
          <p:spPr>
            <a:xfrm>
              <a:off x="8034585" y="8153860"/>
              <a:ext cx="105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96000"/>
                  </a:moveTo>
                  <a:cubicBezTo>
                    <a:pt x="109090" y="24000"/>
                    <a:pt x="21818" y="0"/>
                    <a:pt x="0" y="48000"/>
                  </a:cubicBezTo>
                  <a:cubicBezTo>
                    <a:pt x="0" y="48000"/>
                    <a:pt x="43636" y="120000"/>
                    <a:pt x="54545" y="120000"/>
                  </a:cubicBezTo>
                  <a:cubicBezTo>
                    <a:pt x="65454" y="120000"/>
                    <a:pt x="120000" y="96000"/>
                    <a:pt x="109090" y="96000"/>
                  </a:cubicBezTo>
                  <a:cubicBezTo>
                    <a:pt x="109090" y="72000"/>
                    <a:pt x="120000" y="120000"/>
                    <a:pt x="10909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8" name="Google Shape;828;g90e2d1f501_0_5781"/>
            <p:cNvSpPr/>
            <p:nvPr/>
          </p:nvSpPr>
          <p:spPr>
            <a:xfrm>
              <a:off x="7747963" y="7940431"/>
              <a:ext cx="4842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6666"/>
                  </a:moveTo>
                  <a:cubicBezTo>
                    <a:pt x="120000" y="113333"/>
                    <a:pt x="96923" y="113333"/>
                    <a:pt x="94615" y="113333"/>
                  </a:cubicBezTo>
                  <a:cubicBezTo>
                    <a:pt x="90000" y="113333"/>
                    <a:pt x="85384" y="120000"/>
                    <a:pt x="80769" y="113333"/>
                  </a:cubicBezTo>
                  <a:cubicBezTo>
                    <a:pt x="78461" y="106666"/>
                    <a:pt x="94615" y="100000"/>
                    <a:pt x="85384" y="93333"/>
                  </a:cubicBezTo>
                  <a:cubicBezTo>
                    <a:pt x="80769" y="86666"/>
                    <a:pt x="76153" y="86666"/>
                    <a:pt x="73846" y="73333"/>
                  </a:cubicBezTo>
                  <a:cubicBezTo>
                    <a:pt x="69230" y="60000"/>
                    <a:pt x="71538" y="53333"/>
                    <a:pt x="64615" y="53333"/>
                  </a:cubicBezTo>
                  <a:cubicBezTo>
                    <a:pt x="55384" y="60000"/>
                    <a:pt x="53076" y="40000"/>
                    <a:pt x="46153" y="33333"/>
                  </a:cubicBezTo>
                  <a:cubicBezTo>
                    <a:pt x="43846" y="33333"/>
                    <a:pt x="34615" y="40000"/>
                    <a:pt x="32307" y="33333"/>
                  </a:cubicBezTo>
                  <a:cubicBezTo>
                    <a:pt x="32307" y="26666"/>
                    <a:pt x="36923" y="26666"/>
                    <a:pt x="36923" y="20000"/>
                  </a:cubicBezTo>
                  <a:cubicBezTo>
                    <a:pt x="36923" y="13333"/>
                    <a:pt x="20769" y="20000"/>
                    <a:pt x="18461" y="20000"/>
                  </a:cubicBezTo>
                  <a:cubicBezTo>
                    <a:pt x="18461" y="26666"/>
                    <a:pt x="0" y="46666"/>
                    <a:pt x="0" y="40000"/>
                  </a:cubicBezTo>
                  <a:cubicBezTo>
                    <a:pt x="0" y="26666"/>
                    <a:pt x="9230" y="13333"/>
                    <a:pt x="13846" y="13333"/>
                  </a:cubicBezTo>
                  <a:cubicBezTo>
                    <a:pt x="20769" y="0"/>
                    <a:pt x="27692" y="0"/>
                    <a:pt x="36923" y="0"/>
                  </a:cubicBezTo>
                  <a:cubicBezTo>
                    <a:pt x="41538" y="0"/>
                    <a:pt x="50769" y="0"/>
                    <a:pt x="55384" y="6666"/>
                  </a:cubicBezTo>
                  <a:cubicBezTo>
                    <a:pt x="60000" y="13333"/>
                    <a:pt x="64615" y="26666"/>
                    <a:pt x="71538" y="26666"/>
                  </a:cubicBezTo>
                  <a:cubicBezTo>
                    <a:pt x="71538" y="26666"/>
                    <a:pt x="71538" y="20000"/>
                    <a:pt x="73846" y="26666"/>
                  </a:cubicBezTo>
                  <a:cubicBezTo>
                    <a:pt x="76153" y="33333"/>
                    <a:pt x="76153" y="33333"/>
                    <a:pt x="78461" y="33333"/>
                  </a:cubicBezTo>
                  <a:cubicBezTo>
                    <a:pt x="80769" y="40000"/>
                    <a:pt x="85384" y="46666"/>
                    <a:pt x="87692" y="53333"/>
                  </a:cubicBezTo>
                  <a:cubicBezTo>
                    <a:pt x="92307" y="60000"/>
                    <a:pt x="101538" y="60000"/>
                    <a:pt x="103846" y="73333"/>
                  </a:cubicBezTo>
                  <a:cubicBezTo>
                    <a:pt x="108461" y="86666"/>
                    <a:pt x="120000" y="86666"/>
                    <a:pt x="12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9" name="Google Shape;829;g90e2d1f501_0_5781"/>
            <p:cNvSpPr/>
            <p:nvPr/>
          </p:nvSpPr>
          <p:spPr>
            <a:xfrm>
              <a:off x="8034585" y="7838492"/>
              <a:ext cx="38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30000" y="30000"/>
                    <a:pt x="30000" y="0"/>
                  </a:cubicBezTo>
                  <a:cubicBezTo>
                    <a:pt x="60000" y="0"/>
                    <a:pt x="120000" y="120000"/>
                    <a:pt x="60000" y="120000"/>
                  </a:cubicBezTo>
                  <a:cubicBezTo>
                    <a:pt x="30000" y="12000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0" name="Google Shape;830;g90e2d1f501_0_5781"/>
            <p:cNvSpPr/>
            <p:nvPr/>
          </p:nvSpPr>
          <p:spPr>
            <a:xfrm>
              <a:off x="8270254" y="8032811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0"/>
                    <a:pt x="0" y="60000"/>
                  </a:cubicBezTo>
                  <a:cubicBezTo>
                    <a:pt x="0" y="6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1" name="Google Shape;831;g90e2d1f501_0_5781"/>
            <p:cNvSpPr/>
            <p:nvPr/>
          </p:nvSpPr>
          <p:spPr>
            <a:xfrm>
              <a:off x="8830764" y="6656657"/>
              <a:ext cx="540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6000"/>
                  </a:moveTo>
                  <a:cubicBezTo>
                    <a:pt x="40000" y="120000"/>
                    <a:pt x="0" y="108000"/>
                    <a:pt x="0" y="84000"/>
                  </a:cubicBezTo>
                  <a:cubicBezTo>
                    <a:pt x="20000" y="72000"/>
                    <a:pt x="60000" y="36000"/>
                    <a:pt x="80000" y="24000"/>
                  </a:cubicBezTo>
                  <a:cubicBezTo>
                    <a:pt x="120000" y="0"/>
                    <a:pt x="120000" y="36000"/>
                    <a:pt x="120000" y="48000"/>
                  </a:cubicBezTo>
                  <a:cubicBezTo>
                    <a:pt x="120000" y="72000"/>
                    <a:pt x="60000" y="72000"/>
                    <a:pt x="60000" y="96000"/>
                  </a:cubicBezTo>
                  <a:cubicBezTo>
                    <a:pt x="40000" y="120000"/>
                    <a:pt x="60000" y="96000"/>
                    <a:pt x="6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2" name="Google Shape;832;g90e2d1f501_0_5781"/>
            <p:cNvSpPr/>
            <p:nvPr/>
          </p:nvSpPr>
          <p:spPr>
            <a:xfrm>
              <a:off x="8856242" y="6704439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428" y="120000"/>
                  </a:moveTo>
                  <a:cubicBezTo>
                    <a:pt x="0" y="120000"/>
                    <a:pt x="51428" y="0"/>
                    <a:pt x="85714" y="30000"/>
                  </a:cubicBezTo>
                  <a:cubicBezTo>
                    <a:pt x="119999" y="30000"/>
                    <a:pt x="68571" y="120000"/>
                    <a:pt x="51428" y="120000"/>
                  </a:cubicBezTo>
                  <a:cubicBezTo>
                    <a:pt x="34285" y="120000"/>
                    <a:pt x="68571" y="120000"/>
                    <a:pt x="51428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3" name="Google Shape;833;g90e2d1f501_0_5781"/>
            <p:cNvSpPr/>
            <p:nvPr/>
          </p:nvSpPr>
          <p:spPr>
            <a:xfrm>
              <a:off x="8671525" y="6666211"/>
              <a:ext cx="1401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02857"/>
                  </a:moveTo>
                  <a:cubicBezTo>
                    <a:pt x="80000" y="102857"/>
                    <a:pt x="80000" y="102857"/>
                    <a:pt x="80000" y="85714"/>
                  </a:cubicBezTo>
                  <a:cubicBezTo>
                    <a:pt x="80000" y="85714"/>
                    <a:pt x="64000" y="102857"/>
                    <a:pt x="56000" y="85714"/>
                  </a:cubicBezTo>
                  <a:cubicBezTo>
                    <a:pt x="56000" y="68571"/>
                    <a:pt x="0" y="17142"/>
                    <a:pt x="24000" y="0"/>
                  </a:cubicBezTo>
                  <a:cubicBezTo>
                    <a:pt x="32000" y="0"/>
                    <a:pt x="40000" y="34285"/>
                    <a:pt x="48000" y="34285"/>
                  </a:cubicBezTo>
                  <a:cubicBezTo>
                    <a:pt x="56000" y="51428"/>
                    <a:pt x="56000" y="34285"/>
                    <a:pt x="64000" y="51428"/>
                  </a:cubicBezTo>
                  <a:cubicBezTo>
                    <a:pt x="72000" y="68571"/>
                    <a:pt x="104000" y="34285"/>
                    <a:pt x="120000" y="51428"/>
                  </a:cubicBezTo>
                  <a:cubicBezTo>
                    <a:pt x="112000" y="51428"/>
                    <a:pt x="96000" y="102857"/>
                    <a:pt x="88000" y="102857"/>
                  </a:cubicBezTo>
                  <a:cubicBezTo>
                    <a:pt x="72000" y="119999"/>
                    <a:pt x="96000" y="102857"/>
                    <a:pt x="88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4" name="Google Shape;834;g90e2d1f501_0_5781"/>
            <p:cNvSpPr/>
            <p:nvPr/>
          </p:nvSpPr>
          <p:spPr>
            <a:xfrm>
              <a:off x="8700192" y="6481448"/>
              <a:ext cx="1464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500" y="90000"/>
                  </a:moveTo>
                  <a:cubicBezTo>
                    <a:pt x="82500" y="120000"/>
                    <a:pt x="7500" y="60000"/>
                    <a:pt x="0" y="30000"/>
                  </a:cubicBezTo>
                  <a:cubicBezTo>
                    <a:pt x="0" y="0"/>
                    <a:pt x="120000" y="60000"/>
                    <a:pt x="97500" y="90000"/>
                  </a:cubicBezTo>
                  <a:cubicBezTo>
                    <a:pt x="90000" y="105000"/>
                    <a:pt x="105000" y="75000"/>
                    <a:pt x="975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5" name="Google Shape;835;g90e2d1f501_0_5781"/>
            <p:cNvSpPr/>
            <p:nvPr/>
          </p:nvSpPr>
          <p:spPr>
            <a:xfrm>
              <a:off x="8932675" y="6385883"/>
              <a:ext cx="2994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250" y="3870"/>
                  </a:moveTo>
                  <a:cubicBezTo>
                    <a:pt x="75000" y="0"/>
                    <a:pt x="63750" y="0"/>
                    <a:pt x="63750" y="0"/>
                  </a:cubicBezTo>
                  <a:cubicBezTo>
                    <a:pt x="60000" y="0"/>
                    <a:pt x="56250" y="3870"/>
                    <a:pt x="52500" y="7741"/>
                  </a:cubicBezTo>
                  <a:cubicBezTo>
                    <a:pt x="48750" y="11612"/>
                    <a:pt x="45000" y="15483"/>
                    <a:pt x="41250" y="19354"/>
                  </a:cubicBezTo>
                  <a:cubicBezTo>
                    <a:pt x="41250" y="23225"/>
                    <a:pt x="37500" y="27096"/>
                    <a:pt x="33750" y="27096"/>
                  </a:cubicBezTo>
                  <a:cubicBezTo>
                    <a:pt x="33750" y="34838"/>
                    <a:pt x="30000" y="42580"/>
                    <a:pt x="26250" y="50322"/>
                  </a:cubicBezTo>
                  <a:cubicBezTo>
                    <a:pt x="26250" y="58064"/>
                    <a:pt x="22500" y="61935"/>
                    <a:pt x="18750" y="65806"/>
                  </a:cubicBezTo>
                  <a:cubicBezTo>
                    <a:pt x="15000" y="69677"/>
                    <a:pt x="7500" y="73548"/>
                    <a:pt x="7500" y="73548"/>
                  </a:cubicBezTo>
                  <a:cubicBezTo>
                    <a:pt x="7500" y="77419"/>
                    <a:pt x="15000" y="77419"/>
                    <a:pt x="15000" y="81290"/>
                  </a:cubicBezTo>
                  <a:cubicBezTo>
                    <a:pt x="15000" y="85161"/>
                    <a:pt x="0" y="92903"/>
                    <a:pt x="0" y="96774"/>
                  </a:cubicBezTo>
                  <a:cubicBezTo>
                    <a:pt x="0" y="104516"/>
                    <a:pt x="11250" y="100645"/>
                    <a:pt x="15000" y="96774"/>
                  </a:cubicBezTo>
                  <a:cubicBezTo>
                    <a:pt x="22500" y="96774"/>
                    <a:pt x="30000" y="100645"/>
                    <a:pt x="37500" y="100645"/>
                  </a:cubicBezTo>
                  <a:cubicBezTo>
                    <a:pt x="48750" y="104516"/>
                    <a:pt x="60000" y="100645"/>
                    <a:pt x="71250" y="104516"/>
                  </a:cubicBezTo>
                  <a:cubicBezTo>
                    <a:pt x="71250" y="104516"/>
                    <a:pt x="82500" y="96774"/>
                    <a:pt x="82500" y="100645"/>
                  </a:cubicBezTo>
                  <a:cubicBezTo>
                    <a:pt x="82500" y="104516"/>
                    <a:pt x="71250" y="116129"/>
                    <a:pt x="71250" y="116129"/>
                  </a:cubicBezTo>
                  <a:cubicBezTo>
                    <a:pt x="75000" y="120000"/>
                    <a:pt x="82500" y="108387"/>
                    <a:pt x="82500" y="108387"/>
                  </a:cubicBezTo>
                  <a:cubicBezTo>
                    <a:pt x="90000" y="104516"/>
                    <a:pt x="97500" y="104516"/>
                    <a:pt x="101250" y="100645"/>
                  </a:cubicBezTo>
                  <a:cubicBezTo>
                    <a:pt x="101250" y="96774"/>
                    <a:pt x="120000" y="77419"/>
                    <a:pt x="120000" y="77419"/>
                  </a:cubicBezTo>
                  <a:cubicBezTo>
                    <a:pt x="116250" y="73548"/>
                    <a:pt x="112500" y="77419"/>
                    <a:pt x="108750" y="77419"/>
                  </a:cubicBezTo>
                  <a:cubicBezTo>
                    <a:pt x="108750" y="77419"/>
                    <a:pt x="97500" y="69677"/>
                    <a:pt x="97500" y="69677"/>
                  </a:cubicBezTo>
                  <a:cubicBezTo>
                    <a:pt x="97500" y="65806"/>
                    <a:pt x="112500" y="61935"/>
                    <a:pt x="108750" y="58064"/>
                  </a:cubicBezTo>
                  <a:cubicBezTo>
                    <a:pt x="108750" y="54193"/>
                    <a:pt x="101250" y="58064"/>
                    <a:pt x="97500" y="58064"/>
                  </a:cubicBezTo>
                  <a:cubicBezTo>
                    <a:pt x="93750" y="58064"/>
                    <a:pt x="93750" y="50322"/>
                    <a:pt x="90000" y="50322"/>
                  </a:cubicBezTo>
                  <a:cubicBezTo>
                    <a:pt x="90000" y="50322"/>
                    <a:pt x="78750" y="61935"/>
                    <a:pt x="78750" y="61935"/>
                  </a:cubicBezTo>
                  <a:cubicBezTo>
                    <a:pt x="75000" y="54193"/>
                    <a:pt x="75000" y="54193"/>
                    <a:pt x="67500" y="50322"/>
                  </a:cubicBezTo>
                  <a:cubicBezTo>
                    <a:pt x="60000" y="46451"/>
                    <a:pt x="71250" y="46451"/>
                    <a:pt x="71250" y="42580"/>
                  </a:cubicBezTo>
                  <a:cubicBezTo>
                    <a:pt x="71250" y="42580"/>
                    <a:pt x="63750" y="34838"/>
                    <a:pt x="60000" y="34838"/>
                  </a:cubicBezTo>
                  <a:cubicBezTo>
                    <a:pt x="60000" y="38709"/>
                    <a:pt x="52500" y="50322"/>
                    <a:pt x="52500" y="46451"/>
                  </a:cubicBezTo>
                  <a:cubicBezTo>
                    <a:pt x="45000" y="42580"/>
                    <a:pt x="56250" y="27096"/>
                    <a:pt x="60000" y="27096"/>
                  </a:cubicBezTo>
                  <a:cubicBezTo>
                    <a:pt x="63750" y="23225"/>
                    <a:pt x="63750" y="19354"/>
                    <a:pt x="67500" y="15483"/>
                  </a:cubicBezTo>
                  <a:cubicBezTo>
                    <a:pt x="67500" y="11612"/>
                    <a:pt x="67500" y="7741"/>
                    <a:pt x="67500" y="7741"/>
                  </a:cubicBezTo>
                  <a:cubicBezTo>
                    <a:pt x="67500" y="7741"/>
                    <a:pt x="71250" y="3870"/>
                    <a:pt x="71250" y="3870"/>
                  </a:cubicBezTo>
                  <a:cubicBezTo>
                    <a:pt x="75000" y="0"/>
                    <a:pt x="71250" y="3870"/>
                    <a:pt x="71250" y="387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6" name="Google Shape;836;g90e2d1f501_0_5781"/>
            <p:cNvSpPr/>
            <p:nvPr/>
          </p:nvSpPr>
          <p:spPr>
            <a:xfrm>
              <a:off x="9174714" y="6592942"/>
              <a:ext cx="765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"/>
                  </a:moveTo>
                  <a:cubicBezTo>
                    <a:pt x="75000" y="24000"/>
                    <a:pt x="0" y="72000"/>
                    <a:pt x="15000" y="108000"/>
                  </a:cubicBezTo>
                  <a:cubicBezTo>
                    <a:pt x="15000" y="108000"/>
                    <a:pt x="45000" y="72000"/>
                    <a:pt x="60000" y="84000"/>
                  </a:cubicBezTo>
                  <a:cubicBezTo>
                    <a:pt x="60000" y="84000"/>
                    <a:pt x="45000" y="120000"/>
                    <a:pt x="45000" y="120000"/>
                  </a:cubicBezTo>
                  <a:cubicBezTo>
                    <a:pt x="60000" y="120000"/>
                    <a:pt x="90000" y="108000"/>
                    <a:pt x="90000" y="96000"/>
                  </a:cubicBezTo>
                  <a:cubicBezTo>
                    <a:pt x="90000" y="84000"/>
                    <a:pt x="105000" y="72000"/>
                    <a:pt x="120000" y="48000"/>
                  </a:cubicBezTo>
                  <a:cubicBezTo>
                    <a:pt x="120000" y="24000"/>
                    <a:pt x="90000" y="48000"/>
                    <a:pt x="75000" y="48000"/>
                  </a:cubicBezTo>
                  <a:cubicBezTo>
                    <a:pt x="90000" y="48000"/>
                    <a:pt x="90000" y="0"/>
                    <a:pt x="90000" y="12000"/>
                  </a:cubicBezTo>
                  <a:cubicBezTo>
                    <a:pt x="75000" y="12000"/>
                    <a:pt x="105000" y="0"/>
                    <a:pt x="900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7" name="Google Shape;837;g90e2d1f501_0_5781"/>
            <p:cNvSpPr/>
            <p:nvPr/>
          </p:nvSpPr>
          <p:spPr>
            <a:xfrm>
              <a:off x="8652422" y="5694619"/>
              <a:ext cx="288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0000"/>
                  </a:moveTo>
                  <a:cubicBezTo>
                    <a:pt x="120000" y="60000"/>
                    <a:pt x="40000" y="0"/>
                    <a:pt x="40000" y="20000"/>
                  </a:cubicBezTo>
                  <a:cubicBezTo>
                    <a:pt x="40000" y="20000"/>
                    <a:pt x="40000" y="20000"/>
                    <a:pt x="40000" y="40000"/>
                  </a:cubicBezTo>
                  <a:cubicBezTo>
                    <a:pt x="40000" y="40000"/>
                    <a:pt x="0" y="40000"/>
                    <a:pt x="0" y="40000"/>
                  </a:cubicBezTo>
                  <a:cubicBezTo>
                    <a:pt x="0" y="40000"/>
                    <a:pt x="120000" y="120000"/>
                    <a:pt x="120000" y="80000"/>
                  </a:cubicBezTo>
                  <a:cubicBezTo>
                    <a:pt x="120000" y="60000"/>
                    <a:pt x="120000" y="120000"/>
                    <a:pt x="12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8" name="Google Shape;838;g90e2d1f501_0_5781"/>
            <p:cNvSpPr/>
            <p:nvPr/>
          </p:nvSpPr>
          <p:spPr>
            <a:xfrm>
              <a:off x="8512296" y="5787001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80000" y="0"/>
                    <a:pt x="0" y="80000"/>
                    <a:pt x="0" y="80000"/>
                  </a:cubicBezTo>
                  <a:cubicBezTo>
                    <a:pt x="40000" y="120000"/>
                    <a:pt x="120000" y="8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9" name="Google Shape;839;g90e2d1f501_0_5781"/>
            <p:cNvSpPr/>
            <p:nvPr/>
          </p:nvSpPr>
          <p:spPr>
            <a:xfrm>
              <a:off x="7868981" y="6283948"/>
              <a:ext cx="63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90000"/>
                  </a:moveTo>
                  <a:cubicBezTo>
                    <a:pt x="119999" y="0"/>
                    <a:pt x="51428" y="0"/>
                    <a:pt x="17142" y="30000"/>
                  </a:cubicBezTo>
                  <a:cubicBezTo>
                    <a:pt x="0" y="30000"/>
                    <a:pt x="119999" y="120000"/>
                    <a:pt x="119999" y="90000"/>
                  </a:cubicBezTo>
                  <a:cubicBezTo>
                    <a:pt x="119999" y="0"/>
                    <a:pt x="119999" y="120000"/>
                    <a:pt x="119999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0" name="Google Shape;840;g90e2d1f501_0_5781"/>
            <p:cNvSpPr/>
            <p:nvPr/>
          </p:nvSpPr>
          <p:spPr>
            <a:xfrm>
              <a:off x="7970889" y="6057775"/>
              <a:ext cx="573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0000"/>
                  </a:moveTo>
                  <a:cubicBezTo>
                    <a:pt x="40000" y="80000"/>
                    <a:pt x="20000" y="80000"/>
                    <a:pt x="0" y="60000"/>
                  </a:cubicBezTo>
                  <a:cubicBezTo>
                    <a:pt x="20000" y="60000"/>
                    <a:pt x="60000" y="0"/>
                    <a:pt x="80000" y="40000"/>
                  </a:cubicBezTo>
                  <a:cubicBezTo>
                    <a:pt x="120000" y="60000"/>
                    <a:pt x="100000" y="120000"/>
                    <a:pt x="60000" y="100000"/>
                  </a:cubicBezTo>
                  <a:cubicBezTo>
                    <a:pt x="40000" y="80000"/>
                    <a:pt x="80000" y="120000"/>
                    <a:pt x="600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1" name="Google Shape;841;g90e2d1f501_0_5781"/>
            <p:cNvSpPr/>
            <p:nvPr/>
          </p:nvSpPr>
          <p:spPr>
            <a:xfrm>
              <a:off x="7942228" y="5656392"/>
              <a:ext cx="573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2857"/>
                  </a:moveTo>
                  <a:cubicBezTo>
                    <a:pt x="0" y="119999"/>
                    <a:pt x="20000" y="0"/>
                    <a:pt x="80000" y="17142"/>
                  </a:cubicBezTo>
                  <a:cubicBezTo>
                    <a:pt x="120000" y="17142"/>
                    <a:pt x="100000" y="102857"/>
                    <a:pt x="60000" y="102857"/>
                  </a:cubicBezTo>
                  <a:cubicBezTo>
                    <a:pt x="40000" y="102857"/>
                    <a:pt x="120000" y="102857"/>
                    <a:pt x="60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2" name="Google Shape;842;g90e2d1f501_0_5781"/>
            <p:cNvSpPr/>
            <p:nvPr/>
          </p:nvSpPr>
          <p:spPr>
            <a:xfrm>
              <a:off x="7782992" y="5618167"/>
              <a:ext cx="111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20000" y="120000"/>
                    <a:pt x="0" y="100000"/>
                    <a:pt x="10000" y="60000"/>
                  </a:cubicBezTo>
                  <a:cubicBezTo>
                    <a:pt x="20000" y="20000"/>
                    <a:pt x="50000" y="20000"/>
                    <a:pt x="80000" y="0"/>
                  </a:cubicBezTo>
                  <a:cubicBezTo>
                    <a:pt x="120000" y="0"/>
                    <a:pt x="6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3" name="Google Shape;843;g90e2d1f501_0_5781"/>
            <p:cNvSpPr/>
            <p:nvPr/>
          </p:nvSpPr>
          <p:spPr>
            <a:xfrm>
              <a:off x="8018660" y="5583125"/>
              <a:ext cx="636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120000"/>
                  </a:moveTo>
                  <a:cubicBezTo>
                    <a:pt x="68571" y="120000"/>
                    <a:pt x="0" y="0"/>
                    <a:pt x="51428" y="0"/>
                  </a:cubicBezTo>
                  <a:cubicBezTo>
                    <a:pt x="68571" y="0"/>
                    <a:pt x="102857" y="0"/>
                    <a:pt x="119999" y="40000"/>
                  </a:cubicBezTo>
                  <a:cubicBezTo>
                    <a:pt x="119999" y="40000"/>
                    <a:pt x="102857" y="120000"/>
                    <a:pt x="85714" y="120000"/>
                  </a:cubicBezTo>
                  <a:cubicBezTo>
                    <a:pt x="68571" y="120000"/>
                    <a:pt x="119999" y="120000"/>
                    <a:pt x="85714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4" name="Google Shape;844;g90e2d1f501_0_5781"/>
            <p:cNvSpPr/>
            <p:nvPr/>
          </p:nvSpPr>
          <p:spPr>
            <a:xfrm>
              <a:off x="7623756" y="5395178"/>
              <a:ext cx="3186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411" y="105000"/>
                  </a:moveTo>
                  <a:cubicBezTo>
                    <a:pt x="105882" y="100000"/>
                    <a:pt x="95294" y="95000"/>
                    <a:pt x="88235" y="90000"/>
                  </a:cubicBezTo>
                  <a:cubicBezTo>
                    <a:pt x="84705" y="90000"/>
                    <a:pt x="88235" y="85000"/>
                    <a:pt x="84705" y="80000"/>
                  </a:cubicBezTo>
                  <a:cubicBezTo>
                    <a:pt x="84705" y="80000"/>
                    <a:pt x="77647" y="85000"/>
                    <a:pt x="77647" y="85000"/>
                  </a:cubicBezTo>
                  <a:cubicBezTo>
                    <a:pt x="70588" y="85000"/>
                    <a:pt x="70588" y="75000"/>
                    <a:pt x="63529" y="80000"/>
                  </a:cubicBezTo>
                  <a:cubicBezTo>
                    <a:pt x="63529" y="85000"/>
                    <a:pt x="60000" y="90000"/>
                    <a:pt x="56470" y="95000"/>
                  </a:cubicBezTo>
                  <a:cubicBezTo>
                    <a:pt x="49411" y="100000"/>
                    <a:pt x="45882" y="110000"/>
                    <a:pt x="38823" y="115000"/>
                  </a:cubicBezTo>
                  <a:cubicBezTo>
                    <a:pt x="28235" y="120000"/>
                    <a:pt x="35294" y="100000"/>
                    <a:pt x="28235" y="95000"/>
                  </a:cubicBezTo>
                  <a:cubicBezTo>
                    <a:pt x="28235" y="90000"/>
                    <a:pt x="10588" y="95000"/>
                    <a:pt x="7058" y="95000"/>
                  </a:cubicBezTo>
                  <a:cubicBezTo>
                    <a:pt x="0" y="95000"/>
                    <a:pt x="14117" y="80000"/>
                    <a:pt x="14117" y="80000"/>
                  </a:cubicBezTo>
                  <a:cubicBezTo>
                    <a:pt x="21176" y="70000"/>
                    <a:pt x="17647" y="60000"/>
                    <a:pt x="17647" y="50000"/>
                  </a:cubicBezTo>
                  <a:cubicBezTo>
                    <a:pt x="17647" y="40000"/>
                    <a:pt x="17647" y="25000"/>
                    <a:pt x="21176" y="15000"/>
                  </a:cubicBezTo>
                  <a:cubicBezTo>
                    <a:pt x="24705" y="0"/>
                    <a:pt x="35294" y="0"/>
                    <a:pt x="38823" y="15000"/>
                  </a:cubicBezTo>
                  <a:cubicBezTo>
                    <a:pt x="38823" y="20000"/>
                    <a:pt x="38823" y="30000"/>
                    <a:pt x="42352" y="25000"/>
                  </a:cubicBezTo>
                  <a:cubicBezTo>
                    <a:pt x="45882" y="25000"/>
                    <a:pt x="45882" y="20000"/>
                    <a:pt x="49411" y="20000"/>
                  </a:cubicBezTo>
                  <a:cubicBezTo>
                    <a:pt x="52941" y="25000"/>
                    <a:pt x="56470" y="30000"/>
                    <a:pt x="60000" y="30000"/>
                  </a:cubicBezTo>
                  <a:cubicBezTo>
                    <a:pt x="63529" y="35000"/>
                    <a:pt x="67058" y="35000"/>
                    <a:pt x="70588" y="35000"/>
                  </a:cubicBezTo>
                  <a:cubicBezTo>
                    <a:pt x="74117" y="40000"/>
                    <a:pt x="81176" y="45000"/>
                    <a:pt x="88235" y="50000"/>
                  </a:cubicBezTo>
                  <a:cubicBezTo>
                    <a:pt x="98823" y="55000"/>
                    <a:pt x="98823" y="60000"/>
                    <a:pt x="98823" y="75000"/>
                  </a:cubicBezTo>
                  <a:cubicBezTo>
                    <a:pt x="98823" y="80000"/>
                    <a:pt x="105882" y="80000"/>
                    <a:pt x="105882" y="75000"/>
                  </a:cubicBezTo>
                  <a:cubicBezTo>
                    <a:pt x="112941" y="75000"/>
                    <a:pt x="112941" y="80000"/>
                    <a:pt x="116470" y="85000"/>
                  </a:cubicBezTo>
                  <a:cubicBezTo>
                    <a:pt x="120000" y="85000"/>
                    <a:pt x="120000" y="85000"/>
                    <a:pt x="120000" y="90000"/>
                  </a:cubicBezTo>
                  <a:cubicBezTo>
                    <a:pt x="116470" y="95000"/>
                    <a:pt x="116470" y="105000"/>
                    <a:pt x="109411" y="105000"/>
                  </a:cubicBezTo>
                  <a:cubicBezTo>
                    <a:pt x="105882" y="100000"/>
                    <a:pt x="116470" y="105000"/>
                    <a:pt x="109411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5" name="Google Shape;845;g90e2d1f501_0_5781"/>
            <p:cNvSpPr/>
            <p:nvPr/>
          </p:nvSpPr>
          <p:spPr>
            <a:xfrm>
              <a:off x="7747963" y="5376062"/>
              <a:ext cx="63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96000"/>
                  </a:moveTo>
                  <a:cubicBezTo>
                    <a:pt x="51428" y="120000"/>
                    <a:pt x="0" y="0"/>
                    <a:pt x="17142" y="0"/>
                  </a:cubicBezTo>
                  <a:cubicBezTo>
                    <a:pt x="34285" y="24000"/>
                    <a:pt x="119999" y="72000"/>
                    <a:pt x="85714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6" name="Google Shape;846;g90e2d1f501_0_5781"/>
            <p:cNvSpPr/>
            <p:nvPr/>
          </p:nvSpPr>
          <p:spPr>
            <a:xfrm>
              <a:off x="7728852" y="5385621"/>
              <a:ext cx="35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6000"/>
                  </a:moveTo>
                  <a:cubicBezTo>
                    <a:pt x="30000" y="120000"/>
                    <a:pt x="0" y="48000"/>
                    <a:pt x="0" y="24000"/>
                  </a:cubicBezTo>
                  <a:cubicBezTo>
                    <a:pt x="30000" y="0"/>
                    <a:pt x="120000" y="72000"/>
                    <a:pt x="9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7" name="Google Shape;847;g90e2d1f501_0_5781"/>
            <p:cNvSpPr/>
            <p:nvPr/>
          </p:nvSpPr>
          <p:spPr>
            <a:xfrm>
              <a:off x="7642864" y="5207232"/>
              <a:ext cx="28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0000"/>
                  </a:moveTo>
                  <a:cubicBezTo>
                    <a:pt x="120000" y="80000"/>
                    <a:pt x="120000" y="60000"/>
                    <a:pt x="120000" y="40000"/>
                  </a:cubicBezTo>
                  <a:cubicBezTo>
                    <a:pt x="120000" y="40000"/>
                    <a:pt x="40000" y="0"/>
                    <a:pt x="40000" y="20000"/>
                  </a:cubicBezTo>
                  <a:cubicBezTo>
                    <a:pt x="40000" y="40000"/>
                    <a:pt x="0" y="80000"/>
                    <a:pt x="40000" y="80000"/>
                  </a:cubicBezTo>
                  <a:cubicBezTo>
                    <a:pt x="40000" y="100000"/>
                    <a:pt x="80000" y="120000"/>
                    <a:pt x="120000" y="100000"/>
                  </a:cubicBezTo>
                  <a:cubicBezTo>
                    <a:pt x="120000" y="80000"/>
                    <a:pt x="80000" y="120000"/>
                    <a:pt x="1200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8" name="Google Shape;848;g90e2d1f501_0_5781"/>
            <p:cNvSpPr/>
            <p:nvPr/>
          </p:nvSpPr>
          <p:spPr>
            <a:xfrm>
              <a:off x="7502736" y="4719844"/>
              <a:ext cx="1344000" cy="98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166" y="94857"/>
                  </a:moveTo>
                  <a:cubicBezTo>
                    <a:pt x="63333" y="98285"/>
                    <a:pt x="61666" y="94857"/>
                    <a:pt x="59166" y="96000"/>
                  </a:cubicBezTo>
                  <a:cubicBezTo>
                    <a:pt x="58333" y="96000"/>
                    <a:pt x="57500" y="97142"/>
                    <a:pt x="56666" y="98285"/>
                  </a:cubicBezTo>
                  <a:cubicBezTo>
                    <a:pt x="55000" y="99428"/>
                    <a:pt x="54166" y="98285"/>
                    <a:pt x="52500" y="98285"/>
                  </a:cubicBezTo>
                  <a:cubicBezTo>
                    <a:pt x="50000" y="97142"/>
                    <a:pt x="46666" y="94857"/>
                    <a:pt x="50000" y="91428"/>
                  </a:cubicBezTo>
                  <a:cubicBezTo>
                    <a:pt x="51666" y="89142"/>
                    <a:pt x="51666" y="86857"/>
                    <a:pt x="54166" y="86857"/>
                  </a:cubicBezTo>
                  <a:cubicBezTo>
                    <a:pt x="56666" y="88000"/>
                    <a:pt x="59166" y="89142"/>
                    <a:pt x="62500" y="88000"/>
                  </a:cubicBezTo>
                  <a:cubicBezTo>
                    <a:pt x="64166" y="88000"/>
                    <a:pt x="65833" y="86857"/>
                    <a:pt x="67500" y="86857"/>
                  </a:cubicBezTo>
                  <a:cubicBezTo>
                    <a:pt x="68333" y="86857"/>
                    <a:pt x="67500" y="85714"/>
                    <a:pt x="67500" y="84571"/>
                  </a:cubicBezTo>
                  <a:cubicBezTo>
                    <a:pt x="65000" y="82285"/>
                    <a:pt x="64166" y="81142"/>
                    <a:pt x="66666" y="78857"/>
                  </a:cubicBezTo>
                  <a:cubicBezTo>
                    <a:pt x="68333" y="75428"/>
                    <a:pt x="70000" y="75428"/>
                    <a:pt x="72500" y="75428"/>
                  </a:cubicBezTo>
                  <a:cubicBezTo>
                    <a:pt x="73333" y="75428"/>
                    <a:pt x="75000" y="75428"/>
                    <a:pt x="75833" y="76571"/>
                  </a:cubicBezTo>
                  <a:cubicBezTo>
                    <a:pt x="77500" y="77714"/>
                    <a:pt x="77500" y="78857"/>
                    <a:pt x="77500" y="81142"/>
                  </a:cubicBezTo>
                  <a:cubicBezTo>
                    <a:pt x="78333" y="83428"/>
                    <a:pt x="79166" y="80000"/>
                    <a:pt x="80000" y="80000"/>
                  </a:cubicBezTo>
                  <a:cubicBezTo>
                    <a:pt x="80000" y="78857"/>
                    <a:pt x="82500" y="80000"/>
                    <a:pt x="82500" y="80000"/>
                  </a:cubicBezTo>
                  <a:cubicBezTo>
                    <a:pt x="83333" y="80000"/>
                    <a:pt x="85833" y="80000"/>
                    <a:pt x="85833" y="77714"/>
                  </a:cubicBezTo>
                  <a:cubicBezTo>
                    <a:pt x="85833" y="76571"/>
                    <a:pt x="83333" y="75428"/>
                    <a:pt x="82500" y="75428"/>
                  </a:cubicBezTo>
                  <a:cubicBezTo>
                    <a:pt x="80833" y="74285"/>
                    <a:pt x="80000" y="73142"/>
                    <a:pt x="79166" y="72000"/>
                  </a:cubicBezTo>
                  <a:cubicBezTo>
                    <a:pt x="78333" y="72000"/>
                    <a:pt x="77500" y="74285"/>
                    <a:pt x="77500" y="75428"/>
                  </a:cubicBezTo>
                  <a:cubicBezTo>
                    <a:pt x="76666" y="76571"/>
                    <a:pt x="73333" y="75428"/>
                    <a:pt x="72500" y="75428"/>
                  </a:cubicBezTo>
                  <a:cubicBezTo>
                    <a:pt x="67500" y="74285"/>
                    <a:pt x="74166" y="72000"/>
                    <a:pt x="73333" y="69714"/>
                  </a:cubicBezTo>
                  <a:cubicBezTo>
                    <a:pt x="72500" y="66285"/>
                    <a:pt x="71666" y="61714"/>
                    <a:pt x="70000" y="59428"/>
                  </a:cubicBezTo>
                  <a:cubicBezTo>
                    <a:pt x="69166" y="59428"/>
                    <a:pt x="67500" y="60571"/>
                    <a:pt x="67500" y="59428"/>
                  </a:cubicBezTo>
                  <a:cubicBezTo>
                    <a:pt x="67500" y="58285"/>
                    <a:pt x="67500" y="56000"/>
                    <a:pt x="66666" y="54857"/>
                  </a:cubicBezTo>
                  <a:cubicBezTo>
                    <a:pt x="65833" y="53714"/>
                    <a:pt x="65000" y="60571"/>
                    <a:pt x="65833" y="60571"/>
                  </a:cubicBezTo>
                  <a:cubicBezTo>
                    <a:pt x="65000" y="60571"/>
                    <a:pt x="62500" y="52571"/>
                    <a:pt x="62500" y="52571"/>
                  </a:cubicBezTo>
                  <a:cubicBezTo>
                    <a:pt x="60833" y="52571"/>
                    <a:pt x="60000" y="53714"/>
                    <a:pt x="59166" y="54857"/>
                  </a:cubicBezTo>
                  <a:cubicBezTo>
                    <a:pt x="58333" y="54857"/>
                    <a:pt x="55833" y="57142"/>
                    <a:pt x="55833" y="56000"/>
                  </a:cubicBezTo>
                  <a:cubicBezTo>
                    <a:pt x="55833" y="52571"/>
                    <a:pt x="55000" y="52571"/>
                    <a:pt x="57500" y="52571"/>
                  </a:cubicBezTo>
                  <a:cubicBezTo>
                    <a:pt x="58333" y="52571"/>
                    <a:pt x="59166" y="51428"/>
                    <a:pt x="59166" y="50285"/>
                  </a:cubicBezTo>
                  <a:cubicBezTo>
                    <a:pt x="60000" y="49142"/>
                    <a:pt x="57500" y="49142"/>
                    <a:pt x="57500" y="49142"/>
                  </a:cubicBezTo>
                  <a:cubicBezTo>
                    <a:pt x="56666" y="48000"/>
                    <a:pt x="53333" y="45714"/>
                    <a:pt x="53333" y="45714"/>
                  </a:cubicBezTo>
                  <a:cubicBezTo>
                    <a:pt x="53333" y="42285"/>
                    <a:pt x="52500" y="44571"/>
                    <a:pt x="51666" y="44571"/>
                  </a:cubicBezTo>
                  <a:cubicBezTo>
                    <a:pt x="50833" y="44571"/>
                    <a:pt x="51666" y="38857"/>
                    <a:pt x="50000" y="40000"/>
                  </a:cubicBezTo>
                  <a:cubicBezTo>
                    <a:pt x="49166" y="40000"/>
                    <a:pt x="49166" y="41142"/>
                    <a:pt x="47500" y="38857"/>
                  </a:cubicBezTo>
                  <a:cubicBezTo>
                    <a:pt x="46666" y="38857"/>
                    <a:pt x="45833" y="36571"/>
                    <a:pt x="45000" y="36571"/>
                  </a:cubicBezTo>
                  <a:cubicBezTo>
                    <a:pt x="45000" y="36571"/>
                    <a:pt x="45833" y="37714"/>
                    <a:pt x="45833" y="37714"/>
                  </a:cubicBezTo>
                  <a:cubicBezTo>
                    <a:pt x="45833" y="37714"/>
                    <a:pt x="43333" y="37714"/>
                    <a:pt x="43333" y="38857"/>
                  </a:cubicBezTo>
                  <a:cubicBezTo>
                    <a:pt x="44166" y="40000"/>
                    <a:pt x="45833" y="38857"/>
                    <a:pt x="46666" y="41142"/>
                  </a:cubicBezTo>
                  <a:cubicBezTo>
                    <a:pt x="46666" y="43428"/>
                    <a:pt x="45000" y="43428"/>
                    <a:pt x="44166" y="43428"/>
                  </a:cubicBezTo>
                  <a:cubicBezTo>
                    <a:pt x="42500" y="44571"/>
                    <a:pt x="38333" y="40000"/>
                    <a:pt x="36666" y="42285"/>
                  </a:cubicBezTo>
                  <a:cubicBezTo>
                    <a:pt x="35833" y="42285"/>
                    <a:pt x="37500" y="43428"/>
                    <a:pt x="38333" y="44571"/>
                  </a:cubicBezTo>
                  <a:cubicBezTo>
                    <a:pt x="38333" y="45714"/>
                    <a:pt x="39166" y="44571"/>
                    <a:pt x="40000" y="44571"/>
                  </a:cubicBezTo>
                  <a:cubicBezTo>
                    <a:pt x="40833" y="44571"/>
                    <a:pt x="43333" y="43428"/>
                    <a:pt x="43333" y="44571"/>
                  </a:cubicBezTo>
                  <a:cubicBezTo>
                    <a:pt x="43333" y="45714"/>
                    <a:pt x="42500" y="46857"/>
                    <a:pt x="41666" y="48000"/>
                  </a:cubicBezTo>
                  <a:cubicBezTo>
                    <a:pt x="41666" y="48000"/>
                    <a:pt x="32500" y="40000"/>
                    <a:pt x="30833" y="41142"/>
                  </a:cubicBezTo>
                  <a:cubicBezTo>
                    <a:pt x="31666" y="41142"/>
                    <a:pt x="32500" y="42285"/>
                    <a:pt x="33333" y="42285"/>
                  </a:cubicBezTo>
                  <a:cubicBezTo>
                    <a:pt x="35000" y="44571"/>
                    <a:pt x="30833" y="43428"/>
                    <a:pt x="30833" y="43428"/>
                  </a:cubicBezTo>
                  <a:cubicBezTo>
                    <a:pt x="28333" y="41142"/>
                    <a:pt x="25000" y="43428"/>
                    <a:pt x="22500" y="42285"/>
                  </a:cubicBezTo>
                  <a:cubicBezTo>
                    <a:pt x="19166" y="41142"/>
                    <a:pt x="16666" y="42285"/>
                    <a:pt x="14166" y="38857"/>
                  </a:cubicBezTo>
                  <a:cubicBezTo>
                    <a:pt x="11666" y="36571"/>
                    <a:pt x="10000" y="40000"/>
                    <a:pt x="7500" y="38857"/>
                  </a:cubicBezTo>
                  <a:cubicBezTo>
                    <a:pt x="6666" y="37714"/>
                    <a:pt x="5000" y="37714"/>
                    <a:pt x="4166" y="36571"/>
                  </a:cubicBezTo>
                  <a:cubicBezTo>
                    <a:pt x="4166" y="35428"/>
                    <a:pt x="1666" y="32000"/>
                    <a:pt x="3333" y="32000"/>
                  </a:cubicBezTo>
                  <a:cubicBezTo>
                    <a:pt x="5833" y="32000"/>
                    <a:pt x="9166" y="35428"/>
                    <a:pt x="11666" y="33142"/>
                  </a:cubicBezTo>
                  <a:cubicBezTo>
                    <a:pt x="12500" y="32000"/>
                    <a:pt x="10833" y="30857"/>
                    <a:pt x="10833" y="30857"/>
                  </a:cubicBezTo>
                  <a:cubicBezTo>
                    <a:pt x="9166" y="29714"/>
                    <a:pt x="7500" y="29714"/>
                    <a:pt x="6666" y="29714"/>
                  </a:cubicBezTo>
                  <a:cubicBezTo>
                    <a:pt x="4166" y="29714"/>
                    <a:pt x="0" y="29714"/>
                    <a:pt x="0" y="26285"/>
                  </a:cubicBezTo>
                  <a:cubicBezTo>
                    <a:pt x="0" y="21714"/>
                    <a:pt x="0" y="18285"/>
                    <a:pt x="1666" y="13714"/>
                  </a:cubicBezTo>
                  <a:cubicBezTo>
                    <a:pt x="2500" y="10285"/>
                    <a:pt x="5000" y="8000"/>
                    <a:pt x="7500" y="5714"/>
                  </a:cubicBezTo>
                  <a:cubicBezTo>
                    <a:pt x="9166" y="3428"/>
                    <a:pt x="10833" y="3428"/>
                    <a:pt x="13333" y="2285"/>
                  </a:cubicBezTo>
                  <a:cubicBezTo>
                    <a:pt x="15000" y="2285"/>
                    <a:pt x="20000" y="0"/>
                    <a:pt x="20833" y="3428"/>
                  </a:cubicBezTo>
                  <a:cubicBezTo>
                    <a:pt x="20833" y="2285"/>
                    <a:pt x="16666" y="8000"/>
                    <a:pt x="15833" y="8000"/>
                  </a:cubicBezTo>
                  <a:cubicBezTo>
                    <a:pt x="14166" y="10285"/>
                    <a:pt x="12500" y="12571"/>
                    <a:pt x="14166" y="14857"/>
                  </a:cubicBezTo>
                  <a:cubicBezTo>
                    <a:pt x="15833" y="17142"/>
                    <a:pt x="14166" y="18285"/>
                    <a:pt x="15000" y="20571"/>
                  </a:cubicBezTo>
                  <a:cubicBezTo>
                    <a:pt x="15000" y="22857"/>
                    <a:pt x="16666" y="24000"/>
                    <a:pt x="17500" y="25142"/>
                  </a:cubicBezTo>
                  <a:cubicBezTo>
                    <a:pt x="18333" y="26285"/>
                    <a:pt x="20000" y="27428"/>
                    <a:pt x="20833" y="28571"/>
                  </a:cubicBezTo>
                  <a:cubicBezTo>
                    <a:pt x="21666" y="29714"/>
                    <a:pt x="18333" y="29714"/>
                    <a:pt x="18333" y="30857"/>
                  </a:cubicBezTo>
                  <a:cubicBezTo>
                    <a:pt x="18333" y="29714"/>
                    <a:pt x="21666" y="33142"/>
                    <a:pt x="21666" y="33142"/>
                  </a:cubicBezTo>
                  <a:cubicBezTo>
                    <a:pt x="22500" y="32000"/>
                    <a:pt x="21666" y="29714"/>
                    <a:pt x="21666" y="28571"/>
                  </a:cubicBezTo>
                  <a:cubicBezTo>
                    <a:pt x="21666" y="28571"/>
                    <a:pt x="23333" y="27428"/>
                    <a:pt x="22500" y="26285"/>
                  </a:cubicBezTo>
                  <a:cubicBezTo>
                    <a:pt x="21666" y="25142"/>
                    <a:pt x="18333" y="24000"/>
                    <a:pt x="17500" y="22857"/>
                  </a:cubicBezTo>
                  <a:cubicBezTo>
                    <a:pt x="16666" y="22857"/>
                    <a:pt x="15833" y="21714"/>
                    <a:pt x="16666" y="21714"/>
                  </a:cubicBezTo>
                  <a:cubicBezTo>
                    <a:pt x="18333" y="21714"/>
                    <a:pt x="18333" y="20571"/>
                    <a:pt x="19166" y="19428"/>
                  </a:cubicBezTo>
                  <a:cubicBezTo>
                    <a:pt x="20833" y="18285"/>
                    <a:pt x="23333" y="20571"/>
                    <a:pt x="24166" y="21714"/>
                  </a:cubicBezTo>
                  <a:cubicBezTo>
                    <a:pt x="23333" y="20571"/>
                    <a:pt x="22500" y="19428"/>
                    <a:pt x="22500" y="18285"/>
                  </a:cubicBezTo>
                  <a:cubicBezTo>
                    <a:pt x="22500" y="16000"/>
                    <a:pt x="18333" y="17142"/>
                    <a:pt x="18333" y="14857"/>
                  </a:cubicBezTo>
                  <a:cubicBezTo>
                    <a:pt x="16666" y="8000"/>
                    <a:pt x="24166" y="13714"/>
                    <a:pt x="24166" y="13714"/>
                  </a:cubicBezTo>
                  <a:cubicBezTo>
                    <a:pt x="24166" y="12571"/>
                    <a:pt x="19166" y="10285"/>
                    <a:pt x="19166" y="10285"/>
                  </a:cubicBezTo>
                  <a:cubicBezTo>
                    <a:pt x="19166" y="9142"/>
                    <a:pt x="23333" y="10285"/>
                    <a:pt x="23333" y="10285"/>
                  </a:cubicBezTo>
                  <a:cubicBezTo>
                    <a:pt x="23333" y="9142"/>
                    <a:pt x="20833" y="8000"/>
                    <a:pt x="20833" y="8000"/>
                  </a:cubicBezTo>
                  <a:cubicBezTo>
                    <a:pt x="20000" y="6857"/>
                    <a:pt x="20833" y="6857"/>
                    <a:pt x="21666" y="6857"/>
                  </a:cubicBezTo>
                  <a:cubicBezTo>
                    <a:pt x="22500" y="8000"/>
                    <a:pt x="22500" y="6857"/>
                    <a:pt x="23333" y="6857"/>
                  </a:cubicBezTo>
                  <a:cubicBezTo>
                    <a:pt x="25000" y="5714"/>
                    <a:pt x="25000" y="6857"/>
                    <a:pt x="26666" y="6857"/>
                  </a:cubicBezTo>
                  <a:cubicBezTo>
                    <a:pt x="24166" y="5714"/>
                    <a:pt x="27500" y="3428"/>
                    <a:pt x="28333" y="3428"/>
                  </a:cubicBezTo>
                  <a:cubicBezTo>
                    <a:pt x="30000" y="2285"/>
                    <a:pt x="35000" y="2285"/>
                    <a:pt x="35833" y="4571"/>
                  </a:cubicBezTo>
                  <a:cubicBezTo>
                    <a:pt x="36666" y="5714"/>
                    <a:pt x="36666" y="6857"/>
                    <a:pt x="36666" y="8000"/>
                  </a:cubicBezTo>
                  <a:cubicBezTo>
                    <a:pt x="37500" y="9142"/>
                    <a:pt x="38333" y="10285"/>
                    <a:pt x="39166" y="11428"/>
                  </a:cubicBezTo>
                  <a:cubicBezTo>
                    <a:pt x="40000" y="13714"/>
                    <a:pt x="35833" y="18285"/>
                    <a:pt x="35833" y="18285"/>
                  </a:cubicBezTo>
                  <a:cubicBezTo>
                    <a:pt x="36666" y="19428"/>
                    <a:pt x="38333" y="16000"/>
                    <a:pt x="39166" y="16000"/>
                  </a:cubicBezTo>
                  <a:cubicBezTo>
                    <a:pt x="39166" y="16000"/>
                    <a:pt x="37500" y="22857"/>
                    <a:pt x="38333" y="21714"/>
                  </a:cubicBezTo>
                  <a:cubicBezTo>
                    <a:pt x="39166" y="21714"/>
                    <a:pt x="39166" y="19428"/>
                    <a:pt x="40000" y="19428"/>
                  </a:cubicBezTo>
                  <a:cubicBezTo>
                    <a:pt x="41666" y="19428"/>
                    <a:pt x="41666" y="20571"/>
                    <a:pt x="43333" y="18285"/>
                  </a:cubicBezTo>
                  <a:cubicBezTo>
                    <a:pt x="44166" y="17142"/>
                    <a:pt x="44166" y="18285"/>
                    <a:pt x="45000" y="19428"/>
                  </a:cubicBezTo>
                  <a:cubicBezTo>
                    <a:pt x="45833" y="20571"/>
                    <a:pt x="45000" y="20571"/>
                    <a:pt x="45000" y="21714"/>
                  </a:cubicBezTo>
                  <a:cubicBezTo>
                    <a:pt x="45000" y="22857"/>
                    <a:pt x="49166" y="24000"/>
                    <a:pt x="50000" y="24000"/>
                  </a:cubicBezTo>
                  <a:cubicBezTo>
                    <a:pt x="50000" y="24000"/>
                    <a:pt x="45833" y="18285"/>
                    <a:pt x="45000" y="17142"/>
                  </a:cubicBezTo>
                  <a:cubicBezTo>
                    <a:pt x="45000" y="17142"/>
                    <a:pt x="52500" y="20571"/>
                    <a:pt x="52500" y="19428"/>
                  </a:cubicBezTo>
                  <a:cubicBezTo>
                    <a:pt x="52500" y="19428"/>
                    <a:pt x="47500" y="18285"/>
                    <a:pt x="47500" y="16000"/>
                  </a:cubicBezTo>
                  <a:cubicBezTo>
                    <a:pt x="47500" y="14857"/>
                    <a:pt x="50000" y="13714"/>
                    <a:pt x="50833" y="13714"/>
                  </a:cubicBezTo>
                  <a:cubicBezTo>
                    <a:pt x="52500" y="12571"/>
                    <a:pt x="53333" y="13714"/>
                    <a:pt x="55000" y="14857"/>
                  </a:cubicBezTo>
                  <a:cubicBezTo>
                    <a:pt x="57500" y="16000"/>
                    <a:pt x="60833" y="14857"/>
                    <a:pt x="61666" y="19428"/>
                  </a:cubicBezTo>
                  <a:cubicBezTo>
                    <a:pt x="61666" y="19428"/>
                    <a:pt x="55833" y="19428"/>
                    <a:pt x="56666" y="22857"/>
                  </a:cubicBezTo>
                  <a:cubicBezTo>
                    <a:pt x="56666" y="21714"/>
                    <a:pt x="59166" y="20571"/>
                    <a:pt x="59166" y="20571"/>
                  </a:cubicBezTo>
                  <a:cubicBezTo>
                    <a:pt x="60833" y="20571"/>
                    <a:pt x="58333" y="22857"/>
                    <a:pt x="58333" y="24000"/>
                  </a:cubicBezTo>
                  <a:cubicBezTo>
                    <a:pt x="58333" y="24000"/>
                    <a:pt x="60833" y="21714"/>
                    <a:pt x="60833" y="21714"/>
                  </a:cubicBezTo>
                  <a:cubicBezTo>
                    <a:pt x="60833" y="20571"/>
                    <a:pt x="64166" y="20571"/>
                    <a:pt x="65000" y="21714"/>
                  </a:cubicBezTo>
                  <a:cubicBezTo>
                    <a:pt x="68333" y="21714"/>
                    <a:pt x="60833" y="25142"/>
                    <a:pt x="61666" y="26285"/>
                  </a:cubicBezTo>
                  <a:cubicBezTo>
                    <a:pt x="61666" y="26285"/>
                    <a:pt x="63333" y="24000"/>
                    <a:pt x="63333" y="25142"/>
                  </a:cubicBezTo>
                  <a:cubicBezTo>
                    <a:pt x="63333" y="26285"/>
                    <a:pt x="61666" y="28571"/>
                    <a:pt x="62500" y="29714"/>
                  </a:cubicBezTo>
                  <a:cubicBezTo>
                    <a:pt x="61666" y="28571"/>
                    <a:pt x="65000" y="24000"/>
                    <a:pt x="65833" y="25142"/>
                  </a:cubicBezTo>
                  <a:cubicBezTo>
                    <a:pt x="65833" y="27428"/>
                    <a:pt x="65000" y="29714"/>
                    <a:pt x="65833" y="30857"/>
                  </a:cubicBezTo>
                  <a:cubicBezTo>
                    <a:pt x="65833" y="30857"/>
                    <a:pt x="65833" y="26285"/>
                    <a:pt x="67500" y="26285"/>
                  </a:cubicBezTo>
                  <a:cubicBezTo>
                    <a:pt x="69166" y="27428"/>
                    <a:pt x="66666" y="30857"/>
                    <a:pt x="67500" y="32000"/>
                  </a:cubicBezTo>
                  <a:cubicBezTo>
                    <a:pt x="67500" y="32000"/>
                    <a:pt x="68333" y="28571"/>
                    <a:pt x="69166" y="28571"/>
                  </a:cubicBezTo>
                  <a:cubicBezTo>
                    <a:pt x="69166" y="28571"/>
                    <a:pt x="68333" y="32000"/>
                    <a:pt x="69166" y="32000"/>
                  </a:cubicBezTo>
                  <a:cubicBezTo>
                    <a:pt x="68333" y="32000"/>
                    <a:pt x="70833" y="27428"/>
                    <a:pt x="71666" y="26285"/>
                  </a:cubicBezTo>
                  <a:cubicBezTo>
                    <a:pt x="72500" y="25142"/>
                    <a:pt x="75000" y="26285"/>
                    <a:pt x="75833" y="27428"/>
                  </a:cubicBezTo>
                  <a:cubicBezTo>
                    <a:pt x="77500" y="28571"/>
                    <a:pt x="78333" y="30857"/>
                    <a:pt x="75833" y="30857"/>
                  </a:cubicBezTo>
                  <a:cubicBezTo>
                    <a:pt x="75000" y="30857"/>
                    <a:pt x="71666" y="30857"/>
                    <a:pt x="71666" y="34285"/>
                  </a:cubicBezTo>
                  <a:cubicBezTo>
                    <a:pt x="71666" y="33142"/>
                    <a:pt x="76666" y="30857"/>
                    <a:pt x="76666" y="32000"/>
                  </a:cubicBezTo>
                  <a:cubicBezTo>
                    <a:pt x="76666" y="32000"/>
                    <a:pt x="73333" y="34285"/>
                    <a:pt x="73333" y="35428"/>
                  </a:cubicBezTo>
                  <a:cubicBezTo>
                    <a:pt x="73333" y="34285"/>
                    <a:pt x="76666" y="34285"/>
                    <a:pt x="76666" y="34285"/>
                  </a:cubicBezTo>
                  <a:cubicBezTo>
                    <a:pt x="77500" y="33142"/>
                    <a:pt x="79166" y="29714"/>
                    <a:pt x="80000" y="30857"/>
                  </a:cubicBezTo>
                  <a:cubicBezTo>
                    <a:pt x="80833" y="33142"/>
                    <a:pt x="80000" y="35428"/>
                    <a:pt x="78333" y="35428"/>
                  </a:cubicBezTo>
                  <a:cubicBezTo>
                    <a:pt x="77500" y="36571"/>
                    <a:pt x="76666" y="37714"/>
                    <a:pt x="75833" y="38857"/>
                  </a:cubicBezTo>
                  <a:cubicBezTo>
                    <a:pt x="75833" y="38857"/>
                    <a:pt x="77500" y="36571"/>
                    <a:pt x="78333" y="36571"/>
                  </a:cubicBezTo>
                  <a:cubicBezTo>
                    <a:pt x="78333" y="36571"/>
                    <a:pt x="77500" y="41142"/>
                    <a:pt x="77500" y="41142"/>
                  </a:cubicBezTo>
                  <a:cubicBezTo>
                    <a:pt x="76666" y="38857"/>
                    <a:pt x="82500" y="30857"/>
                    <a:pt x="83333" y="33142"/>
                  </a:cubicBezTo>
                  <a:cubicBezTo>
                    <a:pt x="84166" y="34285"/>
                    <a:pt x="82500" y="35428"/>
                    <a:pt x="81666" y="35428"/>
                  </a:cubicBezTo>
                  <a:cubicBezTo>
                    <a:pt x="82500" y="35428"/>
                    <a:pt x="85000" y="35428"/>
                    <a:pt x="85833" y="35428"/>
                  </a:cubicBezTo>
                  <a:cubicBezTo>
                    <a:pt x="86666" y="35428"/>
                    <a:pt x="88333" y="35428"/>
                    <a:pt x="89166" y="36571"/>
                  </a:cubicBezTo>
                  <a:cubicBezTo>
                    <a:pt x="90000" y="40000"/>
                    <a:pt x="81666" y="40000"/>
                    <a:pt x="82500" y="43428"/>
                  </a:cubicBezTo>
                  <a:cubicBezTo>
                    <a:pt x="82500" y="43428"/>
                    <a:pt x="85000" y="40000"/>
                    <a:pt x="85833" y="40000"/>
                  </a:cubicBezTo>
                  <a:cubicBezTo>
                    <a:pt x="86666" y="40000"/>
                    <a:pt x="88333" y="40000"/>
                    <a:pt x="88333" y="41142"/>
                  </a:cubicBezTo>
                  <a:cubicBezTo>
                    <a:pt x="89166" y="42285"/>
                    <a:pt x="84166" y="44571"/>
                    <a:pt x="84166" y="44571"/>
                  </a:cubicBezTo>
                  <a:cubicBezTo>
                    <a:pt x="84166" y="44571"/>
                    <a:pt x="86666" y="43428"/>
                    <a:pt x="86666" y="43428"/>
                  </a:cubicBezTo>
                  <a:cubicBezTo>
                    <a:pt x="87500" y="43428"/>
                    <a:pt x="89166" y="42285"/>
                    <a:pt x="90000" y="41142"/>
                  </a:cubicBezTo>
                  <a:cubicBezTo>
                    <a:pt x="90833" y="41142"/>
                    <a:pt x="90000" y="40000"/>
                    <a:pt x="90833" y="38857"/>
                  </a:cubicBezTo>
                  <a:cubicBezTo>
                    <a:pt x="91666" y="38857"/>
                    <a:pt x="93333" y="41142"/>
                    <a:pt x="93333" y="42285"/>
                  </a:cubicBezTo>
                  <a:cubicBezTo>
                    <a:pt x="96666" y="45714"/>
                    <a:pt x="93333" y="44571"/>
                    <a:pt x="90833" y="45714"/>
                  </a:cubicBezTo>
                  <a:cubicBezTo>
                    <a:pt x="90833" y="45714"/>
                    <a:pt x="85000" y="48000"/>
                    <a:pt x="85000" y="46857"/>
                  </a:cubicBezTo>
                  <a:cubicBezTo>
                    <a:pt x="85000" y="48000"/>
                    <a:pt x="98333" y="48000"/>
                    <a:pt x="97500" y="50285"/>
                  </a:cubicBezTo>
                  <a:cubicBezTo>
                    <a:pt x="96666" y="51428"/>
                    <a:pt x="92500" y="51428"/>
                    <a:pt x="91666" y="50285"/>
                  </a:cubicBezTo>
                  <a:cubicBezTo>
                    <a:pt x="91666" y="50285"/>
                    <a:pt x="88333" y="51428"/>
                    <a:pt x="88333" y="51428"/>
                  </a:cubicBezTo>
                  <a:cubicBezTo>
                    <a:pt x="89166" y="52571"/>
                    <a:pt x="91666" y="51428"/>
                    <a:pt x="91666" y="52571"/>
                  </a:cubicBezTo>
                  <a:cubicBezTo>
                    <a:pt x="92500" y="52571"/>
                    <a:pt x="89166" y="53714"/>
                    <a:pt x="89166" y="54857"/>
                  </a:cubicBezTo>
                  <a:cubicBezTo>
                    <a:pt x="89166" y="57142"/>
                    <a:pt x="92500" y="58285"/>
                    <a:pt x="93333" y="58285"/>
                  </a:cubicBezTo>
                  <a:cubicBezTo>
                    <a:pt x="95000" y="59428"/>
                    <a:pt x="97500" y="59428"/>
                    <a:pt x="98333" y="61714"/>
                  </a:cubicBezTo>
                  <a:cubicBezTo>
                    <a:pt x="99166" y="62857"/>
                    <a:pt x="99166" y="64000"/>
                    <a:pt x="100000" y="64000"/>
                  </a:cubicBezTo>
                  <a:cubicBezTo>
                    <a:pt x="100000" y="64000"/>
                    <a:pt x="101666" y="62857"/>
                    <a:pt x="101666" y="62857"/>
                  </a:cubicBezTo>
                  <a:cubicBezTo>
                    <a:pt x="101666" y="62857"/>
                    <a:pt x="101666" y="65142"/>
                    <a:pt x="102500" y="65142"/>
                  </a:cubicBezTo>
                  <a:cubicBezTo>
                    <a:pt x="102500" y="65142"/>
                    <a:pt x="102500" y="62857"/>
                    <a:pt x="103333" y="62857"/>
                  </a:cubicBezTo>
                  <a:cubicBezTo>
                    <a:pt x="103333" y="62857"/>
                    <a:pt x="103333" y="65142"/>
                    <a:pt x="103333" y="65142"/>
                  </a:cubicBezTo>
                  <a:cubicBezTo>
                    <a:pt x="103333" y="66285"/>
                    <a:pt x="105000" y="65142"/>
                    <a:pt x="105833" y="65142"/>
                  </a:cubicBezTo>
                  <a:cubicBezTo>
                    <a:pt x="105833" y="65142"/>
                    <a:pt x="107500" y="66285"/>
                    <a:pt x="107500" y="67428"/>
                  </a:cubicBezTo>
                  <a:cubicBezTo>
                    <a:pt x="107500" y="68571"/>
                    <a:pt x="106666" y="67428"/>
                    <a:pt x="106666" y="68571"/>
                  </a:cubicBezTo>
                  <a:cubicBezTo>
                    <a:pt x="107500" y="67428"/>
                    <a:pt x="115000" y="70857"/>
                    <a:pt x="115000" y="70857"/>
                  </a:cubicBezTo>
                  <a:cubicBezTo>
                    <a:pt x="114166" y="72000"/>
                    <a:pt x="114166" y="72000"/>
                    <a:pt x="114166" y="72000"/>
                  </a:cubicBezTo>
                  <a:cubicBezTo>
                    <a:pt x="114166" y="73142"/>
                    <a:pt x="115833" y="72000"/>
                    <a:pt x="115833" y="72000"/>
                  </a:cubicBezTo>
                  <a:cubicBezTo>
                    <a:pt x="116666" y="70857"/>
                    <a:pt x="116666" y="72000"/>
                    <a:pt x="117500" y="73142"/>
                  </a:cubicBezTo>
                  <a:cubicBezTo>
                    <a:pt x="118333" y="73142"/>
                    <a:pt x="120000" y="75428"/>
                    <a:pt x="119166" y="76571"/>
                  </a:cubicBezTo>
                  <a:cubicBezTo>
                    <a:pt x="119166" y="76571"/>
                    <a:pt x="117500" y="76571"/>
                    <a:pt x="117500" y="76571"/>
                  </a:cubicBezTo>
                  <a:cubicBezTo>
                    <a:pt x="117500" y="77714"/>
                    <a:pt x="119166" y="77714"/>
                    <a:pt x="118333" y="78857"/>
                  </a:cubicBezTo>
                  <a:cubicBezTo>
                    <a:pt x="118333" y="78857"/>
                    <a:pt x="115833" y="78857"/>
                    <a:pt x="115833" y="78857"/>
                  </a:cubicBezTo>
                  <a:cubicBezTo>
                    <a:pt x="114166" y="80000"/>
                    <a:pt x="115833" y="80000"/>
                    <a:pt x="115833" y="81142"/>
                  </a:cubicBezTo>
                  <a:cubicBezTo>
                    <a:pt x="116666" y="83428"/>
                    <a:pt x="113333" y="81142"/>
                    <a:pt x="112500" y="81142"/>
                  </a:cubicBezTo>
                  <a:cubicBezTo>
                    <a:pt x="113333" y="82285"/>
                    <a:pt x="115000" y="83428"/>
                    <a:pt x="114166" y="84571"/>
                  </a:cubicBezTo>
                  <a:cubicBezTo>
                    <a:pt x="113333" y="84571"/>
                    <a:pt x="110000" y="84571"/>
                    <a:pt x="110833" y="83428"/>
                  </a:cubicBezTo>
                  <a:cubicBezTo>
                    <a:pt x="110000" y="84571"/>
                    <a:pt x="112500" y="86857"/>
                    <a:pt x="111666" y="88000"/>
                  </a:cubicBezTo>
                  <a:cubicBezTo>
                    <a:pt x="110833" y="88000"/>
                    <a:pt x="110833" y="85714"/>
                    <a:pt x="110000" y="86857"/>
                  </a:cubicBezTo>
                  <a:cubicBezTo>
                    <a:pt x="109166" y="88000"/>
                    <a:pt x="112500" y="93714"/>
                    <a:pt x="109166" y="90285"/>
                  </a:cubicBezTo>
                  <a:cubicBezTo>
                    <a:pt x="109166" y="90285"/>
                    <a:pt x="106666" y="88000"/>
                    <a:pt x="106666" y="88000"/>
                  </a:cubicBezTo>
                  <a:cubicBezTo>
                    <a:pt x="105833" y="89142"/>
                    <a:pt x="105833" y="90285"/>
                    <a:pt x="105000" y="90285"/>
                  </a:cubicBezTo>
                  <a:cubicBezTo>
                    <a:pt x="105000" y="89142"/>
                    <a:pt x="105833" y="88000"/>
                    <a:pt x="105833" y="86857"/>
                  </a:cubicBezTo>
                  <a:cubicBezTo>
                    <a:pt x="105833" y="88000"/>
                    <a:pt x="104166" y="88000"/>
                    <a:pt x="104166" y="88000"/>
                  </a:cubicBezTo>
                  <a:cubicBezTo>
                    <a:pt x="103333" y="86857"/>
                    <a:pt x="105000" y="85714"/>
                    <a:pt x="104166" y="84571"/>
                  </a:cubicBezTo>
                  <a:cubicBezTo>
                    <a:pt x="104166" y="84571"/>
                    <a:pt x="102500" y="85714"/>
                    <a:pt x="102500" y="85714"/>
                  </a:cubicBezTo>
                  <a:cubicBezTo>
                    <a:pt x="101666" y="84571"/>
                    <a:pt x="102500" y="82285"/>
                    <a:pt x="102500" y="82285"/>
                  </a:cubicBezTo>
                  <a:cubicBezTo>
                    <a:pt x="103333" y="82285"/>
                    <a:pt x="106666" y="80000"/>
                    <a:pt x="105833" y="80000"/>
                  </a:cubicBezTo>
                  <a:cubicBezTo>
                    <a:pt x="105000" y="78857"/>
                    <a:pt x="101666" y="83428"/>
                    <a:pt x="100000" y="82285"/>
                  </a:cubicBezTo>
                  <a:cubicBezTo>
                    <a:pt x="100000" y="82285"/>
                    <a:pt x="102500" y="78857"/>
                    <a:pt x="101666" y="78857"/>
                  </a:cubicBezTo>
                  <a:cubicBezTo>
                    <a:pt x="100833" y="78857"/>
                    <a:pt x="100000" y="81142"/>
                    <a:pt x="99166" y="80000"/>
                  </a:cubicBezTo>
                  <a:cubicBezTo>
                    <a:pt x="98333" y="78857"/>
                    <a:pt x="97500" y="78857"/>
                    <a:pt x="96666" y="77714"/>
                  </a:cubicBezTo>
                  <a:cubicBezTo>
                    <a:pt x="95833" y="76571"/>
                    <a:pt x="95000" y="75428"/>
                    <a:pt x="94166" y="76571"/>
                  </a:cubicBezTo>
                  <a:cubicBezTo>
                    <a:pt x="94166" y="77714"/>
                    <a:pt x="94166" y="77714"/>
                    <a:pt x="94166" y="78857"/>
                  </a:cubicBezTo>
                  <a:cubicBezTo>
                    <a:pt x="94166" y="78857"/>
                    <a:pt x="93333" y="78857"/>
                    <a:pt x="93333" y="78857"/>
                  </a:cubicBezTo>
                  <a:cubicBezTo>
                    <a:pt x="93333" y="80000"/>
                    <a:pt x="96666" y="82285"/>
                    <a:pt x="93333" y="82285"/>
                  </a:cubicBezTo>
                  <a:cubicBezTo>
                    <a:pt x="92500" y="82285"/>
                    <a:pt x="89166" y="81142"/>
                    <a:pt x="90000" y="80000"/>
                  </a:cubicBezTo>
                  <a:cubicBezTo>
                    <a:pt x="89166" y="82285"/>
                    <a:pt x="92500" y="84571"/>
                    <a:pt x="93333" y="85714"/>
                  </a:cubicBezTo>
                  <a:cubicBezTo>
                    <a:pt x="95000" y="85714"/>
                    <a:pt x="95000" y="89142"/>
                    <a:pt x="95833" y="90285"/>
                  </a:cubicBezTo>
                  <a:cubicBezTo>
                    <a:pt x="96666" y="91428"/>
                    <a:pt x="96666" y="92571"/>
                    <a:pt x="97500" y="92571"/>
                  </a:cubicBezTo>
                  <a:cubicBezTo>
                    <a:pt x="98333" y="92571"/>
                    <a:pt x="97500" y="91428"/>
                    <a:pt x="98333" y="91428"/>
                  </a:cubicBezTo>
                  <a:cubicBezTo>
                    <a:pt x="98333" y="91428"/>
                    <a:pt x="99166" y="92571"/>
                    <a:pt x="99166" y="93714"/>
                  </a:cubicBezTo>
                  <a:cubicBezTo>
                    <a:pt x="100000" y="94857"/>
                    <a:pt x="100000" y="93714"/>
                    <a:pt x="100833" y="92571"/>
                  </a:cubicBezTo>
                  <a:cubicBezTo>
                    <a:pt x="101666" y="92571"/>
                    <a:pt x="100833" y="97142"/>
                    <a:pt x="101666" y="96000"/>
                  </a:cubicBezTo>
                  <a:cubicBezTo>
                    <a:pt x="102500" y="96000"/>
                    <a:pt x="101666" y="94857"/>
                    <a:pt x="102500" y="93714"/>
                  </a:cubicBezTo>
                  <a:cubicBezTo>
                    <a:pt x="102500" y="93714"/>
                    <a:pt x="102500" y="96000"/>
                    <a:pt x="102500" y="97142"/>
                  </a:cubicBezTo>
                  <a:cubicBezTo>
                    <a:pt x="102500" y="98285"/>
                    <a:pt x="102500" y="98285"/>
                    <a:pt x="103333" y="99428"/>
                  </a:cubicBezTo>
                  <a:cubicBezTo>
                    <a:pt x="104166" y="99428"/>
                    <a:pt x="105000" y="100571"/>
                    <a:pt x="105000" y="101714"/>
                  </a:cubicBezTo>
                  <a:cubicBezTo>
                    <a:pt x="105833" y="101714"/>
                    <a:pt x="106666" y="106285"/>
                    <a:pt x="106666" y="106285"/>
                  </a:cubicBezTo>
                  <a:cubicBezTo>
                    <a:pt x="105833" y="105142"/>
                    <a:pt x="105833" y="104000"/>
                    <a:pt x="105833" y="104000"/>
                  </a:cubicBezTo>
                  <a:cubicBezTo>
                    <a:pt x="105000" y="104000"/>
                    <a:pt x="105833" y="108571"/>
                    <a:pt x="105833" y="108571"/>
                  </a:cubicBezTo>
                  <a:cubicBezTo>
                    <a:pt x="105833" y="108571"/>
                    <a:pt x="104166" y="104000"/>
                    <a:pt x="103333" y="102857"/>
                  </a:cubicBezTo>
                  <a:cubicBezTo>
                    <a:pt x="103333" y="102857"/>
                    <a:pt x="104166" y="107428"/>
                    <a:pt x="105000" y="108571"/>
                  </a:cubicBezTo>
                  <a:cubicBezTo>
                    <a:pt x="105000" y="112000"/>
                    <a:pt x="103333" y="108571"/>
                    <a:pt x="103333" y="109714"/>
                  </a:cubicBezTo>
                  <a:cubicBezTo>
                    <a:pt x="102500" y="110857"/>
                    <a:pt x="106666" y="113142"/>
                    <a:pt x="106666" y="114285"/>
                  </a:cubicBezTo>
                  <a:cubicBezTo>
                    <a:pt x="106666" y="115428"/>
                    <a:pt x="99166" y="108571"/>
                    <a:pt x="98333" y="108571"/>
                  </a:cubicBezTo>
                  <a:cubicBezTo>
                    <a:pt x="98333" y="108571"/>
                    <a:pt x="98333" y="109714"/>
                    <a:pt x="98333" y="109714"/>
                  </a:cubicBezTo>
                  <a:cubicBezTo>
                    <a:pt x="98333" y="110857"/>
                    <a:pt x="96666" y="106285"/>
                    <a:pt x="95833" y="106285"/>
                  </a:cubicBezTo>
                  <a:cubicBezTo>
                    <a:pt x="95833" y="106285"/>
                    <a:pt x="96666" y="108571"/>
                    <a:pt x="96666" y="108571"/>
                  </a:cubicBezTo>
                  <a:cubicBezTo>
                    <a:pt x="95833" y="109714"/>
                    <a:pt x="94166" y="105142"/>
                    <a:pt x="93333" y="104000"/>
                  </a:cubicBezTo>
                  <a:cubicBezTo>
                    <a:pt x="92500" y="102857"/>
                    <a:pt x="92500" y="105142"/>
                    <a:pt x="91666" y="106285"/>
                  </a:cubicBezTo>
                  <a:cubicBezTo>
                    <a:pt x="91666" y="107428"/>
                    <a:pt x="90000" y="102857"/>
                    <a:pt x="90000" y="102857"/>
                  </a:cubicBezTo>
                  <a:cubicBezTo>
                    <a:pt x="90000" y="102857"/>
                    <a:pt x="87500" y="102857"/>
                    <a:pt x="87500" y="102857"/>
                  </a:cubicBezTo>
                  <a:cubicBezTo>
                    <a:pt x="87500" y="104000"/>
                    <a:pt x="88333" y="105142"/>
                    <a:pt x="89166" y="105142"/>
                  </a:cubicBezTo>
                  <a:cubicBezTo>
                    <a:pt x="90000" y="106285"/>
                    <a:pt x="90000" y="106285"/>
                    <a:pt x="90833" y="107428"/>
                  </a:cubicBezTo>
                  <a:cubicBezTo>
                    <a:pt x="91666" y="108571"/>
                    <a:pt x="93333" y="109714"/>
                    <a:pt x="95000" y="110857"/>
                  </a:cubicBezTo>
                  <a:cubicBezTo>
                    <a:pt x="96666" y="113142"/>
                    <a:pt x="97500" y="114285"/>
                    <a:pt x="98333" y="116571"/>
                  </a:cubicBezTo>
                  <a:cubicBezTo>
                    <a:pt x="100000" y="120000"/>
                    <a:pt x="100000" y="120000"/>
                    <a:pt x="97500" y="118857"/>
                  </a:cubicBezTo>
                  <a:cubicBezTo>
                    <a:pt x="94166" y="116571"/>
                    <a:pt x="88333" y="117714"/>
                    <a:pt x="85833" y="113142"/>
                  </a:cubicBezTo>
                  <a:cubicBezTo>
                    <a:pt x="85000" y="110857"/>
                    <a:pt x="82500" y="113142"/>
                    <a:pt x="80833" y="110857"/>
                  </a:cubicBezTo>
                  <a:cubicBezTo>
                    <a:pt x="80000" y="109714"/>
                    <a:pt x="75000" y="107428"/>
                    <a:pt x="75000" y="106285"/>
                  </a:cubicBezTo>
                  <a:cubicBezTo>
                    <a:pt x="75000" y="105142"/>
                    <a:pt x="77500" y="106285"/>
                    <a:pt x="77500" y="105142"/>
                  </a:cubicBezTo>
                  <a:cubicBezTo>
                    <a:pt x="78333" y="104000"/>
                    <a:pt x="75833" y="102857"/>
                    <a:pt x="75833" y="102857"/>
                  </a:cubicBezTo>
                  <a:cubicBezTo>
                    <a:pt x="73333" y="101714"/>
                    <a:pt x="71666" y="99428"/>
                    <a:pt x="70000" y="98285"/>
                  </a:cubicBezTo>
                  <a:cubicBezTo>
                    <a:pt x="69166" y="97142"/>
                    <a:pt x="70000" y="96000"/>
                    <a:pt x="68333" y="96000"/>
                  </a:cubicBezTo>
                  <a:cubicBezTo>
                    <a:pt x="68333" y="94857"/>
                    <a:pt x="64166" y="94857"/>
                    <a:pt x="64166" y="94857"/>
                  </a:cubicBezTo>
                  <a:cubicBezTo>
                    <a:pt x="64166" y="96000"/>
                    <a:pt x="65000" y="93714"/>
                    <a:pt x="64166" y="94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9" name="Google Shape;849;g90e2d1f501_0_5781"/>
            <p:cNvSpPr/>
            <p:nvPr/>
          </p:nvSpPr>
          <p:spPr>
            <a:xfrm>
              <a:off x="8372164" y="5637282"/>
              <a:ext cx="573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100000" y="120000"/>
                    <a:pt x="0" y="0"/>
                    <a:pt x="20000" y="0"/>
                  </a:cubicBezTo>
                  <a:cubicBezTo>
                    <a:pt x="60000" y="0"/>
                    <a:pt x="120000" y="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0" name="Google Shape;850;g90e2d1f501_0_5781"/>
            <p:cNvSpPr/>
            <p:nvPr/>
          </p:nvSpPr>
          <p:spPr>
            <a:xfrm>
              <a:off x="8203375" y="5226346"/>
              <a:ext cx="76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60000"/>
                  </a:moveTo>
                  <a:cubicBezTo>
                    <a:pt x="120000" y="120000"/>
                    <a:pt x="45000" y="120000"/>
                    <a:pt x="30000" y="120000"/>
                  </a:cubicBezTo>
                  <a:cubicBezTo>
                    <a:pt x="0" y="60000"/>
                    <a:pt x="30000" y="0"/>
                    <a:pt x="45000" y="0"/>
                  </a:cubicBezTo>
                  <a:cubicBezTo>
                    <a:pt x="75000" y="0"/>
                    <a:pt x="105000" y="0"/>
                    <a:pt x="105000" y="60000"/>
                  </a:cubicBezTo>
                  <a:cubicBezTo>
                    <a:pt x="120000" y="120000"/>
                    <a:pt x="105000" y="0"/>
                    <a:pt x="105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1" name="Google Shape;851;g90e2d1f501_0_5781"/>
            <p:cNvSpPr/>
            <p:nvPr/>
          </p:nvSpPr>
          <p:spPr>
            <a:xfrm>
              <a:off x="8091910" y="5207232"/>
              <a:ext cx="1116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84000"/>
                  </a:moveTo>
                  <a:cubicBezTo>
                    <a:pt x="80000" y="96000"/>
                    <a:pt x="60000" y="120000"/>
                    <a:pt x="30000" y="108000"/>
                  </a:cubicBezTo>
                  <a:cubicBezTo>
                    <a:pt x="0" y="84000"/>
                    <a:pt x="0" y="48000"/>
                    <a:pt x="20000" y="24000"/>
                  </a:cubicBezTo>
                  <a:cubicBezTo>
                    <a:pt x="30000" y="0"/>
                    <a:pt x="70000" y="0"/>
                    <a:pt x="90000" y="0"/>
                  </a:cubicBezTo>
                  <a:cubicBezTo>
                    <a:pt x="110000" y="0"/>
                    <a:pt x="120000" y="60000"/>
                    <a:pt x="100000" y="84000"/>
                  </a:cubicBezTo>
                  <a:cubicBezTo>
                    <a:pt x="90000" y="96000"/>
                    <a:pt x="120000" y="72000"/>
                    <a:pt x="100000" y="8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2" name="Google Shape;852;g90e2d1f501_0_5781"/>
            <p:cNvSpPr/>
            <p:nvPr/>
          </p:nvSpPr>
          <p:spPr>
            <a:xfrm>
              <a:off x="7989999" y="5124407"/>
              <a:ext cx="636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0" y="120000"/>
                    <a:pt x="68571" y="0"/>
                    <a:pt x="85714" y="0"/>
                  </a:cubicBezTo>
                  <a:cubicBezTo>
                    <a:pt x="119999" y="30000"/>
                    <a:pt x="51428" y="120000"/>
                    <a:pt x="1714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3" name="Google Shape;853;g90e2d1f501_0_5781"/>
            <p:cNvSpPr/>
            <p:nvPr/>
          </p:nvSpPr>
          <p:spPr>
            <a:xfrm>
              <a:off x="8082357" y="5114850"/>
              <a:ext cx="573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40000" y="120000"/>
                    <a:pt x="0" y="40000"/>
                    <a:pt x="40000" y="40000"/>
                  </a:cubicBezTo>
                  <a:cubicBezTo>
                    <a:pt x="60000" y="0"/>
                    <a:pt x="12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4" name="Google Shape;854;g90e2d1f501_0_5781"/>
            <p:cNvSpPr/>
            <p:nvPr/>
          </p:nvSpPr>
          <p:spPr>
            <a:xfrm>
              <a:off x="8028215" y="5095739"/>
              <a:ext cx="447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48000" y="120000"/>
                    <a:pt x="120000" y="60000"/>
                    <a:pt x="96000" y="0"/>
                  </a:cubicBezTo>
                  <a:cubicBezTo>
                    <a:pt x="48000" y="0"/>
                    <a:pt x="0" y="60000"/>
                    <a:pt x="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5" name="Google Shape;855;g90e2d1f501_0_5781"/>
            <p:cNvSpPr/>
            <p:nvPr/>
          </p:nvSpPr>
          <p:spPr>
            <a:xfrm>
              <a:off x="7913567" y="4738955"/>
              <a:ext cx="2451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84" y="98181"/>
                  </a:moveTo>
                  <a:cubicBezTo>
                    <a:pt x="101538" y="98181"/>
                    <a:pt x="92307" y="87272"/>
                    <a:pt x="83076" y="87272"/>
                  </a:cubicBezTo>
                  <a:cubicBezTo>
                    <a:pt x="69230" y="87272"/>
                    <a:pt x="60000" y="109090"/>
                    <a:pt x="46153" y="109090"/>
                  </a:cubicBezTo>
                  <a:cubicBezTo>
                    <a:pt x="32307" y="120000"/>
                    <a:pt x="27692" y="76363"/>
                    <a:pt x="13846" y="65454"/>
                  </a:cubicBezTo>
                  <a:cubicBezTo>
                    <a:pt x="9230" y="54545"/>
                    <a:pt x="0" y="32727"/>
                    <a:pt x="9230" y="10909"/>
                  </a:cubicBezTo>
                  <a:cubicBezTo>
                    <a:pt x="13846" y="0"/>
                    <a:pt x="32307" y="21818"/>
                    <a:pt x="36923" y="21818"/>
                  </a:cubicBezTo>
                  <a:cubicBezTo>
                    <a:pt x="50769" y="32727"/>
                    <a:pt x="64615" y="10909"/>
                    <a:pt x="78461" y="21818"/>
                  </a:cubicBezTo>
                  <a:cubicBezTo>
                    <a:pt x="87692" y="21818"/>
                    <a:pt x="92307" y="43636"/>
                    <a:pt x="101538" y="54545"/>
                  </a:cubicBezTo>
                  <a:cubicBezTo>
                    <a:pt x="101538" y="65454"/>
                    <a:pt x="115384" y="98181"/>
                    <a:pt x="115384" y="98181"/>
                  </a:cubicBezTo>
                  <a:cubicBezTo>
                    <a:pt x="106153" y="98181"/>
                    <a:pt x="120000" y="98181"/>
                    <a:pt x="115384" y="9818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6" name="Google Shape;856;g90e2d1f501_0_5781"/>
            <p:cNvSpPr/>
            <p:nvPr/>
          </p:nvSpPr>
          <p:spPr>
            <a:xfrm>
              <a:off x="5709742" y="6433669"/>
              <a:ext cx="2706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724" y="101052"/>
                  </a:moveTo>
                  <a:cubicBezTo>
                    <a:pt x="107586" y="94736"/>
                    <a:pt x="103448" y="82105"/>
                    <a:pt x="99310" y="75789"/>
                  </a:cubicBezTo>
                  <a:cubicBezTo>
                    <a:pt x="95172" y="63157"/>
                    <a:pt x="86896" y="63157"/>
                    <a:pt x="78620" y="63157"/>
                  </a:cubicBezTo>
                  <a:cubicBezTo>
                    <a:pt x="70344" y="50526"/>
                    <a:pt x="70344" y="25263"/>
                    <a:pt x="57931" y="18947"/>
                  </a:cubicBezTo>
                  <a:cubicBezTo>
                    <a:pt x="53793" y="18947"/>
                    <a:pt x="41379" y="18947"/>
                    <a:pt x="33103" y="12631"/>
                  </a:cubicBezTo>
                  <a:cubicBezTo>
                    <a:pt x="28965" y="6315"/>
                    <a:pt x="20689" y="0"/>
                    <a:pt x="8275" y="0"/>
                  </a:cubicBezTo>
                  <a:cubicBezTo>
                    <a:pt x="0" y="0"/>
                    <a:pt x="4137" y="12631"/>
                    <a:pt x="12413" y="12631"/>
                  </a:cubicBezTo>
                  <a:cubicBezTo>
                    <a:pt x="16551" y="12631"/>
                    <a:pt x="16551" y="12631"/>
                    <a:pt x="20689" y="18947"/>
                  </a:cubicBezTo>
                  <a:cubicBezTo>
                    <a:pt x="20689" y="18947"/>
                    <a:pt x="24827" y="25263"/>
                    <a:pt x="24827" y="25263"/>
                  </a:cubicBezTo>
                  <a:cubicBezTo>
                    <a:pt x="20689" y="25263"/>
                    <a:pt x="16551" y="18947"/>
                    <a:pt x="16551" y="12631"/>
                  </a:cubicBezTo>
                  <a:cubicBezTo>
                    <a:pt x="16551" y="12631"/>
                    <a:pt x="16551" y="25263"/>
                    <a:pt x="16551" y="25263"/>
                  </a:cubicBezTo>
                  <a:cubicBezTo>
                    <a:pt x="16551" y="37894"/>
                    <a:pt x="24827" y="37894"/>
                    <a:pt x="28965" y="37894"/>
                  </a:cubicBezTo>
                  <a:cubicBezTo>
                    <a:pt x="28965" y="37894"/>
                    <a:pt x="49655" y="56842"/>
                    <a:pt x="49655" y="56842"/>
                  </a:cubicBezTo>
                  <a:cubicBezTo>
                    <a:pt x="49655" y="56842"/>
                    <a:pt x="45517" y="56842"/>
                    <a:pt x="41379" y="63157"/>
                  </a:cubicBezTo>
                  <a:cubicBezTo>
                    <a:pt x="41379" y="63157"/>
                    <a:pt x="57931" y="63157"/>
                    <a:pt x="57931" y="63157"/>
                  </a:cubicBezTo>
                  <a:cubicBezTo>
                    <a:pt x="66206" y="69473"/>
                    <a:pt x="57931" y="75789"/>
                    <a:pt x="57931" y="75789"/>
                  </a:cubicBezTo>
                  <a:cubicBezTo>
                    <a:pt x="62068" y="82105"/>
                    <a:pt x="74482" y="75789"/>
                    <a:pt x="78620" y="75789"/>
                  </a:cubicBezTo>
                  <a:cubicBezTo>
                    <a:pt x="57931" y="82105"/>
                    <a:pt x="120000" y="120000"/>
                    <a:pt x="111724" y="101052"/>
                  </a:cubicBezTo>
                  <a:cubicBezTo>
                    <a:pt x="107586" y="94736"/>
                    <a:pt x="115862" y="113684"/>
                    <a:pt x="111724" y="10105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7" name="Google Shape;857;g90e2d1f501_0_5781"/>
            <p:cNvSpPr/>
            <p:nvPr/>
          </p:nvSpPr>
          <p:spPr>
            <a:xfrm>
              <a:off x="5496367" y="6226607"/>
              <a:ext cx="120900" cy="13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119999"/>
                  </a:moveTo>
                  <a:cubicBezTo>
                    <a:pt x="101538" y="119999"/>
                    <a:pt x="101538" y="119999"/>
                    <a:pt x="101538" y="119999"/>
                  </a:cubicBezTo>
                  <a:cubicBezTo>
                    <a:pt x="101538" y="111428"/>
                    <a:pt x="83076" y="94285"/>
                    <a:pt x="73846" y="94285"/>
                  </a:cubicBezTo>
                  <a:cubicBezTo>
                    <a:pt x="64615" y="77142"/>
                    <a:pt x="73846" y="68571"/>
                    <a:pt x="64615" y="59999"/>
                  </a:cubicBezTo>
                  <a:cubicBezTo>
                    <a:pt x="55384" y="51428"/>
                    <a:pt x="55384" y="51428"/>
                    <a:pt x="55384" y="42857"/>
                  </a:cubicBezTo>
                  <a:cubicBezTo>
                    <a:pt x="46153" y="25714"/>
                    <a:pt x="55384" y="25714"/>
                    <a:pt x="64615" y="17142"/>
                  </a:cubicBezTo>
                  <a:cubicBezTo>
                    <a:pt x="83076" y="0"/>
                    <a:pt x="27692" y="25714"/>
                    <a:pt x="36923" y="34285"/>
                  </a:cubicBezTo>
                  <a:cubicBezTo>
                    <a:pt x="27692" y="25714"/>
                    <a:pt x="55384" y="8571"/>
                    <a:pt x="55384" y="8571"/>
                  </a:cubicBezTo>
                  <a:cubicBezTo>
                    <a:pt x="46153" y="0"/>
                    <a:pt x="9230" y="0"/>
                    <a:pt x="9230" y="0"/>
                  </a:cubicBezTo>
                  <a:cubicBezTo>
                    <a:pt x="0" y="8571"/>
                    <a:pt x="18461" y="42857"/>
                    <a:pt x="27692" y="51428"/>
                  </a:cubicBezTo>
                  <a:cubicBezTo>
                    <a:pt x="46153" y="68571"/>
                    <a:pt x="73846" y="111428"/>
                    <a:pt x="101538" y="119999"/>
                  </a:cubicBezTo>
                  <a:cubicBezTo>
                    <a:pt x="120000" y="119999"/>
                    <a:pt x="73846" y="111428"/>
                    <a:pt x="101538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8" name="Google Shape;858;g90e2d1f501_0_5781"/>
            <p:cNvSpPr/>
            <p:nvPr/>
          </p:nvSpPr>
          <p:spPr>
            <a:xfrm>
              <a:off x="5505923" y="60768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0000"/>
                  </a:moveTo>
                  <a:cubicBezTo>
                    <a:pt x="60000" y="60000"/>
                    <a:pt x="0" y="60000"/>
                    <a:pt x="60000" y="30000"/>
                  </a:cubicBezTo>
                  <a:cubicBezTo>
                    <a:pt x="90000" y="0"/>
                    <a:pt x="120000" y="90000"/>
                    <a:pt x="90000" y="90000"/>
                  </a:cubicBezTo>
                  <a:cubicBezTo>
                    <a:pt x="90000" y="90000"/>
                    <a:pt x="90000" y="90000"/>
                    <a:pt x="90000" y="90000"/>
                  </a:cubicBezTo>
                  <a:cubicBezTo>
                    <a:pt x="60000" y="60000"/>
                    <a:pt x="120000" y="120000"/>
                    <a:pt x="9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9" name="Google Shape;859;g90e2d1f501_0_5781"/>
            <p:cNvSpPr/>
            <p:nvPr/>
          </p:nvSpPr>
          <p:spPr>
            <a:xfrm>
              <a:off x="5458150" y="6032291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40000"/>
                  </a:moveTo>
                  <a:cubicBezTo>
                    <a:pt x="80000" y="40000"/>
                    <a:pt x="20000" y="0"/>
                    <a:pt x="0" y="20000"/>
                  </a:cubicBezTo>
                  <a:cubicBezTo>
                    <a:pt x="20000" y="0"/>
                    <a:pt x="40000" y="80000"/>
                    <a:pt x="20000" y="60000"/>
                  </a:cubicBezTo>
                  <a:cubicBezTo>
                    <a:pt x="20000" y="80000"/>
                    <a:pt x="20000" y="100000"/>
                    <a:pt x="20000" y="120000"/>
                  </a:cubicBezTo>
                  <a:cubicBezTo>
                    <a:pt x="20000" y="100000"/>
                    <a:pt x="100000" y="80000"/>
                    <a:pt x="100000" y="100000"/>
                  </a:cubicBezTo>
                  <a:cubicBezTo>
                    <a:pt x="100000" y="80000"/>
                    <a:pt x="80000" y="80000"/>
                    <a:pt x="60000" y="60000"/>
                  </a:cubicBezTo>
                  <a:cubicBezTo>
                    <a:pt x="80000" y="80000"/>
                    <a:pt x="120000" y="40000"/>
                    <a:pt x="100000" y="40000"/>
                  </a:cubicBezTo>
                  <a:cubicBezTo>
                    <a:pt x="80000" y="40000"/>
                    <a:pt x="120000" y="40000"/>
                    <a:pt x="10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0" name="Google Shape;860;g90e2d1f501_0_5781"/>
            <p:cNvSpPr/>
            <p:nvPr/>
          </p:nvSpPr>
          <p:spPr>
            <a:xfrm>
              <a:off x="5432673" y="6048217"/>
              <a:ext cx="35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0" y="0"/>
                    <a:pt x="60000" y="20000"/>
                    <a:pt x="60000" y="40000"/>
                  </a:cubicBezTo>
                  <a:cubicBezTo>
                    <a:pt x="60000" y="60000"/>
                    <a:pt x="30000" y="100000"/>
                    <a:pt x="60000" y="100000"/>
                  </a:cubicBezTo>
                  <a:cubicBezTo>
                    <a:pt x="90000" y="120000"/>
                    <a:pt x="90000" y="60000"/>
                    <a:pt x="90000" y="60000"/>
                  </a:cubicBezTo>
                  <a:cubicBezTo>
                    <a:pt x="90000" y="4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1" name="Google Shape;861;g90e2d1f501_0_5781"/>
            <p:cNvSpPr/>
            <p:nvPr/>
          </p:nvSpPr>
          <p:spPr>
            <a:xfrm>
              <a:off x="5375346" y="5994060"/>
              <a:ext cx="477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109090"/>
                  </a:moveTo>
                  <a:cubicBezTo>
                    <a:pt x="96000" y="98181"/>
                    <a:pt x="48000" y="65454"/>
                    <a:pt x="48000" y="65454"/>
                  </a:cubicBezTo>
                  <a:cubicBezTo>
                    <a:pt x="96000" y="43636"/>
                    <a:pt x="0" y="43636"/>
                    <a:pt x="24000" y="32727"/>
                  </a:cubicBezTo>
                  <a:cubicBezTo>
                    <a:pt x="48000" y="0"/>
                    <a:pt x="120000" y="54545"/>
                    <a:pt x="120000" y="54545"/>
                  </a:cubicBezTo>
                  <a:cubicBezTo>
                    <a:pt x="120000" y="65454"/>
                    <a:pt x="120000" y="120000"/>
                    <a:pt x="96000" y="109090"/>
                  </a:cubicBezTo>
                  <a:cubicBezTo>
                    <a:pt x="96000" y="98181"/>
                    <a:pt x="120000" y="120000"/>
                    <a:pt x="96000" y="109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2" name="Google Shape;862;g90e2d1f501_0_5781"/>
            <p:cNvSpPr/>
            <p:nvPr/>
          </p:nvSpPr>
          <p:spPr>
            <a:xfrm>
              <a:off x="5337130" y="5955833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571" y="102857"/>
                  </a:moveTo>
                  <a:cubicBezTo>
                    <a:pt x="34285" y="68571"/>
                    <a:pt x="17142" y="68571"/>
                    <a:pt x="34285" y="51428"/>
                  </a:cubicBezTo>
                  <a:cubicBezTo>
                    <a:pt x="34285" y="34285"/>
                    <a:pt x="0" y="34285"/>
                    <a:pt x="0" y="34285"/>
                  </a:cubicBezTo>
                  <a:cubicBezTo>
                    <a:pt x="0" y="17142"/>
                    <a:pt x="68571" y="0"/>
                    <a:pt x="85714" y="17142"/>
                  </a:cubicBezTo>
                  <a:cubicBezTo>
                    <a:pt x="85714" y="17142"/>
                    <a:pt x="51428" y="34285"/>
                    <a:pt x="68571" y="51428"/>
                  </a:cubicBezTo>
                  <a:cubicBezTo>
                    <a:pt x="85714" y="51428"/>
                    <a:pt x="119999" y="68571"/>
                    <a:pt x="119999" y="68571"/>
                  </a:cubicBezTo>
                  <a:cubicBezTo>
                    <a:pt x="119999" y="85714"/>
                    <a:pt x="85714" y="85714"/>
                    <a:pt x="85714" y="85714"/>
                  </a:cubicBezTo>
                  <a:cubicBezTo>
                    <a:pt x="68571" y="85714"/>
                    <a:pt x="85714" y="119999"/>
                    <a:pt x="68571" y="102857"/>
                  </a:cubicBezTo>
                  <a:cubicBezTo>
                    <a:pt x="34285" y="85714"/>
                    <a:pt x="68571" y="102857"/>
                    <a:pt x="68571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3" name="Google Shape;863;g90e2d1f501_0_5781"/>
            <p:cNvSpPr/>
            <p:nvPr/>
          </p:nvSpPr>
          <p:spPr>
            <a:xfrm>
              <a:off x="5404008" y="5955833"/>
              <a:ext cx="636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428" y="106666"/>
                  </a:moveTo>
                  <a:cubicBezTo>
                    <a:pt x="68571" y="93333"/>
                    <a:pt x="85714" y="93333"/>
                    <a:pt x="68571" y="80000"/>
                  </a:cubicBezTo>
                  <a:cubicBezTo>
                    <a:pt x="68571" y="66666"/>
                    <a:pt x="34285" y="66666"/>
                    <a:pt x="34285" y="53333"/>
                  </a:cubicBezTo>
                  <a:cubicBezTo>
                    <a:pt x="51428" y="40000"/>
                    <a:pt x="0" y="0"/>
                    <a:pt x="51428" y="13333"/>
                  </a:cubicBezTo>
                  <a:cubicBezTo>
                    <a:pt x="102857" y="26666"/>
                    <a:pt x="102857" y="40000"/>
                    <a:pt x="102857" y="66666"/>
                  </a:cubicBezTo>
                  <a:cubicBezTo>
                    <a:pt x="119999" y="93333"/>
                    <a:pt x="51428" y="106666"/>
                    <a:pt x="51428" y="106666"/>
                  </a:cubicBezTo>
                  <a:cubicBezTo>
                    <a:pt x="51428" y="106666"/>
                    <a:pt x="51428" y="106666"/>
                    <a:pt x="51428" y="106666"/>
                  </a:cubicBezTo>
                  <a:cubicBezTo>
                    <a:pt x="68571" y="93333"/>
                    <a:pt x="34285" y="120000"/>
                    <a:pt x="51428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4" name="Google Shape;864;g90e2d1f501_0_5781"/>
            <p:cNvSpPr/>
            <p:nvPr/>
          </p:nvSpPr>
          <p:spPr>
            <a:xfrm>
              <a:off x="5384900" y="5974948"/>
              <a:ext cx="288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0"/>
                  </a:moveTo>
                  <a:cubicBezTo>
                    <a:pt x="40000" y="120000"/>
                    <a:pt x="0" y="120000"/>
                    <a:pt x="0" y="0"/>
                  </a:cubicBezTo>
                  <a:cubicBezTo>
                    <a:pt x="0" y="0"/>
                    <a:pt x="80000" y="0"/>
                    <a:pt x="120000" y="0"/>
                  </a:cubicBezTo>
                  <a:cubicBezTo>
                    <a:pt x="120000" y="0"/>
                    <a:pt x="80000" y="120000"/>
                    <a:pt x="8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5" name="Google Shape;865;g90e2d1f501_0_5781"/>
            <p:cNvSpPr/>
            <p:nvPr/>
          </p:nvSpPr>
          <p:spPr>
            <a:xfrm>
              <a:off x="4486812" y="5984505"/>
              <a:ext cx="1242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307" y="17142"/>
                  </a:moveTo>
                  <a:cubicBezTo>
                    <a:pt x="83076" y="17142"/>
                    <a:pt x="73846" y="17142"/>
                    <a:pt x="64615" y="17142"/>
                  </a:cubicBezTo>
                  <a:cubicBezTo>
                    <a:pt x="55384" y="17142"/>
                    <a:pt x="55384" y="17142"/>
                    <a:pt x="46153" y="17142"/>
                  </a:cubicBezTo>
                  <a:cubicBezTo>
                    <a:pt x="27692" y="34285"/>
                    <a:pt x="36923" y="68571"/>
                    <a:pt x="46153" y="68571"/>
                  </a:cubicBezTo>
                  <a:cubicBezTo>
                    <a:pt x="36923" y="68571"/>
                    <a:pt x="18461" y="17142"/>
                    <a:pt x="9230" y="51428"/>
                  </a:cubicBezTo>
                  <a:cubicBezTo>
                    <a:pt x="0" y="68571"/>
                    <a:pt x="0" y="85714"/>
                    <a:pt x="9230" y="102857"/>
                  </a:cubicBezTo>
                  <a:cubicBezTo>
                    <a:pt x="18461" y="119999"/>
                    <a:pt x="92307" y="85714"/>
                    <a:pt x="101538" y="68571"/>
                  </a:cubicBezTo>
                  <a:cubicBezTo>
                    <a:pt x="101538" y="68571"/>
                    <a:pt x="92307" y="51428"/>
                    <a:pt x="83076" y="51428"/>
                  </a:cubicBezTo>
                  <a:cubicBezTo>
                    <a:pt x="92307" y="51428"/>
                    <a:pt x="110769" y="51428"/>
                    <a:pt x="110769" y="51428"/>
                  </a:cubicBezTo>
                  <a:cubicBezTo>
                    <a:pt x="120000" y="34285"/>
                    <a:pt x="101538" y="0"/>
                    <a:pt x="92307" y="17142"/>
                  </a:cubicBezTo>
                  <a:cubicBezTo>
                    <a:pt x="83076" y="17142"/>
                    <a:pt x="101538" y="0"/>
                    <a:pt x="92307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6" name="Google Shape;866;g90e2d1f501_0_5781"/>
            <p:cNvSpPr/>
            <p:nvPr/>
          </p:nvSpPr>
          <p:spPr>
            <a:xfrm>
              <a:off x="4534582" y="5927164"/>
              <a:ext cx="765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102857"/>
                  </a:moveTo>
                  <a:cubicBezTo>
                    <a:pt x="45000" y="85714"/>
                    <a:pt x="60000" y="85714"/>
                    <a:pt x="75000" y="68571"/>
                  </a:cubicBezTo>
                  <a:cubicBezTo>
                    <a:pt x="90000" y="68571"/>
                    <a:pt x="120000" y="68571"/>
                    <a:pt x="120000" y="68571"/>
                  </a:cubicBezTo>
                  <a:cubicBezTo>
                    <a:pt x="120000" y="68571"/>
                    <a:pt x="105000" y="0"/>
                    <a:pt x="75000" y="34285"/>
                  </a:cubicBezTo>
                  <a:cubicBezTo>
                    <a:pt x="75000" y="34285"/>
                    <a:pt x="15000" y="85714"/>
                    <a:pt x="30000" y="102857"/>
                  </a:cubicBezTo>
                  <a:cubicBezTo>
                    <a:pt x="30000" y="102857"/>
                    <a:pt x="30000" y="102857"/>
                    <a:pt x="30000" y="102857"/>
                  </a:cubicBezTo>
                  <a:cubicBezTo>
                    <a:pt x="60000" y="85714"/>
                    <a:pt x="0" y="119999"/>
                    <a:pt x="30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7" name="Google Shape;867;g90e2d1f501_0_5781"/>
            <p:cNvSpPr/>
            <p:nvPr/>
          </p:nvSpPr>
          <p:spPr>
            <a:xfrm>
              <a:off x="4002733" y="6182007"/>
              <a:ext cx="924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60000"/>
                  </a:moveTo>
                  <a:cubicBezTo>
                    <a:pt x="120000" y="60000"/>
                    <a:pt x="96000" y="30000"/>
                    <a:pt x="108000" y="30000"/>
                  </a:cubicBezTo>
                  <a:cubicBezTo>
                    <a:pt x="96000" y="0"/>
                    <a:pt x="84000" y="0"/>
                    <a:pt x="72000" y="0"/>
                  </a:cubicBezTo>
                  <a:cubicBezTo>
                    <a:pt x="60000" y="30000"/>
                    <a:pt x="36000" y="30000"/>
                    <a:pt x="24000" y="60000"/>
                  </a:cubicBezTo>
                  <a:cubicBezTo>
                    <a:pt x="0" y="90000"/>
                    <a:pt x="24000" y="120000"/>
                    <a:pt x="36000" y="120000"/>
                  </a:cubicBezTo>
                  <a:cubicBezTo>
                    <a:pt x="60000" y="120000"/>
                    <a:pt x="84000" y="30000"/>
                    <a:pt x="108000" y="60000"/>
                  </a:cubicBezTo>
                  <a:cubicBezTo>
                    <a:pt x="120000" y="60000"/>
                    <a:pt x="84000" y="30000"/>
                    <a:pt x="108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8" name="Google Shape;868;g90e2d1f501_0_5781"/>
            <p:cNvSpPr/>
            <p:nvPr/>
          </p:nvSpPr>
          <p:spPr>
            <a:xfrm>
              <a:off x="3891269" y="6236162"/>
              <a:ext cx="54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8000"/>
                  </a:moveTo>
                  <a:cubicBezTo>
                    <a:pt x="120000" y="0"/>
                    <a:pt x="80000" y="24000"/>
                    <a:pt x="60000" y="48000"/>
                  </a:cubicBezTo>
                  <a:cubicBezTo>
                    <a:pt x="60000" y="48000"/>
                    <a:pt x="60000" y="72000"/>
                    <a:pt x="60000" y="96000"/>
                  </a:cubicBezTo>
                  <a:cubicBezTo>
                    <a:pt x="40000" y="96000"/>
                    <a:pt x="0" y="120000"/>
                    <a:pt x="0" y="120000"/>
                  </a:cubicBezTo>
                  <a:cubicBezTo>
                    <a:pt x="0" y="120000"/>
                    <a:pt x="120000" y="120000"/>
                    <a:pt x="12000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9" name="Google Shape;869;g90e2d1f501_0_5781"/>
            <p:cNvSpPr/>
            <p:nvPr/>
          </p:nvSpPr>
          <p:spPr>
            <a:xfrm>
              <a:off x="7066431" y="5076623"/>
              <a:ext cx="1944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71" y="83076"/>
                  </a:moveTo>
                  <a:cubicBezTo>
                    <a:pt x="85714" y="92307"/>
                    <a:pt x="108571" y="73846"/>
                    <a:pt x="102857" y="64615"/>
                  </a:cubicBezTo>
                  <a:cubicBezTo>
                    <a:pt x="97142" y="64615"/>
                    <a:pt x="85714" y="36923"/>
                    <a:pt x="80000" y="36923"/>
                  </a:cubicBezTo>
                  <a:cubicBezTo>
                    <a:pt x="68571" y="36923"/>
                    <a:pt x="57142" y="9230"/>
                    <a:pt x="45714" y="9230"/>
                  </a:cubicBezTo>
                  <a:cubicBezTo>
                    <a:pt x="34285" y="0"/>
                    <a:pt x="34285" y="46153"/>
                    <a:pt x="28571" y="55384"/>
                  </a:cubicBezTo>
                  <a:cubicBezTo>
                    <a:pt x="22857" y="55384"/>
                    <a:pt x="0" y="55384"/>
                    <a:pt x="0" y="73846"/>
                  </a:cubicBezTo>
                  <a:cubicBezTo>
                    <a:pt x="5714" y="92307"/>
                    <a:pt x="34285" y="101538"/>
                    <a:pt x="40000" y="101538"/>
                  </a:cubicBezTo>
                  <a:cubicBezTo>
                    <a:pt x="51428" y="110769"/>
                    <a:pt x="74285" y="120000"/>
                    <a:pt x="85714" y="110769"/>
                  </a:cubicBezTo>
                  <a:cubicBezTo>
                    <a:pt x="85714" y="110769"/>
                    <a:pt x="114285" y="92307"/>
                    <a:pt x="114285" y="83076"/>
                  </a:cubicBezTo>
                  <a:cubicBezTo>
                    <a:pt x="114285" y="83076"/>
                    <a:pt x="108571" y="83076"/>
                    <a:pt x="108571" y="83076"/>
                  </a:cubicBezTo>
                  <a:cubicBezTo>
                    <a:pt x="102857" y="92307"/>
                    <a:pt x="120000" y="83076"/>
                    <a:pt x="108571" y="8307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0" name="Google Shape;870;g90e2d1f501_0_5781"/>
            <p:cNvSpPr/>
            <p:nvPr/>
          </p:nvSpPr>
          <p:spPr>
            <a:xfrm>
              <a:off x="6999553" y="5133964"/>
              <a:ext cx="477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0" y="120000"/>
                    <a:pt x="96000" y="0"/>
                    <a:pt x="96000" y="30000"/>
                  </a:cubicBezTo>
                  <a:cubicBezTo>
                    <a:pt x="120000" y="30000"/>
                    <a:pt x="72000" y="120000"/>
                    <a:pt x="48000" y="120000"/>
                  </a:cubicBezTo>
                  <a:cubicBezTo>
                    <a:pt x="24000" y="120000"/>
                    <a:pt x="96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1" name="Google Shape;871;g90e2d1f501_0_5781"/>
            <p:cNvSpPr/>
            <p:nvPr/>
          </p:nvSpPr>
          <p:spPr>
            <a:xfrm>
              <a:off x="6942228" y="5169003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0" y="60000"/>
                    <a:pt x="60000" y="0"/>
                  </a:cubicBezTo>
                  <a:cubicBezTo>
                    <a:pt x="12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2" name="Google Shape;872;g90e2d1f501_0_5781"/>
            <p:cNvSpPr/>
            <p:nvPr/>
          </p:nvSpPr>
          <p:spPr>
            <a:xfrm>
              <a:off x="6139678" y="4777182"/>
              <a:ext cx="8598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260" y="109333"/>
                  </a:moveTo>
                  <a:cubicBezTo>
                    <a:pt x="105652" y="109333"/>
                    <a:pt x="103043" y="109333"/>
                    <a:pt x="99130" y="109333"/>
                  </a:cubicBezTo>
                  <a:cubicBezTo>
                    <a:pt x="97826" y="109333"/>
                    <a:pt x="96521" y="109333"/>
                    <a:pt x="95217" y="109333"/>
                  </a:cubicBezTo>
                  <a:cubicBezTo>
                    <a:pt x="93913" y="109333"/>
                    <a:pt x="93913" y="106666"/>
                    <a:pt x="92608" y="104000"/>
                  </a:cubicBezTo>
                  <a:cubicBezTo>
                    <a:pt x="91304" y="104000"/>
                    <a:pt x="86086" y="106666"/>
                    <a:pt x="84782" y="101333"/>
                  </a:cubicBezTo>
                  <a:cubicBezTo>
                    <a:pt x="84782" y="93333"/>
                    <a:pt x="82173" y="98666"/>
                    <a:pt x="79565" y="101333"/>
                  </a:cubicBezTo>
                  <a:cubicBezTo>
                    <a:pt x="75652" y="106666"/>
                    <a:pt x="73043" y="104000"/>
                    <a:pt x="70434" y="106666"/>
                  </a:cubicBezTo>
                  <a:cubicBezTo>
                    <a:pt x="66521" y="109333"/>
                    <a:pt x="62608" y="112000"/>
                    <a:pt x="58695" y="114666"/>
                  </a:cubicBezTo>
                  <a:cubicBezTo>
                    <a:pt x="53478" y="114666"/>
                    <a:pt x="45652" y="120000"/>
                    <a:pt x="40434" y="114666"/>
                  </a:cubicBezTo>
                  <a:cubicBezTo>
                    <a:pt x="40434" y="114666"/>
                    <a:pt x="37826" y="112000"/>
                    <a:pt x="37826" y="109333"/>
                  </a:cubicBezTo>
                  <a:cubicBezTo>
                    <a:pt x="37826" y="106666"/>
                    <a:pt x="37826" y="101333"/>
                    <a:pt x="35217" y="101333"/>
                  </a:cubicBezTo>
                  <a:cubicBezTo>
                    <a:pt x="32608" y="101333"/>
                    <a:pt x="30000" y="101333"/>
                    <a:pt x="27391" y="101333"/>
                  </a:cubicBezTo>
                  <a:cubicBezTo>
                    <a:pt x="24782" y="101333"/>
                    <a:pt x="22173" y="101333"/>
                    <a:pt x="19565" y="96000"/>
                  </a:cubicBezTo>
                  <a:cubicBezTo>
                    <a:pt x="18260" y="96000"/>
                    <a:pt x="11739" y="85333"/>
                    <a:pt x="13043" y="82666"/>
                  </a:cubicBezTo>
                  <a:cubicBezTo>
                    <a:pt x="20869" y="74666"/>
                    <a:pt x="30000" y="77333"/>
                    <a:pt x="36521" y="77333"/>
                  </a:cubicBezTo>
                  <a:cubicBezTo>
                    <a:pt x="37826" y="77333"/>
                    <a:pt x="52173" y="77333"/>
                    <a:pt x="52173" y="77333"/>
                  </a:cubicBezTo>
                  <a:cubicBezTo>
                    <a:pt x="52173" y="72000"/>
                    <a:pt x="33913" y="66666"/>
                    <a:pt x="32608" y="66666"/>
                  </a:cubicBezTo>
                  <a:cubicBezTo>
                    <a:pt x="26086" y="66666"/>
                    <a:pt x="18260" y="74666"/>
                    <a:pt x="11739" y="69333"/>
                  </a:cubicBezTo>
                  <a:cubicBezTo>
                    <a:pt x="9130" y="66666"/>
                    <a:pt x="3913" y="61333"/>
                    <a:pt x="9130" y="56000"/>
                  </a:cubicBezTo>
                  <a:cubicBezTo>
                    <a:pt x="13043" y="53333"/>
                    <a:pt x="16956" y="50666"/>
                    <a:pt x="20869" y="50666"/>
                  </a:cubicBezTo>
                  <a:cubicBezTo>
                    <a:pt x="23478" y="48000"/>
                    <a:pt x="26086" y="48000"/>
                    <a:pt x="27391" y="48000"/>
                  </a:cubicBezTo>
                  <a:cubicBezTo>
                    <a:pt x="24782" y="50666"/>
                    <a:pt x="20869" y="48000"/>
                    <a:pt x="18260" y="48000"/>
                  </a:cubicBezTo>
                  <a:cubicBezTo>
                    <a:pt x="16956" y="48000"/>
                    <a:pt x="9130" y="50666"/>
                    <a:pt x="7826" y="48000"/>
                  </a:cubicBezTo>
                  <a:cubicBezTo>
                    <a:pt x="7826" y="48000"/>
                    <a:pt x="9130" y="45333"/>
                    <a:pt x="9130" y="45333"/>
                  </a:cubicBezTo>
                  <a:cubicBezTo>
                    <a:pt x="9130" y="42666"/>
                    <a:pt x="0" y="45333"/>
                    <a:pt x="1304" y="40000"/>
                  </a:cubicBezTo>
                  <a:cubicBezTo>
                    <a:pt x="2608" y="37333"/>
                    <a:pt x="3913" y="32000"/>
                    <a:pt x="5217" y="29333"/>
                  </a:cubicBezTo>
                  <a:cubicBezTo>
                    <a:pt x="10434" y="26666"/>
                    <a:pt x="5217" y="26666"/>
                    <a:pt x="5217" y="24000"/>
                  </a:cubicBezTo>
                  <a:cubicBezTo>
                    <a:pt x="5217" y="24000"/>
                    <a:pt x="9130" y="18666"/>
                    <a:pt x="10434" y="18666"/>
                  </a:cubicBezTo>
                  <a:cubicBezTo>
                    <a:pt x="13043" y="16000"/>
                    <a:pt x="14347" y="13333"/>
                    <a:pt x="16956" y="10666"/>
                  </a:cubicBezTo>
                  <a:cubicBezTo>
                    <a:pt x="22173" y="5333"/>
                    <a:pt x="26086" y="2666"/>
                    <a:pt x="31304" y="2666"/>
                  </a:cubicBezTo>
                  <a:cubicBezTo>
                    <a:pt x="37826" y="2666"/>
                    <a:pt x="31304" y="18666"/>
                    <a:pt x="31304" y="18666"/>
                  </a:cubicBezTo>
                  <a:cubicBezTo>
                    <a:pt x="33913" y="21333"/>
                    <a:pt x="36521" y="21333"/>
                    <a:pt x="37826" y="18666"/>
                  </a:cubicBezTo>
                  <a:cubicBezTo>
                    <a:pt x="39130" y="18666"/>
                    <a:pt x="39130" y="10666"/>
                    <a:pt x="40434" y="10666"/>
                  </a:cubicBezTo>
                  <a:cubicBezTo>
                    <a:pt x="43043" y="10666"/>
                    <a:pt x="48260" y="10666"/>
                    <a:pt x="50869" y="16000"/>
                  </a:cubicBezTo>
                  <a:cubicBezTo>
                    <a:pt x="54782" y="21333"/>
                    <a:pt x="45652" y="29333"/>
                    <a:pt x="52173" y="26666"/>
                  </a:cubicBezTo>
                  <a:cubicBezTo>
                    <a:pt x="53478" y="26666"/>
                    <a:pt x="54782" y="24000"/>
                    <a:pt x="56086" y="21333"/>
                  </a:cubicBezTo>
                  <a:cubicBezTo>
                    <a:pt x="57391" y="21333"/>
                    <a:pt x="57391" y="21333"/>
                    <a:pt x="58695" y="21333"/>
                  </a:cubicBezTo>
                  <a:cubicBezTo>
                    <a:pt x="60000" y="21333"/>
                    <a:pt x="60000" y="21333"/>
                    <a:pt x="61304" y="24000"/>
                  </a:cubicBezTo>
                  <a:cubicBezTo>
                    <a:pt x="62608" y="24000"/>
                    <a:pt x="62608" y="18666"/>
                    <a:pt x="62608" y="16000"/>
                  </a:cubicBezTo>
                  <a:cubicBezTo>
                    <a:pt x="61304" y="16000"/>
                    <a:pt x="57391" y="10666"/>
                    <a:pt x="56086" y="10666"/>
                  </a:cubicBezTo>
                  <a:cubicBezTo>
                    <a:pt x="58695" y="8000"/>
                    <a:pt x="63913" y="13333"/>
                    <a:pt x="65217" y="16000"/>
                  </a:cubicBezTo>
                  <a:cubicBezTo>
                    <a:pt x="69130" y="18666"/>
                    <a:pt x="69130" y="21333"/>
                    <a:pt x="70434" y="26666"/>
                  </a:cubicBezTo>
                  <a:cubicBezTo>
                    <a:pt x="70434" y="29333"/>
                    <a:pt x="70434" y="42666"/>
                    <a:pt x="73043" y="42666"/>
                  </a:cubicBezTo>
                  <a:cubicBezTo>
                    <a:pt x="74347" y="42666"/>
                    <a:pt x="79565" y="42666"/>
                    <a:pt x="78260" y="37333"/>
                  </a:cubicBezTo>
                  <a:cubicBezTo>
                    <a:pt x="76956" y="26666"/>
                    <a:pt x="74347" y="18666"/>
                    <a:pt x="73043" y="8000"/>
                  </a:cubicBezTo>
                  <a:cubicBezTo>
                    <a:pt x="71739" y="0"/>
                    <a:pt x="75652" y="2666"/>
                    <a:pt x="76956" y="2666"/>
                  </a:cubicBezTo>
                  <a:cubicBezTo>
                    <a:pt x="80869" y="5333"/>
                    <a:pt x="80869" y="0"/>
                    <a:pt x="83478" y="2666"/>
                  </a:cubicBezTo>
                  <a:cubicBezTo>
                    <a:pt x="86086" y="8000"/>
                    <a:pt x="90000" y="10666"/>
                    <a:pt x="90000" y="16000"/>
                  </a:cubicBezTo>
                  <a:cubicBezTo>
                    <a:pt x="91304" y="24000"/>
                    <a:pt x="92608" y="29333"/>
                    <a:pt x="95217" y="34666"/>
                  </a:cubicBezTo>
                  <a:cubicBezTo>
                    <a:pt x="96521" y="42666"/>
                    <a:pt x="97826" y="45333"/>
                    <a:pt x="96521" y="50666"/>
                  </a:cubicBezTo>
                  <a:cubicBezTo>
                    <a:pt x="95217" y="58666"/>
                    <a:pt x="99130" y="66666"/>
                    <a:pt x="101739" y="69333"/>
                  </a:cubicBezTo>
                  <a:cubicBezTo>
                    <a:pt x="103043" y="69333"/>
                    <a:pt x="105652" y="69333"/>
                    <a:pt x="106956" y="69333"/>
                  </a:cubicBezTo>
                  <a:cubicBezTo>
                    <a:pt x="108260" y="72000"/>
                    <a:pt x="109565" y="74666"/>
                    <a:pt x="110869" y="74666"/>
                  </a:cubicBezTo>
                  <a:cubicBezTo>
                    <a:pt x="114782" y="77333"/>
                    <a:pt x="120000" y="77333"/>
                    <a:pt x="120000" y="88000"/>
                  </a:cubicBezTo>
                  <a:cubicBezTo>
                    <a:pt x="120000" y="93333"/>
                    <a:pt x="108260" y="85333"/>
                    <a:pt x="108260" y="85333"/>
                  </a:cubicBezTo>
                  <a:cubicBezTo>
                    <a:pt x="108260" y="88000"/>
                    <a:pt x="108260" y="90666"/>
                    <a:pt x="108260" y="93333"/>
                  </a:cubicBezTo>
                  <a:cubicBezTo>
                    <a:pt x="108260" y="93333"/>
                    <a:pt x="104347" y="93333"/>
                    <a:pt x="104347" y="93333"/>
                  </a:cubicBezTo>
                  <a:cubicBezTo>
                    <a:pt x="105652" y="93333"/>
                    <a:pt x="105652" y="96000"/>
                    <a:pt x="105652" y="96000"/>
                  </a:cubicBezTo>
                  <a:cubicBezTo>
                    <a:pt x="105652" y="98666"/>
                    <a:pt x="105652" y="101333"/>
                    <a:pt x="105652" y="101333"/>
                  </a:cubicBezTo>
                  <a:cubicBezTo>
                    <a:pt x="105652" y="101333"/>
                    <a:pt x="110869" y="96000"/>
                    <a:pt x="110869" y="96000"/>
                  </a:cubicBezTo>
                  <a:cubicBezTo>
                    <a:pt x="113478" y="96000"/>
                    <a:pt x="112173" y="98666"/>
                    <a:pt x="112173" y="101333"/>
                  </a:cubicBezTo>
                  <a:cubicBezTo>
                    <a:pt x="112173" y="101333"/>
                    <a:pt x="114782" y="101333"/>
                    <a:pt x="116086" y="104000"/>
                  </a:cubicBezTo>
                  <a:cubicBezTo>
                    <a:pt x="116086" y="104000"/>
                    <a:pt x="108260" y="109333"/>
                    <a:pt x="108260" y="109333"/>
                  </a:cubicBezTo>
                  <a:cubicBezTo>
                    <a:pt x="105652" y="109333"/>
                    <a:pt x="112173" y="109333"/>
                    <a:pt x="108260" y="109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3" name="Google Shape;873;g90e2d1f501_0_5781"/>
            <p:cNvSpPr/>
            <p:nvPr/>
          </p:nvSpPr>
          <p:spPr>
            <a:xfrm>
              <a:off x="6709745" y="4738955"/>
              <a:ext cx="1305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142" y="106666"/>
                  </a:moveTo>
                  <a:cubicBezTo>
                    <a:pt x="59999" y="106666"/>
                    <a:pt x="51428" y="66666"/>
                    <a:pt x="42857" y="66666"/>
                  </a:cubicBezTo>
                  <a:cubicBezTo>
                    <a:pt x="34285" y="53333"/>
                    <a:pt x="0" y="40000"/>
                    <a:pt x="0" y="40000"/>
                  </a:cubicBezTo>
                  <a:cubicBezTo>
                    <a:pt x="8571" y="26666"/>
                    <a:pt x="25714" y="13333"/>
                    <a:pt x="34285" y="0"/>
                  </a:cubicBezTo>
                  <a:cubicBezTo>
                    <a:pt x="51428" y="0"/>
                    <a:pt x="68571" y="0"/>
                    <a:pt x="85714" y="13333"/>
                  </a:cubicBezTo>
                  <a:cubicBezTo>
                    <a:pt x="102857" y="26666"/>
                    <a:pt x="119999" y="26666"/>
                    <a:pt x="102857" y="53333"/>
                  </a:cubicBezTo>
                  <a:cubicBezTo>
                    <a:pt x="94285" y="66666"/>
                    <a:pt x="85714" y="120000"/>
                    <a:pt x="77142" y="106666"/>
                  </a:cubicBezTo>
                  <a:cubicBezTo>
                    <a:pt x="68571" y="106666"/>
                    <a:pt x="77142" y="106666"/>
                    <a:pt x="77142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4" name="Google Shape;874;g90e2d1f501_0_5781"/>
            <p:cNvSpPr/>
            <p:nvPr/>
          </p:nvSpPr>
          <p:spPr>
            <a:xfrm>
              <a:off x="6916750" y="4700728"/>
              <a:ext cx="296100" cy="27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500" y="111724"/>
                  </a:moveTo>
                  <a:cubicBezTo>
                    <a:pt x="56250" y="103448"/>
                    <a:pt x="48750" y="86896"/>
                    <a:pt x="37500" y="78620"/>
                  </a:cubicBezTo>
                  <a:cubicBezTo>
                    <a:pt x="26250" y="74482"/>
                    <a:pt x="15000" y="66206"/>
                    <a:pt x="3750" y="62068"/>
                  </a:cubicBezTo>
                  <a:cubicBezTo>
                    <a:pt x="0" y="57931"/>
                    <a:pt x="0" y="57931"/>
                    <a:pt x="0" y="53793"/>
                  </a:cubicBezTo>
                  <a:cubicBezTo>
                    <a:pt x="0" y="41379"/>
                    <a:pt x="7500" y="45517"/>
                    <a:pt x="15000" y="49655"/>
                  </a:cubicBezTo>
                  <a:cubicBezTo>
                    <a:pt x="22500" y="53793"/>
                    <a:pt x="30000" y="62068"/>
                    <a:pt x="41250" y="57931"/>
                  </a:cubicBezTo>
                  <a:cubicBezTo>
                    <a:pt x="45000" y="57931"/>
                    <a:pt x="41250" y="49655"/>
                    <a:pt x="41250" y="49655"/>
                  </a:cubicBezTo>
                  <a:cubicBezTo>
                    <a:pt x="41250" y="45517"/>
                    <a:pt x="48750" y="49655"/>
                    <a:pt x="48750" y="45517"/>
                  </a:cubicBezTo>
                  <a:cubicBezTo>
                    <a:pt x="52500" y="41379"/>
                    <a:pt x="26250" y="33103"/>
                    <a:pt x="26250" y="33103"/>
                  </a:cubicBezTo>
                  <a:cubicBezTo>
                    <a:pt x="18750" y="28965"/>
                    <a:pt x="22500" y="24827"/>
                    <a:pt x="26250" y="24827"/>
                  </a:cubicBezTo>
                  <a:cubicBezTo>
                    <a:pt x="33750" y="20689"/>
                    <a:pt x="33750" y="24827"/>
                    <a:pt x="37500" y="28965"/>
                  </a:cubicBezTo>
                  <a:cubicBezTo>
                    <a:pt x="37500" y="28965"/>
                    <a:pt x="41250" y="20689"/>
                    <a:pt x="41250" y="20689"/>
                  </a:cubicBezTo>
                  <a:cubicBezTo>
                    <a:pt x="45000" y="20689"/>
                    <a:pt x="30000" y="16551"/>
                    <a:pt x="30000" y="16551"/>
                  </a:cubicBezTo>
                  <a:cubicBezTo>
                    <a:pt x="30000" y="16551"/>
                    <a:pt x="37500" y="12413"/>
                    <a:pt x="37500" y="12413"/>
                  </a:cubicBezTo>
                  <a:cubicBezTo>
                    <a:pt x="41250" y="12413"/>
                    <a:pt x="48750" y="16551"/>
                    <a:pt x="52500" y="16551"/>
                  </a:cubicBezTo>
                  <a:cubicBezTo>
                    <a:pt x="52500" y="16551"/>
                    <a:pt x="48750" y="12413"/>
                    <a:pt x="48750" y="12413"/>
                  </a:cubicBezTo>
                  <a:cubicBezTo>
                    <a:pt x="52500" y="8275"/>
                    <a:pt x="67500" y="20689"/>
                    <a:pt x="71250" y="20689"/>
                  </a:cubicBezTo>
                  <a:cubicBezTo>
                    <a:pt x="75000" y="16551"/>
                    <a:pt x="67500" y="16551"/>
                    <a:pt x="67500" y="12413"/>
                  </a:cubicBezTo>
                  <a:cubicBezTo>
                    <a:pt x="67500" y="12413"/>
                    <a:pt x="71250" y="12413"/>
                    <a:pt x="71250" y="12413"/>
                  </a:cubicBezTo>
                  <a:cubicBezTo>
                    <a:pt x="71250" y="12413"/>
                    <a:pt x="63750" y="12413"/>
                    <a:pt x="63750" y="8275"/>
                  </a:cubicBezTo>
                  <a:cubicBezTo>
                    <a:pt x="63750" y="8275"/>
                    <a:pt x="90000" y="0"/>
                    <a:pt x="93750" y="4137"/>
                  </a:cubicBezTo>
                  <a:cubicBezTo>
                    <a:pt x="97500" y="4137"/>
                    <a:pt x="86250" y="8275"/>
                    <a:pt x="86250" y="12413"/>
                  </a:cubicBezTo>
                  <a:cubicBezTo>
                    <a:pt x="90000" y="16551"/>
                    <a:pt x="101250" y="12413"/>
                    <a:pt x="105000" y="16551"/>
                  </a:cubicBezTo>
                  <a:cubicBezTo>
                    <a:pt x="105000" y="20689"/>
                    <a:pt x="90000" y="28965"/>
                    <a:pt x="101250" y="28965"/>
                  </a:cubicBezTo>
                  <a:cubicBezTo>
                    <a:pt x="105000" y="28965"/>
                    <a:pt x="101250" y="33103"/>
                    <a:pt x="97500" y="33103"/>
                  </a:cubicBezTo>
                  <a:cubicBezTo>
                    <a:pt x="93750" y="33103"/>
                    <a:pt x="90000" y="33103"/>
                    <a:pt x="86250" y="41379"/>
                  </a:cubicBezTo>
                  <a:cubicBezTo>
                    <a:pt x="86250" y="41379"/>
                    <a:pt x="78750" y="53793"/>
                    <a:pt x="78750" y="53793"/>
                  </a:cubicBezTo>
                  <a:cubicBezTo>
                    <a:pt x="82500" y="53793"/>
                    <a:pt x="86250" y="45517"/>
                    <a:pt x="90000" y="45517"/>
                  </a:cubicBezTo>
                  <a:cubicBezTo>
                    <a:pt x="93750" y="45517"/>
                    <a:pt x="93750" y="49655"/>
                    <a:pt x="97500" y="53793"/>
                  </a:cubicBezTo>
                  <a:cubicBezTo>
                    <a:pt x="101250" y="53793"/>
                    <a:pt x="112500" y="70344"/>
                    <a:pt x="108750" y="53793"/>
                  </a:cubicBezTo>
                  <a:cubicBezTo>
                    <a:pt x="108750" y="49655"/>
                    <a:pt x="101250" y="45517"/>
                    <a:pt x="105000" y="41379"/>
                  </a:cubicBezTo>
                  <a:cubicBezTo>
                    <a:pt x="108750" y="41379"/>
                    <a:pt x="112500" y="41379"/>
                    <a:pt x="112500" y="45517"/>
                  </a:cubicBezTo>
                  <a:cubicBezTo>
                    <a:pt x="112500" y="49655"/>
                    <a:pt x="108750" y="53793"/>
                    <a:pt x="112500" y="57931"/>
                  </a:cubicBezTo>
                  <a:cubicBezTo>
                    <a:pt x="116250" y="62068"/>
                    <a:pt x="120000" y="66206"/>
                    <a:pt x="116250" y="70344"/>
                  </a:cubicBezTo>
                  <a:cubicBezTo>
                    <a:pt x="108750" y="78620"/>
                    <a:pt x="120000" y="91034"/>
                    <a:pt x="105000" y="95172"/>
                  </a:cubicBezTo>
                  <a:cubicBezTo>
                    <a:pt x="105000" y="95172"/>
                    <a:pt x="78750" y="103448"/>
                    <a:pt x="82500" y="95172"/>
                  </a:cubicBezTo>
                  <a:cubicBezTo>
                    <a:pt x="82500" y="91034"/>
                    <a:pt x="78750" y="91034"/>
                    <a:pt x="78750" y="95172"/>
                  </a:cubicBezTo>
                  <a:cubicBezTo>
                    <a:pt x="82500" y="99310"/>
                    <a:pt x="82500" y="103448"/>
                    <a:pt x="86250" y="107586"/>
                  </a:cubicBezTo>
                  <a:cubicBezTo>
                    <a:pt x="86250" y="115862"/>
                    <a:pt x="71250" y="111724"/>
                    <a:pt x="67500" y="111724"/>
                  </a:cubicBezTo>
                  <a:cubicBezTo>
                    <a:pt x="63750" y="107586"/>
                    <a:pt x="82500" y="120000"/>
                    <a:pt x="67500" y="11172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5" name="Google Shape;875;g90e2d1f501_0_5781"/>
            <p:cNvSpPr/>
            <p:nvPr/>
          </p:nvSpPr>
          <p:spPr>
            <a:xfrm>
              <a:off x="7232036" y="4700728"/>
              <a:ext cx="2610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999" y="120000"/>
                  </a:moveTo>
                  <a:cubicBezTo>
                    <a:pt x="21428" y="114545"/>
                    <a:pt x="12857" y="114545"/>
                    <a:pt x="12857" y="103636"/>
                  </a:cubicBezTo>
                  <a:cubicBezTo>
                    <a:pt x="12857" y="87272"/>
                    <a:pt x="0" y="76363"/>
                    <a:pt x="4285" y="60000"/>
                  </a:cubicBezTo>
                  <a:cubicBezTo>
                    <a:pt x="4285" y="49090"/>
                    <a:pt x="0" y="32727"/>
                    <a:pt x="4285" y="21818"/>
                  </a:cubicBezTo>
                  <a:cubicBezTo>
                    <a:pt x="8571" y="21818"/>
                    <a:pt x="25714" y="27272"/>
                    <a:pt x="25714" y="21818"/>
                  </a:cubicBezTo>
                  <a:cubicBezTo>
                    <a:pt x="25714" y="16363"/>
                    <a:pt x="0" y="16363"/>
                    <a:pt x="21428" y="5454"/>
                  </a:cubicBezTo>
                  <a:cubicBezTo>
                    <a:pt x="38571" y="0"/>
                    <a:pt x="51428" y="5454"/>
                    <a:pt x="68571" y="10909"/>
                  </a:cubicBezTo>
                  <a:cubicBezTo>
                    <a:pt x="81428" y="10909"/>
                    <a:pt x="94285" y="10909"/>
                    <a:pt x="107142" y="16363"/>
                  </a:cubicBezTo>
                  <a:cubicBezTo>
                    <a:pt x="119999" y="21818"/>
                    <a:pt x="107142" y="32727"/>
                    <a:pt x="98571" y="43636"/>
                  </a:cubicBezTo>
                  <a:cubicBezTo>
                    <a:pt x="94285" y="54545"/>
                    <a:pt x="89999" y="65454"/>
                    <a:pt x="81428" y="70909"/>
                  </a:cubicBezTo>
                  <a:cubicBezTo>
                    <a:pt x="77142" y="81818"/>
                    <a:pt x="59999" y="70909"/>
                    <a:pt x="51428" y="70909"/>
                  </a:cubicBezTo>
                  <a:cubicBezTo>
                    <a:pt x="51428" y="70909"/>
                    <a:pt x="38571" y="70909"/>
                    <a:pt x="42857" y="76363"/>
                  </a:cubicBezTo>
                  <a:cubicBezTo>
                    <a:pt x="42857" y="81818"/>
                    <a:pt x="51428" y="81818"/>
                    <a:pt x="47142" y="92727"/>
                  </a:cubicBezTo>
                  <a:cubicBezTo>
                    <a:pt x="42857" y="92727"/>
                    <a:pt x="34285" y="120000"/>
                    <a:pt x="29999" y="120000"/>
                  </a:cubicBezTo>
                  <a:cubicBezTo>
                    <a:pt x="21428" y="114545"/>
                    <a:pt x="34285" y="120000"/>
                    <a:pt x="29999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6" name="Google Shape;876;g90e2d1f501_0_5781"/>
            <p:cNvSpPr/>
            <p:nvPr/>
          </p:nvSpPr>
          <p:spPr>
            <a:xfrm>
              <a:off x="5833946" y="4675244"/>
              <a:ext cx="503100" cy="30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55" y="36363"/>
                  </a:moveTo>
                  <a:cubicBezTo>
                    <a:pt x="111111" y="29090"/>
                    <a:pt x="106666" y="21818"/>
                    <a:pt x="100000" y="14545"/>
                  </a:cubicBezTo>
                  <a:cubicBezTo>
                    <a:pt x="97777" y="14545"/>
                    <a:pt x="93333" y="10909"/>
                    <a:pt x="91111" y="10909"/>
                  </a:cubicBezTo>
                  <a:cubicBezTo>
                    <a:pt x="84444" y="7272"/>
                    <a:pt x="82222" y="10909"/>
                    <a:pt x="77777" y="14545"/>
                  </a:cubicBezTo>
                  <a:cubicBezTo>
                    <a:pt x="75555" y="14545"/>
                    <a:pt x="73333" y="10909"/>
                    <a:pt x="71111" y="10909"/>
                  </a:cubicBezTo>
                  <a:cubicBezTo>
                    <a:pt x="68888" y="7272"/>
                    <a:pt x="64444" y="7272"/>
                    <a:pt x="60000" y="3636"/>
                  </a:cubicBezTo>
                  <a:cubicBezTo>
                    <a:pt x="55555" y="3636"/>
                    <a:pt x="48888" y="0"/>
                    <a:pt x="44444" y="0"/>
                  </a:cubicBezTo>
                  <a:cubicBezTo>
                    <a:pt x="37777" y="0"/>
                    <a:pt x="31111" y="3636"/>
                    <a:pt x="24444" y="3636"/>
                  </a:cubicBezTo>
                  <a:cubicBezTo>
                    <a:pt x="20000" y="7272"/>
                    <a:pt x="13333" y="3636"/>
                    <a:pt x="17777" y="10909"/>
                  </a:cubicBezTo>
                  <a:cubicBezTo>
                    <a:pt x="22222" y="25454"/>
                    <a:pt x="22222" y="29090"/>
                    <a:pt x="15555" y="40000"/>
                  </a:cubicBezTo>
                  <a:cubicBezTo>
                    <a:pt x="11111" y="47272"/>
                    <a:pt x="15555" y="50909"/>
                    <a:pt x="15555" y="54545"/>
                  </a:cubicBezTo>
                  <a:cubicBezTo>
                    <a:pt x="13333" y="58181"/>
                    <a:pt x="8888" y="58181"/>
                    <a:pt x="8888" y="65454"/>
                  </a:cubicBezTo>
                  <a:cubicBezTo>
                    <a:pt x="6666" y="72727"/>
                    <a:pt x="2222" y="80000"/>
                    <a:pt x="0" y="87272"/>
                  </a:cubicBezTo>
                  <a:cubicBezTo>
                    <a:pt x="0" y="90909"/>
                    <a:pt x="13333" y="94545"/>
                    <a:pt x="15555" y="94545"/>
                  </a:cubicBezTo>
                  <a:cubicBezTo>
                    <a:pt x="22222" y="101818"/>
                    <a:pt x="26666" y="116363"/>
                    <a:pt x="33333" y="116363"/>
                  </a:cubicBezTo>
                  <a:cubicBezTo>
                    <a:pt x="35555" y="120000"/>
                    <a:pt x="40000" y="112727"/>
                    <a:pt x="42222" y="109090"/>
                  </a:cubicBezTo>
                  <a:cubicBezTo>
                    <a:pt x="46666" y="105454"/>
                    <a:pt x="51111" y="109090"/>
                    <a:pt x="55555" y="105454"/>
                  </a:cubicBezTo>
                  <a:cubicBezTo>
                    <a:pt x="60000" y="105454"/>
                    <a:pt x="60000" y="101818"/>
                    <a:pt x="62222" y="94545"/>
                  </a:cubicBezTo>
                  <a:cubicBezTo>
                    <a:pt x="62222" y="87272"/>
                    <a:pt x="62222" y="83636"/>
                    <a:pt x="68888" y="76363"/>
                  </a:cubicBezTo>
                  <a:cubicBezTo>
                    <a:pt x="73333" y="72727"/>
                    <a:pt x="75555" y="65454"/>
                    <a:pt x="82222" y="61818"/>
                  </a:cubicBezTo>
                  <a:cubicBezTo>
                    <a:pt x="88888" y="54545"/>
                    <a:pt x="95555" y="50909"/>
                    <a:pt x="102222" y="47272"/>
                  </a:cubicBezTo>
                  <a:cubicBezTo>
                    <a:pt x="102222" y="47272"/>
                    <a:pt x="117777" y="36363"/>
                    <a:pt x="115555" y="36363"/>
                  </a:cubicBezTo>
                  <a:cubicBezTo>
                    <a:pt x="113333" y="32727"/>
                    <a:pt x="120000" y="40000"/>
                    <a:pt x="115555" y="3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7" name="Google Shape;877;g90e2d1f501_0_5781"/>
            <p:cNvSpPr/>
            <p:nvPr/>
          </p:nvSpPr>
          <p:spPr>
            <a:xfrm>
              <a:off x="6811654" y="4589235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571" y="120000"/>
                  </a:moveTo>
                  <a:cubicBezTo>
                    <a:pt x="51428" y="120000"/>
                    <a:pt x="17142" y="120000"/>
                    <a:pt x="17142" y="90000"/>
                  </a:cubicBezTo>
                  <a:cubicBezTo>
                    <a:pt x="0" y="60000"/>
                    <a:pt x="51428" y="0"/>
                    <a:pt x="51428" y="0"/>
                  </a:cubicBezTo>
                  <a:cubicBezTo>
                    <a:pt x="102857" y="0"/>
                    <a:pt x="119999" y="120000"/>
                    <a:pt x="68571" y="120000"/>
                  </a:cubicBezTo>
                  <a:cubicBezTo>
                    <a:pt x="17142" y="90000"/>
                    <a:pt x="102857" y="120000"/>
                    <a:pt x="6857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8" name="Google Shape;878;g90e2d1f501_0_5781"/>
            <p:cNvSpPr/>
            <p:nvPr/>
          </p:nvSpPr>
          <p:spPr>
            <a:xfrm>
              <a:off x="6235221" y="4420403"/>
              <a:ext cx="5604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94285"/>
                  </a:moveTo>
                  <a:cubicBezTo>
                    <a:pt x="98000" y="94285"/>
                    <a:pt x="98000" y="89999"/>
                    <a:pt x="96000" y="89999"/>
                  </a:cubicBezTo>
                  <a:cubicBezTo>
                    <a:pt x="96000" y="89999"/>
                    <a:pt x="92000" y="94285"/>
                    <a:pt x="92000" y="98571"/>
                  </a:cubicBezTo>
                  <a:cubicBezTo>
                    <a:pt x="90000" y="98571"/>
                    <a:pt x="88000" y="98571"/>
                    <a:pt x="86000" y="94285"/>
                  </a:cubicBezTo>
                  <a:cubicBezTo>
                    <a:pt x="84000" y="94285"/>
                    <a:pt x="82000" y="94285"/>
                    <a:pt x="80000" y="98571"/>
                  </a:cubicBezTo>
                  <a:cubicBezTo>
                    <a:pt x="70000" y="107142"/>
                    <a:pt x="60000" y="111428"/>
                    <a:pt x="48000" y="115714"/>
                  </a:cubicBezTo>
                  <a:cubicBezTo>
                    <a:pt x="46000" y="115714"/>
                    <a:pt x="40000" y="119999"/>
                    <a:pt x="38000" y="119999"/>
                  </a:cubicBezTo>
                  <a:cubicBezTo>
                    <a:pt x="34000" y="115714"/>
                    <a:pt x="26000" y="111428"/>
                    <a:pt x="34000" y="102857"/>
                  </a:cubicBezTo>
                  <a:cubicBezTo>
                    <a:pt x="38000" y="102857"/>
                    <a:pt x="44000" y="94285"/>
                    <a:pt x="48000" y="94285"/>
                  </a:cubicBezTo>
                  <a:cubicBezTo>
                    <a:pt x="52000" y="94285"/>
                    <a:pt x="56000" y="94285"/>
                    <a:pt x="58000" y="94285"/>
                  </a:cubicBezTo>
                  <a:cubicBezTo>
                    <a:pt x="58000" y="94285"/>
                    <a:pt x="64000" y="85714"/>
                    <a:pt x="62000" y="85714"/>
                  </a:cubicBezTo>
                  <a:cubicBezTo>
                    <a:pt x="60000" y="81428"/>
                    <a:pt x="50000" y="85714"/>
                    <a:pt x="48000" y="85714"/>
                  </a:cubicBezTo>
                  <a:cubicBezTo>
                    <a:pt x="44000" y="89999"/>
                    <a:pt x="42000" y="89999"/>
                    <a:pt x="38000" y="89999"/>
                  </a:cubicBezTo>
                  <a:cubicBezTo>
                    <a:pt x="34000" y="89999"/>
                    <a:pt x="38000" y="85714"/>
                    <a:pt x="38000" y="81428"/>
                  </a:cubicBezTo>
                  <a:cubicBezTo>
                    <a:pt x="38000" y="68571"/>
                    <a:pt x="26000" y="89999"/>
                    <a:pt x="24000" y="89999"/>
                  </a:cubicBezTo>
                  <a:cubicBezTo>
                    <a:pt x="24000" y="89999"/>
                    <a:pt x="22000" y="94285"/>
                    <a:pt x="22000" y="94285"/>
                  </a:cubicBezTo>
                  <a:cubicBezTo>
                    <a:pt x="18000" y="85714"/>
                    <a:pt x="18000" y="94285"/>
                    <a:pt x="18000" y="98571"/>
                  </a:cubicBezTo>
                  <a:cubicBezTo>
                    <a:pt x="18000" y="98571"/>
                    <a:pt x="12000" y="89999"/>
                    <a:pt x="10000" y="89999"/>
                  </a:cubicBezTo>
                  <a:cubicBezTo>
                    <a:pt x="8000" y="89999"/>
                    <a:pt x="0" y="94285"/>
                    <a:pt x="0" y="85714"/>
                  </a:cubicBezTo>
                  <a:cubicBezTo>
                    <a:pt x="0" y="77142"/>
                    <a:pt x="4000" y="81428"/>
                    <a:pt x="8000" y="77142"/>
                  </a:cubicBezTo>
                  <a:cubicBezTo>
                    <a:pt x="12000" y="77142"/>
                    <a:pt x="16000" y="77142"/>
                    <a:pt x="18000" y="72857"/>
                  </a:cubicBezTo>
                  <a:cubicBezTo>
                    <a:pt x="18000" y="72857"/>
                    <a:pt x="24000" y="68571"/>
                    <a:pt x="22000" y="68571"/>
                  </a:cubicBezTo>
                  <a:cubicBezTo>
                    <a:pt x="18000" y="64285"/>
                    <a:pt x="12000" y="68571"/>
                    <a:pt x="10000" y="68571"/>
                  </a:cubicBezTo>
                  <a:cubicBezTo>
                    <a:pt x="4000" y="68571"/>
                    <a:pt x="0" y="59999"/>
                    <a:pt x="8000" y="59999"/>
                  </a:cubicBezTo>
                  <a:cubicBezTo>
                    <a:pt x="12000" y="59999"/>
                    <a:pt x="20000" y="55714"/>
                    <a:pt x="24000" y="55714"/>
                  </a:cubicBezTo>
                  <a:cubicBezTo>
                    <a:pt x="22000" y="55714"/>
                    <a:pt x="8000" y="59999"/>
                    <a:pt x="8000" y="51428"/>
                  </a:cubicBezTo>
                  <a:cubicBezTo>
                    <a:pt x="6000" y="42857"/>
                    <a:pt x="24000" y="47142"/>
                    <a:pt x="26000" y="42857"/>
                  </a:cubicBezTo>
                  <a:cubicBezTo>
                    <a:pt x="26000" y="42857"/>
                    <a:pt x="18000" y="38571"/>
                    <a:pt x="18000" y="34285"/>
                  </a:cubicBezTo>
                  <a:cubicBezTo>
                    <a:pt x="16000" y="29999"/>
                    <a:pt x="28000" y="25714"/>
                    <a:pt x="28000" y="25714"/>
                  </a:cubicBezTo>
                  <a:cubicBezTo>
                    <a:pt x="34000" y="25714"/>
                    <a:pt x="30000" y="42857"/>
                    <a:pt x="34000" y="42857"/>
                  </a:cubicBezTo>
                  <a:cubicBezTo>
                    <a:pt x="40000" y="42857"/>
                    <a:pt x="44000" y="42857"/>
                    <a:pt x="50000" y="47142"/>
                  </a:cubicBezTo>
                  <a:cubicBezTo>
                    <a:pt x="52000" y="51428"/>
                    <a:pt x="56000" y="55714"/>
                    <a:pt x="58000" y="59999"/>
                  </a:cubicBezTo>
                  <a:cubicBezTo>
                    <a:pt x="62000" y="68571"/>
                    <a:pt x="60000" y="72857"/>
                    <a:pt x="64000" y="72857"/>
                  </a:cubicBezTo>
                  <a:cubicBezTo>
                    <a:pt x="70000" y="72857"/>
                    <a:pt x="74000" y="72857"/>
                    <a:pt x="78000" y="68571"/>
                  </a:cubicBezTo>
                  <a:cubicBezTo>
                    <a:pt x="86000" y="64285"/>
                    <a:pt x="74000" y="59999"/>
                    <a:pt x="74000" y="55714"/>
                  </a:cubicBezTo>
                  <a:cubicBezTo>
                    <a:pt x="74000" y="55714"/>
                    <a:pt x="90000" y="51428"/>
                    <a:pt x="76000" y="38571"/>
                  </a:cubicBezTo>
                  <a:cubicBezTo>
                    <a:pt x="74000" y="38571"/>
                    <a:pt x="70000" y="38571"/>
                    <a:pt x="72000" y="34285"/>
                  </a:cubicBezTo>
                  <a:cubicBezTo>
                    <a:pt x="74000" y="29999"/>
                    <a:pt x="76000" y="25714"/>
                    <a:pt x="76000" y="21428"/>
                  </a:cubicBezTo>
                  <a:cubicBezTo>
                    <a:pt x="78000" y="17142"/>
                    <a:pt x="86000" y="0"/>
                    <a:pt x="86000" y="12857"/>
                  </a:cubicBezTo>
                  <a:cubicBezTo>
                    <a:pt x="86000" y="17142"/>
                    <a:pt x="88000" y="21428"/>
                    <a:pt x="88000" y="29999"/>
                  </a:cubicBezTo>
                  <a:cubicBezTo>
                    <a:pt x="90000" y="29999"/>
                    <a:pt x="90000" y="34285"/>
                    <a:pt x="90000" y="38571"/>
                  </a:cubicBezTo>
                  <a:cubicBezTo>
                    <a:pt x="92000" y="42857"/>
                    <a:pt x="88000" y="38571"/>
                    <a:pt x="88000" y="42857"/>
                  </a:cubicBezTo>
                  <a:cubicBezTo>
                    <a:pt x="88000" y="51428"/>
                    <a:pt x="94000" y="42857"/>
                    <a:pt x="94000" y="47142"/>
                  </a:cubicBezTo>
                  <a:cubicBezTo>
                    <a:pt x="94000" y="55714"/>
                    <a:pt x="100000" y="59999"/>
                    <a:pt x="102000" y="59999"/>
                  </a:cubicBezTo>
                  <a:cubicBezTo>
                    <a:pt x="106000" y="59999"/>
                    <a:pt x="106000" y="64285"/>
                    <a:pt x="106000" y="55714"/>
                  </a:cubicBezTo>
                  <a:cubicBezTo>
                    <a:pt x="106000" y="47142"/>
                    <a:pt x="110000" y="47142"/>
                    <a:pt x="114000" y="51428"/>
                  </a:cubicBezTo>
                  <a:cubicBezTo>
                    <a:pt x="116000" y="51428"/>
                    <a:pt x="120000" y="59999"/>
                    <a:pt x="118000" y="64285"/>
                  </a:cubicBezTo>
                  <a:cubicBezTo>
                    <a:pt x="118000" y="68571"/>
                    <a:pt x="116000" y="81428"/>
                    <a:pt x="116000" y="85714"/>
                  </a:cubicBezTo>
                  <a:cubicBezTo>
                    <a:pt x="114000" y="89999"/>
                    <a:pt x="102000" y="94285"/>
                    <a:pt x="100000" y="94285"/>
                  </a:cubicBezTo>
                  <a:cubicBezTo>
                    <a:pt x="96000" y="89999"/>
                    <a:pt x="102000" y="94285"/>
                    <a:pt x="100000" y="9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9" name="Google Shape;879;g90e2d1f501_0_5781"/>
            <p:cNvSpPr/>
            <p:nvPr/>
          </p:nvSpPr>
          <p:spPr>
            <a:xfrm>
              <a:off x="6139678" y="4525526"/>
              <a:ext cx="954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17142"/>
                  </a:moveTo>
                  <a:cubicBezTo>
                    <a:pt x="96000" y="17142"/>
                    <a:pt x="0" y="85714"/>
                    <a:pt x="0" y="85714"/>
                  </a:cubicBezTo>
                  <a:cubicBezTo>
                    <a:pt x="24000" y="102857"/>
                    <a:pt x="60000" y="119999"/>
                    <a:pt x="72000" y="85714"/>
                  </a:cubicBezTo>
                  <a:cubicBezTo>
                    <a:pt x="84000" y="68571"/>
                    <a:pt x="108000" y="0"/>
                    <a:pt x="108000" y="17142"/>
                  </a:cubicBezTo>
                  <a:cubicBezTo>
                    <a:pt x="84000" y="17142"/>
                    <a:pt x="120000" y="0"/>
                    <a:pt x="108000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0" name="Google Shape;880;g90e2d1f501_0_5781"/>
            <p:cNvSpPr/>
            <p:nvPr/>
          </p:nvSpPr>
          <p:spPr>
            <a:xfrm>
              <a:off x="5974073" y="4385362"/>
              <a:ext cx="344100" cy="15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297" y="84705"/>
                  </a:moveTo>
                  <a:cubicBezTo>
                    <a:pt x="94054" y="91764"/>
                    <a:pt x="87567" y="91764"/>
                    <a:pt x="87567" y="91764"/>
                  </a:cubicBezTo>
                  <a:cubicBezTo>
                    <a:pt x="77837" y="91764"/>
                    <a:pt x="81081" y="77647"/>
                    <a:pt x="84324" y="70588"/>
                  </a:cubicBezTo>
                  <a:cubicBezTo>
                    <a:pt x="87567" y="56470"/>
                    <a:pt x="77837" y="49411"/>
                    <a:pt x="74594" y="56470"/>
                  </a:cubicBezTo>
                  <a:cubicBezTo>
                    <a:pt x="74594" y="63529"/>
                    <a:pt x="74594" y="70588"/>
                    <a:pt x="71351" y="70588"/>
                  </a:cubicBezTo>
                  <a:cubicBezTo>
                    <a:pt x="71351" y="70588"/>
                    <a:pt x="68108" y="70588"/>
                    <a:pt x="68108" y="63529"/>
                  </a:cubicBezTo>
                  <a:cubicBezTo>
                    <a:pt x="64864" y="70588"/>
                    <a:pt x="68108" y="84705"/>
                    <a:pt x="64864" y="91764"/>
                  </a:cubicBezTo>
                  <a:cubicBezTo>
                    <a:pt x="61621" y="105882"/>
                    <a:pt x="58378" y="91764"/>
                    <a:pt x="55135" y="98823"/>
                  </a:cubicBezTo>
                  <a:cubicBezTo>
                    <a:pt x="51891" y="98823"/>
                    <a:pt x="55135" y="112941"/>
                    <a:pt x="51891" y="112941"/>
                  </a:cubicBezTo>
                  <a:cubicBezTo>
                    <a:pt x="51891" y="120000"/>
                    <a:pt x="42162" y="120000"/>
                    <a:pt x="38918" y="120000"/>
                  </a:cubicBezTo>
                  <a:cubicBezTo>
                    <a:pt x="35675" y="112941"/>
                    <a:pt x="35675" y="98823"/>
                    <a:pt x="32432" y="105882"/>
                  </a:cubicBezTo>
                  <a:cubicBezTo>
                    <a:pt x="25945" y="112941"/>
                    <a:pt x="22702" y="112941"/>
                    <a:pt x="16216" y="112941"/>
                  </a:cubicBezTo>
                  <a:cubicBezTo>
                    <a:pt x="12972" y="112941"/>
                    <a:pt x="6486" y="120000"/>
                    <a:pt x="3243" y="120000"/>
                  </a:cubicBezTo>
                  <a:cubicBezTo>
                    <a:pt x="0" y="120000"/>
                    <a:pt x="9729" y="98823"/>
                    <a:pt x="6486" y="91764"/>
                  </a:cubicBezTo>
                  <a:cubicBezTo>
                    <a:pt x="6486" y="91764"/>
                    <a:pt x="3243" y="98823"/>
                    <a:pt x="0" y="98823"/>
                  </a:cubicBezTo>
                  <a:cubicBezTo>
                    <a:pt x="0" y="91764"/>
                    <a:pt x="16216" y="84705"/>
                    <a:pt x="19459" y="84705"/>
                  </a:cubicBezTo>
                  <a:cubicBezTo>
                    <a:pt x="25945" y="84705"/>
                    <a:pt x="25945" y="77647"/>
                    <a:pt x="29189" y="70588"/>
                  </a:cubicBezTo>
                  <a:cubicBezTo>
                    <a:pt x="35675" y="56470"/>
                    <a:pt x="38918" y="56470"/>
                    <a:pt x="42162" y="49411"/>
                  </a:cubicBezTo>
                  <a:cubicBezTo>
                    <a:pt x="48648" y="35294"/>
                    <a:pt x="51891" y="21176"/>
                    <a:pt x="58378" y="21176"/>
                  </a:cubicBezTo>
                  <a:cubicBezTo>
                    <a:pt x="64864" y="14117"/>
                    <a:pt x="71351" y="14117"/>
                    <a:pt x="77837" y="21176"/>
                  </a:cubicBezTo>
                  <a:cubicBezTo>
                    <a:pt x="84324" y="21176"/>
                    <a:pt x="94054" y="28235"/>
                    <a:pt x="97297" y="21176"/>
                  </a:cubicBezTo>
                  <a:cubicBezTo>
                    <a:pt x="100540" y="14117"/>
                    <a:pt x="97297" y="0"/>
                    <a:pt x="103783" y="0"/>
                  </a:cubicBezTo>
                  <a:cubicBezTo>
                    <a:pt x="103783" y="0"/>
                    <a:pt x="116756" y="7058"/>
                    <a:pt x="116756" y="14117"/>
                  </a:cubicBezTo>
                  <a:cubicBezTo>
                    <a:pt x="120000" y="14117"/>
                    <a:pt x="110270" y="21176"/>
                    <a:pt x="110270" y="28235"/>
                  </a:cubicBezTo>
                  <a:cubicBezTo>
                    <a:pt x="110270" y="35294"/>
                    <a:pt x="120000" y="42352"/>
                    <a:pt x="110270" y="49411"/>
                  </a:cubicBezTo>
                  <a:cubicBezTo>
                    <a:pt x="107027" y="56470"/>
                    <a:pt x="116756" y="63529"/>
                    <a:pt x="113513" y="63529"/>
                  </a:cubicBezTo>
                  <a:cubicBezTo>
                    <a:pt x="107027" y="70588"/>
                    <a:pt x="103783" y="70588"/>
                    <a:pt x="100540" y="70588"/>
                  </a:cubicBezTo>
                  <a:cubicBezTo>
                    <a:pt x="100540" y="77647"/>
                    <a:pt x="100540" y="77647"/>
                    <a:pt x="97297" y="84705"/>
                  </a:cubicBezTo>
                  <a:cubicBezTo>
                    <a:pt x="94054" y="91764"/>
                    <a:pt x="100540" y="77647"/>
                    <a:pt x="97297" y="8470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1" name="Google Shape;881;g90e2d1f501_0_5781"/>
            <p:cNvSpPr/>
            <p:nvPr/>
          </p:nvSpPr>
          <p:spPr>
            <a:xfrm>
              <a:off x="6346685" y="4449069"/>
              <a:ext cx="73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60000" y="120000"/>
                    <a:pt x="0" y="60000"/>
                    <a:pt x="45000" y="0"/>
                  </a:cubicBezTo>
                  <a:cubicBezTo>
                    <a:pt x="75000" y="0"/>
                    <a:pt x="120000" y="12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2" name="Google Shape;882;g90e2d1f501_0_5781"/>
            <p:cNvSpPr/>
            <p:nvPr/>
          </p:nvSpPr>
          <p:spPr>
            <a:xfrm>
              <a:off x="6410380" y="4318467"/>
              <a:ext cx="1974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08000"/>
                  </a:moveTo>
                  <a:cubicBezTo>
                    <a:pt x="34285" y="108000"/>
                    <a:pt x="0" y="72000"/>
                    <a:pt x="11428" y="48000"/>
                  </a:cubicBezTo>
                  <a:cubicBezTo>
                    <a:pt x="22857" y="24000"/>
                    <a:pt x="40000" y="24000"/>
                    <a:pt x="51428" y="24000"/>
                  </a:cubicBezTo>
                  <a:cubicBezTo>
                    <a:pt x="68571" y="12000"/>
                    <a:pt x="85714" y="0"/>
                    <a:pt x="97142" y="0"/>
                  </a:cubicBezTo>
                  <a:cubicBezTo>
                    <a:pt x="102857" y="0"/>
                    <a:pt x="120000" y="12000"/>
                    <a:pt x="108571" y="24000"/>
                  </a:cubicBezTo>
                  <a:cubicBezTo>
                    <a:pt x="102857" y="36000"/>
                    <a:pt x="85714" y="24000"/>
                    <a:pt x="80000" y="48000"/>
                  </a:cubicBezTo>
                  <a:cubicBezTo>
                    <a:pt x="80000" y="48000"/>
                    <a:pt x="108571" y="72000"/>
                    <a:pt x="85714" y="84000"/>
                  </a:cubicBezTo>
                  <a:cubicBezTo>
                    <a:pt x="74285" y="96000"/>
                    <a:pt x="57142" y="120000"/>
                    <a:pt x="40000" y="108000"/>
                  </a:cubicBezTo>
                  <a:cubicBezTo>
                    <a:pt x="28571" y="108000"/>
                    <a:pt x="51428" y="120000"/>
                    <a:pt x="40000" y="10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3" name="Google Shape;883;g90e2d1f501_0_5781"/>
            <p:cNvSpPr/>
            <p:nvPr/>
          </p:nvSpPr>
          <p:spPr>
            <a:xfrm>
              <a:off x="6327576" y="4337578"/>
              <a:ext cx="732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60000" y="120000"/>
                    <a:pt x="0" y="0"/>
                    <a:pt x="45000" y="0"/>
                  </a:cubicBezTo>
                  <a:cubicBezTo>
                    <a:pt x="90000" y="0"/>
                    <a:pt x="120000" y="9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4" name="Google Shape;884;g90e2d1f501_0_5781"/>
            <p:cNvSpPr/>
            <p:nvPr/>
          </p:nvSpPr>
          <p:spPr>
            <a:xfrm>
              <a:off x="6429489" y="4251567"/>
              <a:ext cx="1974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714" y="85714"/>
                  </a:moveTo>
                  <a:cubicBezTo>
                    <a:pt x="0" y="85714"/>
                    <a:pt x="17142" y="68571"/>
                    <a:pt x="22857" y="68571"/>
                  </a:cubicBezTo>
                  <a:cubicBezTo>
                    <a:pt x="34285" y="51428"/>
                    <a:pt x="40000" y="34285"/>
                    <a:pt x="51428" y="17142"/>
                  </a:cubicBezTo>
                  <a:cubicBezTo>
                    <a:pt x="68571" y="0"/>
                    <a:pt x="85714" y="17142"/>
                    <a:pt x="102857" y="51428"/>
                  </a:cubicBezTo>
                  <a:cubicBezTo>
                    <a:pt x="120000" y="102857"/>
                    <a:pt x="68571" y="102857"/>
                    <a:pt x="62857" y="102857"/>
                  </a:cubicBezTo>
                  <a:cubicBezTo>
                    <a:pt x="51428" y="102857"/>
                    <a:pt x="45714" y="119999"/>
                    <a:pt x="34285" y="102857"/>
                  </a:cubicBezTo>
                  <a:cubicBezTo>
                    <a:pt x="22857" y="85714"/>
                    <a:pt x="11428" y="102857"/>
                    <a:pt x="5714" y="85714"/>
                  </a:cubicBezTo>
                  <a:cubicBezTo>
                    <a:pt x="0" y="68571"/>
                    <a:pt x="11428" y="102857"/>
                    <a:pt x="5714" y="857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5" name="Google Shape;885;g90e2d1f501_0_5781"/>
            <p:cNvSpPr/>
            <p:nvPr/>
          </p:nvSpPr>
          <p:spPr>
            <a:xfrm>
              <a:off x="6907195" y="4449069"/>
              <a:ext cx="2610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285" y="120000"/>
                  </a:moveTo>
                  <a:cubicBezTo>
                    <a:pt x="85714" y="120000"/>
                    <a:pt x="72857" y="120000"/>
                    <a:pt x="64285" y="120000"/>
                  </a:cubicBezTo>
                  <a:cubicBezTo>
                    <a:pt x="51428" y="120000"/>
                    <a:pt x="64285" y="113684"/>
                    <a:pt x="64285" y="107368"/>
                  </a:cubicBezTo>
                  <a:cubicBezTo>
                    <a:pt x="68571" y="101052"/>
                    <a:pt x="47142" y="101052"/>
                    <a:pt x="51428" y="94736"/>
                  </a:cubicBezTo>
                  <a:cubicBezTo>
                    <a:pt x="55714" y="88421"/>
                    <a:pt x="64285" y="82105"/>
                    <a:pt x="72857" y="82105"/>
                  </a:cubicBezTo>
                  <a:cubicBezTo>
                    <a:pt x="77142" y="75789"/>
                    <a:pt x="72857" y="75789"/>
                    <a:pt x="68571" y="75789"/>
                  </a:cubicBezTo>
                  <a:cubicBezTo>
                    <a:pt x="59999" y="69473"/>
                    <a:pt x="51428" y="75789"/>
                    <a:pt x="38571" y="82105"/>
                  </a:cubicBezTo>
                  <a:cubicBezTo>
                    <a:pt x="29999" y="82105"/>
                    <a:pt x="21428" y="82105"/>
                    <a:pt x="8571" y="82105"/>
                  </a:cubicBezTo>
                  <a:cubicBezTo>
                    <a:pt x="8571" y="88421"/>
                    <a:pt x="0" y="88421"/>
                    <a:pt x="4285" y="75789"/>
                  </a:cubicBezTo>
                  <a:cubicBezTo>
                    <a:pt x="12857" y="63157"/>
                    <a:pt x="21428" y="69473"/>
                    <a:pt x="29999" y="63157"/>
                  </a:cubicBezTo>
                  <a:cubicBezTo>
                    <a:pt x="47142" y="56842"/>
                    <a:pt x="17142" y="56842"/>
                    <a:pt x="17142" y="50526"/>
                  </a:cubicBezTo>
                  <a:cubicBezTo>
                    <a:pt x="12857" y="50526"/>
                    <a:pt x="29999" y="37894"/>
                    <a:pt x="29999" y="37894"/>
                  </a:cubicBezTo>
                  <a:cubicBezTo>
                    <a:pt x="29999" y="37894"/>
                    <a:pt x="17142" y="37894"/>
                    <a:pt x="12857" y="37894"/>
                  </a:cubicBezTo>
                  <a:cubicBezTo>
                    <a:pt x="12857" y="31578"/>
                    <a:pt x="25714" y="25263"/>
                    <a:pt x="29999" y="25263"/>
                  </a:cubicBezTo>
                  <a:cubicBezTo>
                    <a:pt x="38571" y="25263"/>
                    <a:pt x="47142" y="44210"/>
                    <a:pt x="55714" y="50526"/>
                  </a:cubicBezTo>
                  <a:cubicBezTo>
                    <a:pt x="59999" y="50526"/>
                    <a:pt x="64285" y="63157"/>
                    <a:pt x="68571" y="56842"/>
                  </a:cubicBezTo>
                  <a:cubicBezTo>
                    <a:pt x="81428" y="44210"/>
                    <a:pt x="55714" y="44210"/>
                    <a:pt x="55714" y="44210"/>
                  </a:cubicBezTo>
                  <a:cubicBezTo>
                    <a:pt x="59999" y="44210"/>
                    <a:pt x="77142" y="37894"/>
                    <a:pt x="59999" y="31578"/>
                  </a:cubicBezTo>
                  <a:cubicBezTo>
                    <a:pt x="55714" y="31578"/>
                    <a:pt x="51428" y="31578"/>
                    <a:pt x="47142" y="25263"/>
                  </a:cubicBezTo>
                  <a:cubicBezTo>
                    <a:pt x="38571" y="18947"/>
                    <a:pt x="47142" y="18947"/>
                    <a:pt x="47142" y="12631"/>
                  </a:cubicBezTo>
                  <a:cubicBezTo>
                    <a:pt x="42857" y="12631"/>
                    <a:pt x="29999" y="18947"/>
                    <a:pt x="29999" y="18947"/>
                  </a:cubicBezTo>
                  <a:cubicBezTo>
                    <a:pt x="25714" y="12631"/>
                    <a:pt x="55714" y="6315"/>
                    <a:pt x="55714" y="6315"/>
                  </a:cubicBezTo>
                  <a:cubicBezTo>
                    <a:pt x="55714" y="6315"/>
                    <a:pt x="51428" y="12631"/>
                    <a:pt x="51428" y="12631"/>
                  </a:cubicBezTo>
                  <a:cubicBezTo>
                    <a:pt x="47142" y="18947"/>
                    <a:pt x="59999" y="18947"/>
                    <a:pt x="64285" y="18947"/>
                  </a:cubicBezTo>
                  <a:cubicBezTo>
                    <a:pt x="77142" y="25263"/>
                    <a:pt x="81428" y="25263"/>
                    <a:pt x="89999" y="12631"/>
                  </a:cubicBezTo>
                  <a:cubicBezTo>
                    <a:pt x="102857" y="0"/>
                    <a:pt x="115714" y="37894"/>
                    <a:pt x="111428" y="50526"/>
                  </a:cubicBezTo>
                  <a:cubicBezTo>
                    <a:pt x="111428" y="63157"/>
                    <a:pt x="111428" y="69473"/>
                    <a:pt x="115714" y="75789"/>
                  </a:cubicBezTo>
                  <a:cubicBezTo>
                    <a:pt x="119999" y="88421"/>
                    <a:pt x="119999" y="94736"/>
                    <a:pt x="111428" y="88421"/>
                  </a:cubicBezTo>
                  <a:cubicBezTo>
                    <a:pt x="102857" y="75789"/>
                    <a:pt x="107142" y="101052"/>
                    <a:pt x="111428" y="107368"/>
                  </a:cubicBezTo>
                  <a:cubicBezTo>
                    <a:pt x="115714" y="113684"/>
                    <a:pt x="98571" y="120000"/>
                    <a:pt x="94285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6" name="Google Shape;886;g90e2d1f501_0_5781"/>
            <p:cNvSpPr/>
            <p:nvPr/>
          </p:nvSpPr>
          <p:spPr>
            <a:xfrm>
              <a:off x="6878534" y="4535082"/>
              <a:ext cx="828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120000"/>
                  </a:moveTo>
                  <a:cubicBezTo>
                    <a:pt x="53333" y="80000"/>
                    <a:pt x="120000" y="0"/>
                    <a:pt x="93333" y="0"/>
                  </a:cubicBezTo>
                  <a:cubicBezTo>
                    <a:pt x="53333" y="0"/>
                    <a:pt x="0" y="120000"/>
                    <a:pt x="13333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7" name="Google Shape;887;g90e2d1f501_0_5781"/>
            <p:cNvSpPr/>
            <p:nvPr/>
          </p:nvSpPr>
          <p:spPr>
            <a:xfrm>
              <a:off x="6859425" y="4525526"/>
              <a:ext cx="76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120000"/>
                  </a:moveTo>
                  <a:cubicBezTo>
                    <a:pt x="0" y="120000"/>
                    <a:pt x="60000" y="0"/>
                    <a:pt x="90000" y="0"/>
                  </a:cubicBezTo>
                  <a:cubicBezTo>
                    <a:pt x="120000" y="0"/>
                    <a:pt x="60000" y="120000"/>
                    <a:pt x="1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8" name="Google Shape;888;g90e2d1f501_0_5781"/>
            <p:cNvSpPr/>
            <p:nvPr/>
          </p:nvSpPr>
          <p:spPr>
            <a:xfrm>
              <a:off x="6821207" y="4496853"/>
              <a:ext cx="954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72000"/>
                  </a:moveTo>
                  <a:cubicBezTo>
                    <a:pt x="0" y="48000"/>
                    <a:pt x="120000" y="0"/>
                    <a:pt x="120000" y="24000"/>
                  </a:cubicBezTo>
                  <a:cubicBezTo>
                    <a:pt x="120000" y="48000"/>
                    <a:pt x="72000" y="120000"/>
                    <a:pt x="24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9" name="Google Shape;889;g90e2d1f501_0_5781"/>
            <p:cNvSpPr/>
            <p:nvPr/>
          </p:nvSpPr>
          <p:spPr>
            <a:xfrm>
              <a:off x="6830763" y="4458630"/>
              <a:ext cx="669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0" y="96000"/>
                    <a:pt x="0" y="48000"/>
                    <a:pt x="0" y="24000"/>
                  </a:cubicBezTo>
                  <a:cubicBezTo>
                    <a:pt x="17142" y="0"/>
                    <a:pt x="51428" y="24000"/>
                    <a:pt x="68571" y="48000"/>
                  </a:cubicBezTo>
                  <a:cubicBezTo>
                    <a:pt x="68571" y="48000"/>
                    <a:pt x="119999" y="72000"/>
                    <a:pt x="119999" y="96000"/>
                  </a:cubicBezTo>
                  <a:cubicBezTo>
                    <a:pt x="119999" y="96000"/>
                    <a:pt x="34285" y="120000"/>
                    <a:pt x="17142" y="120000"/>
                  </a:cubicBezTo>
                  <a:cubicBezTo>
                    <a:pt x="0" y="96000"/>
                    <a:pt x="68571" y="120000"/>
                    <a:pt x="1714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0" name="Google Shape;890;g90e2d1f501_0_5781"/>
            <p:cNvSpPr/>
            <p:nvPr/>
          </p:nvSpPr>
          <p:spPr>
            <a:xfrm>
              <a:off x="6738407" y="4347132"/>
              <a:ext cx="1116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06666"/>
                  </a:moveTo>
                  <a:cubicBezTo>
                    <a:pt x="60000" y="120000"/>
                    <a:pt x="0" y="0"/>
                    <a:pt x="30000" y="13333"/>
                  </a:cubicBezTo>
                  <a:cubicBezTo>
                    <a:pt x="60000" y="40000"/>
                    <a:pt x="120000" y="106666"/>
                    <a:pt x="8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1" name="Google Shape;891;g90e2d1f501_0_5781"/>
            <p:cNvSpPr/>
            <p:nvPr/>
          </p:nvSpPr>
          <p:spPr>
            <a:xfrm>
              <a:off x="6916750" y="4337578"/>
              <a:ext cx="82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666" y="40000"/>
                  </a:moveTo>
                  <a:cubicBezTo>
                    <a:pt x="66666" y="0"/>
                    <a:pt x="120000" y="80000"/>
                    <a:pt x="106666" y="80000"/>
                  </a:cubicBezTo>
                  <a:cubicBezTo>
                    <a:pt x="40000" y="120000"/>
                    <a:pt x="0" y="80000"/>
                    <a:pt x="26666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2" name="Google Shape;892;g90e2d1f501_0_5781"/>
            <p:cNvSpPr/>
            <p:nvPr/>
          </p:nvSpPr>
          <p:spPr>
            <a:xfrm>
              <a:off x="6757513" y="4187857"/>
              <a:ext cx="3345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107368"/>
                  </a:moveTo>
                  <a:cubicBezTo>
                    <a:pt x="90000" y="107368"/>
                    <a:pt x="90000" y="101052"/>
                    <a:pt x="90000" y="94736"/>
                  </a:cubicBezTo>
                  <a:cubicBezTo>
                    <a:pt x="86666" y="88421"/>
                    <a:pt x="76666" y="82105"/>
                    <a:pt x="73333" y="82105"/>
                  </a:cubicBezTo>
                  <a:cubicBezTo>
                    <a:pt x="70000" y="82105"/>
                    <a:pt x="46666" y="94736"/>
                    <a:pt x="46666" y="88421"/>
                  </a:cubicBezTo>
                  <a:cubicBezTo>
                    <a:pt x="46666" y="88421"/>
                    <a:pt x="60000" y="75789"/>
                    <a:pt x="60000" y="75789"/>
                  </a:cubicBezTo>
                  <a:cubicBezTo>
                    <a:pt x="50000" y="69473"/>
                    <a:pt x="36666" y="88421"/>
                    <a:pt x="26666" y="75789"/>
                  </a:cubicBezTo>
                  <a:cubicBezTo>
                    <a:pt x="6666" y="56842"/>
                    <a:pt x="43333" y="63157"/>
                    <a:pt x="43333" y="63157"/>
                  </a:cubicBezTo>
                  <a:cubicBezTo>
                    <a:pt x="43333" y="63157"/>
                    <a:pt x="40000" y="56842"/>
                    <a:pt x="40000" y="56842"/>
                  </a:cubicBezTo>
                  <a:cubicBezTo>
                    <a:pt x="40000" y="56842"/>
                    <a:pt x="43333" y="50526"/>
                    <a:pt x="43333" y="50526"/>
                  </a:cubicBezTo>
                  <a:cubicBezTo>
                    <a:pt x="46666" y="44210"/>
                    <a:pt x="36666" y="50526"/>
                    <a:pt x="36666" y="50526"/>
                  </a:cubicBezTo>
                  <a:cubicBezTo>
                    <a:pt x="33333" y="44210"/>
                    <a:pt x="40000" y="37894"/>
                    <a:pt x="33333" y="37894"/>
                  </a:cubicBezTo>
                  <a:cubicBezTo>
                    <a:pt x="30000" y="37894"/>
                    <a:pt x="23333" y="44210"/>
                    <a:pt x="20000" y="37894"/>
                  </a:cubicBezTo>
                  <a:cubicBezTo>
                    <a:pt x="20000" y="31578"/>
                    <a:pt x="13333" y="37894"/>
                    <a:pt x="10000" y="31578"/>
                  </a:cubicBezTo>
                  <a:cubicBezTo>
                    <a:pt x="0" y="0"/>
                    <a:pt x="23333" y="12631"/>
                    <a:pt x="30000" y="12631"/>
                  </a:cubicBezTo>
                  <a:cubicBezTo>
                    <a:pt x="36666" y="6315"/>
                    <a:pt x="46666" y="0"/>
                    <a:pt x="53333" y="6315"/>
                  </a:cubicBezTo>
                  <a:cubicBezTo>
                    <a:pt x="63333" y="12631"/>
                    <a:pt x="46666" y="44210"/>
                    <a:pt x="60000" y="31578"/>
                  </a:cubicBezTo>
                  <a:cubicBezTo>
                    <a:pt x="63333" y="31578"/>
                    <a:pt x="70000" y="18947"/>
                    <a:pt x="73333" y="25263"/>
                  </a:cubicBezTo>
                  <a:cubicBezTo>
                    <a:pt x="76666" y="31578"/>
                    <a:pt x="80000" y="44210"/>
                    <a:pt x="83333" y="44210"/>
                  </a:cubicBezTo>
                  <a:cubicBezTo>
                    <a:pt x="86666" y="44210"/>
                    <a:pt x="96666" y="37894"/>
                    <a:pt x="100000" y="44210"/>
                  </a:cubicBezTo>
                  <a:cubicBezTo>
                    <a:pt x="106666" y="50526"/>
                    <a:pt x="106666" y="69473"/>
                    <a:pt x="110000" y="75789"/>
                  </a:cubicBezTo>
                  <a:cubicBezTo>
                    <a:pt x="113333" y="88421"/>
                    <a:pt x="120000" y="94736"/>
                    <a:pt x="113333" y="101052"/>
                  </a:cubicBezTo>
                  <a:cubicBezTo>
                    <a:pt x="110000" y="113684"/>
                    <a:pt x="100000" y="113684"/>
                    <a:pt x="93333" y="107368"/>
                  </a:cubicBezTo>
                  <a:cubicBezTo>
                    <a:pt x="90000" y="101052"/>
                    <a:pt x="103333" y="120000"/>
                    <a:pt x="93333" y="10736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3" name="Google Shape;893;g90e2d1f501_0_5781"/>
            <p:cNvSpPr/>
            <p:nvPr/>
          </p:nvSpPr>
          <p:spPr>
            <a:xfrm>
              <a:off x="7018660" y="4101846"/>
              <a:ext cx="102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272" y="120000"/>
                  </a:moveTo>
                  <a:cubicBezTo>
                    <a:pt x="65454" y="120000"/>
                    <a:pt x="65454" y="96000"/>
                    <a:pt x="43636" y="96000"/>
                  </a:cubicBezTo>
                  <a:cubicBezTo>
                    <a:pt x="43636" y="96000"/>
                    <a:pt x="0" y="96000"/>
                    <a:pt x="21818" y="72000"/>
                  </a:cubicBezTo>
                  <a:cubicBezTo>
                    <a:pt x="32727" y="24000"/>
                    <a:pt x="65454" y="0"/>
                    <a:pt x="76363" y="48000"/>
                  </a:cubicBezTo>
                  <a:cubicBezTo>
                    <a:pt x="98181" y="72000"/>
                    <a:pt x="120000" y="120000"/>
                    <a:pt x="8727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4" name="Google Shape;894;g90e2d1f501_0_5781"/>
            <p:cNvSpPr/>
            <p:nvPr/>
          </p:nvSpPr>
          <p:spPr>
            <a:xfrm>
              <a:off x="7101463" y="4251567"/>
              <a:ext cx="1878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76363"/>
                  </a:moveTo>
                  <a:cubicBezTo>
                    <a:pt x="36000" y="76363"/>
                    <a:pt x="24000" y="65454"/>
                    <a:pt x="18000" y="54545"/>
                  </a:cubicBezTo>
                  <a:cubicBezTo>
                    <a:pt x="0" y="43636"/>
                    <a:pt x="24000" y="32727"/>
                    <a:pt x="24000" y="32727"/>
                  </a:cubicBezTo>
                  <a:cubicBezTo>
                    <a:pt x="24000" y="21818"/>
                    <a:pt x="12000" y="10909"/>
                    <a:pt x="6000" y="10909"/>
                  </a:cubicBezTo>
                  <a:cubicBezTo>
                    <a:pt x="6000" y="0"/>
                    <a:pt x="36000" y="10909"/>
                    <a:pt x="36000" y="10909"/>
                  </a:cubicBezTo>
                  <a:cubicBezTo>
                    <a:pt x="48000" y="10909"/>
                    <a:pt x="60000" y="21818"/>
                    <a:pt x="72000" y="32727"/>
                  </a:cubicBezTo>
                  <a:cubicBezTo>
                    <a:pt x="84000" y="32727"/>
                    <a:pt x="90000" y="32727"/>
                    <a:pt x="96000" y="32727"/>
                  </a:cubicBezTo>
                  <a:cubicBezTo>
                    <a:pt x="102000" y="32727"/>
                    <a:pt x="120000" y="43636"/>
                    <a:pt x="114000" y="43636"/>
                  </a:cubicBezTo>
                  <a:cubicBezTo>
                    <a:pt x="102000" y="65454"/>
                    <a:pt x="96000" y="54545"/>
                    <a:pt x="108000" y="87272"/>
                  </a:cubicBezTo>
                  <a:cubicBezTo>
                    <a:pt x="114000" y="98181"/>
                    <a:pt x="96000" y="98181"/>
                    <a:pt x="90000" y="109090"/>
                  </a:cubicBezTo>
                  <a:cubicBezTo>
                    <a:pt x="78000" y="109090"/>
                    <a:pt x="66000" y="120000"/>
                    <a:pt x="54000" y="120000"/>
                  </a:cubicBezTo>
                  <a:cubicBezTo>
                    <a:pt x="48000" y="109090"/>
                    <a:pt x="24000" y="98181"/>
                    <a:pt x="24000" y="87272"/>
                  </a:cubicBezTo>
                  <a:cubicBezTo>
                    <a:pt x="24000" y="87272"/>
                    <a:pt x="60000" y="76363"/>
                    <a:pt x="48000" y="76363"/>
                  </a:cubicBezTo>
                  <a:cubicBezTo>
                    <a:pt x="30000" y="65454"/>
                    <a:pt x="60000" y="76363"/>
                    <a:pt x="48000" y="7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5" name="Google Shape;895;g90e2d1f501_0_5781"/>
            <p:cNvSpPr/>
            <p:nvPr/>
          </p:nvSpPr>
          <p:spPr>
            <a:xfrm>
              <a:off x="7206560" y="4347132"/>
              <a:ext cx="165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120000"/>
                  </a:moveTo>
                  <a:cubicBezTo>
                    <a:pt x="93333" y="96000"/>
                    <a:pt x="120000" y="48000"/>
                    <a:pt x="106666" y="48000"/>
                  </a:cubicBezTo>
                  <a:cubicBezTo>
                    <a:pt x="100000" y="24000"/>
                    <a:pt x="93333" y="24000"/>
                    <a:pt x="86666" y="24000"/>
                  </a:cubicBezTo>
                  <a:cubicBezTo>
                    <a:pt x="66666" y="24000"/>
                    <a:pt x="40000" y="0"/>
                    <a:pt x="20000" y="24000"/>
                  </a:cubicBezTo>
                  <a:cubicBezTo>
                    <a:pt x="0" y="24000"/>
                    <a:pt x="6666" y="96000"/>
                    <a:pt x="26666" y="96000"/>
                  </a:cubicBezTo>
                  <a:cubicBezTo>
                    <a:pt x="46666" y="96000"/>
                    <a:pt x="73333" y="120000"/>
                    <a:pt x="93333" y="120000"/>
                  </a:cubicBezTo>
                  <a:cubicBezTo>
                    <a:pt x="106666" y="96000"/>
                    <a:pt x="80000" y="120000"/>
                    <a:pt x="93333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6" name="Google Shape;896;g90e2d1f501_0_5781"/>
            <p:cNvSpPr/>
            <p:nvPr/>
          </p:nvSpPr>
          <p:spPr>
            <a:xfrm>
              <a:off x="7197007" y="4560566"/>
              <a:ext cx="1560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411" y="10909"/>
                  </a:moveTo>
                  <a:cubicBezTo>
                    <a:pt x="35294" y="0"/>
                    <a:pt x="14117" y="43636"/>
                    <a:pt x="7058" y="65454"/>
                  </a:cubicBezTo>
                  <a:cubicBezTo>
                    <a:pt x="0" y="87272"/>
                    <a:pt x="56470" y="109090"/>
                    <a:pt x="70588" y="109090"/>
                  </a:cubicBezTo>
                  <a:cubicBezTo>
                    <a:pt x="77647" y="120000"/>
                    <a:pt x="98823" y="120000"/>
                    <a:pt x="105882" y="109090"/>
                  </a:cubicBezTo>
                  <a:cubicBezTo>
                    <a:pt x="112941" y="109090"/>
                    <a:pt x="105882" y="98181"/>
                    <a:pt x="105882" y="87272"/>
                  </a:cubicBezTo>
                  <a:cubicBezTo>
                    <a:pt x="105882" y="76363"/>
                    <a:pt x="105882" y="65454"/>
                    <a:pt x="112941" y="65454"/>
                  </a:cubicBezTo>
                  <a:cubicBezTo>
                    <a:pt x="120000" y="43636"/>
                    <a:pt x="63529" y="10909"/>
                    <a:pt x="49411" y="10909"/>
                  </a:cubicBezTo>
                  <a:cubicBezTo>
                    <a:pt x="35294" y="0"/>
                    <a:pt x="56470" y="10909"/>
                    <a:pt x="49411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7" name="Google Shape;897;g90e2d1f501_0_5781"/>
            <p:cNvSpPr/>
            <p:nvPr/>
          </p:nvSpPr>
          <p:spPr>
            <a:xfrm>
              <a:off x="7270253" y="4535082"/>
              <a:ext cx="381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80000"/>
                  </a:moveTo>
                  <a:cubicBezTo>
                    <a:pt x="30000" y="120000"/>
                    <a:pt x="0" y="40000"/>
                    <a:pt x="30000" y="40000"/>
                  </a:cubicBezTo>
                  <a:cubicBezTo>
                    <a:pt x="60000" y="0"/>
                    <a:pt x="120000" y="80000"/>
                    <a:pt x="9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8" name="Google Shape;898;g90e2d1f501_0_5781"/>
            <p:cNvSpPr/>
            <p:nvPr/>
          </p:nvSpPr>
          <p:spPr>
            <a:xfrm>
              <a:off x="7439042" y="4366246"/>
              <a:ext cx="828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100000"/>
                  </a:moveTo>
                  <a:cubicBezTo>
                    <a:pt x="13333" y="100000"/>
                    <a:pt x="26666" y="40000"/>
                    <a:pt x="13333" y="20000"/>
                  </a:cubicBezTo>
                  <a:cubicBezTo>
                    <a:pt x="13333" y="0"/>
                    <a:pt x="53333" y="20000"/>
                    <a:pt x="66666" y="20000"/>
                  </a:cubicBezTo>
                  <a:cubicBezTo>
                    <a:pt x="80000" y="20000"/>
                    <a:pt x="120000" y="40000"/>
                    <a:pt x="120000" y="60000"/>
                  </a:cubicBezTo>
                  <a:cubicBezTo>
                    <a:pt x="106666" y="80000"/>
                    <a:pt x="80000" y="100000"/>
                    <a:pt x="66666" y="100000"/>
                  </a:cubicBezTo>
                  <a:cubicBezTo>
                    <a:pt x="40000" y="120000"/>
                    <a:pt x="40000" y="120000"/>
                    <a:pt x="13333" y="100000"/>
                  </a:cubicBezTo>
                  <a:cubicBezTo>
                    <a:pt x="0" y="80000"/>
                    <a:pt x="26666" y="120000"/>
                    <a:pt x="13333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9" name="Google Shape;899;g90e2d1f501_0_5781"/>
            <p:cNvSpPr/>
            <p:nvPr/>
          </p:nvSpPr>
          <p:spPr>
            <a:xfrm>
              <a:off x="7483628" y="4449069"/>
              <a:ext cx="288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30000"/>
                  </a:moveTo>
                  <a:cubicBezTo>
                    <a:pt x="0" y="0"/>
                    <a:pt x="0" y="90000"/>
                    <a:pt x="40000" y="90000"/>
                  </a:cubicBezTo>
                  <a:cubicBezTo>
                    <a:pt x="80000" y="120000"/>
                    <a:pt x="120000" y="60000"/>
                    <a:pt x="80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0" name="Google Shape;900;g90e2d1f501_0_5781"/>
            <p:cNvSpPr/>
            <p:nvPr/>
          </p:nvSpPr>
          <p:spPr>
            <a:xfrm>
              <a:off x="7177896" y="4420403"/>
              <a:ext cx="831300" cy="25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921" y="31111"/>
                  </a:moveTo>
                  <a:cubicBezTo>
                    <a:pt x="24269" y="31111"/>
                    <a:pt x="26966" y="22222"/>
                    <a:pt x="25617" y="17777"/>
                  </a:cubicBezTo>
                  <a:cubicBezTo>
                    <a:pt x="24269" y="13333"/>
                    <a:pt x="21573" y="8888"/>
                    <a:pt x="20224" y="8888"/>
                  </a:cubicBezTo>
                  <a:cubicBezTo>
                    <a:pt x="18876" y="8888"/>
                    <a:pt x="17528" y="8888"/>
                    <a:pt x="16179" y="8888"/>
                  </a:cubicBezTo>
                  <a:cubicBezTo>
                    <a:pt x="12134" y="4444"/>
                    <a:pt x="9438" y="0"/>
                    <a:pt x="5393" y="4444"/>
                  </a:cubicBezTo>
                  <a:cubicBezTo>
                    <a:pt x="0" y="8888"/>
                    <a:pt x="4044" y="8888"/>
                    <a:pt x="5393" y="13333"/>
                  </a:cubicBezTo>
                  <a:cubicBezTo>
                    <a:pt x="5393" y="13333"/>
                    <a:pt x="0" y="13333"/>
                    <a:pt x="0" y="17777"/>
                  </a:cubicBezTo>
                  <a:cubicBezTo>
                    <a:pt x="0" y="22222"/>
                    <a:pt x="5393" y="22222"/>
                    <a:pt x="6741" y="22222"/>
                  </a:cubicBezTo>
                  <a:cubicBezTo>
                    <a:pt x="6741" y="26666"/>
                    <a:pt x="9438" y="26666"/>
                    <a:pt x="9438" y="26666"/>
                  </a:cubicBezTo>
                  <a:cubicBezTo>
                    <a:pt x="9438" y="31111"/>
                    <a:pt x="8089" y="31111"/>
                    <a:pt x="8089" y="31111"/>
                  </a:cubicBezTo>
                  <a:cubicBezTo>
                    <a:pt x="16179" y="48888"/>
                    <a:pt x="28314" y="22222"/>
                    <a:pt x="32359" y="57777"/>
                  </a:cubicBezTo>
                  <a:cubicBezTo>
                    <a:pt x="32359" y="62222"/>
                    <a:pt x="35056" y="66666"/>
                    <a:pt x="33707" y="71111"/>
                  </a:cubicBezTo>
                  <a:cubicBezTo>
                    <a:pt x="32359" y="80000"/>
                    <a:pt x="31011" y="84444"/>
                    <a:pt x="32359" y="93333"/>
                  </a:cubicBezTo>
                  <a:cubicBezTo>
                    <a:pt x="32359" y="93333"/>
                    <a:pt x="35056" y="111111"/>
                    <a:pt x="36404" y="111111"/>
                  </a:cubicBezTo>
                  <a:cubicBezTo>
                    <a:pt x="37752" y="115555"/>
                    <a:pt x="40449" y="102222"/>
                    <a:pt x="40449" y="106666"/>
                  </a:cubicBezTo>
                  <a:cubicBezTo>
                    <a:pt x="41797" y="106666"/>
                    <a:pt x="43146" y="115555"/>
                    <a:pt x="44494" y="115555"/>
                  </a:cubicBezTo>
                  <a:cubicBezTo>
                    <a:pt x="47191" y="120000"/>
                    <a:pt x="49887" y="115555"/>
                    <a:pt x="51235" y="115555"/>
                  </a:cubicBezTo>
                  <a:cubicBezTo>
                    <a:pt x="52584" y="111111"/>
                    <a:pt x="55280" y="102222"/>
                    <a:pt x="56629" y="102222"/>
                  </a:cubicBezTo>
                  <a:cubicBezTo>
                    <a:pt x="56629" y="102222"/>
                    <a:pt x="59325" y="115555"/>
                    <a:pt x="60674" y="115555"/>
                  </a:cubicBezTo>
                  <a:cubicBezTo>
                    <a:pt x="63370" y="120000"/>
                    <a:pt x="67415" y="120000"/>
                    <a:pt x="70112" y="120000"/>
                  </a:cubicBezTo>
                  <a:cubicBezTo>
                    <a:pt x="75505" y="120000"/>
                    <a:pt x="79550" y="120000"/>
                    <a:pt x="83595" y="120000"/>
                  </a:cubicBezTo>
                  <a:cubicBezTo>
                    <a:pt x="84943" y="120000"/>
                    <a:pt x="86292" y="120000"/>
                    <a:pt x="87640" y="120000"/>
                  </a:cubicBezTo>
                  <a:cubicBezTo>
                    <a:pt x="90337" y="115555"/>
                    <a:pt x="88988" y="106666"/>
                    <a:pt x="90337" y="106666"/>
                  </a:cubicBezTo>
                  <a:cubicBezTo>
                    <a:pt x="91685" y="102222"/>
                    <a:pt x="93033" y="106666"/>
                    <a:pt x="94382" y="111111"/>
                  </a:cubicBezTo>
                  <a:cubicBezTo>
                    <a:pt x="95730" y="115555"/>
                    <a:pt x="99775" y="120000"/>
                    <a:pt x="102471" y="120000"/>
                  </a:cubicBezTo>
                  <a:cubicBezTo>
                    <a:pt x="105168" y="120000"/>
                    <a:pt x="107865" y="120000"/>
                    <a:pt x="110561" y="115555"/>
                  </a:cubicBezTo>
                  <a:cubicBezTo>
                    <a:pt x="113258" y="115555"/>
                    <a:pt x="111910" y="106666"/>
                    <a:pt x="114606" y="106666"/>
                  </a:cubicBezTo>
                  <a:cubicBezTo>
                    <a:pt x="115955" y="106666"/>
                    <a:pt x="117303" y="93333"/>
                    <a:pt x="114606" y="97777"/>
                  </a:cubicBezTo>
                  <a:cubicBezTo>
                    <a:pt x="114606" y="97777"/>
                    <a:pt x="111910" y="97777"/>
                    <a:pt x="110561" y="97777"/>
                  </a:cubicBezTo>
                  <a:cubicBezTo>
                    <a:pt x="110561" y="97777"/>
                    <a:pt x="120000" y="80000"/>
                    <a:pt x="114606" y="75555"/>
                  </a:cubicBezTo>
                  <a:cubicBezTo>
                    <a:pt x="113258" y="75555"/>
                    <a:pt x="110561" y="71111"/>
                    <a:pt x="107865" y="71111"/>
                  </a:cubicBezTo>
                  <a:cubicBezTo>
                    <a:pt x="105168" y="71111"/>
                    <a:pt x="107865" y="62222"/>
                    <a:pt x="105168" y="62222"/>
                  </a:cubicBezTo>
                  <a:cubicBezTo>
                    <a:pt x="101123" y="62222"/>
                    <a:pt x="98426" y="62222"/>
                    <a:pt x="94382" y="62222"/>
                  </a:cubicBezTo>
                  <a:cubicBezTo>
                    <a:pt x="91685" y="62222"/>
                    <a:pt x="90337" y="57777"/>
                    <a:pt x="87640" y="62222"/>
                  </a:cubicBezTo>
                  <a:cubicBezTo>
                    <a:pt x="86292" y="62222"/>
                    <a:pt x="74157" y="71111"/>
                    <a:pt x="74157" y="75555"/>
                  </a:cubicBezTo>
                  <a:cubicBezTo>
                    <a:pt x="74157" y="75555"/>
                    <a:pt x="75505" y="75555"/>
                    <a:pt x="75505" y="80000"/>
                  </a:cubicBezTo>
                  <a:cubicBezTo>
                    <a:pt x="75505" y="80000"/>
                    <a:pt x="71460" y="80000"/>
                    <a:pt x="70112" y="80000"/>
                  </a:cubicBezTo>
                  <a:cubicBezTo>
                    <a:pt x="68764" y="80000"/>
                    <a:pt x="67415" y="75555"/>
                    <a:pt x="66067" y="71111"/>
                  </a:cubicBezTo>
                  <a:cubicBezTo>
                    <a:pt x="64719" y="71111"/>
                    <a:pt x="63370" y="75555"/>
                    <a:pt x="62022" y="75555"/>
                  </a:cubicBezTo>
                  <a:cubicBezTo>
                    <a:pt x="60674" y="75555"/>
                    <a:pt x="57977" y="71111"/>
                    <a:pt x="56629" y="71111"/>
                  </a:cubicBezTo>
                  <a:cubicBezTo>
                    <a:pt x="55280" y="71111"/>
                    <a:pt x="56629" y="80000"/>
                    <a:pt x="55280" y="80000"/>
                  </a:cubicBezTo>
                  <a:cubicBezTo>
                    <a:pt x="53932" y="80000"/>
                    <a:pt x="52584" y="71111"/>
                    <a:pt x="51235" y="71111"/>
                  </a:cubicBezTo>
                  <a:cubicBezTo>
                    <a:pt x="47191" y="71111"/>
                    <a:pt x="52584" y="66666"/>
                    <a:pt x="52584" y="62222"/>
                  </a:cubicBezTo>
                  <a:cubicBezTo>
                    <a:pt x="52584" y="57777"/>
                    <a:pt x="47191" y="53333"/>
                    <a:pt x="45842" y="53333"/>
                  </a:cubicBezTo>
                  <a:cubicBezTo>
                    <a:pt x="45842" y="53333"/>
                    <a:pt x="40449" y="57777"/>
                    <a:pt x="40449" y="57777"/>
                  </a:cubicBezTo>
                  <a:cubicBezTo>
                    <a:pt x="40449" y="53333"/>
                    <a:pt x="43146" y="53333"/>
                    <a:pt x="43146" y="53333"/>
                  </a:cubicBezTo>
                  <a:cubicBezTo>
                    <a:pt x="43146" y="48888"/>
                    <a:pt x="36404" y="44444"/>
                    <a:pt x="37752" y="40000"/>
                  </a:cubicBezTo>
                  <a:cubicBezTo>
                    <a:pt x="37752" y="40000"/>
                    <a:pt x="51235" y="44444"/>
                    <a:pt x="51235" y="44444"/>
                  </a:cubicBezTo>
                  <a:cubicBezTo>
                    <a:pt x="51235" y="40000"/>
                    <a:pt x="45842" y="35555"/>
                    <a:pt x="44494" y="31111"/>
                  </a:cubicBezTo>
                  <a:cubicBezTo>
                    <a:pt x="43146" y="31111"/>
                    <a:pt x="40449" y="31111"/>
                    <a:pt x="37752" y="31111"/>
                  </a:cubicBezTo>
                  <a:cubicBezTo>
                    <a:pt x="39101" y="31111"/>
                    <a:pt x="41797" y="31111"/>
                    <a:pt x="43146" y="26666"/>
                  </a:cubicBezTo>
                  <a:cubicBezTo>
                    <a:pt x="43146" y="22222"/>
                    <a:pt x="36404" y="22222"/>
                    <a:pt x="36404" y="22222"/>
                  </a:cubicBezTo>
                  <a:cubicBezTo>
                    <a:pt x="31011" y="22222"/>
                    <a:pt x="28314" y="26666"/>
                    <a:pt x="22921" y="31111"/>
                  </a:cubicBezTo>
                  <a:cubicBezTo>
                    <a:pt x="22921" y="31111"/>
                    <a:pt x="24269" y="31111"/>
                    <a:pt x="22921" y="3111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1" name="Google Shape;901;g90e2d1f501_0_5781"/>
            <p:cNvSpPr/>
            <p:nvPr/>
          </p:nvSpPr>
          <p:spPr>
            <a:xfrm>
              <a:off x="7197007" y="3980796"/>
              <a:ext cx="551100" cy="34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966" y="77837"/>
                  </a:moveTo>
                  <a:cubicBezTo>
                    <a:pt x="117966" y="71351"/>
                    <a:pt x="113898" y="71351"/>
                    <a:pt x="111864" y="68108"/>
                  </a:cubicBezTo>
                  <a:cubicBezTo>
                    <a:pt x="109830" y="64864"/>
                    <a:pt x="107796" y="71351"/>
                    <a:pt x="105762" y="68108"/>
                  </a:cubicBezTo>
                  <a:cubicBezTo>
                    <a:pt x="101694" y="61621"/>
                    <a:pt x="97627" y="68108"/>
                    <a:pt x="93559" y="64864"/>
                  </a:cubicBezTo>
                  <a:cubicBezTo>
                    <a:pt x="93559" y="64864"/>
                    <a:pt x="97627" y="61621"/>
                    <a:pt x="97627" y="58378"/>
                  </a:cubicBezTo>
                  <a:cubicBezTo>
                    <a:pt x="97627" y="58378"/>
                    <a:pt x="93559" y="58378"/>
                    <a:pt x="93559" y="58378"/>
                  </a:cubicBezTo>
                  <a:cubicBezTo>
                    <a:pt x="93559" y="55135"/>
                    <a:pt x="95593" y="55135"/>
                    <a:pt x="95593" y="51891"/>
                  </a:cubicBezTo>
                  <a:cubicBezTo>
                    <a:pt x="95593" y="48648"/>
                    <a:pt x="89491" y="51891"/>
                    <a:pt x="89491" y="48648"/>
                  </a:cubicBezTo>
                  <a:cubicBezTo>
                    <a:pt x="87457" y="48648"/>
                    <a:pt x="91525" y="45405"/>
                    <a:pt x="91525" y="45405"/>
                  </a:cubicBezTo>
                  <a:cubicBezTo>
                    <a:pt x="93559" y="42162"/>
                    <a:pt x="89491" y="38918"/>
                    <a:pt x="89491" y="35675"/>
                  </a:cubicBezTo>
                  <a:cubicBezTo>
                    <a:pt x="87457" y="32432"/>
                    <a:pt x="77288" y="35675"/>
                    <a:pt x="77288" y="35675"/>
                  </a:cubicBezTo>
                  <a:cubicBezTo>
                    <a:pt x="77288" y="38918"/>
                    <a:pt x="87457" y="45405"/>
                    <a:pt x="87457" y="48648"/>
                  </a:cubicBezTo>
                  <a:cubicBezTo>
                    <a:pt x="85423" y="51891"/>
                    <a:pt x="79322" y="45405"/>
                    <a:pt x="77288" y="42162"/>
                  </a:cubicBezTo>
                  <a:cubicBezTo>
                    <a:pt x="73220" y="38918"/>
                    <a:pt x="79322" y="32432"/>
                    <a:pt x="71186" y="32432"/>
                  </a:cubicBezTo>
                  <a:cubicBezTo>
                    <a:pt x="67118" y="32432"/>
                    <a:pt x="61016" y="32432"/>
                    <a:pt x="58983" y="25945"/>
                  </a:cubicBezTo>
                  <a:cubicBezTo>
                    <a:pt x="56949" y="19459"/>
                    <a:pt x="52881" y="9729"/>
                    <a:pt x="48813" y="6486"/>
                  </a:cubicBezTo>
                  <a:cubicBezTo>
                    <a:pt x="42711" y="3243"/>
                    <a:pt x="36610" y="0"/>
                    <a:pt x="32542" y="0"/>
                  </a:cubicBezTo>
                  <a:cubicBezTo>
                    <a:pt x="30508" y="0"/>
                    <a:pt x="20338" y="0"/>
                    <a:pt x="24406" y="3243"/>
                  </a:cubicBezTo>
                  <a:cubicBezTo>
                    <a:pt x="26440" y="3243"/>
                    <a:pt x="34576" y="6486"/>
                    <a:pt x="34576" y="6486"/>
                  </a:cubicBezTo>
                  <a:cubicBezTo>
                    <a:pt x="34576" y="12972"/>
                    <a:pt x="26440" y="9729"/>
                    <a:pt x="24406" y="9729"/>
                  </a:cubicBezTo>
                  <a:cubicBezTo>
                    <a:pt x="24406" y="9729"/>
                    <a:pt x="26440" y="12972"/>
                    <a:pt x="26440" y="12972"/>
                  </a:cubicBezTo>
                  <a:cubicBezTo>
                    <a:pt x="26440" y="16216"/>
                    <a:pt x="14237" y="6486"/>
                    <a:pt x="12203" y="16216"/>
                  </a:cubicBezTo>
                  <a:cubicBezTo>
                    <a:pt x="12203" y="16216"/>
                    <a:pt x="22372" y="22702"/>
                    <a:pt x="24406" y="22702"/>
                  </a:cubicBezTo>
                  <a:cubicBezTo>
                    <a:pt x="20338" y="19459"/>
                    <a:pt x="22372" y="29189"/>
                    <a:pt x="22372" y="29189"/>
                  </a:cubicBezTo>
                  <a:cubicBezTo>
                    <a:pt x="22372" y="32432"/>
                    <a:pt x="8135" y="22702"/>
                    <a:pt x="6101" y="25945"/>
                  </a:cubicBezTo>
                  <a:cubicBezTo>
                    <a:pt x="6101" y="22702"/>
                    <a:pt x="12203" y="25945"/>
                    <a:pt x="12203" y="29189"/>
                  </a:cubicBezTo>
                  <a:cubicBezTo>
                    <a:pt x="12203" y="25945"/>
                    <a:pt x="8135" y="29189"/>
                    <a:pt x="8135" y="29189"/>
                  </a:cubicBezTo>
                  <a:cubicBezTo>
                    <a:pt x="6101" y="32432"/>
                    <a:pt x="10169" y="35675"/>
                    <a:pt x="10169" y="35675"/>
                  </a:cubicBezTo>
                  <a:cubicBezTo>
                    <a:pt x="12203" y="38918"/>
                    <a:pt x="4067" y="38918"/>
                    <a:pt x="2033" y="38918"/>
                  </a:cubicBezTo>
                  <a:cubicBezTo>
                    <a:pt x="4067" y="38918"/>
                    <a:pt x="8135" y="42162"/>
                    <a:pt x="12203" y="45405"/>
                  </a:cubicBezTo>
                  <a:cubicBezTo>
                    <a:pt x="16271" y="45405"/>
                    <a:pt x="20338" y="42162"/>
                    <a:pt x="24406" y="42162"/>
                  </a:cubicBezTo>
                  <a:cubicBezTo>
                    <a:pt x="24406" y="42162"/>
                    <a:pt x="20338" y="45405"/>
                    <a:pt x="20338" y="45405"/>
                  </a:cubicBezTo>
                  <a:cubicBezTo>
                    <a:pt x="20338" y="48648"/>
                    <a:pt x="22372" y="48648"/>
                    <a:pt x="22372" y="48648"/>
                  </a:cubicBezTo>
                  <a:cubicBezTo>
                    <a:pt x="22372" y="51891"/>
                    <a:pt x="0" y="48648"/>
                    <a:pt x="0" y="48648"/>
                  </a:cubicBezTo>
                  <a:cubicBezTo>
                    <a:pt x="0" y="48648"/>
                    <a:pt x="4067" y="58378"/>
                    <a:pt x="4067" y="58378"/>
                  </a:cubicBezTo>
                  <a:cubicBezTo>
                    <a:pt x="6101" y="61621"/>
                    <a:pt x="14237" y="68108"/>
                    <a:pt x="14237" y="64864"/>
                  </a:cubicBezTo>
                  <a:cubicBezTo>
                    <a:pt x="14237" y="68108"/>
                    <a:pt x="10169" y="64864"/>
                    <a:pt x="12203" y="71351"/>
                  </a:cubicBezTo>
                  <a:cubicBezTo>
                    <a:pt x="12203" y="71351"/>
                    <a:pt x="14237" y="74594"/>
                    <a:pt x="16271" y="74594"/>
                  </a:cubicBezTo>
                  <a:cubicBezTo>
                    <a:pt x="18305" y="77837"/>
                    <a:pt x="20338" y="74594"/>
                    <a:pt x="22372" y="74594"/>
                  </a:cubicBezTo>
                  <a:cubicBezTo>
                    <a:pt x="24406" y="71351"/>
                    <a:pt x="26440" y="77837"/>
                    <a:pt x="28474" y="74594"/>
                  </a:cubicBezTo>
                  <a:cubicBezTo>
                    <a:pt x="34576" y="71351"/>
                    <a:pt x="38644" y="68108"/>
                    <a:pt x="42711" y="71351"/>
                  </a:cubicBezTo>
                  <a:cubicBezTo>
                    <a:pt x="46779" y="74594"/>
                    <a:pt x="48813" y="74594"/>
                    <a:pt x="52881" y="74594"/>
                  </a:cubicBezTo>
                  <a:cubicBezTo>
                    <a:pt x="50847" y="74594"/>
                    <a:pt x="46779" y="74594"/>
                    <a:pt x="42711" y="74594"/>
                  </a:cubicBezTo>
                  <a:cubicBezTo>
                    <a:pt x="46779" y="74594"/>
                    <a:pt x="54915" y="74594"/>
                    <a:pt x="56949" y="77837"/>
                  </a:cubicBezTo>
                  <a:cubicBezTo>
                    <a:pt x="56949" y="77837"/>
                    <a:pt x="46779" y="81081"/>
                    <a:pt x="46779" y="81081"/>
                  </a:cubicBezTo>
                  <a:cubicBezTo>
                    <a:pt x="42711" y="81081"/>
                    <a:pt x="36610" y="81081"/>
                    <a:pt x="32542" y="81081"/>
                  </a:cubicBezTo>
                  <a:cubicBezTo>
                    <a:pt x="32542" y="84324"/>
                    <a:pt x="24406" y="87567"/>
                    <a:pt x="26440" y="87567"/>
                  </a:cubicBezTo>
                  <a:cubicBezTo>
                    <a:pt x="28474" y="90810"/>
                    <a:pt x="30508" y="90810"/>
                    <a:pt x="32542" y="97297"/>
                  </a:cubicBezTo>
                  <a:cubicBezTo>
                    <a:pt x="32542" y="103783"/>
                    <a:pt x="44745" y="97297"/>
                    <a:pt x="46779" y="103783"/>
                  </a:cubicBezTo>
                  <a:cubicBezTo>
                    <a:pt x="46779" y="103783"/>
                    <a:pt x="38644" y="103783"/>
                    <a:pt x="38644" y="107027"/>
                  </a:cubicBezTo>
                  <a:cubicBezTo>
                    <a:pt x="40677" y="110270"/>
                    <a:pt x="50847" y="116756"/>
                    <a:pt x="52881" y="116756"/>
                  </a:cubicBezTo>
                  <a:cubicBezTo>
                    <a:pt x="52881" y="116756"/>
                    <a:pt x="65084" y="116756"/>
                    <a:pt x="65084" y="113513"/>
                  </a:cubicBezTo>
                  <a:cubicBezTo>
                    <a:pt x="65084" y="113513"/>
                    <a:pt x="63050" y="113513"/>
                    <a:pt x="63050" y="113513"/>
                  </a:cubicBezTo>
                  <a:cubicBezTo>
                    <a:pt x="63050" y="107027"/>
                    <a:pt x="71186" y="116756"/>
                    <a:pt x="69152" y="116756"/>
                  </a:cubicBezTo>
                  <a:cubicBezTo>
                    <a:pt x="71186" y="116756"/>
                    <a:pt x="67118" y="107027"/>
                    <a:pt x="67118" y="103783"/>
                  </a:cubicBezTo>
                  <a:cubicBezTo>
                    <a:pt x="71186" y="100540"/>
                    <a:pt x="75254" y="120000"/>
                    <a:pt x="81355" y="113513"/>
                  </a:cubicBezTo>
                  <a:cubicBezTo>
                    <a:pt x="83389" y="110270"/>
                    <a:pt x="79322" y="103783"/>
                    <a:pt x="81355" y="103783"/>
                  </a:cubicBezTo>
                  <a:cubicBezTo>
                    <a:pt x="83389" y="103783"/>
                    <a:pt x="83389" y="110270"/>
                    <a:pt x="83389" y="113513"/>
                  </a:cubicBezTo>
                  <a:cubicBezTo>
                    <a:pt x="85423" y="113513"/>
                    <a:pt x="87457" y="100540"/>
                    <a:pt x="85423" y="100540"/>
                  </a:cubicBezTo>
                  <a:cubicBezTo>
                    <a:pt x="85423" y="97297"/>
                    <a:pt x="85423" y="94054"/>
                    <a:pt x="83389" y="94054"/>
                  </a:cubicBezTo>
                  <a:cubicBezTo>
                    <a:pt x="83389" y="90810"/>
                    <a:pt x="85423" y="84324"/>
                    <a:pt x="87457" y="87567"/>
                  </a:cubicBezTo>
                  <a:cubicBezTo>
                    <a:pt x="89491" y="90810"/>
                    <a:pt x="87457" y="103783"/>
                    <a:pt x="93559" y="97297"/>
                  </a:cubicBezTo>
                  <a:cubicBezTo>
                    <a:pt x="95593" y="94054"/>
                    <a:pt x="101694" y="81081"/>
                    <a:pt x="105762" y="87567"/>
                  </a:cubicBezTo>
                  <a:cubicBezTo>
                    <a:pt x="107796" y="87567"/>
                    <a:pt x="103728" y="90810"/>
                    <a:pt x="103728" y="90810"/>
                  </a:cubicBezTo>
                  <a:cubicBezTo>
                    <a:pt x="103728" y="90810"/>
                    <a:pt x="113898" y="87567"/>
                    <a:pt x="113898" y="87567"/>
                  </a:cubicBezTo>
                  <a:cubicBezTo>
                    <a:pt x="113898" y="87567"/>
                    <a:pt x="109830" y="87567"/>
                    <a:pt x="109830" y="84324"/>
                  </a:cubicBezTo>
                  <a:cubicBezTo>
                    <a:pt x="109830" y="81081"/>
                    <a:pt x="120000" y="81081"/>
                    <a:pt x="117966" y="77837"/>
                  </a:cubicBezTo>
                  <a:cubicBezTo>
                    <a:pt x="117966" y="71351"/>
                    <a:pt x="117966" y="81081"/>
                    <a:pt x="117966" y="7783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2" name="Google Shape;902;g90e2d1f501_0_5781"/>
            <p:cNvSpPr/>
            <p:nvPr/>
          </p:nvSpPr>
          <p:spPr>
            <a:xfrm>
              <a:off x="7419934" y="3767367"/>
              <a:ext cx="1455300" cy="7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103703"/>
                  </a:moveTo>
                  <a:cubicBezTo>
                    <a:pt x="16923" y="103703"/>
                    <a:pt x="13076" y="103703"/>
                    <a:pt x="10000" y="105185"/>
                  </a:cubicBezTo>
                  <a:cubicBezTo>
                    <a:pt x="8461" y="106666"/>
                    <a:pt x="8461" y="111111"/>
                    <a:pt x="9230" y="112592"/>
                  </a:cubicBezTo>
                  <a:cubicBezTo>
                    <a:pt x="10000" y="114074"/>
                    <a:pt x="11538" y="115555"/>
                    <a:pt x="11538" y="114074"/>
                  </a:cubicBezTo>
                  <a:cubicBezTo>
                    <a:pt x="13076" y="114074"/>
                    <a:pt x="12307" y="112592"/>
                    <a:pt x="13076" y="111111"/>
                  </a:cubicBezTo>
                  <a:cubicBezTo>
                    <a:pt x="13076" y="111111"/>
                    <a:pt x="13076" y="115555"/>
                    <a:pt x="13076" y="115555"/>
                  </a:cubicBezTo>
                  <a:cubicBezTo>
                    <a:pt x="14615" y="115555"/>
                    <a:pt x="16923" y="115555"/>
                    <a:pt x="18461" y="115555"/>
                  </a:cubicBezTo>
                  <a:cubicBezTo>
                    <a:pt x="20000" y="115555"/>
                    <a:pt x="20000" y="112592"/>
                    <a:pt x="20769" y="112592"/>
                  </a:cubicBezTo>
                  <a:cubicBezTo>
                    <a:pt x="22307" y="112592"/>
                    <a:pt x="20769" y="115555"/>
                    <a:pt x="20769" y="115555"/>
                  </a:cubicBezTo>
                  <a:cubicBezTo>
                    <a:pt x="20769" y="115555"/>
                    <a:pt x="28461" y="117037"/>
                    <a:pt x="28461" y="115555"/>
                  </a:cubicBezTo>
                  <a:cubicBezTo>
                    <a:pt x="28461" y="115555"/>
                    <a:pt x="26923" y="114074"/>
                    <a:pt x="26153" y="112592"/>
                  </a:cubicBezTo>
                  <a:cubicBezTo>
                    <a:pt x="26153" y="112592"/>
                    <a:pt x="29230" y="114074"/>
                    <a:pt x="28461" y="115555"/>
                  </a:cubicBezTo>
                  <a:cubicBezTo>
                    <a:pt x="29230" y="114074"/>
                    <a:pt x="28461" y="112592"/>
                    <a:pt x="29230" y="112592"/>
                  </a:cubicBezTo>
                  <a:cubicBezTo>
                    <a:pt x="29230" y="112592"/>
                    <a:pt x="30769" y="114074"/>
                    <a:pt x="31538" y="114074"/>
                  </a:cubicBezTo>
                  <a:cubicBezTo>
                    <a:pt x="33076" y="117037"/>
                    <a:pt x="31538" y="112592"/>
                    <a:pt x="32307" y="111111"/>
                  </a:cubicBezTo>
                  <a:cubicBezTo>
                    <a:pt x="32307" y="111111"/>
                    <a:pt x="36923" y="115555"/>
                    <a:pt x="36923" y="114074"/>
                  </a:cubicBezTo>
                  <a:cubicBezTo>
                    <a:pt x="36923" y="112592"/>
                    <a:pt x="35384" y="112592"/>
                    <a:pt x="35384" y="111111"/>
                  </a:cubicBezTo>
                  <a:cubicBezTo>
                    <a:pt x="35384" y="111111"/>
                    <a:pt x="40769" y="112592"/>
                    <a:pt x="40769" y="112592"/>
                  </a:cubicBezTo>
                  <a:cubicBezTo>
                    <a:pt x="43846" y="112592"/>
                    <a:pt x="40000" y="117037"/>
                    <a:pt x="40000" y="118518"/>
                  </a:cubicBezTo>
                  <a:cubicBezTo>
                    <a:pt x="40000" y="120000"/>
                    <a:pt x="49230" y="112592"/>
                    <a:pt x="50000" y="112592"/>
                  </a:cubicBezTo>
                  <a:cubicBezTo>
                    <a:pt x="51538" y="112592"/>
                    <a:pt x="55384" y="108148"/>
                    <a:pt x="52307" y="106666"/>
                  </a:cubicBezTo>
                  <a:cubicBezTo>
                    <a:pt x="50769" y="105185"/>
                    <a:pt x="48461" y="108148"/>
                    <a:pt x="46923" y="106666"/>
                  </a:cubicBezTo>
                  <a:cubicBezTo>
                    <a:pt x="46923" y="106666"/>
                    <a:pt x="48461" y="103703"/>
                    <a:pt x="48461" y="103703"/>
                  </a:cubicBezTo>
                  <a:cubicBezTo>
                    <a:pt x="48461" y="102222"/>
                    <a:pt x="46153" y="103703"/>
                    <a:pt x="45384" y="103703"/>
                  </a:cubicBezTo>
                  <a:cubicBezTo>
                    <a:pt x="43846" y="103703"/>
                    <a:pt x="43076" y="100740"/>
                    <a:pt x="41538" y="100740"/>
                  </a:cubicBezTo>
                  <a:cubicBezTo>
                    <a:pt x="40769" y="102222"/>
                    <a:pt x="38461" y="103703"/>
                    <a:pt x="36923" y="102222"/>
                  </a:cubicBezTo>
                  <a:cubicBezTo>
                    <a:pt x="37692" y="102222"/>
                    <a:pt x="38461" y="102222"/>
                    <a:pt x="39230" y="102222"/>
                  </a:cubicBezTo>
                  <a:cubicBezTo>
                    <a:pt x="40000" y="100740"/>
                    <a:pt x="38461" y="97777"/>
                    <a:pt x="38461" y="96296"/>
                  </a:cubicBezTo>
                  <a:cubicBezTo>
                    <a:pt x="38461" y="99259"/>
                    <a:pt x="45384" y="100740"/>
                    <a:pt x="46153" y="100740"/>
                  </a:cubicBezTo>
                  <a:cubicBezTo>
                    <a:pt x="46923" y="100740"/>
                    <a:pt x="48461" y="100740"/>
                    <a:pt x="50000" y="100740"/>
                  </a:cubicBezTo>
                  <a:cubicBezTo>
                    <a:pt x="51538" y="100740"/>
                    <a:pt x="53076" y="96296"/>
                    <a:pt x="52307" y="94814"/>
                  </a:cubicBezTo>
                  <a:cubicBezTo>
                    <a:pt x="50000" y="90370"/>
                    <a:pt x="54615" y="90370"/>
                    <a:pt x="56153" y="90370"/>
                  </a:cubicBezTo>
                  <a:cubicBezTo>
                    <a:pt x="56923" y="90370"/>
                    <a:pt x="60769" y="90370"/>
                    <a:pt x="61538" y="88888"/>
                  </a:cubicBezTo>
                  <a:cubicBezTo>
                    <a:pt x="61538" y="88888"/>
                    <a:pt x="57692" y="85925"/>
                    <a:pt x="57692" y="85925"/>
                  </a:cubicBezTo>
                  <a:cubicBezTo>
                    <a:pt x="59230" y="84444"/>
                    <a:pt x="62307" y="87407"/>
                    <a:pt x="63076" y="84444"/>
                  </a:cubicBezTo>
                  <a:cubicBezTo>
                    <a:pt x="63846" y="82962"/>
                    <a:pt x="59230" y="81481"/>
                    <a:pt x="58461" y="81481"/>
                  </a:cubicBezTo>
                  <a:cubicBezTo>
                    <a:pt x="59230" y="81481"/>
                    <a:pt x="64615" y="80000"/>
                    <a:pt x="65384" y="78518"/>
                  </a:cubicBezTo>
                  <a:cubicBezTo>
                    <a:pt x="66923" y="77037"/>
                    <a:pt x="59230" y="74074"/>
                    <a:pt x="59230" y="75555"/>
                  </a:cubicBezTo>
                  <a:cubicBezTo>
                    <a:pt x="59230" y="74074"/>
                    <a:pt x="60769" y="74074"/>
                    <a:pt x="60769" y="74074"/>
                  </a:cubicBezTo>
                  <a:cubicBezTo>
                    <a:pt x="60769" y="72592"/>
                    <a:pt x="55384" y="74074"/>
                    <a:pt x="54615" y="74074"/>
                  </a:cubicBezTo>
                  <a:cubicBezTo>
                    <a:pt x="53076" y="74074"/>
                    <a:pt x="52307" y="75555"/>
                    <a:pt x="50769" y="77037"/>
                  </a:cubicBezTo>
                  <a:cubicBezTo>
                    <a:pt x="51538" y="77037"/>
                    <a:pt x="53846" y="72592"/>
                    <a:pt x="52307" y="72592"/>
                  </a:cubicBezTo>
                  <a:cubicBezTo>
                    <a:pt x="52307" y="72592"/>
                    <a:pt x="49230" y="72592"/>
                    <a:pt x="49230" y="71111"/>
                  </a:cubicBezTo>
                  <a:cubicBezTo>
                    <a:pt x="49230" y="71111"/>
                    <a:pt x="54615" y="71111"/>
                    <a:pt x="55384" y="71111"/>
                  </a:cubicBezTo>
                  <a:cubicBezTo>
                    <a:pt x="54615" y="71111"/>
                    <a:pt x="52307" y="69629"/>
                    <a:pt x="52307" y="69629"/>
                  </a:cubicBezTo>
                  <a:cubicBezTo>
                    <a:pt x="53076" y="68148"/>
                    <a:pt x="55384" y="71111"/>
                    <a:pt x="56923" y="69629"/>
                  </a:cubicBezTo>
                  <a:cubicBezTo>
                    <a:pt x="56153" y="69629"/>
                    <a:pt x="53076" y="68148"/>
                    <a:pt x="53076" y="68148"/>
                  </a:cubicBezTo>
                  <a:cubicBezTo>
                    <a:pt x="53076" y="66666"/>
                    <a:pt x="59230" y="68148"/>
                    <a:pt x="60000" y="66666"/>
                  </a:cubicBezTo>
                  <a:cubicBezTo>
                    <a:pt x="60000" y="66666"/>
                    <a:pt x="57692" y="65185"/>
                    <a:pt x="57692" y="65185"/>
                  </a:cubicBezTo>
                  <a:cubicBezTo>
                    <a:pt x="56923" y="65185"/>
                    <a:pt x="59230" y="65185"/>
                    <a:pt x="59230" y="65185"/>
                  </a:cubicBezTo>
                  <a:cubicBezTo>
                    <a:pt x="60769" y="66666"/>
                    <a:pt x="61538" y="68148"/>
                    <a:pt x="63076" y="68148"/>
                  </a:cubicBezTo>
                  <a:cubicBezTo>
                    <a:pt x="64615" y="68148"/>
                    <a:pt x="66923" y="66666"/>
                    <a:pt x="69230" y="65185"/>
                  </a:cubicBezTo>
                  <a:cubicBezTo>
                    <a:pt x="75384" y="63703"/>
                    <a:pt x="65384" y="62222"/>
                    <a:pt x="64615" y="59259"/>
                  </a:cubicBezTo>
                  <a:cubicBezTo>
                    <a:pt x="64615" y="57777"/>
                    <a:pt x="71538" y="59259"/>
                    <a:pt x="72307" y="60740"/>
                  </a:cubicBezTo>
                  <a:cubicBezTo>
                    <a:pt x="73846" y="62222"/>
                    <a:pt x="74615" y="62222"/>
                    <a:pt x="76923" y="60740"/>
                  </a:cubicBezTo>
                  <a:cubicBezTo>
                    <a:pt x="77692" y="60740"/>
                    <a:pt x="81538" y="57777"/>
                    <a:pt x="80769" y="54814"/>
                  </a:cubicBezTo>
                  <a:cubicBezTo>
                    <a:pt x="80769" y="53333"/>
                    <a:pt x="72307" y="60740"/>
                    <a:pt x="74615" y="53333"/>
                  </a:cubicBezTo>
                  <a:cubicBezTo>
                    <a:pt x="73846" y="54814"/>
                    <a:pt x="77692" y="54814"/>
                    <a:pt x="77692" y="54814"/>
                  </a:cubicBezTo>
                  <a:cubicBezTo>
                    <a:pt x="80000" y="54814"/>
                    <a:pt x="81538" y="53333"/>
                    <a:pt x="83076" y="53333"/>
                  </a:cubicBezTo>
                  <a:cubicBezTo>
                    <a:pt x="83076" y="51851"/>
                    <a:pt x="80769" y="47407"/>
                    <a:pt x="80769" y="47407"/>
                  </a:cubicBezTo>
                  <a:cubicBezTo>
                    <a:pt x="81538" y="47407"/>
                    <a:pt x="82307" y="48888"/>
                    <a:pt x="82307" y="50370"/>
                  </a:cubicBezTo>
                  <a:cubicBezTo>
                    <a:pt x="83076" y="51851"/>
                    <a:pt x="84615" y="50370"/>
                    <a:pt x="85384" y="50370"/>
                  </a:cubicBezTo>
                  <a:cubicBezTo>
                    <a:pt x="87692" y="47407"/>
                    <a:pt x="89230" y="44444"/>
                    <a:pt x="91538" y="42962"/>
                  </a:cubicBezTo>
                  <a:cubicBezTo>
                    <a:pt x="93076" y="41481"/>
                    <a:pt x="104615" y="32592"/>
                    <a:pt x="104615" y="31111"/>
                  </a:cubicBezTo>
                  <a:cubicBezTo>
                    <a:pt x="104615" y="29629"/>
                    <a:pt x="94615" y="34074"/>
                    <a:pt x="93846" y="34074"/>
                  </a:cubicBezTo>
                  <a:cubicBezTo>
                    <a:pt x="91538" y="35555"/>
                    <a:pt x="89230" y="35555"/>
                    <a:pt x="86153" y="37037"/>
                  </a:cubicBezTo>
                  <a:cubicBezTo>
                    <a:pt x="86153" y="37037"/>
                    <a:pt x="83076" y="37037"/>
                    <a:pt x="83076" y="37037"/>
                  </a:cubicBezTo>
                  <a:cubicBezTo>
                    <a:pt x="83076" y="35555"/>
                    <a:pt x="87692" y="35555"/>
                    <a:pt x="88461" y="34074"/>
                  </a:cubicBezTo>
                  <a:cubicBezTo>
                    <a:pt x="89230" y="34074"/>
                    <a:pt x="94615" y="32592"/>
                    <a:pt x="94615" y="31111"/>
                  </a:cubicBezTo>
                  <a:cubicBezTo>
                    <a:pt x="94615" y="32592"/>
                    <a:pt x="86923" y="29629"/>
                    <a:pt x="87692" y="28148"/>
                  </a:cubicBezTo>
                  <a:cubicBezTo>
                    <a:pt x="87692" y="28148"/>
                    <a:pt x="96923" y="29629"/>
                    <a:pt x="97692" y="28148"/>
                  </a:cubicBezTo>
                  <a:cubicBezTo>
                    <a:pt x="99230" y="28148"/>
                    <a:pt x="101538" y="26666"/>
                    <a:pt x="103076" y="26666"/>
                  </a:cubicBezTo>
                  <a:cubicBezTo>
                    <a:pt x="103846" y="26666"/>
                    <a:pt x="105384" y="26666"/>
                    <a:pt x="106153" y="26666"/>
                  </a:cubicBezTo>
                  <a:cubicBezTo>
                    <a:pt x="109230" y="25185"/>
                    <a:pt x="112307" y="23703"/>
                    <a:pt x="114615" y="22222"/>
                  </a:cubicBezTo>
                  <a:cubicBezTo>
                    <a:pt x="114615" y="22222"/>
                    <a:pt x="120000" y="16296"/>
                    <a:pt x="117692" y="14814"/>
                  </a:cubicBezTo>
                  <a:cubicBezTo>
                    <a:pt x="116153" y="14814"/>
                    <a:pt x="113846" y="14814"/>
                    <a:pt x="112307" y="14814"/>
                  </a:cubicBezTo>
                  <a:cubicBezTo>
                    <a:pt x="111538" y="13333"/>
                    <a:pt x="110000" y="14814"/>
                    <a:pt x="110000" y="13333"/>
                  </a:cubicBezTo>
                  <a:cubicBezTo>
                    <a:pt x="110000" y="10370"/>
                    <a:pt x="108461" y="10370"/>
                    <a:pt x="108461" y="7407"/>
                  </a:cubicBezTo>
                  <a:cubicBezTo>
                    <a:pt x="108461" y="7407"/>
                    <a:pt x="105384" y="8888"/>
                    <a:pt x="104615" y="8888"/>
                  </a:cubicBezTo>
                  <a:cubicBezTo>
                    <a:pt x="103846" y="7407"/>
                    <a:pt x="103076" y="4444"/>
                    <a:pt x="102307" y="7407"/>
                  </a:cubicBezTo>
                  <a:cubicBezTo>
                    <a:pt x="102307" y="7407"/>
                    <a:pt x="97692" y="8888"/>
                    <a:pt x="96923" y="8888"/>
                  </a:cubicBezTo>
                  <a:cubicBezTo>
                    <a:pt x="95384" y="10370"/>
                    <a:pt x="93846" y="10370"/>
                    <a:pt x="92307" y="10370"/>
                  </a:cubicBezTo>
                  <a:cubicBezTo>
                    <a:pt x="92307" y="10370"/>
                    <a:pt x="89230" y="10370"/>
                    <a:pt x="89230" y="10370"/>
                  </a:cubicBezTo>
                  <a:cubicBezTo>
                    <a:pt x="89230" y="8888"/>
                    <a:pt x="92307" y="8888"/>
                    <a:pt x="93076" y="7407"/>
                  </a:cubicBezTo>
                  <a:cubicBezTo>
                    <a:pt x="94615" y="7407"/>
                    <a:pt x="96153" y="5925"/>
                    <a:pt x="96923" y="4444"/>
                  </a:cubicBezTo>
                  <a:cubicBezTo>
                    <a:pt x="95384" y="8888"/>
                    <a:pt x="79230" y="0"/>
                    <a:pt x="78461" y="2962"/>
                  </a:cubicBezTo>
                  <a:cubicBezTo>
                    <a:pt x="78461" y="4444"/>
                    <a:pt x="80000" y="4444"/>
                    <a:pt x="80769" y="5925"/>
                  </a:cubicBezTo>
                  <a:cubicBezTo>
                    <a:pt x="80769" y="7407"/>
                    <a:pt x="76923" y="2962"/>
                    <a:pt x="76923" y="2962"/>
                  </a:cubicBezTo>
                  <a:cubicBezTo>
                    <a:pt x="75384" y="1481"/>
                    <a:pt x="73076" y="2962"/>
                    <a:pt x="72307" y="2962"/>
                  </a:cubicBezTo>
                  <a:cubicBezTo>
                    <a:pt x="71538" y="2962"/>
                    <a:pt x="69230" y="2962"/>
                    <a:pt x="70000" y="4444"/>
                  </a:cubicBezTo>
                  <a:cubicBezTo>
                    <a:pt x="70769" y="5925"/>
                    <a:pt x="72307" y="10370"/>
                    <a:pt x="73076" y="8888"/>
                  </a:cubicBezTo>
                  <a:cubicBezTo>
                    <a:pt x="73076" y="10370"/>
                    <a:pt x="70000" y="8888"/>
                    <a:pt x="70000" y="7407"/>
                  </a:cubicBezTo>
                  <a:cubicBezTo>
                    <a:pt x="67692" y="7407"/>
                    <a:pt x="66923" y="2962"/>
                    <a:pt x="65384" y="2962"/>
                  </a:cubicBezTo>
                  <a:cubicBezTo>
                    <a:pt x="62307" y="2962"/>
                    <a:pt x="60000" y="2962"/>
                    <a:pt x="57692" y="2962"/>
                  </a:cubicBezTo>
                  <a:cubicBezTo>
                    <a:pt x="53846" y="4444"/>
                    <a:pt x="56153" y="5925"/>
                    <a:pt x="58461" y="7407"/>
                  </a:cubicBezTo>
                  <a:cubicBezTo>
                    <a:pt x="59230" y="8888"/>
                    <a:pt x="60769" y="10370"/>
                    <a:pt x="61538" y="11851"/>
                  </a:cubicBezTo>
                  <a:cubicBezTo>
                    <a:pt x="61538" y="11851"/>
                    <a:pt x="59230" y="14814"/>
                    <a:pt x="59230" y="14814"/>
                  </a:cubicBezTo>
                  <a:cubicBezTo>
                    <a:pt x="58461" y="14814"/>
                    <a:pt x="60000" y="13333"/>
                    <a:pt x="60000" y="13333"/>
                  </a:cubicBezTo>
                  <a:cubicBezTo>
                    <a:pt x="60000" y="11851"/>
                    <a:pt x="54615" y="5925"/>
                    <a:pt x="53846" y="5925"/>
                  </a:cubicBezTo>
                  <a:cubicBezTo>
                    <a:pt x="50769" y="5925"/>
                    <a:pt x="47692" y="4444"/>
                    <a:pt x="44615" y="5925"/>
                  </a:cubicBezTo>
                  <a:cubicBezTo>
                    <a:pt x="44615" y="5925"/>
                    <a:pt x="46153" y="8888"/>
                    <a:pt x="46923" y="8888"/>
                  </a:cubicBezTo>
                  <a:cubicBezTo>
                    <a:pt x="47692" y="8888"/>
                    <a:pt x="49230" y="10370"/>
                    <a:pt x="50769" y="8888"/>
                  </a:cubicBezTo>
                  <a:cubicBezTo>
                    <a:pt x="49230" y="10370"/>
                    <a:pt x="46923" y="11851"/>
                    <a:pt x="45384" y="10370"/>
                  </a:cubicBezTo>
                  <a:cubicBezTo>
                    <a:pt x="44615" y="10370"/>
                    <a:pt x="39230" y="5925"/>
                    <a:pt x="40000" y="7407"/>
                  </a:cubicBezTo>
                  <a:cubicBezTo>
                    <a:pt x="40000" y="5925"/>
                    <a:pt x="43846" y="14814"/>
                    <a:pt x="40769" y="13333"/>
                  </a:cubicBezTo>
                  <a:cubicBezTo>
                    <a:pt x="40000" y="11851"/>
                    <a:pt x="37692" y="10370"/>
                    <a:pt x="36153" y="11851"/>
                  </a:cubicBezTo>
                  <a:cubicBezTo>
                    <a:pt x="36923" y="11851"/>
                    <a:pt x="39230" y="13333"/>
                    <a:pt x="39230" y="13333"/>
                  </a:cubicBezTo>
                  <a:cubicBezTo>
                    <a:pt x="38461" y="14814"/>
                    <a:pt x="35384" y="11851"/>
                    <a:pt x="35384" y="14814"/>
                  </a:cubicBezTo>
                  <a:cubicBezTo>
                    <a:pt x="35384" y="16296"/>
                    <a:pt x="38461" y="17777"/>
                    <a:pt x="39230" y="19259"/>
                  </a:cubicBezTo>
                  <a:cubicBezTo>
                    <a:pt x="41538" y="19259"/>
                    <a:pt x="46923" y="20740"/>
                    <a:pt x="46923" y="25185"/>
                  </a:cubicBezTo>
                  <a:cubicBezTo>
                    <a:pt x="46923" y="23703"/>
                    <a:pt x="41538" y="22222"/>
                    <a:pt x="40000" y="20740"/>
                  </a:cubicBezTo>
                  <a:cubicBezTo>
                    <a:pt x="38461" y="20740"/>
                    <a:pt x="36153" y="16296"/>
                    <a:pt x="34615" y="17777"/>
                  </a:cubicBezTo>
                  <a:cubicBezTo>
                    <a:pt x="34615" y="17777"/>
                    <a:pt x="36923" y="20740"/>
                    <a:pt x="36923" y="20740"/>
                  </a:cubicBezTo>
                  <a:cubicBezTo>
                    <a:pt x="36923" y="20740"/>
                    <a:pt x="34615" y="22222"/>
                    <a:pt x="34615" y="20740"/>
                  </a:cubicBezTo>
                  <a:cubicBezTo>
                    <a:pt x="33076" y="19259"/>
                    <a:pt x="32307" y="17777"/>
                    <a:pt x="30769" y="16296"/>
                  </a:cubicBezTo>
                  <a:cubicBezTo>
                    <a:pt x="30000" y="14814"/>
                    <a:pt x="23846" y="14814"/>
                    <a:pt x="23846" y="14814"/>
                  </a:cubicBezTo>
                  <a:cubicBezTo>
                    <a:pt x="23846" y="16296"/>
                    <a:pt x="26153" y="16296"/>
                    <a:pt x="23846" y="17777"/>
                  </a:cubicBezTo>
                  <a:cubicBezTo>
                    <a:pt x="23076" y="17777"/>
                    <a:pt x="19230" y="20740"/>
                    <a:pt x="19230" y="20740"/>
                  </a:cubicBezTo>
                  <a:cubicBezTo>
                    <a:pt x="20000" y="20740"/>
                    <a:pt x="22307" y="19259"/>
                    <a:pt x="22307" y="19259"/>
                  </a:cubicBezTo>
                  <a:cubicBezTo>
                    <a:pt x="23076" y="20740"/>
                    <a:pt x="26153" y="23703"/>
                    <a:pt x="26153" y="23703"/>
                  </a:cubicBezTo>
                  <a:cubicBezTo>
                    <a:pt x="26153" y="23703"/>
                    <a:pt x="23846" y="22222"/>
                    <a:pt x="23846" y="23703"/>
                  </a:cubicBezTo>
                  <a:cubicBezTo>
                    <a:pt x="23846" y="23703"/>
                    <a:pt x="24615" y="28148"/>
                    <a:pt x="23076" y="25185"/>
                  </a:cubicBezTo>
                  <a:cubicBezTo>
                    <a:pt x="22307" y="23703"/>
                    <a:pt x="21538" y="20740"/>
                    <a:pt x="20000" y="22222"/>
                  </a:cubicBezTo>
                  <a:cubicBezTo>
                    <a:pt x="19230" y="22222"/>
                    <a:pt x="18461" y="25185"/>
                    <a:pt x="17692" y="23703"/>
                  </a:cubicBezTo>
                  <a:cubicBezTo>
                    <a:pt x="16923" y="22222"/>
                    <a:pt x="16153" y="20740"/>
                    <a:pt x="14615" y="20740"/>
                  </a:cubicBezTo>
                  <a:cubicBezTo>
                    <a:pt x="13846" y="20740"/>
                    <a:pt x="11538" y="22222"/>
                    <a:pt x="10769" y="23703"/>
                  </a:cubicBezTo>
                  <a:cubicBezTo>
                    <a:pt x="9230" y="25185"/>
                    <a:pt x="10000" y="26666"/>
                    <a:pt x="7692" y="25185"/>
                  </a:cubicBezTo>
                  <a:cubicBezTo>
                    <a:pt x="6153" y="23703"/>
                    <a:pt x="5384" y="25185"/>
                    <a:pt x="3846" y="25185"/>
                  </a:cubicBezTo>
                  <a:cubicBezTo>
                    <a:pt x="3076" y="26666"/>
                    <a:pt x="0" y="26666"/>
                    <a:pt x="0" y="28148"/>
                  </a:cubicBezTo>
                  <a:cubicBezTo>
                    <a:pt x="0" y="31111"/>
                    <a:pt x="6923" y="28148"/>
                    <a:pt x="6923" y="29629"/>
                  </a:cubicBezTo>
                  <a:cubicBezTo>
                    <a:pt x="6923" y="31111"/>
                    <a:pt x="4615" y="31111"/>
                    <a:pt x="3846" y="32592"/>
                  </a:cubicBezTo>
                  <a:cubicBezTo>
                    <a:pt x="3846" y="31111"/>
                    <a:pt x="7692" y="31111"/>
                    <a:pt x="8461" y="31111"/>
                  </a:cubicBezTo>
                  <a:cubicBezTo>
                    <a:pt x="9230" y="31111"/>
                    <a:pt x="13076" y="31111"/>
                    <a:pt x="13076" y="31111"/>
                  </a:cubicBezTo>
                  <a:cubicBezTo>
                    <a:pt x="13076" y="31111"/>
                    <a:pt x="11538" y="32592"/>
                    <a:pt x="10769" y="32592"/>
                  </a:cubicBezTo>
                  <a:cubicBezTo>
                    <a:pt x="9230" y="32592"/>
                    <a:pt x="8461" y="32592"/>
                    <a:pt x="6923" y="35555"/>
                  </a:cubicBezTo>
                  <a:cubicBezTo>
                    <a:pt x="3846" y="38518"/>
                    <a:pt x="9230" y="38518"/>
                    <a:pt x="10000" y="38518"/>
                  </a:cubicBezTo>
                  <a:cubicBezTo>
                    <a:pt x="13076" y="40000"/>
                    <a:pt x="15384" y="40000"/>
                    <a:pt x="18461" y="38518"/>
                  </a:cubicBezTo>
                  <a:cubicBezTo>
                    <a:pt x="20000" y="37037"/>
                    <a:pt x="23846" y="32592"/>
                    <a:pt x="26153" y="35555"/>
                  </a:cubicBezTo>
                  <a:cubicBezTo>
                    <a:pt x="26153" y="35555"/>
                    <a:pt x="22307" y="38518"/>
                    <a:pt x="22307" y="38518"/>
                  </a:cubicBezTo>
                  <a:cubicBezTo>
                    <a:pt x="20769" y="38518"/>
                    <a:pt x="19230" y="38518"/>
                    <a:pt x="17692" y="40000"/>
                  </a:cubicBezTo>
                  <a:cubicBezTo>
                    <a:pt x="16923" y="40000"/>
                    <a:pt x="15384" y="40000"/>
                    <a:pt x="13846" y="40000"/>
                  </a:cubicBezTo>
                  <a:cubicBezTo>
                    <a:pt x="12307" y="41481"/>
                    <a:pt x="10769" y="40000"/>
                    <a:pt x="9230" y="41481"/>
                  </a:cubicBezTo>
                  <a:cubicBezTo>
                    <a:pt x="10000" y="41481"/>
                    <a:pt x="12307" y="42962"/>
                    <a:pt x="12307" y="42962"/>
                  </a:cubicBezTo>
                  <a:cubicBezTo>
                    <a:pt x="13076" y="44444"/>
                    <a:pt x="13846" y="45925"/>
                    <a:pt x="15384" y="45925"/>
                  </a:cubicBezTo>
                  <a:cubicBezTo>
                    <a:pt x="18461" y="45925"/>
                    <a:pt x="20000" y="41481"/>
                    <a:pt x="23076" y="40000"/>
                  </a:cubicBezTo>
                  <a:cubicBezTo>
                    <a:pt x="23846" y="40000"/>
                    <a:pt x="33846" y="38518"/>
                    <a:pt x="33846" y="37037"/>
                  </a:cubicBezTo>
                  <a:cubicBezTo>
                    <a:pt x="33846" y="38518"/>
                    <a:pt x="29230" y="38518"/>
                    <a:pt x="28461" y="38518"/>
                  </a:cubicBezTo>
                  <a:cubicBezTo>
                    <a:pt x="26153" y="40000"/>
                    <a:pt x="22307" y="41481"/>
                    <a:pt x="20000" y="44444"/>
                  </a:cubicBezTo>
                  <a:cubicBezTo>
                    <a:pt x="17692" y="48888"/>
                    <a:pt x="24615" y="47407"/>
                    <a:pt x="25384" y="47407"/>
                  </a:cubicBezTo>
                  <a:cubicBezTo>
                    <a:pt x="26923" y="47407"/>
                    <a:pt x="28461" y="48888"/>
                    <a:pt x="30000" y="45925"/>
                  </a:cubicBezTo>
                  <a:cubicBezTo>
                    <a:pt x="30769" y="45925"/>
                    <a:pt x="30769" y="44444"/>
                    <a:pt x="30769" y="42962"/>
                  </a:cubicBezTo>
                  <a:cubicBezTo>
                    <a:pt x="31538" y="42962"/>
                    <a:pt x="32307" y="42962"/>
                    <a:pt x="32307" y="44444"/>
                  </a:cubicBezTo>
                  <a:cubicBezTo>
                    <a:pt x="32307" y="44444"/>
                    <a:pt x="32307" y="44444"/>
                    <a:pt x="31538" y="44444"/>
                  </a:cubicBezTo>
                  <a:cubicBezTo>
                    <a:pt x="33076" y="44444"/>
                    <a:pt x="36923" y="41481"/>
                    <a:pt x="38461" y="42962"/>
                  </a:cubicBezTo>
                  <a:cubicBezTo>
                    <a:pt x="37692" y="41481"/>
                    <a:pt x="33846" y="47407"/>
                    <a:pt x="33076" y="47407"/>
                  </a:cubicBezTo>
                  <a:cubicBezTo>
                    <a:pt x="33846" y="48888"/>
                    <a:pt x="38461" y="45925"/>
                    <a:pt x="40000" y="45925"/>
                  </a:cubicBezTo>
                  <a:cubicBezTo>
                    <a:pt x="42307" y="45925"/>
                    <a:pt x="44615" y="44444"/>
                    <a:pt x="46923" y="41481"/>
                  </a:cubicBezTo>
                  <a:cubicBezTo>
                    <a:pt x="47692" y="40000"/>
                    <a:pt x="47692" y="37037"/>
                    <a:pt x="47692" y="37037"/>
                  </a:cubicBezTo>
                  <a:cubicBezTo>
                    <a:pt x="49230" y="37037"/>
                    <a:pt x="49230" y="37037"/>
                    <a:pt x="50000" y="35555"/>
                  </a:cubicBezTo>
                  <a:cubicBezTo>
                    <a:pt x="50769" y="35555"/>
                    <a:pt x="56153" y="29629"/>
                    <a:pt x="56153" y="31111"/>
                  </a:cubicBezTo>
                  <a:cubicBezTo>
                    <a:pt x="56153" y="31111"/>
                    <a:pt x="53076" y="35555"/>
                    <a:pt x="53076" y="35555"/>
                  </a:cubicBezTo>
                  <a:cubicBezTo>
                    <a:pt x="52307" y="37037"/>
                    <a:pt x="49230" y="40000"/>
                    <a:pt x="49230" y="41481"/>
                  </a:cubicBezTo>
                  <a:cubicBezTo>
                    <a:pt x="49230" y="42962"/>
                    <a:pt x="57692" y="41481"/>
                    <a:pt x="57692" y="42962"/>
                  </a:cubicBezTo>
                  <a:cubicBezTo>
                    <a:pt x="57692" y="41481"/>
                    <a:pt x="46153" y="47407"/>
                    <a:pt x="46153" y="45925"/>
                  </a:cubicBezTo>
                  <a:cubicBezTo>
                    <a:pt x="46153" y="45925"/>
                    <a:pt x="53076" y="47407"/>
                    <a:pt x="52307" y="47407"/>
                  </a:cubicBezTo>
                  <a:cubicBezTo>
                    <a:pt x="52307" y="48888"/>
                    <a:pt x="49230" y="48888"/>
                    <a:pt x="48461" y="48888"/>
                  </a:cubicBezTo>
                  <a:cubicBezTo>
                    <a:pt x="46923" y="48888"/>
                    <a:pt x="44615" y="48888"/>
                    <a:pt x="43076" y="50370"/>
                  </a:cubicBezTo>
                  <a:cubicBezTo>
                    <a:pt x="40000" y="50370"/>
                    <a:pt x="36923" y="50370"/>
                    <a:pt x="33846" y="51851"/>
                  </a:cubicBezTo>
                  <a:cubicBezTo>
                    <a:pt x="33076" y="51851"/>
                    <a:pt x="33076" y="53333"/>
                    <a:pt x="34615" y="53333"/>
                  </a:cubicBezTo>
                  <a:cubicBezTo>
                    <a:pt x="35384" y="54814"/>
                    <a:pt x="37692" y="56296"/>
                    <a:pt x="38461" y="57777"/>
                  </a:cubicBezTo>
                  <a:cubicBezTo>
                    <a:pt x="40000" y="60740"/>
                    <a:pt x="38461" y="63703"/>
                    <a:pt x="40769" y="63703"/>
                  </a:cubicBezTo>
                  <a:cubicBezTo>
                    <a:pt x="41538" y="62222"/>
                    <a:pt x="43846" y="63703"/>
                    <a:pt x="44615" y="62222"/>
                  </a:cubicBezTo>
                  <a:cubicBezTo>
                    <a:pt x="37692" y="69629"/>
                    <a:pt x="33846" y="53333"/>
                    <a:pt x="28461" y="53333"/>
                  </a:cubicBezTo>
                  <a:cubicBezTo>
                    <a:pt x="26923" y="53333"/>
                    <a:pt x="20000" y="50370"/>
                    <a:pt x="20000" y="53333"/>
                  </a:cubicBezTo>
                  <a:cubicBezTo>
                    <a:pt x="20000" y="53333"/>
                    <a:pt x="19230" y="56296"/>
                    <a:pt x="19230" y="56296"/>
                  </a:cubicBezTo>
                  <a:cubicBezTo>
                    <a:pt x="20000" y="56296"/>
                    <a:pt x="24615" y="56296"/>
                    <a:pt x="24615" y="57777"/>
                  </a:cubicBezTo>
                  <a:cubicBezTo>
                    <a:pt x="24615" y="57777"/>
                    <a:pt x="20000" y="57777"/>
                    <a:pt x="20000" y="60740"/>
                  </a:cubicBezTo>
                  <a:cubicBezTo>
                    <a:pt x="20000" y="62222"/>
                    <a:pt x="24615" y="62222"/>
                    <a:pt x="26153" y="63703"/>
                  </a:cubicBezTo>
                  <a:cubicBezTo>
                    <a:pt x="26923" y="65185"/>
                    <a:pt x="27692" y="66666"/>
                    <a:pt x="28461" y="68148"/>
                  </a:cubicBezTo>
                  <a:cubicBezTo>
                    <a:pt x="29230" y="71111"/>
                    <a:pt x="30769" y="72592"/>
                    <a:pt x="32307" y="74074"/>
                  </a:cubicBezTo>
                  <a:cubicBezTo>
                    <a:pt x="33846" y="75555"/>
                    <a:pt x="34615" y="75555"/>
                    <a:pt x="36153" y="74074"/>
                  </a:cubicBezTo>
                  <a:cubicBezTo>
                    <a:pt x="36923" y="74074"/>
                    <a:pt x="38461" y="72592"/>
                    <a:pt x="39230" y="74074"/>
                  </a:cubicBezTo>
                  <a:cubicBezTo>
                    <a:pt x="39230" y="74074"/>
                    <a:pt x="38461" y="77037"/>
                    <a:pt x="38461" y="77037"/>
                  </a:cubicBezTo>
                  <a:cubicBezTo>
                    <a:pt x="36923" y="77037"/>
                    <a:pt x="34615" y="75555"/>
                    <a:pt x="33846" y="77037"/>
                  </a:cubicBezTo>
                  <a:cubicBezTo>
                    <a:pt x="33846" y="75555"/>
                    <a:pt x="36923" y="80000"/>
                    <a:pt x="36923" y="80000"/>
                  </a:cubicBezTo>
                  <a:cubicBezTo>
                    <a:pt x="36923" y="81481"/>
                    <a:pt x="33076" y="78518"/>
                    <a:pt x="33076" y="78518"/>
                  </a:cubicBezTo>
                  <a:cubicBezTo>
                    <a:pt x="30769" y="75555"/>
                    <a:pt x="29230" y="75555"/>
                    <a:pt x="26923" y="75555"/>
                  </a:cubicBezTo>
                  <a:cubicBezTo>
                    <a:pt x="25384" y="75555"/>
                    <a:pt x="24615" y="75555"/>
                    <a:pt x="23076" y="77037"/>
                  </a:cubicBezTo>
                  <a:cubicBezTo>
                    <a:pt x="21538" y="78518"/>
                    <a:pt x="20769" y="77037"/>
                    <a:pt x="20000" y="78518"/>
                  </a:cubicBezTo>
                  <a:cubicBezTo>
                    <a:pt x="19230" y="80000"/>
                    <a:pt x="19230" y="81481"/>
                    <a:pt x="17692" y="81481"/>
                  </a:cubicBezTo>
                  <a:cubicBezTo>
                    <a:pt x="16923" y="82962"/>
                    <a:pt x="16153" y="87407"/>
                    <a:pt x="17692" y="87407"/>
                  </a:cubicBezTo>
                  <a:cubicBezTo>
                    <a:pt x="19230" y="87407"/>
                    <a:pt x="20769" y="85925"/>
                    <a:pt x="20769" y="87407"/>
                  </a:cubicBezTo>
                  <a:cubicBezTo>
                    <a:pt x="21538" y="90370"/>
                    <a:pt x="24615" y="88888"/>
                    <a:pt x="24615" y="87407"/>
                  </a:cubicBezTo>
                  <a:cubicBezTo>
                    <a:pt x="25384" y="87407"/>
                    <a:pt x="26923" y="82962"/>
                    <a:pt x="26923" y="81481"/>
                  </a:cubicBezTo>
                  <a:cubicBezTo>
                    <a:pt x="26923" y="82962"/>
                    <a:pt x="26923" y="82962"/>
                    <a:pt x="26923" y="84444"/>
                  </a:cubicBezTo>
                  <a:cubicBezTo>
                    <a:pt x="26923" y="84444"/>
                    <a:pt x="27692" y="84444"/>
                    <a:pt x="27692" y="84444"/>
                  </a:cubicBezTo>
                  <a:cubicBezTo>
                    <a:pt x="27692" y="84444"/>
                    <a:pt x="26923" y="85925"/>
                    <a:pt x="26923" y="87407"/>
                  </a:cubicBezTo>
                  <a:cubicBezTo>
                    <a:pt x="26923" y="87407"/>
                    <a:pt x="26923" y="87407"/>
                    <a:pt x="27692" y="87407"/>
                  </a:cubicBezTo>
                  <a:cubicBezTo>
                    <a:pt x="27692" y="87407"/>
                    <a:pt x="25384" y="88888"/>
                    <a:pt x="26153" y="88888"/>
                  </a:cubicBezTo>
                  <a:cubicBezTo>
                    <a:pt x="26153" y="88888"/>
                    <a:pt x="26153" y="88888"/>
                    <a:pt x="26153" y="88888"/>
                  </a:cubicBezTo>
                  <a:cubicBezTo>
                    <a:pt x="26153" y="90370"/>
                    <a:pt x="23846" y="88888"/>
                    <a:pt x="23076" y="90370"/>
                  </a:cubicBezTo>
                  <a:cubicBezTo>
                    <a:pt x="23846" y="90370"/>
                    <a:pt x="26923" y="90370"/>
                    <a:pt x="27692" y="91851"/>
                  </a:cubicBezTo>
                  <a:cubicBezTo>
                    <a:pt x="27692" y="91851"/>
                    <a:pt x="23846" y="96296"/>
                    <a:pt x="24615" y="96296"/>
                  </a:cubicBezTo>
                  <a:cubicBezTo>
                    <a:pt x="24615" y="97777"/>
                    <a:pt x="28461" y="96296"/>
                    <a:pt x="28461" y="96296"/>
                  </a:cubicBezTo>
                  <a:cubicBezTo>
                    <a:pt x="28461" y="96296"/>
                    <a:pt x="27692" y="96296"/>
                    <a:pt x="27692" y="96296"/>
                  </a:cubicBezTo>
                  <a:cubicBezTo>
                    <a:pt x="27692" y="97777"/>
                    <a:pt x="31538" y="96296"/>
                    <a:pt x="32307" y="94814"/>
                  </a:cubicBezTo>
                  <a:cubicBezTo>
                    <a:pt x="32307" y="94814"/>
                    <a:pt x="35384" y="87407"/>
                    <a:pt x="36153" y="88888"/>
                  </a:cubicBezTo>
                  <a:cubicBezTo>
                    <a:pt x="36923" y="90370"/>
                    <a:pt x="30769" y="99259"/>
                    <a:pt x="29230" y="100740"/>
                  </a:cubicBezTo>
                  <a:cubicBezTo>
                    <a:pt x="26923" y="100740"/>
                    <a:pt x="25384" y="100740"/>
                    <a:pt x="23076" y="97777"/>
                  </a:cubicBezTo>
                  <a:cubicBezTo>
                    <a:pt x="21538" y="96296"/>
                    <a:pt x="21538" y="93333"/>
                    <a:pt x="20000" y="93333"/>
                  </a:cubicBezTo>
                  <a:cubicBezTo>
                    <a:pt x="18461" y="91851"/>
                    <a:pt x="16923" y="91851"/>
                    <a:pt x="15384" y="91851"/>
                  </a:cubicBezTo>
                  <a:cubicBezTo>
                    <a:pt x="13076" y="91851"/>
                    <a:pt x="13076" y="93333"/>
                    <a:pt x="14615" y="96296"/>
                  </a:cubicBezTo>
                  <a:cubicBezTo>
                    <a:pt x="15384" y="97777"/>
                    <a:pt x="15384" y="99259"/>
                    <a:pt x="16923" y="99259"/>
                  </a:cubicBezTo>
                  <a:cubicBezTo>
                    <a:pt x="19230" y="99259"/>
                    <a:pt x="16923" y="99259"/>
                    <a:pt x="16923" y="100740"/>
                  </a:cubicBezTo>
                  <a:cubicBezTo>
                    <a:pt x="16923" y="100740"/>
                    <a:pt x="20000" y="103703"/>
                    <a:pt x="20000" y="10370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3" name="Google Shape;903;g90e2d1f501_0_5781"/>
            <p:cNvSpPr/>
            <p:nvPr/>
          </p:nvSpPr>
          <p:spPr>
            <a:xfrm>
              <a:off x="8101465" y="4187857"/>
              <a:ext cx="130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28" y="96000"/>
                  </a:moveTo>
                  <a:cubicBezTo>
                    <a:pt x="102857" y="72000"/>
                    <a:pt x="111428" y="72000"/>
                    <a:pt x="94285" y="48000"/>
                  </a:cubicBezTo>
                  <a:cubicBezTo>
                    <a:pt x="85714" y="48000"/>
                    <a:pt x="77142" y="48000"/>
                    <a:pt x="68571" y="48000"/>
                  </a:cubicBezTo>
                  <a:cubicBezTo>
                    <a:pt x="59999" y="48000"/>
                    <a:pt x="17142" y="0"/>
                    <a:pt x="8571" y="24000"/>
                  </a:cubicBezTo>
                  <a:cubicBezTo>
                    <a:pt x="8571" y="24000"/>
                    <a:pt x="25714" y="48000"/>
                    <a:pt x="17142" y="48000"/>
                  </a:cubicBezTo>
                  <a:cubicBezTo>
                    <a:pt x="17142" y="72000"/>
                    <a:pt x="0" y="96000"/>
                    <a:pt x="0" y="72000"/>
                  </a:cubicBezTo>
                  <a:cubicBezTo>
                    <a:pt x="0" y="96000"/>
                    <a:pt x="17142" y="72000"/>
                    <a:pt x="25714" y="72000"/>
                  </a:cubicBezTo>
                  <a:cubicBezTo>
                    <a:pt x="34285" y="72000"/>
                    <a:pt x="51428" y="96000"/>
                    <a:pt x="68571" y="96000"/>
                  </a:cubicBezTo>
                  <a:cubicBezTo>
                    <a:pt x="77142" y="96000"/>
                    <a:pt x="111428" y="96000"/>
                    <a:pt x="111428" y="96000"/>
                  </a:cubicBezTo>
                  <a:cubicBezTo>
                    <a:pt x="102857" y="72000"/>
                    <a:pt x="119999" y="120000"/>
                    <a:pt x="111428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4" name="Google Shape;904;g90e2d1f501_0_5781"/>
            <p:cNvSpPr/>
            <p:nvPr/>
          </p:nvSpPr>
          <p:spPr>
            <a:xfrm>
              <a:off x="7738407" y="4226080"/>
              <a:ext cx="540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80000" y="120000"/>
                    <a:pt x="0" y="0"/>
                    <a:pt x="40000" y="0"/>
                  </a:cubicBezTo>
                  <a:cubicBezTo>
                    <a:pt x="60000" y="0"/>
                    <a:pt x="120000" y="6000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5" name="Google Shape;905;g90e2d1f501_0_5781"/>
            <p:cNvSpPr/>
            <p:nvPr/>
          </p:nvSpPr>
          <p:spPr>
            <a:xfrm>
              <a:off x="7980446" y="4515967"/>
              <a:ext cx="540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60000" y="0"/>
                    <a:pt x="0" y="80000"/>
                    <a:pt x="20000" y="80000"/>
                  </a:cubicBezTo>
                  <a:cubicBezTo>
                    <a:pt x="40000" y="120000"/>
                    <a:pt x="120000" y="4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6" name="Google Shape;906;g90e2d1f501_0_5781"/>
            <p:cNvSpPr/>
            <p:nvPr/>
          </p:nvSpPr>
          <p:spPr>
            <a:xfrm>
              <a:off x="4805282" y="5815671"/>
              <a:ext cx="47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0000"/>
                  </a:moveTo>
                  <a:cubicBezTo>
                    <a:pt x="72000" y="0"/>
                    <a:pt x="0" y="120000"/>
                    <a:pt x="24000" y="120000"/>
                  </a:cubicBezTo>
                  <a:cubicBezTo>
                    <a:pt x="24000" y="120000"/>
                    <a:pt x="120000" y="30000"/>
                    <a:pt x="96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7" name="Google Shape;907;g90e2d1f501_0_5781"/>
            <p:cNvSpPr/>
            <p:nvPr/>
          </p:nvSpPr>
          <p:spPr>
            <a:xfrm>
              <a:off x="4872164" y="5806112"/>
              <a:ext cx="96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8" name="Google Shape;908;g90e2d1f501_0_5781"/>
            <p:cNvSpPr/>
            <p:nvPr/>
          </p:nvSpPr>
          <p:spPr>
            <a:xfrm>
              <a:off x="3919930" y="5815671"/>
              <a:ext cx="63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40000"/>
                  </a:moveTo>
                  <a:cubicBezTo>
                    <a:pt x="119999" y="0"/>
                    <a:pt x="34285" y="0"/>
                    <a:pt x="17142" y="40000"/>
                  </a:cubicBezTo>
                  <a:cubicBezTo>
                    <a:pt x="0" y="60000"/>
                    <a:pt x="68571" y="100000"/>
                    <a:pt x="85714" y="40000"/>
                  </a:cubicBezTo>
                  <a:cubicBezTo>
                    <a:pt x="102857" y="20000"/>
                    <a:pt x="51428" y="120000"/>
                    <a:pt x="85714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9" name="Google Shape;909;g90e2d1f501_0_5781"/>
            <p:cNvSpPr/>
            <p:nvPr/>
          </p:nvSpPr>
          <p:spPr>
            <a:xfrm>
              <a:off x="17661981" y="9138192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120000"/>
                    <a:pt x="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0" name="Google Shape;910;g90e2d1f501_0_5781"/>
            <p:cNvSpPr/>
            <p:nvPr/>
          </p:nvSpPr>
          <p:spPr>
            <a:xfrm>
              <a:off x="17540963" y="9119078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60000"/>
                    <a:pt x="0" y="120000"/>
                    <a:pt x="0" y="60000"/>
                  </a:cubicBezTo>
                  <a:cubicBezTo>
                    <a:pt x="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1" name="Google Shape;911;g90e2d1f501_0_5781"/>
            <p:cNvSpPr/>
            <p:nvPr/>
          </p:nvSpPr>
          <p:spPr>
            <a:xfrm>
              <a:off x="17961345" y="10785121"/>
              <a:ext cx="63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48000"/>
                  </a:moveTo>
                  <a:cubicBezTo>
                    <a:pt x="119999" y="0"/>
                    <a:pt x="0" y="24000"/>
                    <a:pt x="17142" y="48000"/>
                  </a:cubicBezTo>
                  <a:cubicBezTo>
                    <a:pt x="17142" y="72000"/>
                    <a:pt x="85714" y="120000"/>
                    <a:pt x="102857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2" name="Google Shape;912;g90e2d1f501_0_5781"/>
            <p:cNvSpPr/>
            <p:nvPr/>
          </p:nvSpPr>
          <p:spPr>
            <a:xfrm>
              <a:off x="12451788" y="5197675"/>
              <a:ext cx="3300" cy="3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3" name="Google Shape;913;g90e2d1f501_0_5781"/>
            <p:cNvSpPr/>
            <p:nvPr/>
          </p:nvSpPr>
          <p:spPr>
            <a:xfrm>
              <a:off x="9257515" y="10504795"/>
              <a:ext cx="954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53333"/>
                  </a:moveTo>
                  <a:cubicBezTo>
                    <a:pt x="48000" y="66666"/>
                    <a:pt x="12000" y="93333"/>
                    <a:pt x="0" y="106666"/>
                  </a:cubicBezTo>
                  <a:cubicBezTo>
                    <a:pt x="0" y="120000"/>
                    <a:pt x="24000" y="106666"/>
                    <a:pt x="24000" y="106666"/>
                  </a:cubicBezTo>
                  <a:cubicBezTo>
                    <a:pt x="36000" y="93333"/>
                    <a:pt x="48000" y="80000"/>
                    <a:pt x="60000" y="66666"/>
                  </a:cubicBezTo>
                  <a:cubicBezTo>
                    <a:pt x="72000" y="53333"/>
                    <a:pt x="120000" y="0"/>
                    <a:pt x="96000" y="0"/>
                  </a:cubicBezTo>
                  <a:cubicBezTo>
                    <a:pt x="84000" y="0"/>
                    <a:pt x="48000" y="40000"/>
                    <a:pt x="48000" y="53333"/>
                  </a:cubicBezTo>
                  <a:cubicBezTo>
                    <a:pt x="48000" y="66666"/>
                    <a:pt x="48000" y="40000"/>
                    <a:pt x="48000" y="5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4" name="Google Shape;914;g90e2d1f501_0_5781"/>
            <p:cNvSpPr/>
            <p:nvPr/>
          </p:nvSpPr>
          <p:spPr>
            <a:xfrm>
              <a:off x="7821210" y="6733109"/>
              <a:ext cx="669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40000"/>
                  </a:moveTo>
                  <a:cubicBezTo>
                    <a:pt x="119999" y="0"/>
                    <a:pt x="0" y="0"/>
                    <a:pt x="17142" y="0"/>
                  </a:cubicBezTo>
                  <a:cubicBezTo>
                    <a:pt x="34285" y="0"/>
                    <a:pt x="102857" y="120000"/>
                    <a:pt x="119999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5" name="Google Shape;915;g90e2d1f501_0_5781"/>
            <p:cNvSpPr/>
            <p:nvPr/>
          </p:nvSpPr>
          <p:spPr>
            <a:xfrm>
              <a:off x="8483628" y="11766267"/>
              <a:ext cx="1689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333" y="105000"/>
                  </a:moveTo>
                  <a:cubicBezTo>
                    <a:pt x="86666" y="105000"/>
                    <a:pt x="73333" y="82500"/>
                    <a:pt x="53333" y="67500"/>
                  </a:cubicBezTo>
                  <a:cubicBezTo>
                    <a:pt x="46666" y="52500"/>
                    <a:pt x="33333" y="45000"/>
                    <a:pt x="26666" y="37500"/>
                  </a:cubicBezTo>
                  <a:cubicBezTo>
                    <a:pt x="20000" y="37500"/>
                    <a:pt x="6666" y="30000"/>
                    <a:pt x="6666" y="22500"/>
                  </a:cubicBezTo>
                  <a:cubicBezTo>
                    <a:pt x="6666" y="22500"/>
                    <a:pt x="13333" y="22500"/>
                    <a:pt x="13333" y="15000"/>
                  </a:cubicBezTo>
                  <a:cubicBezTo>
                    <a:pt x="20000" y="15000"/>
                    <a:pt x="6666" y="0"/>
                    <a:pt x="0" y="0"/>
                  </a:cubicBezTo>
                  <a:cubicBezTo>
                    <a:pt x="0" y="37500"/>
                    <a:pt x="0" y="75000"/>
                    <a:pt x="0" y="105000"/>
                  </a:cubicBezTo>
                  <a:cubicBezTo>
                    <a:pt x="0" y="112500"/>
                    <a:pt x="40000" y="112500"/>
                    <a:pt x="46666" y="112500"/>
                  </a:cubicBezTo>
                  <a:cubicBezTo>
                    <a:pt x="53333" y="112500"/>
                    <a:pt x="60000" y="112500"/>
                    <a:pt x="66666" y="120000"/>
                  </a:cubicBezTo>
                  <a:cubicBezTo>
                    <a:pt x="80000" y="120000"/>
                    <a:pt x="80000" y="120000"/>
                    <a:pt x="86666" y="112500"/>
                  </a:cubicBezTo>
                  <a:cubicBezTo>
                    <a:pt x="93333" y="112500"/>
                    <a:pt x="120000" y="112500"/>
                    <a:pt x="120000" y="105000"/>
                  </a:cubicBezTo>
                  <a:cubicBezTo>
                    <a:pt x="120000" y="105000"/>
                    <a:pt x="120000" y="97500"/>
                    <a:pt x="113333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6" name="Google Shape;916;g90e2d1f501_0_5781"/>
            <p:cNvSpPr/>
            <p:nvPr/>
          </p:nvSpPr>
          <p:spPr>
            <a:xfrm>
              <a:off x="8305288" y="11747159"/>
              <a:ext cx="2802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000" y="88695"/>
                  </a:moveTo>
                  <a:cubicBezTo>
                    <a:pt x="76000" y="67826"/>
                    <a:pt x="76000" y="52173"/>
                    <a:pt x="76000" y="36521"/>
                  </a:cubicBezTo>
                  <a:cubicBezTo>
                    <a:pt x="76000" y="31304"/>
                    <a:pt x="76000" y="20869"/>
                    <a:pt x="76000" y="15652"/>
                  </a:cubicBezTo>
                  <a:cubicBezTo>
                    <a:pt x="76000" y="10434"/>
                    <a:pt x="64000" y="0"/>
                    <a:pt x="60000" y="5217"/>
                  </a:cubicBezTo>
                  <a:cubicBezTo>
                    <a:pt x="56000" y="10434"/>
                    <a:pt x="48000" y="5217"/>
                    <a:pt x="48000" y="15652"/>
                  </a:cubicBezTo>
                  <a:cubicBezTo>
                    <a:pt x="44000" y="26086"/>
                    <a:pt x="36000" y="36521"/>
                    <a:pt x="52000" y="31304"/>
                  </a:cubicBezTo>
                  <a:cubicBezTo>
                    <a:pt x="52000" y="31304"/>
                    <a:pt x="60000" y="31304"/>
                    <a:pt x="60000" y="31304"/>
                  </a:cubicBezTo>
                  <a:cubicBezTo>
                    <a:pt x="64000" y="31304"/>
                    <a:pt x="56000" y="41739"/>
                    <a:pt x="56000" y="41739"/>
                  </a:cubicBezTo>
                  <a:cubicBezTo>
                    <a:pt x="52000" y="41739"/>
                    <a:pt x="44000" y="52173"/>
                    <a:pt x="52000" y="57391"/>
                  </a:cubicBezTo>
                  <a:cubicBezTo>
                    <a:pt x="52000" y="62608"/>
                    <a:pt x="64000" y="62608"/>
                    <a:pt x="64000" y="67826"/>
                  </a:cubicBezTo>
                  <a:cubicBezTo>
                    <a:pt x="64000" y="67826"/>
                    <a:pt x="48000" y="67826"/>
                    <a:pt x="48000" y="67826"/>
                  </a:cubicBezTo>
                  <a:cubicBezTo>
                    <a:pt x="44000" y="67826"/>
                    <a:pt x="36000" y="62608"/>
                    <a:pt x="36000" y="62608"/>
                  </a:cubicBezTo>
                  <a:cubicBezTo>
                    <a:pt x="36000" y="62608"/>
                    <a:pt x="40000" y="67826"/>
                    <a:pt x="40000" y="62608"/>
                  </a:cubicBezTo>
                  <a:cubicBezTo>
                    <a:pt x="40000" y="57391"/>
                    <a:pt x="44000" y="52173"/>
                    <a:pt x="40000" y="46956"/>
                  </a:cubicBezTo>
                  <a:cubicBezTo>
                    <a:pt x="40000" y="46956"/>
                    <a:pt x="32000" y="57391"/>
                    <a:pt x="32000" y="57391"/>
                  </a:cubicBezTo>
                  <a:cubicBezTo>
                    <a:pt x="28000" y="62608"/>
                    <a:pt x="24000" y="57391"/>
                    <a:pt x="20000" y="57391"/>
                  </a:cubicBezTo>
                  <a:cubicBezTo>
                    <a:pt x="16000" y="57391"/>
                    <a:pt x="0" y="52173"/>
                    <a:pt x="0" y="62608"/>
                  </a:cubicBezTo>
                  <a:cubicBezTo>
                    <a:pt x="0" y="67826"/>
                    <a:pt x="8000" y="62608"/>
                    <a:pt x="8000" y="62608"/>
                  </a:cubicBezTo>
                  <a:cubicBezTo>
                    <a:pt x="12000" y="57391"/>
                    <a:pt x="8000" y="62608"/>
                    <a:pt x="12000" y="62608"/>
                  </a:cubicBezTo>
                  <a:cubicBezTo>
                    <a:pt x="16000" y="67826"/>
                    <a:pt x="16000" y="57391"/>
                    <a:pt x="20000" y="62608"/>
                  </a:cubicBezTo>
                  <a:cubicBezTo>
                    <a:pt x="20000" y="62608"/>
                    <a:pt x="24000" y="67826"/>
                    <a:pt x="24000" y="67826"/>
                  </a:cubicBezTo>
                  <a:cubicBezTo>
                    <a:pt x="24000" y="67826"/>
                    <a:pt x="8000" y="73043"/>
                    <a:pt x="16000" y="78260"/>
                  </a:cubicBezTo>
                  <a:cubicBezTo>
                    <a:pt x="20000" y="83478"/>
                    <a:pt x="24000" y="73043"/>
                    <a:pt x="24000" y="78260"/>
                  </a:cubicBezTo>
                  <a:cubicBezTo>
                    <a:pt x="28000" y="78260"/>
                    <a:pt x="32000" y="83478"/>
                    <a:pt x="32000" y="83478"/>
                  </a:cubicBezTo>
                  <a:cubicBezTo>
                    <a:pt x="32000" y="83478"/>
                    <a:pt x="32000" y="83478"/>
                    <a:pt x="28000" y="83478"/>
                  </a:cubicBezTo>
                  <a:cubicBezTo>
                    <a:pt x="28000" y="88695"/>
                    <a:pt x="36000" y="88695"/>
                    <a:pt x="40000" y="88695"/>
                  </a:cubicBezTo>
                  <a:cubicBezTo>
                    <a:pt x="44000" y="88695"/>
                    <a:pt x="44000" y="78260"/>
                    <a:pt x="48000" y="88695"/>
                  </a:cubicBezTo>
                  <a:cubicBezTo>
                    <a:pt x="48000" y="88695"/>
                    <a:pt x="64000" y="114782"/>
                    <a:pt x="68000" y="109565"/>
                  </a:cubicBezTo>
                  <a:cubicBezTo>
                    <a:pt x="68000" y="109565"/>
                    <a:pt x="64000" y="104347"/>
                    <a:pt x="64000" y="104347"/>
                  </a:cubicBezTo>
                  <a:cubicBezTo>
                    <a:pt x="64000" y="99130"/>
                    <a:pt x="88000" y="120000"/>
                    <a:pt x="92000" y="120000"/>
                  </a:cubicBezTo>
                  <a:cubicBezTo>
                    <a:pt x="92000" y="114782"/>
                    <a:pt x="76000" y="99130"/>
                    <a:pt x="76000" y="93913"/>
                  </a:cubicBezTo>
                  <a:cubicBezTo>
                    <a:pt x="80000" y="93913"/>
                    <a:pt x="96000" y="99130"/>
                    <a:pt x="96000" y="99130"/>
                  </a:cubicBezTo>
                  <a:cubicBezTo>
                    <a:pt x="104000" y="99130"/>
                    <a:pt x="112000" y="99130"/>
                    <a:pt x="120000" y="93913"/>
                  </a:cubicBezTo>
                  <a:cubicBezTo>
                    <a:pt x="108000" y="83478"/>
                    <a:pt x="92000" y="88695"/>
                    <a:pt x="76000" y="8869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7" name="Google Shape;917;g90e2d1f501_0_5781"/>
            <p:cNvSpPr/>
            <p:nvPr/>
          </p:nvSpPr>
          <p:spPr>
            <a:xfrm>
              <a:off x="8260699" y="8501084"/>
              <a:ext cx="710100" cy="51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473" y="61090"/>
                  </a:moveTo>
                  <a:cubicBezTo>
                    <a:pt x="99473" y="56727"/>
                    <a:pt x="99473" y="54545"/>
                    <a:pt x="104210" y="52363"/>
                  </a:cubicBezTo>
                  <a:cubicBezTo>
                    <a:pt x="104210" y="50181"/>
                    <a:pt x="107368" y="50181"/>
                    <a:pt x="105789" y="48000"/>
                  </a:cubicBezTo>
                  <a:cubicBezTo>
                    <a:pt x="104210" y="45818"/>
                    <a:pt x="102631" y="41454"/>
                    <a:pt x="105789" y="39272"/>
                  </a:cubicBezTo>
                  <a:cubicBezTo>
                    <a:pt x="120000" y="30545"/>
                    <a:pt x="96315" y="32727"/>
                    <a:pt x="96315" y="32727"/>
                  </a:cubicBezTo>
                  <a:cubicBezTo>
                    <a:pt x="96315" y="30545"/>
                    <a:pt x="97894" y="30545"/>
                    <a:pt x="99473" y="30545"/>
                  </a:cubicBezTo>
                  <a:cubicBezTo>
                    <a:pt x="101052" y="30545"/>
                    <a:pt x="101052" y="26181"/>
                    <a:pt x="101052" y="24000"/>
                  </a:cubicBezTo>
                  <a:cubicBezTo>
                    <a:pt x="101052" y="21818"/>
                    <a:pt x="94736" y="17454"/>
                    <a:pt x="94736" y="19636"/>
                  </a:cubicBezTo>
                  <a:cubicBezTo>
                    <a:pt x="94736" y="21818"/>
                    <a:pt x="93157" y="17454"/>
                    <a:pt x="93157" y="17454"/>
                  </a:cubicBezTo>
                  <a:cubicBezTo>
                    <a:pt x="91578" y="17454"/>
                    <a:pt x="91578" y="21818"/>
                    <a:pt x="90000" y="19636"/>
                  </a:cubicBezTo>
                  <a:cubicBezTo>
                    <a:pt x="90000" y="19636"/>
                    <a:pt x="90000" y="17454"/>
                    <a:pt x="90000" y="15272"/>
                  </a:cubicBezTo>
                  <a:cubicBezTo>
                    <a:pt x="88421" y="13090"/>
                    <a:pt x="86842" y="17454"/>
                    <a:pt x="85263" y="17454"/>
                  </a:cubicBezTo>
                  <a:cubicBezTo>
                    <a:pt x="85263" y="17454"/>
                    <a:pt x="85263" y="13090"/>
                    <a:pt x="85263" y="13090"/>
                  </a:cubicBezTo>
                  <a:cubicBezTo>
                    <a:pt x="85263" y="8727"/>
                    <a:pt x="90000" y="10909"/>
                    <a:pt x="91578" y="10909"/>
                  </a:cubicBezTo>
                  <a:cubicBezTo>
                    <a:pt x="93157" y="8727"/>
                    <a:pt x="86842" y="8727"/>
                    <a:pt x="86842" y="8727"/>
                  </a:cubicBezTo>
                  <a:cubicBezTo>
                    <a:pt x="83684" y="8727"/>
                    <a:pt x="80526" y="6545"/>
                    <a:pt x="77368" y="8727"/>
                  </a:cubicBezTo>
                  <a:cubicBezTo>
                    <a:pt x="74210" y="10909"/>
                    <a:pt x="72631" y="17454"/>
                    <a:pt x="69473" y="15272"/>
                  </a:cubicBezTo>
                  <a:cubicBezTo>
                    <a:pt x="64736" y="15272"/>
                    <a:pt x="63157" y="15272"/>
                    <a:pt x="60000" y="10909"/>
                  </a:cubicBezTo>
                  <a:cubicBezTo>
                    <a:pt x="56842" y="6545"/>
                    <a:pt x="50526" y="10909"/>
                    <a:pt x="45789" y="10909"/>
                  </a:cubicBezTo>
                  <a:cubicBezTo>
                    <a:pt x="42631" y="10909"/>
                    <a:pt x="42631" y="8727"/>
                    <a:pt x="41052" y="4363"/>
                  </a:cubicBezTo>
                  <a:cubicBezTo>
                    <a:pt x="39473" y="0"/>
                    <a:pt x="36315" y="0"/>
                    <a:pt x="31578" y="0"/>
                  </a:cubicBezTo>
                  <a:cubicBezTo>
                    <a:pt x="30000" y="0"/>
                    <a:pt x="17368" y="2181"/>
                    <a:pt x="17368" y="8727"/>
                  </a:cubicBezTo>
                  <a:cubicBezTo>
                    <a:pt x="17368" y="15272"/>
                    <a:pt x="23684" y="17454"/>
                    <a:pt x="20526" y="26181"/>
                  </a:cubicBezTo>
                  <a:cubicBezTo>
                    <a:pt x="17368" y="30545"/>
                    <a:pt x="11052" y="21818"/>
                    <a:pt x="12631" y="17454"/>
                  </a:cubicBezTo>
                  <a:cubicBezTo>
                    <a:pt x="12631" y="15272"/>
                    <a:pt x="15789" y="13090"/>
                    <a:pt x="15789" y="10909"/>
                  </a:cubicBezTo>
                  <a:cubicBezTo>
                    <a:pt x="17368" y="6545"/>
                    <a:pt x="12631" y="4363"/>
                    <a:pt x="12631" y="2181"/>
                  </a:cubicBezTo>
                  <a:cubicBezTo>
                    <a:pt x="7894" y="6545"/>
                    <a:pt x="6315" y="8727"/>
                    <a:pt x="6315" y="15272"/>
                  </a:cubicBezTo>
                  <a:cubicBezTo>
                    <a:pt x="4736" y="17454"/>
                    <a:pt x="0" y="26181"/>
                    <a:pt x="4736" y="26181"/>
                  </a:cubicBezTo>
                  <a:cubicBezTo>
                    <a:pt x="4736" y="26181"/>
                    <a:pt x="6315" y="26181"/>
                    <a:pt x="7894" y="28363"/>
                  </a:cubicBezTo>
                  <a:cubicBezTo>
                    <a:pt x="7894" y="30545"/>
                    <a:pt x="9473" y="32727"/>
                    <a:pt x="11052" y="34909"/>
                  </a:cubicBezTo>
                  <a:cubicBezTo>
                    <a:pt x="14210" y="39272"/>
                    <a:pt x="7894" y="48000"/>
                    <a:pt x="15789" y="50181"/>
                  </a:cubicBezTo>
                  <a:cubicBezTo>
                    <a:pt x="15789" y="50181"/>
                    <a:pt x="18947" y="50181"/>
                    <a:pt x="20526" y="50181"/>
                  </a:cubicBezTo>
                  <a:cubicBezTo>
                    <a:pt x="22105" y="50181"/>
                    <a:pt x="22105" y="48000"/>
                    <a:pt x="23684" y="48000"/>
                  </a:cubicBezTo>
                  <a:cubicBezTo>
                    <a:pt x="28421" y="48000"/>
                    <a:pt x="30000" y="54545"/>
                    <a:pt x="33157" y="58909"/>
                  </a:cubicBezTo>
                  <a:cubicBezTo>
                    <a:pt x="33157" y="58909"/>
                    <a:pt x="34736" y="61090"/>
                    <a:pt x="36315" y="58909"/>
                  </a:cubicBezTo>
                  <a:cubicBezTo>
                    <a:pt x="36315" y="56727"/>
                    <a:pt x="37894" y="58909"/>
                    <a:pt x="41052" y="58909"/>
                  </a:cubicBezTo>
                  <a:cubicBezTo>
                    <a:pt x="44210" y="61090"/>
                    <a:pt x="52105" y="54545"/>
                    <a:pt x="48947" y="63272"/>
                  </a:cubicBezTo>
                  <a:cubicBezTo>
                    <a:pt x="45789" y="69818"/>
                    <a:pt x="45789" y="76363"/>
                    <a:pt x="48947" y="82909"/>
                  </a:cubicBezTo>
                  <a:cubicBezTo>
                    <a:pt x="48947" y="85090"/>
                    <a:pt x="50526" y="87272"/>
                    <a:pt x="50526" y="89454"/>
                  </a:cubicBezTo>
                  <a:cubicBezTo>
                    <a:pt x="50526" y="91636"/>
                    <a:pt x="45789" y="93818"/>
                    <a:pt x="47368" y="96000"/>
                  </a:cubicBezTo>
                  <a:cubicBezTo>
                    <a:pt x="52105" y="102545"/>
                    <a:pt x="53684" y="120000"/>
                    <a:pt x="63157" y="115636"/>
                  </a:cubicBezTo>
                  <a:cubicBezTo>
                    <a:pt x="64736" y="115636"/>
                    <a:pt x="64736" y="117818"/>
                    <a:pt x="66315" y="117818"/>
                  </a:cubicBezTo>
                  <a:cubicBezTo>
                    <a:pt x="67894" y="117818"/>
                    <a:pt x="69473" y="115636"/>
                    <a:pt x="71052" y="113454"/>
                  </a:cubicBezTo>
                  <a:cubicBezTo>
                    <a:pt x="74210" y="111272"/>
                    <a:pt x="75789" y="106909"/>
                    <a:pt x="80526" y="102545"/>
                  </a:cubicBezTo>
                  <a:cubicBezTo>
                    <a:pt x="83684" y="100363"/>
                    <a:pt x="77368" y="100363"/>
                    <a:pt x="77368" y="96000"/>
                  </a:cubicBezTo>
                  <a:cubicBezTo>
                    <a:pt x="77368" y="93818"/>
                    <a:pt x="75789" y="91636"/>
                    <a:pt x="75789" y="89454"/>
                  </a:cubicBezTo>
                  <a:cubicBezTo>
                    <a:pt x="75789" y="87272"/>
                    <a:pt x="71052" y="85090"/>
                    <a:pt x="71052" y="82909"/>
                  </a:cubicBezTo>
                  <a:cubicBezTo>
                    <a:pt x="71052" y="80727"/>
                    <a:pt x="80526" y="82909"/>
                    <a:pt x="82105" y="82909"/>
                  </a:cubicBezTo>
                  <a:cubicBezTo>
                    <a:pt x="85263" y="82909"/>
                    <a:pt x="83684" y="85090"/>
                    <a:pt x="85263" y="87272"/>
                  </a:cubicBezTo>
                  <a:cubicBezTo>
                    <a:pt x="86842" y="87272"/>
                    <a:pt x="86842" y="82909"/>
                    <a:pt x="88421" y="82909"/>
                  </a:cubicBezTo>
                  <a:cubicBezTo>
                    <a:pt x="90000" y="80727"/>
                    <a:pt x="94736" y="80727"/>
                    <a:pt x="97894" y="78545"/>
                  </a:cubicBezTo>
                  <a:cubicBezTo>
                    <a:pt x="99473" y="76363"/>
                    <a:pt x="102631" y="74181"/>
                    <a:pt x="105789" y="72000"/>
                  </a:cubicBezTo>
                  <a:cubicBezTo>
                    <a:pt x="104210" y="67636"/>
                    <a:pt x="99473" y="65454"/>
                    <a:pt x="99473" y="61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8" name="Google Shape;918;g90e2d1f501_0_5781"/>
            <p:cNvSpPr/>
            <p:nvPr/>
          </p:nvSpPr>
          <p:spPr>
            <a:xfrm>
              <a:off x="8830764" y="8641249"/>
              <a:ext cx="2421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91578"/>
                  </a:moveTo>
                  <a:cubicBezTo>
                    <a:pt x="101538" y="88421"/>
                    <a:pt x="78461" y="69473"/>
                    <a:pt x="83076" y="66315"/>
                  </a:cubicBezTo>
                  <a:cubicBezTo>
                    <a:pt x="87692" y="63157"/>
                    <a:pt x="83076" y="60000"/>
                    <a:pt x="92307" y="56842"/>
                  </a:cubicBezTo>
                  <a:cubicBezTo>
                    <a:pt x="106153" y="56842"/>
                    <a:pt x="101538" y="50526"/>
                    <a:pt x="101538" y="47368"/>
                  </a:cubicBezTo>
                  <a:cubicBezTo>
                    <a:pt x="101538" y="44210"/>
                    <a:pt x="101538" y="41052"/>
                    <a:pt x="101538" y="41052"/>
                  </a:cubicBezTo>
                  <a:cubicBezTo>
                    <a:pt x="101538" y="37894"/>
                    <a:pt x="96923" y="37894"/>
                    <a:pt x="92307" y="34736"/>
                  </a:cubicBezTo>
                  <a:cubicBezTo>
                    <a:pt x="87692" y="28421"/>
                    <a:pt x="73846" y="28421"/>
                    <a:pt x="73846" y="22105"/>
                  </a:cubicBezTo>
                  <a:cubicBezTo>
                    <a:pt x="69230" y="12631"/>
                    <a:pt x="50769" y="3157"/>
                    <a:pt x="41538" y="0"/>
                  </a:cubicBezTo>
                  <a:cubicBezTo>
                    <a:pt x="41538" y="9473"/>
                    <a:pt x="18461" y="9473"/>
                    <a:pt x="23076" y="15789"/>
                  </a:cubicBezTo>
                  <a:cubicBezTo>
                    <a:pt x="23076" y="18947"/>
                    <a:pt x="32307" y="22105"/>
                    <a:pt x="27692" y="25263"/>
                  </a:cubicBezTo>
                  <a:cubicBezTo>
                    <a:pt x="23076" y="25263"/>
                    <a:pt x="13846" y="28421"/>
                    <a:pt x="13846" y="31578"/>
                  </a:cubicBezTo>
                  <a:cubicBezTo>
                    <a:pt x="0" y="34736"/>
                    <a:pt x="9230" y="44210"/>
                    <a:pt x="18461" y="50526"/>
                  </a:cubicBezTo>
                  <a:cubicBezTo>
                    <a:pt x="23076" y="53684"/>
                    <a:pt x="23076" y="56842"/>
                    <a:pt x="32307" y="56842"/>
                  </a:cubicBezTo>
                  <a:cubicBezTo>
                    <a:pt x="36923" y="56842"/>
                    <a:pt x="32307" y="60000"/>
                    <a:pt x="36923" y="63157"/>
                  </a:cubicBezTo>
                  <a:cubicBezTo>
                    <a:pt x="46153" y="72631"/>
                    <a:pt x="41538" y="75789"/>
                    <a:pt x="36923" y="85263"/>
                  </a:cubicBezTo>
                  <a:cubicBezTo>
                    <a:pt x="36923" y="94736"/>
                    <a:pt x="46153" y="104210"/>
                    <a:pt x="50769" y="110526"/>
                  </a:cubicBezTo>
                  <a:cubicBezTo>
                    <a:pt x="64615" y="120000"/>
                    <a:pt x="69230" y="110526"/>
                    <a:pt x="78461" y="110526"/>
                  </a:cubicBezTo>
                  <a:cubicBezTo>
                    <a:pt x="87692" y="110526"/>
                    <a:pt x="92307" y="107368"/>
                    <a:pt x="96923" y="107368"/>
                  </a:cubicBezTo>
                  <a:cubicBezTo>
                    <a:pt x="106153" y="104210"/>
                    <a:pt x="110769" y="104210"/>
                    <a:pt x="120000" y="107368"/>
                  </a:cubicBezTo>
                  <a:cubicBezTo>
                    <a:pt x="115384" y="101052"/>
                    <a:pt x="110769" y="94736"/>
                    <a:pt x="101538" y="91578"/>
                  </a:cubicBezTo>
                  <a:cubicBezTo>
                    <a:pt x="96923" y="85263"/>
                    <a:pt x="106153" y="91578"/>
                    <a:pt x="101538" y="915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9" name="Google Shape;919;g90e2d1f501_0_5781"/>
            <p:cNvSpPr/>
            <p:nvPr/>
          </p:nvSpPr>
          <p:spPr>
            <a:xfrm>
              <a:off x="8986814" y="8752742"/>
              <a:ext cx="2070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636" y="36521"/>
                  </a:moveTo>
                  <a:cubicBezTo>
                    <a:pt x="103636" y="26086"/>
                    <a:pt x="114545" y="15652"/>
                    <a:pt x="120000" y="10434"/>
                  </a:cubicBezTo>
                  <a:cubicBezTo>
                    <a:pt x="103636" y="5217"/>
                    <a:pt x="76363" y="0"/>
                    <a:pt x="65454" y="10434"/>
                  </a:cubicBezTo>
                  <a:cubicBezTo>
                    <a:pt x="54545" y="15652"/>
                    <a:pt x="49090" y="5217"/>
                    <a:pt x="49090" y="0"/>
                  </a:cubicBezTo>
                  <a:cubicBezTo>
                    <a:pt x="43636" y="0"/>
                    <a:pt x="38181" y="10434"/>
                    <a:pt x="27272" y="5217"/>
                  </a:cubicBezTo>
                  <a:cubicBezTo>
                    <a:pt x="27272" y="10434"/>
                    <a:pt x="38181" y="31304"/>
                    <a:pt x="21818" y="31304"/>
                  </a:cubicBezTo>
                  <a:cubicBezTo>
                    <a:pt x="10909" y="36521"/>
                    <a:pt x="0" y="41739"/>
                    <a:pt x="5454" y="52173"/>
                  </a:cubicBezTo>
                  <a:cubicBezTo>
                    <a:pt x="10909" y="62608"/>
                    <a:pt x="16363" y="67826"/>
                    <a:pt x="21818" y="78260"/>
                  </a:cubicBezTo>
                  <a:cubicBezTo>
                    <a:pt x="27272" y="88695"/>
                    <a:pt x="38181" y="99130"/>
                    <a:pt x="49090" y="114782"/>
                  </a:cubicBezTo>
                  <a:cubicBezTo>
                    <a:pt x="65454" y="120000"/>
                    <a:pt x="54545" y="99130"/>
                    <a:pt x="65454" y="99130"/>
                  </a:cubicBezTo>
                  <a:cubicBezTo>
                    <a:pt x="76363" y="99130"/>
                    <a:pt x="81818" y="99130"/>
                    <a:pt x="87272" y="93913"/>
                  </a:cubicBezTo>
                  <a:cubicBezTo>
                    <a:pt x="92727" y="93913"/>
                    <a:pt x="92727" y="104347"/>
                    <a:pt x="103636" y="99130"/>
                  </a:cubicBezTo>
                  <a:cubicBezTo>
                    <a:pt x="109090" y="88695"/>
                    <a:pt x="114545" y="83478"/>
                    <a:pt x="109090" y="73043"/>
                  </a:cubicBezTo>
                  <a:cubicBezTo>
                    <a:pt x="109090" y="62608"/>
                    <a:pt x="103636" y="46956"/>
                    <a:pt x="103636" y="3652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0" name="Google Shape;920;g90e2d1f501_0_5781"/>
            <p:cNvSpPr/>
            <p:nvPr/>
          </p:nvSpPr>
          <p:spPr>
            <a:xfrm>
              <a:off x="9155606" y="8771859"/>
              <a:ext cx="1497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33333"/>
                  </a:moveTo>
                  <a:cubicBezTo>
                    <a:pt x="75000" y="20000"/>
                    <a:pt x="60000" y="6666"/>
                    <a:pt x="37500" y="6666"/>
                  </a:cubicBezTo>
                  <a:cubicBezTo>
                    <a:pt x="22500" y="0"/>
                    <a:pt x="0" y="26666"/>
                    <a:pt x="7500" y="40000"/>
                  </a:cubicBezTo>
                  <a:cubicBezTo>
                    <a:pt x="7500" y="53333"/>
                    <a:pt x="15000" y="66666"/>
                    <a:pt x="15000" y="80000"/>
                  </a:cubicBezTo>
                  <a:cubicBezTo>
                    <a:pt x="22500" y="93333"/>
                    <a:pt x="7500" y="106666"/>
                    <a:pt x="0" y="113333"/>
                  </a:cubicBezTo>
                  <a:cubicBezTo>
                    <a:pt x="7500" y="120000"/>
                    <a:pt x="22500" y="113333"/>
                    <a:pt x="30000" y="113333"/>
                  </a:cubicBezTo>
                  <a:cubicBezTo>
                    <a:pt x="45000" y="113333"/>
                    <a:pt x="52500" y="120000"/>
                    <a:pt x="67500" y="113333"/>
                  </a:cubicBezTo>
                  <a:cubicBezTo>
                    <a:pt x="90000" y="106666"/>
                    <a:pt x="97500" y="66666"/>
                    <a:pt x="120000" y="53333"/>
                  </a:cubicBezTo>
                  <a:cubicBezTo>
                    <a:pt x="105000" y="46666"/>
                    <a:pt x="97500" y="40000"/>
                    <a:pt x="90000" y="33333"/>
                  </a:cubicBezTo>
                  <a:cubicBezTo>
                    <a:pt x="75000" y="26666"/>
                    <a:pt x="97500" y="40000"/>
                    <a:pt x="90000" y="3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1" name="Google Shape;921;g90e2d1f501_0_5781"/>
            <p:cNvSpPr/>
            <p:nvPr/>
          </p:nvSpPr>
          <p:spPr>
            <a:xfrm>
              <a:off x="7821210" y="8453303"/>
              <a:ext cx="7548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074" y="68571"/>
                  </a:moveTo>
                  <a:cubicBezTo>
                    <a:pt x="120000" y="64285"/>
                    <a:pt x="112592" y="60000"/>
                    <a:pt x="112592" y="55714"/>
                  </a:cubicBezTo>
                  <a:cubicBezTo>
                    <a:pt x="112592" y="52857"/>
                    <a:pt x="115555" y="50000"/>
                    <a:pt x="115555" y="47142"/>
                  </a:cubicBezTo>
                  <a:cubicBezTo>
                    <a:pt x="117037" y="42857"/>
                    <a:pt x="111111" y="45714"/>
                    <a:pt x="109629" y="45714"/>
                  </a:cubicBezTo>
                  <a:cubicBezTo>
                    <a:pt x="108148" y="45714"/>
                    <a:pt x="106666" y="45714"/>
                    <a:pt x="105185" y="45714"/>
                  </a:cubicBezTo>
                  <a:cubicBezTo>
                    <a:pt x="103703" y="45714"/>
                    <a:pt x="103703" y="47142"/>
                    <a:pt x="102222" y="47142"/>
                  </a:cubicBezTo>
                  <a:cubicBezTo>
                    <a:pt x="100740" y="47142"/>
                    <a:pt x="99259" y="42857"/>
                    <a:pt x="97777" y="42857"/>
                  </a:cubicBezTo>
                  <a:cubicBezTo>
                    <a:pt x="94814" y="37142"/>
                    <a:pt x="91851" y="40000"/>
                    <a:pt x="85925" y="40000"/>
                  </a:cubicBezTo>
                  <a:cubicBezTo>
                    <a:pt x="82962" y="40000"/>
                    <a:pt x="81481" y="40000"/>
                    <a:pt x="80000" y="37142"/>
                  </a:cubicBezTo>
                  <a:cubicBezTo>
                    <a:pt x="78518" y="34285"/>
                    <a:pt x="82962" y="31428"/>
                    <a:pt x="78518" y="28571"/>
                  </a:cubicBezTo>
                  <a:cubicBezTo>
                    <a:pt x="77037" y="27142"/>
                    <a:pt x="77037" y="24285"/>
                    <a:pt x="74074" y="24285"/>
                  </a:cubicBezTo>
                  <a:cubicBezTo>
                    <a:pt x="71111" y="24285"/>
                    <a:pt x="72592" y="24285"/>
                    <a:pt x="74074" y="21428"/>
                  </a:cubicBezTo>
                  <a:cubicBezTo>
                    <a:pt x="75555" y="18571"/>
                    <a:pt x="74074" y="15714"/>
                    <a:pt x="75555" y="12857"/>
                  </a:cubicBezTo>
                  <a:cubicBezTo>
                    <a:pt x="77037" y="10000"/>
                    <a:pt x="80000" y="8571"/>
                    <a:pt x="82962" y="7142"/>
                  </a:cubicBezTo>
                  <a:cubicBezTo>
                    <a:pt x="84444" y="5714"/>
                    <a:pt x="87407" y="5714"/>
                    <a:pt x="88888" y="2857"/>
                  </a:cubicBezTo>
                  <a:cubicBezTo>
                    <a:pt x="88888" y="0"/>
                    <a:pt x="82962" y="0"/>
                    <a:pt x="82962" y="1428"/>
                  </a:cubicBezTo>
                  <a:cubicBezTo>
                    <a:pt x="80000" y="4285"/>
                    <a:pt x="75555" y="8571"/>
                    <a:pt x="71111" y="8571"/>
                  </a:cubicBezTo>
                  <a:cubicBezTo>
                    <a:pt x="66666" y="8571"/>
                    <a:pt x="66666" y="8571"/>
                    <a:pt x="65185" y="11428"/>
                  </a:cubicBezTo>
                  <a:cubicBezTo>
                    <a:pt x="63703" y="14285"/>
                    <a:pt x="63703" y="10000"/>
                    <a:pt x="60740" y="10000"/>
                  </a:cubicBezTo>
                  <a:cubicBezTo>
                    <a:pt x="54814" y="11428"/>
                    <a:pt x="57777" y="20000"/>
                    <a:pt x="53333" y="22857"/>
                  </a:cubicBezTo>
                  <a:cubicBezTo>
                    <a:pt x="51851" y="24285"/>
                    <a:pt x="48888" y="25714"/>
                    <a:pt x="47407" y="28571"/>
                  </a:cubicBezTo>
                  <a:cubicBezTo>
                    <a:pt x="47407" y="28571"/>
                    <a:pt x="47407" y="32857"/>
                    <a:pt x="45925" y="32857"/>
                  </a:cubicBezTo>
                  <a:cubicBezTo>
                    <a:pt x="44444" y="30000"/>
                    <a:pt x="42962" y="28571"/>
                    <a:pt x="41481" y="27142"/>
                  </a:cubicBezTo>
                  <a:cubicBezTo>
                    <a:pt x="40000" y="24285"/>
                    <a:pt x="38518" y="24285"/>
                    <a:pt x="37037" y="24285"/>
                  </a:cubicBezTo>
                  <a:cubicBezTo>
                    <a:pt x="31111" y="22857"/>
                    <a:pt x="28148" y="18571"/>
                    <a:pt x="22222" y="22857"/>
                  </a:cubicBezTo>
                  <a:cubicBezTo>
                    <a:pt x="19259" y="24285"/>
                    <a:pt x="13333" y="28571"/>
                    <a:pt x="10370" y="25714"/>
                  </a:cubicBezTo>
                  <a:cubicBezTo>
                    <a:pt x="8888" y="24285"/>
                    <a:pt x="7407" y="24285"/>
                    <a:pt x="5925" y="22857"/>
                  </a:cubicBezTo>
                  <a:cubicBezTo>
                    <a:pt x="2962" y="22857"/>
                    <a:pt x="4444" y="20000"/>
                    <a:pt x="1481" y="22857"/>
                  </a:cubicBezTo>
                  <a:cubicBezTo>
                    <a:pt x="0" y="24285"/>
                    <a:pt x="1481" y="24285"/>
                    <a:pt x="2962" y="25714"/>
                  </a:cubicBezTo>
                  <a:cubicBezTo>
                    <a:pt x="2962" y="27142"/>
                    <a:pt x="1481" y="28571"/>
                    <a:pt x="1481" y="30000"/>
                  </a:cubicBezTo>
                  <a:cubicBezTo>
                    <a:pt x="4444" y="30000"/>
                    <a:pt x="7407" y="31428"/>
                    <a:pt x="8888" y="31428"/>
                  </a:cubicBezTo>
                  <a:cubicBezTo>
                    <a:pt x="10370" y="32857"/>
                    <a:pt x="11851" y="32857"/>
                    <a:pt x="11851" y="34285"/>
                  </a:cubicBezTo>
                  <a:cubicBezTo>
                    <a:pt x="13333" y="35714"/>
                    <a:pt x="13333" y="34285"/>
                    <a:pt x="14814" y="34285"/>
                  </a:cubicBezTo>
                  <a:cubicBezTo>
                    <a:pt x="14814" y="32857"/>
                    <a:pt x="14814" y="37142"/>
                    <a:pt x="16296" y="37142"/>
                  </a:cubicBezTo>
                  <a:cubicBezTo>
                    <a:pt x="17777" y="38571"/>
                    <a:pt x="19259" y="37142"/>
                    <a:pt x="22222" y="35714"/>
                  </a:cubicBezTo>
                  <a:cubicBezTo>
                    <a:pt x="23703" y="35714"/>
                    <a:pt x="19259" y="32857"/>
                    <a:pt x="19259" y="32857"/>
                  </a:cubicBezTo>
                  <a:cubicBezTo>
                    <a:pt x="19259" y="31428"/>
                    <a:pt x="23703" y="28571"/>
                    <a:pt x="23703" y="27142"/>
                  </a:cubicBezTo>
                  <a:cubicBezTo>
                    <a:pt x="25185" y="25714"/>
                    <a:pt x="28148" y="24285"/>
                    <a:pt x="29629" y="25714"/>
                  </a:cubicBezTo>
                  <a:cubicBezTo>
                    <a:pt x="31111" y="25714"/>
                    <a:pt x="34074" y="27142"/>
                    <a:pt x="34074" y="27142"/>
                  </a:cubicBezTo>
                  <a:cubicBezTo>
                    <a:pt x="34074" y="28571"/>
                    <a:pt x="34074" y="28571"/>
                    <a:pt x="35555" y="28571"/>
                  </a:cubicBezTo>
                  <a:cubicBezTo>
                    <a:pt x="35555" y="30000"/>
                    <a:pt x="34074" y="31428"/>
                    <a:pt x="34074" y="31428"/>
                  </a:cubicBezTo>
                  <a:cubicBezTo>
                    <a:pt x="34074" y="32857"/>
                    <a:pt x="37037" y="35714"/>
                    <a:pt x="37037" y="37142"/>
                  </a:cubicBezTo>
                  <a:cubicBezTo>
                    <a:pt x="40000" y="41428"/>
                    <a:pt x="42962" y="41428"/>
                    <a:pt x="42962" y="47142"/>
                  </a:cubicBezTo>
                  <a:cubicBezTo>
                    <a:pt x="42962" y="51428"/>
                    <a:pt x="42962" y="55714"/>
                    <a:pt x="41481" y="60000"/>
                  </a:cubicBezTo>
                  <a:cubicBezTo>
                    <a:pt x="41481" y="61428"/>
                    <a:pt x="44444" y="61428"/>
                    <a:pt x="44444" y="62857"/>
                  </a:cubicBezTo>
                  <a:cubicBezTo>
                    <a:pt x="42962" y="64285"/>
                    <a:pt x="41481" y="65714"/>
                    <a:pt x="41481" y="67142"/>
                  </a:cubicBezTo>
                  <a:cubicBezTo>
                    <a:pt x="40000" y="68571"/>
                    <a:pt x="40000" y="71428"/>
                    <a:pt x="38518" y="71428"/>
                  </a:cubicBezTo>
                  <a:cubicBezTo>
                    <a:pt x="35555" y="72857"/>
                    <a:pt x="32592" y="71428"/>
                    <a:pt x="32592" y="75714"/>
                  </a:cubicBezTo>
                  <a:cubicBezTo>
                    <a:pt x="32592" y="78571"/>
                    <a:pt x="28148" y="78571"/>
                    <a:pt x="32592" y="80000"/>
                  </a:cubicBezTo>
                  <a:cubicBezTo>
                    <a:pt x="34074" y="81428"/>
                    <a:pt x="35555" y="81428"/>
                    <a:pt x="38518" y="82857"/>
                  </a:cubicBezTo>
                  <a:cubicBezTo>
                    <a:pt x="40000" y="84285"/>
                    <a:pt x="41481" y="85714"/>
                    <a:pt x="42962" y="87142"/>
                  </a:cubicBezTo>
                  <a:cubicBezTo>
                    <a:pt x="45925" y="88571"/>
                    <a:pt x="47407" y="87142"/>
                    <a:pt x="50370" y="87142"/>
                  </a:cubicBezTo>
                  <a:cubicBezTo>
                    <a:pt x="51851" y="87142"/>
                    <a:pt x="53333" y="88571"/>
                    <a:pt x="56296" y="90000"/>
                  </a:cubicBezTo>
                  <a:cubicBezTo>
                    <a:pt x="57777" y="90000"/>
                    <a:pt x="59259" y="90000"/>
                    <a:pt x="60740" y="91428"/>
                  </a:cubicBezTo>
                  <a:cubicBezTo>
                    <a:pt x="65185" y="94285"/>
                    <a:pt x="68148" y="97142"/>
                    <a:pt x="71111" y="101428"/>
                  </a:cubicBezTo>
                  <a:cubicBezTo>
                    <a:pt x="72592" y="105714"/>
                    <a:pt x="74074" y="107142"/>
                    <a:pt x="80000" y="108571"/>
                  </a:cubicBezTo>
                  <a:cubicBezTo>
                    <a:pt x="81481" y="108571"/>
                    <a:pt x="82962" y="107142"/>
                    <a:pt x="84444" y="105714"/>
                  </a:cubicBezTo>
                  <a:cubicBezTo>
                    <a:pt x="85925" y="105714"/>
                    <a:pt x="87407" y="108571"/>
                    <a:pt x="88888" y="107142"/>
                  </a:cubicBezTo>
                  <a:cubicBezTo>
                    <a:pt x="91851" y="105714"/>
                    <a:pt x="94814" y="107142"/>
                    <a:pt x="96296" y="108571"/>
                  </a:cubicBezTo>
                  <a:cubicBezTo>
                    <a:pt x="96296" y="110000"/>
                    <a:pt x="94814" y="112857"/>
                    <a:pt x="94814" y="114285"/>
                  </a:cubicBezTo>
                  <a:cubicBezTo>
                    <a:pt x="93333" y="115714"/>
                    <a:pt x="91851" y="115714"/>
                    <a:pt x="94814" y="117142"/>
                  </a:cubicBezTo>
                  <a:cubicBezTo>
                    <a:pt x="94814" y="117142"/>
                    <a:pt x="97777" y="120000"/>
                    <a:pt x="96296" y="120000"/>
                  </a:cubicBezTo>
                  <a:cubicBezTo>
                    <a:pt x="99259" y="120000"/>
                    <a:pt x="100740" y="104285"/>
                    <a:pt x="102222" y="101428"/>
                  </a:cubicBezTo>
                  <a:cubicBezTo>
                    <a:pt x="102222" y="95714"/>
                    <a:pt x="97777" y="94285"/>
                    <a:pt x="96296" y="90000"/>
                  </a:cubicBezTo>
                  <a:cubicBezTo>
                    <a:pt x="96296" y="87142"/>
                    <a:pt x="96296" y="85714"/>
                    <a:pt x="97777" y="85714"/>
                  </a:cubicBezTo>
                  <a:cubicBezTo>
                    <a:pt x="99259" y="85714"/>
                    <a:pt x="103703" y="84285"/>
                    <a:pt x="103703" y="82857"/>
                  </a:cubicBezTo>
                  <a:cubicBezTo>
                    <a:pt x="102222" y="82857"/>
                    <a:pt x="99259" y="82857"/>
                    <a:pt x="99259" y="81428"/>
                  </a:cubicBezTo>
                  <a:cubicBezTo>
                    <a:pt x="97777" y="81428"/>
                    <a:pt x="97777" y="78571"/>
                    <a:pt x="97777" y="78571"/>
                  </a:cubicBezTo>
                  <a:cubicBezTo>
                    <a:pt x="100740" y="78571"/>
                    <a:pt x="103703" y="78571"/>
                    <a:pt x="106666" y="78571"/>
                  </a:cubicBezTo>
                  <a:cubicBezTo>
                    <a:pt x="108148" y="78571"/>
                    <a:pt x="117037" y="74285"/>
                    <a:pt x="117037" y="75714"/>
                  </a:cubicBezTo>
                  <a:cubicBezTo>
                    <a:pt x="117037" y="72857"/>
                    <a:pt x="112592" y="68571"/>
                    <a:pt x="114074" y="68571"/>
                  </a:cubicBezTo>
                  <a:cubicBezTo>
                    <a:pt x="115555" y="67142"/>
                    <a:pt x="112592" y="68571"/>
                    <a:pt x="114074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2" name="Google Shape;922;g90e2d1f501_0_5781"/>
            <p:cNvSpPr/>
            <p:nvPr/>
          </p:nvSpPr>
          <p:spPr>
            <a:xfrm>
              <a:off x="7923120" y="8978915"/>
              <a:ext cx="261000" cy="30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21818"/>
                  </a:moveTo>
                  <a:cubicBezTo>
                    <a:pt x="77142" y="21818"/>
                    <a:pt x="72857" y="14545"/>
                    <a:pt x="64285" y="10909"/>
                  </a:cubicBezTo>
                  <a:cubicBezTo>
                    <a:pt x="59999" y="7272"/>
                    <a:pt x="51428" y="0"/>
                    <a:pt x="42857" y="0"/>
                  </a:cubicBezTo>
                  <a:cubicBezTo>
                    <a:pt x="42857" y="10909"/>
                    <a:pt x="17142" y="3636"/>
                    <a:pt x="17142" y="14545"/>
                  </a:cubicBezTo>
                  <a:cubicBezTo>
                    <a:pt x="17142" y="21818"/>
                    <a:pt x="17142" y="21818"/>
                    <a:pt x="12857" y="25454"/>
                  </a:cubicBezTo>
                  <a:cubicBezTo>
                    <a:pt x="4285" y="29090"/>
                    <a:pt x="8571" y="32727"/>
                    <a:pt x="8571" y="36363"/>
                  </a:cubicBezTo>
                  <a:cubicBezTo>
                    <a:pt x="8571" y="40000"/>
                    <a:pt x="4285" y="43636"/>
                    <a:pt x="0" y="47272"/>
                  </a:cubicBezTo>
                  <a:cubicBezTo>
                    <a:pt x="0" y="47272"/>
                    <a:pt x="0" y="50909"/>
                    <a:pt x="0" y="54545"/>
                  </a:cubicBezTo>
                  <a:cubicBezTo>
                    <a:pt x="4285" y="58181"/>
                    <a:pt x="0" y="61818"/>
                    <a:pt x="0" y="65454"/>
                  </a:cubicBezTo>
                  <a:cubicBezTo>
                    <a:pt x="0" y="65454"/>
                    <a:pt x="4285" y="76363"/>
                    <a:pt x="8571" y="72727"/>
                  </a:cubicBezTo>
                  <a:cubicBezTo>
                    <a:pt x="17142" y="72727"/>
                    <a:pt x="17142" y="65454"/>
                    <a:pt x="21428" y="65454"/>
                  </a:cubicBezTo>
                  <a:cubicBezTo>
                    <a:pt x="17142" y="65454"/>
                    <a:pt x="25714" y="72727"/>
                    <a:pt x="21428" y="72727"/>
                  </a:cubicBezTo>
                  <a:cubicBezTo>
                    <a:pt x="21428" y="80000"/>
                    <a:pt x="21428" y="83636"/>
                    <a:pt x="12857" y="87272"/>
                  </a:cubicBezTo>
                  <a:cubicBezTo>
                    <a:pt x="12857" y="87272"/>
                    <a:pt x="17142" y="94545"/>
                    <a:pt x="12857" y="94545"/>
                  </a:cubicBezTo>
                  <a:cubicBezTo>
                    <a:pt x="12857" y="98181"/>
                    <a:pt x="8571" y="98181"/>
                    <a:pt x="12857" y="101818"/>
                  </a:cubicBezTo>
                  <a:cubicBezTo>
                    <a:pt x="21428" y="105454"/>
                    <a:pt x="25714" y="105454"/>
                    <a:pt x="34285" y="116363"/>
                  </a:cubicBezTo>
                  <a:cubicBezTo>
                    <a:pt x="38571" y="120000"/>
                    <a:pt x="42857" y="105454"/>
                    <a:pt x="47142" y="105454"/>
                  </a:cubicBezTo>
                  <a:cubicBezTo>
                    <a:pt x="51428" y="94545"/>
                    <a:pt x="55714" y="83636"/>
                    <a:pt x="68571" y="80000"/>
                  </a:cubicBezTo>
                  <a:cubicBezTo>
                    <a:pt x="77142" y="76363"/>
                    <a:pt x="85714" y="76363"/>
                    <a:pt x="94285" y="69090"/>
                  </a:cubicBezTo>
                  <a:cubicBezTo>
                    <a:pt x="102857" y="65454"/>
                    <a:pt x="111428" y="58181"/>
                    <a:pt x="115714" y="47272"/>
                  </a:cubicBezTo>
                  <a:cubicBezTo>
                    <a:pt x="115714" y="40000"/>
                    <a:pt x="119999" y="36363"/>
                    <a:pt x="115714" y="29090"/>
                  </a:cubicBezTo>
                  <a:cubicBezTo>
                    <a:pt x="111428" y="25454"/>
                    <a:pt x="107142" y="21818"/>
                    <a:pt x="102857" y="18181"/>
                  </a:cubicBezTo>
                  <a:cubicBezTo>
                    <a:pt x="98571" y="18181"/>
                    <a:pt x="89999" y="21818"/>
                    <a:pt x="85714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3" name="Google Shape;923;g90e2d1f501_0_5781"/>
            <p:cNvSpPr/>
            <p:nvPr/>
          </p:nvSpPr>
          <p:spPr>
            <a:xfrm>
              <a:off x="7894457" y="9036257"/>
              <a:ext cx="598800" cy="88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875" y="26526"/>
                  </a:moveTo>
                  <a:cubicBezTo>
                    <a:pt x="99375" y="24000"/>
                    <a:pt x="110625" y="18947"/>
                    <a:pt x="105000" y="17684"/>
                  </a:cubicBezTo>
                  <a:cubicBezTo>
                    <a:pt x="101250" y="15157"/>
                    <a:pt x="97500" y="16421"/>
                    <a:pt x="93750" y="16421"/>
                  </a:cubicBezTo>
                  <a:cubicBezTo>
                    <a:pt x="90000" y="15157"/>
                    <a:pt x="90000" y="17684"/>
                    <a:pt x="86250" y="17684"/>
                  </a:cubicBezTo>
                  <a:cubicBezTo>
                    <a:pt x="82500" y="16421"/>
                    <a:pt x="78750" y="16421"/>
                    <a:pt x="76875" y="13894"/>
                  </a:cubicBezTo>
                  <a:cubicBezTo>
                    <a:pt x="75000" y="12631"/>
                    <a:pt x="73125" y="8842"/>
                    <a:pt x="71250" y="7578"/>
                  </a:cubicBezTo>
                  <a:cubicBezTo>
                    <a:pt x="67500" y="6315"/>
                    <a:pt x="65625" y="3789"/>
                    <a:pt x="61875" y="2526"/>
                  </a:cubicBezTo>
                  <a:cubicBezTo>
                    <a:pt x="60000" y="0"/>
                    <a:pt x="56250" y="1263"/>
                    <a:pt x="52500" y="0"/>
                  </a:cubicBezTo>
                  <a:cubicBezTo>
                    <a:pt x="56250" y="2526"/>
                    <a:pt x="58125" y="3789"/>
                    <a:pt x="58125" y="6315"/>
                  </a:cubicBezTo>
                  <a:cubicBezTo>
                    <a:pt x="56250" y="8842"/>
                    <a:pt x="56250" y="11368"/>
                    <a:pt x="52500" y="12631"/>
                  </a:cubicBezTo>
                  <a:cubicBezTo>
                    <a:pt x="48750" y="15157"/>
                    <a:pt x="46875" y="17684"/>
                    <a:pt x="43125" y="17684"/>
                  </a:cubicBezTo>
                  <a:cubicBezTo>
                    <a:pt x="39375" y="18947"/>
                    <a:pt x="35625" y="18947"/>
                    <a:pt x="31875" y="21473"/>
                  </a:cubicBezTo>
                  <a:cubicBezTo>
                    <a:pt x="30000" y="22736"/>
                    <a:pt x="22500" y="34105"/>
                    <a:pt x="20625" y="32842"/>
                  </a:cubicBezTo>
                  <a:cubicBezTo>
                    <a:pt x="16875" y="29052"/>
                    <a:pt x="15000" y="29052"/>
                    <a:pt x="11250" y="27789"/>
                  </a:cubicBezTo>
                  <a:cubicBezTo>
                    <a:pt x="9375" y="27789"/>
                    <a:pt x="9375" y="27789"/>
                    <a:pt x="11250" y="26526"/>
                  </a:cubicBezTo>
                  <a:cubicBezTo>
                    <a:pt x="13125" y="25263"/>
                    <a:pt x="13125" y="24000"/>
                    <a:pt x="11250" y="22736"/>
                  </a:cubicBezTo>
                  <a:cubicBezTo>
                    <a:pt x="7500" y="24000"/>
                    <a:pt x="0" y="29052"/>
                    <a:pt x="3750" y="32842"/>
                  </a:cubicBezTo>
                  <a:cubicBezTo>
                    <a:pt x="3750" y="32842"/>
                    <a:pt x="7500" y="36631"/>
                    <a:pt x="5625" y="37894"/>
                  </a:cubicBezTo>
                  <a:cubicBezTo>
                    <a:pt x="3750" y="37894"/>
                    <a:pt x="1875" y="39157"/>
                    <a:pt x="5625" y="40421"/>
                  </a:cubicBezTo>
                  <a:cubicBezTo>
                    <a:pt x="15000" y="44210"/>
                    <a:pt x="22500" y="51789"/>
                    <a:pt x="26250" y="59368"/>
                  </a:cubicBezTo>
                  <a:cubicBezTo>
                    <a:pt x="31875" y="65684"/>
                    <a:pt x="35625" y="73263"/>
                    <a:pt x="43125" y="79578"/>
                  </a:cubicBezTo>
                  <a:cubicBezTo>
                    <a:pt x="45000" y="82105"/>
                    <a:pt x="48750" y="84631"/>
                    <a:pt x="48750" y="88421"/>
                  </a:cubicBezTo>
                  <a:cubicBezTo>
                    <a:pt x="48750" y="89684"/>
                    <a:pt x="46875" y="88421"/>
                    <a:pt x="46875" y="89684"/>
                  </a:cubicBezTo>
                  <a:cubicBezTo>
                    <a:pt x="48750" y="90947"/>
                    <a:pt x="50625" y="92210"/>
                    <a:pt x="52500" y="93473"/>
                  </a:cubicBezTo>
                  <a:cubicBezTo>
                    <a:pt x="54375" y="96000"/>
                    <a:pt x="56250" y="98526"/>
                    <a:pt x="60000" y="99789"/>
                  </a:cubicBezTo>
                  <a:cubicBezTo>
                    <a:pt x="65625" y="101052"/>
                    <a:pt x="71250" y="103578"/>
                    <a:pt x="76875" y="104842"/>
                  </a:cubicBezTo>
                  <a:cubicBezTo>
                    <a:pt x="80625" y="106105"/>
                    <a:pt x="84375" y="108631"/>
                    <a:pt x="90000" y="109894"/>
                  </a:cubicBezTo>
                  <a:cubicBezTo>
                    <a:pt x="93750" y="112421"/>
                    <a:pt x="97500" y="114947"/>
                    <a:pt x="101250" y="117473"/>
                  </a:cubicBezTo>
                  <a:cubicBezTo>
                    <a:pt x="108750" y="120000"/>
                    <a:pt x="106875" y="114947"/>
                    <a:pt x="110625" y="113684"/>
                  </a:cubicBezTo>
                  <a:cubicBezTo>
                    <a:pt x="112500" y="112421"/>
                    <a:pt x="112500" y="109894"/>
                    <a:pt x="114375" y="108631"/>
                  </a:cubicBezTo>
                  <a:cubicBezTo>
                    <a:pt x="114375" y="107368"/>
                    <a:pt x="120000" y="104842"/>
                    <a:pt x="118125" y="103578"/>
                  </a:cubicBezTo>
                  <a:cubicBezTo>
                    <a:pt x="114375" y="102315"/>
                    <a:pt x="112500" y="102315"/>
                    <a:pt x="114375" y="98526"/>
                  </a:cubicBezTo>
                  <a:cubicBezTo>
                    <a:pt x="114375" y="97263"/>
                    <a:pt x="114375" y="96000"/>
                    <a:pt x="114375" y="96000"/>
                  </a:cubicBezTo>
                  <a:cubicBezTo>
                    <a:pt x="116250" y="94736"/>
                    <a:pt x="118125" y="93473"/>
                    <a:pt x="118125" y="93473"/>
                  </a:cubicBezTo>
                  <a:cubicBezTo>
                    <a:pt x="120000" y="89684"/>
                    <a:pt x="116250" y="83368"/>
                    <a:pt x="120000" y="80842"/>
                  </a:cubicBezTo>
                  <a:cubicBezTo>
                    <a:pt x="120000" y="79578"/>
                    <a:pt x="118125" y="77052"/>
                    <a:pt x="116250" y="74526"/>
                  </a:cubicBezTo>
                  <a:cubicBezTo>
                    <a:pt x="114375" y="70736"/>
                    <a:pt x="112500" y="70736"/>
                    <a:pt x="106875" y="72000"/>
                  </a:cubicBezTo>
                  <a:cubicBezTo>
                    <a:pt x="99375" y="72000"/>
                    <a:pt x="103125" y="63157"/>
                    <a:pt x="103125" y="60631"/>
                  </a:cubicBezTo>
                  <a:cubicBezTo>
                    <a:pt x="99375" y="61894"/>
                    <a:pt x="97500" y="64421"/>
                    <a:pt x="93750" y="64421"/>
                  </a:cubicBezTo>
                  <a:cubicBezTo>
                    <a:pt x="91875" y="64421"/>
                    <a:pt x="88125" y="64421"/>
                    <a:pt x="86250" y="64421"/>
                  </a:cubicBezTo>
                  <a:cubicBezTo>
                    <a:pt x="84375" y="63157"/>
                    <a:pt x="84375" y="60631"/>
                    <a:pt x="82500" y="60631"/>
                  </a:cubicBezTo>
                  <a:cubicBezTo>
                    <a:pt x="76875" y="60631"/>
                    <a:pt x="76875" y="55578"/>
                    <a:pt x="75000" y="53052"/>
                  </a:cubicBezTo>
                  <a:cubicBezTo>
                    <a:pt x="71250" y="50526"/>
                    <a:pt x="69375" y="46736"/>
                    <a:pt x="73125" y="44210"/>
                  </a:cubicBezTo>
                  <a:cubicBezTo>
                    <a:pt x="75000" y="42947"/>
                    <a:pt x="78750" y="42947"/>
                    <a:pt x="78750" y="41684"/>
                  </a:cubicBezTo>
                  <a:cubicBezTo>
                    <a:pt x="78750" y="40421"/>
                    <a:pt x="78750" y="39157"/>
                    <a:pt x="78750" y="37894"/>
                  </a:cubicBezTo>
                  <a:cubicBezTo>
                    <a:pt x="78750" y="34105"/>
                    <a:pt x="78750" y="32842"/>
                    <a:pt x="84375" y="31578"/>
                  </a:cubicBezTo>
                  <a:cubicBezTo>
                    <a:pt x="88125" y="30315"/>
                    <a:pt x="90000" y="30315"/>
                    <a:pt x="93750" y="30315"/>
                  </a:cubicBezTo>
                  <a:cubicBezTo>
                    <a:pt x="95625" y="30315"/>
                    <a:pt x="97500" y="29052"/>
                    <a:pt x="99375" y="27789"/>
                  </a:cubicBezTo>
                  <a:cubicBezTo>
                    <a:pt x="101250" y="27789"/>
                    <a:pt x="110625" y="29052"/>
                    <a:pt x="106875" y="2652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4" name="Google Shape;924;g90e2d1f501_0_5781"/>
            <p:cNvSpPr/>
            <p:nvPr/>
          </p:nvSpPr>
          <p:spPr>
            <a:xfrm>
              <a:off x="8158789" y="9867685"/>
              <a:ext cx="407700" cy="198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15849"/>
                  </a:moveTo>
                  <a:cubicBezTo>
                    <a:pt x="103636" y="15283"/>
                    <a:pt x="109090" y="12452"/>
                    <a:pt x="103636" y="11320"/>
                  </a:cubicBezTo>
                  <a:cubicBezTo>
                    <a:pt x="100909" y="10754"/>
                    <a:pt x="95454" y="9056"/>
                    <a:pt x="98181" y="7924"/>
                  </a:cubicBezTo>
                  <a:cubicBezTo>
                    <a:pt x="103636" y="7358"/>
                    <a:pt x="95454" y="7358"/>
                    <a:pt x="98181" y="6792"/>
                  </a:cubicBezTo>
                  <a:cubicBezTo>
                    <a:pt x="100909" y="6226"/>
                    <a:pt x="98181" y="5660"/>
                    <a:pt x="95454" y="5094"/>
                  </a:cubicBezTo>
                  <a:cubicBezTo>
                    <a:pt x="92727" y="4528"/>
                    <a:pt x="92727" y="3962"/>
                    <a:pt x="92727" y="2830"/>
                  </a:cubicBezTo>
                  <a:cubicBezTo>
                    <a:pt x="92727" y="1698"/>
                    <a:pt x="90000" y="1132"/>
                    <a:pt x="87272" y="0"/>
                  </a:cubicBezTo>
                  <a:cubicBezTo>
                    <a:pt x="84545" y="566"/>
                    <a:pt x="81818" y="1132"/>
                    <a:pt x="81818" y="1698"/>
                  </a:cubicBezTo>
                  <a:cubicBezTo>
                    <a:pt x="79090" y="2830"/>
                    <a:pt x="73636" y="2264"/>
                    <a:pt x="76363" y="3396"/>
                  </a:cubicBezTo>
                  <a:cubicBezTo>
                    <a:pt x="76363" y="5094"/>
                    <a:pt x="76363" y="6792"/>
                    <a:pt x="76363" y="8490"/>
                  </a:cubicBezTo>
                  <a:cubicBezTo>
                    <a:pt x="76363" y="10754"/>
                    <a:pt x="79090" y="13584"/>
                    <a:pt x="76363" y="15849"/>
                  </a:cubicBezTo>
                  <a:cubicBezTo>
                    <a:pt x="73636" y="16415"/>
                    <a:pt x="70909" y="16981"/>
                    <a:pt x="70909" y="17547"/>
                  </a:cubicBezTo>
                  <a:cubicBezTo>
                    <a:pt x="70909" y="18679"/>
                    <a:pt x="73636" y="19811"/>
                    <a:pt x="73636" y="20943"/>
                  </a:cubicBezTo>
                  <a:cubicBezTo>
                    <a:pt x="73636" y="24339"/>
                    <a:pt x="68181" y="28301"/>
                    <a:pt x="62727" y="31698"/>
                  </a:cubicBezTo>
                  <a:cubicBezTo>
                    <a:pt x="60000" y="33396"/>
                    <a:pt x="60000" y="34528"/>
                    <a:pt x="62727" y="36226"/>
                  </a:cubicBezTo>
                  <a:cubicBezTo>
                    <a:pt x="62727" y="37358"/>
                    <a:pt x="62727" y="37924"/>
                    <a:pt x="57272" y="38490"/>
                  </a:cubicBezTo>
                  <a:cubicBezTo>
                    <a:pt x="54545" y="39056"/>
                    <a:pt x="57272" y="39622"/>
                    <a:pt x="57272" y="40188"/>
                  </a:cubicBezTo>
                  <a:cubicBezTo>
                    <a:pt x="57272" y="41886"/>
                    <a:pt x="57272" y="43584"/>
                    <a:pt x="57272" y="45283"/>
                  </a:cubicBezTo>
                  <a:cubicBezTo>
                    <a:pt x="57272" y="45849"/>
                    <a:pt x="57272" y="46981"/>
                    <a:pt x="57272" y="47547"/>
                  </a:cubicBezTo>
                  <a:cubicBezTo>
                    <a:pt x="54545" y="48113"/>
                    <a:pt x="57272" y="49245"/>
                    <a:pt x="54545" y="49811"/>
                  </a:cubicBezTo>
                  <a:cubicBezTo>
                    <a:pt x="49090" y="52641"/>
                    <a:pt x="43636" y="55471"/>
                    <a:pt x="38181" y="58301"/>
                  </a:cubicBezTo>
                  <a:cubicBezTo>
                    <a:pt x="35454" y="60000"/>
                    <a:pt x="27272" y="60566"/>
                    <a:pt x="30000" y="62264"/>
                  </a:cubicBezTo>
                  <a:cubicBezTo>
                    <a:pt x="32727" y="63962"/>
                    <a:pt x="38181" y="66792"/>
                    <a:pt x="32727" y="69056"/>
                  </a:cubicBezTo>
                  <a:cubicBezTo>
                    <a:pt x="27272" y="70188"/>
                    <a:pt x="21818" y="73018"/>
                    <a:pt x="27272" y="74716"/>
                  </a:cubicBezTo>
                  <a:cubicBezTo>
                    <a:pt x="30000" y="75849"/>
                    <a:pt x="32727" y="75849"/>
                    <a:pt x="35454" y="75283"/>
                  </a:cubicBezTo>
                  <a:cubicBezTo>
                    <a:pt x="38181" y="74716"/>
                    <a:pt x="49090" y="74716"/>
                    <a:pt x="46363" y="75283"/>
                  </a:cubicBezTo>
                  <a:cubicBezTo>
                    <a:pt x="46363" y="75283"/>
                    <a:pt x="43636" y="75283"/>
                    <a:pt x="40909" y="75849"/>
                  </a:cubicBezTo>
                  <a:cubicBezTo>
                    <a:pt x="40909" y="76415"/>
                    <a:pt x="40909" y="76415"/>
                    <a:pt x="43636" y="76981"/>
                  </a:cubicBezTo>
                  <a:cubicBezTo>
                    <a:pt x="43636" y="76981"/>
                    <a:pt x="40909" y="77547"/>
                    <a:pt x="40909" y="77547"/>
                  </a:cubicBezTo>
                  <a:cubicBezTo>
                    <a:pt x="38181" y="78679"/>
                    <a:pt x="35454" y="80943"/>
                    <a:pt x="38181" y="82075"/>
                  </a:cubicBezTo>
                  <a:cubicBezTo>
                    <a:pt x="38181" y="82641"/>
                    <a:pt x="38181" y="82641"/>
                    <a:pt x="35454" y="83773"/>
                  </a:cubicBezTo>
                  <a:cubicBezTo>
                    <a:pt x="32727" y="84339"/>
                    <a:pt x="38181" y="84339"/>
                    <a:pt x="40909" y="84905"/>
                  </a:cubicBezTo>
                  <a:cubicBezTo>
                    <a:pt x="40909" y="84905"/>
                    <a:pt x="40909" y="84905"/>
                    <a:pt x="38181" y="85471"/>
                  </a:cubicBezTo>
                  <a:cubicBezTo>
                    <a:pt x="35454" y="85471"/>
                    <a:pt x="30000" y="86037"/>
                    <a:pt x="35454" y="86037"/>
                  </a:cubicBezTo>
                  <a:cubicBezTo>
                    <a:pt x="32727" y="86603"/>
                    <a:pt x="35454" y="88301"/>
                    <a:pt x="38181" y="88301"/>
                  </a:cubicBezTo>
                  <a:cubicBezTo>
                    <a:pt x="35454" y="88301"/>
                    <a:pt x="27272" y="87735"/>
                    <a:pt x="30000" y="89433"/>
                  </a:cubicBezTo>
                  <a:cubicBezTo>
                    <a:pt x="30000" y="89433"/>
                    <a:pt x="32727" y="92264"/>
                    <a:pt x="27272" y="91698"/>
                  </a:cubicBezTo>
                  <a:cubicBezTo>
                    <a:pt x="27272" y="91698"/>
                    <a:pt x="21818" y="90566"/>
                    <a:pt x="21818" y="90000"/>
                  </a:cubicBezTo>
                  <a:cubicBezTo>
                    <a:pt x="16363" y="89433"/>
                    <a:pt x="19090" y="88867"/>
                    <a:pt x="13636" y="89433"/>
                  </a:cubicBezTo>
                  <a:cubicBezTo>
                    <a:pt x="13636" y="89433"/>
                    <a:pt x="10909" y="90000"/>
                    <a:pt x="10909" y="90000"/>
                  </a:cubicBezTo>
                  <a:cubicBezTo>
                    <a:pt x="10909" y="90566"/>
                    <a:pt x="13636" y="90566"/>
                    <a:pt x="10909" y="91132"/>
                  </a:cubicBezTo>
                  <a:cubicBezTo>
                    <a:pt x="10909" y="91698"/>
                    <a:pt x="0" y="91698"/>
                    <a:pt x="0" y="92830"/>
                  </a:cubicBezTo>
                  <a:cubicBezTo>
                    <a:pt x="0" y="92830"/>
                    <a:pt x="2727" y="93396"/>
                    <a:pt x="5454" y="93396"/>
                  </a:cubicBezTo>
                  <a:cubicBezTo>
                    <a:pt x="5454" y="93396"/>
                    <a:pt x="2727" y="92830"/>
                    <a:pt x="5454" y="92264"/>
                  </a:cubicBezTo>
                  <a:cubicBezTo>
                    <a:pt x="5454" y="92264"/>
                    <a:pt x="13636" y="93396"/>
                    <a:pt x="19090" y="92830"/>
                  </a:cubicBezTo>
                  <a:cubicBezTo>
                    <a:pt x="30000" y="92264"/>
                    <a:pt x="13636" y="96226"/>
                    <a:pt x="19090" y="96792"/>
                  </a:cubicBezTo>
                  <a:cubicBezTo>
                    <a:pt x="21818" y="96792"/>
                    <a:pt x="27272" y="96226"/>
                    <a:pt x="30000" y="96792"/>
                  </a:cubicBezTo>
                  <a:cubicBezTo>
                    <a:pt x="32727" y="96792"/>
                    <a:pt x="32727" y="98490"/>
                    <a:pt x="30000" y="97924"/>
                  </a:cubicBezTo>
                  <a:cubicBezTo>
                    <a:pt x="30000" y="97924"/>
                    <a:pt x="21818" y="96792"/>
                    <a:pt x="21818" y="97358"/>
                  </a:cubicBezTo>
                  <a:cubicBezTo>
                    <a:pt x="19090" y="97924"/>
                    <a:pt x="16363" y="97924"/>
                    <a:pt x="19090" y="98490"/>
                  </a:cubicBezTo>
                  <a:cubicBezTo>
                    <a:pt x="19090" y="98490"/>
                    <a:pt x="24545" y="99622"/>
                    <a:pt x="21818" y="99622"/>
                  </a:cubicBezTo>
                  <a:cubicBezTo>
                    <a:pt x="19090" y="99622"/>
                    <a:pt x="19090" y="101320"/>
                    <a:pt x="19090" y="101320"/>
                  </a:cubicBezTo>
                  <a:cubicBezTo>
                    <a:pt x="16363" y="103018"/>
                    <a:pt x="24545" y="100754"/>
                    <a:pt x="24545" y="100754"/>
                  </a:cubicBezTo>
                  <a:cubicBezTo>
                    <a:pt x="24545" y="100754"/>
                    <a:pt x="21818" y="103584"/>
                    <a:pt x="24545" y="103018"/>
                  </a:cubicBezTo>
                  <a:cubicBezTo>
                    <a:pt x="24545" y="103018"/>
                    <a:pt x="21818" y="103018"/>
                    <a:pt x="21818" y="103584"/>
                  </a:cubicBezTo>
                  <a:cubicBezTo>
                    <a:pt x="19090" y="104150"/>
                    <a:pt x="21818" y="104150"/>
                    <a:pt x="24545" y="104716"/>
                  </a:cubicBezTo>
                  <a:cubicBezTo>
                    <a:pt x="24545" y="104716"/>
                    <a:pt x="19090" y="105283"/>
                    <a:pt x="19090" y="105283"/>
                  </a:cubicBezTo>
                  <a:cubicBezTo>
                    <a:pt x="16363" y="105283"/>
                    <a:pt x="19090" y="105283"/>
                    <a:pt x="19090" y="105849"/>
                  </a:cubicBezTo>
                  <a:cubicBezTo>
                    <a:pt x="16363" y="106981"/>
                    <a:pt x="27272" y="106981"/>
                    <a:pt x="27272" y="106415"/>
                  </a:cubicBezTo>
                  <a:cubicBezTo>
                    <a:pt x="27272" y="106981"/>
                    <a:pt x="24545" y="106981"/>
                    <a:pt x="27272" y="107547"/>
                  </a:cubicBezTo>
                  <a:cubicBezTo>
                    <a:pt x="27272" y="107547"/>
                    <a:pt x="27272" y="107547"/>
                    <a:pt x="27272" y="107547"/>
                  </a:cubicBezTo>
                  <a:cubicBezTo>
                    <a:pt x="27272" y="108113"/>
                    <a:pt x="21818" y="108679"/>
                    <a:pt x="21818" y="109245"/>
                  </a:cubicBezTo>
                  <a:cubicBezTo>
                    <a:pt x="19090" y="110377"/>
                    <a:pt x="27272" y="108679"/>
                    <a:pt x="30000" y="108679"/>
                  </a:cubicBezTo>
                  <a:cubicBezTo>
                    <a:pt x="27272" y="109245"/>
                    <a:pt x="30000" y="109811"/>
                    <a:pt x="30000" y="109811"/>
                  </a:cubicBezTo>
                  <a:cubicBezTo>
                    <a:pt x="30000" y="110377"/>
                    <a:pt x="21818" y="110943"/>
                    <a:pt x="21818" y="110943"/>
                  </a:cubicBezTo>
                  <a:cubicBezTo>
                    <a:pt x="27272" y="111509"/>
                    <a:pt x="27272" y="110943"/>
                    <a:pt x="30000" y="112075"/>
                  </a:cubicBezTo>
                  <a:cubicBezTo>
                    <a:pt x="32727" y="113207"/>
                    <a:pt x="38181" y="110377"/>
                    <a:pt x="35454" y="110377"/>
                  </a:cubicBezTo>
                  <a:cubicBezTo>
                    <a:pt x="38181" y="110377"/>
                    <a:pt x="38181" y="110943"/>
                    <a:pt x="40909" y="111509"/>
                  </a:cubicBezTo>
                  <a:cubicBezTo>
                    <a:pt x="40909" y="111509"/>
                    <a:pt x="40909" y="110377"/>
                    <a:pt x="40909" y="110377"/>
                  </a:cubicBezTo>
                  <a:cubicBezTo>
                    <a:pt x="40909" y="110377"/>
                    <a:pt x="40909" y="111509"/>
                    <a:pt x="40909" y="111509"/>
                  </a:cubicBezTo>
                  <a:cubicBezTo>
                    <a:pt x="43636" y="110943"/>
                    <a:pt x="43636" y="110377"/>
                    <a:pt x="43636" y="110943"/>
                  </a:cubicBezTo>
                  <a:cubicBezTo>
                    <a:pt x="46363" y="110943"/>
                    <a:pt x="43636" y="112075"/>
                    <a:pt x="43636" y="112075"/>
                  </a:cubicBezTo>
                  <a:cubicBezTo>
                    <a:pt x="40909" y="112641"/>
                    <a:pt x="46363" y="112641"/>
                    <a:pt x="43636" y="113207"/>
                  </a:cubicBezTo>
                  <a:cubicBezTo>
                    <a:pt x="40909" y="114339"/>
                    <a:pt x="46363" y="113773"/>
                    <a:pt x="49090" y="114339"/>
                  </a:cubicBezTo>
                  <a:cubicBezTo>
                    <a:pt x="57272" y="114339"/>
                    <a:pt x="65454" y="115471"/>
                    <a:pt x="57272" y="116603"/>
                  </a:cubicBezTo>
                  <a:cubicBezTo>
                    <a:pt x="54545" y="117169"/>
                    <a:pt x="46363" y="116603"/>
                    <a:pt x="43636" y="117169"/>
                  </a:cubicBezTo>
                  <a:cubicBezTo>
                    <a:pt x="40909" y="118301"/>
                    <a:pt x="49090" y="117735"/>
                    <a:pt x="51818" y="118301"/>
                  </a:cubicBezTo>
                  <a:cubicBezTo>
                    <a:pt x="49090" y="118301"/>
                    <a:pt x="49090" y="118301"/>
                    <a:pt x="49090" y="118301"/>
                  </a:cubicBezTo>
                  <a:cubicBezTo>
                    <a:pt x="49090" y="118301"/>
                    <a:pt x="60000" y="120000"/>
                    <a:pt x="65454" y="118867"/>
                  </a:cubicBezTo>
                  <a:cubicBezTo>
                    <a:pt x="68181" y="117735"/>
                    <a:pt x="62727" y="116603"/>
                    <a:pt x="68181" y="115471"/>
                  </a:cubicBezTo>
                  <a:cubicBezTo>
                    <a:pt x="70909" y="114339"/>
                    <a:pt x="79090" y="114339"/>
                    <a:pt x="81818" y="114339"/>
                  </a:cubicBezTo>
                  <a:cubicBezTo>
                    <a:pt x="95454" y="112641"/>
                    <a:pt x="76363" y="112641"/>
                    <a:pt x="70909" y="112641"/>
                  </a:cubicBezTo>
                  <a:cubicBezTo>
                    <a:pt x="65454" y="112641"/>
                    <a:pt x="57272" y="112641"/>
                    <a:pt x="51818" y="112075"/>
                  </a:cubicBezTo>
                  <a:cubicBezTo>
                    <a:pt x="46363" y="110943"/>
                    <a:pt x="46363" y="110943"/>
                    <a:pt x="46363" y="108679"/>
                  </a:cubicBezTo>
                  <a:cubicBezTo>
                    <a:pt x="46363" y="106415"/>
                    <a:pt x="43636" y="108113"/>
                    <a:pt x="35454" y="106981"/>
                  </a:cubicBezTo>
                  <a:cubicBezTo>
                    <a:pt x="32727" y="106981"/>
                    <a:pt x="32727" y="105283"/>
                    <a:pt x="32727" y="104716"/>
                  </a:cubicBezTo>
                  <a:cubicBezTo>
                    <a:pt x="30000" y="103584"/>
                    <a:pt x="30000" y="101886"/>
                    <a:pt x="35454" y="101320"/>
                  </a:cubicBezTo>
                  <a:cubicBezTo>
                    <a:pt x="38181" y="100754"/>
                    <a:pt x="38181" y="100754"/>
                    <a:pt x="40909" y="100188"/>
                  </a:cubicBezTo>
                  <a:cubicBezTo>
                    <a:pt x="40909" y="99622"/>
                    <a:pt x="43636" y="99056"/>
                    <a:pt x="46363" y="99056"/>
                  </a:cubicBezTo>
                  <a:cubicBezTo>
                    <a:pt x="49090" y="98490"/>
                    <a:pt x="43636" y="96792"/>
                    <a:pt x="46363" y="95660"/>
                  </a:cubicBezTo>
                  <a:cubicBezTo>
                    <a:pt x="46363" y="95094"/>
                    <a:pt x="51818" y="94528"/>
                    <a:pt x="54545" y="93396"/>
                  </a:cubicBezTo>
                  <a:cubicBezTo>
                    <a:pt x="54545" y="92264"/>
                    <a:pt x="54545" y="90566"/>
                    <a:pt x="57272" y="89433"/>
                  </a:cubicBezTo>
                  <a:cubicBezTo>
                    <a:pt x="57272" y="88301"/>
                    <a:pt x="62727" y="88301"/>
                    <a:pt x="57272" y="87169"/>
                  </a:cubicBezTo>
                  <a:cubicBezTo>
                    <a:pt x="54545" y="86603"/>
                    <a:pt x="46363" y="86603"/>
                    <a:pt x="57272" y="86037"/>
                  </a:cubicBezTo>
                  <a:cubicBezTo>
                    <a:pt x="70909" y="85471"/>
                    <a:pt x="54545" y="85471"/>
                    <a:pt x="51818" y="84339"/>
                  </a:cubicBezTo>
                  <a:cubicBezTo>
                    <a:pt x="51818" y="82641"/>
                    <a:pt x="51818" y="80377"/>
                    <a:pt x="51818" y="79245"/>
                  </a:cubicBezTo>
                  <a:cubicBezTo>
                    <a:pt x="51818" y="76981"/>
                    <a:pt x="51818" y="74150"/>
                    <a:pt x="51818" y="71886"/>
                  </a:cubicBezTo>
                  <a:cubicBezTo>
                    <a:pt x="54545" y="70188"/>
                    <a:pt x="57272" y="67358"/>
                    <a:pt x="62727" y="66226"/>
                  </a:cubicBezTo>
                  <a:cubicBezTo>
                    <a:pt x="70909" y="64528"/>
                    <a:pt x="62727" y="61698"/>
                    <a:pt x="62727" y="60000"/>
                  </a:cubicBezTo>
                  <a:cubicBezTo>
                    <a:pt x="62727" y="58867"/>
                    <a:pt x="65454" y="58301"/>
                    <a:pt x="70909" y="57735"/>
                  </a:cubicBezTo>
                  <a:cubicBezTo>
                    <a:pt x="76363" y="56603"/>
                    <a:pt x="73636" y="56037"/>
                    <a:pt x="73636" y="54339"/>
                  </a:cubicBezTo>
                  <a:cubicBezTo>
                    <a:pt x="73636" y="52075"/>
                    <a:pt x="81818" y="50377"/>
                    <a:pt x="79090" y="48113"/>
                  </a:cubicBezTo>
                  <a:cubicBezTo>
                    <a:pt x="79090" y="46415"/>
                    <a:pt x="76363" y="44716"/>
                    <a:pt x="73636" y="43018"/>
                  </a:cubicBezTo>
                  <a:cubicBezTo>
                    <a:pt x="73636" y="42452"/>
                    <a:pt x="70909" y="41886"/>
                    <a:pt x="73636" y="41320"/>
                  </a:cubicBezTo>
                  <a:cubicBezTo>
                    <a:pt x="76363" y="40754"/>
                    <a:pt x="79090" y="38490"/>
                    <a:pt x="79090" y="37924"/>
                  </a:cubicBezTo>
                  <a:cubicBezTo>
                    <a:pt x="79090" y="37358"/>
                    <a:pt x="76363" y="36226"/>
                    <a:pt x="81818" y="35094"/>
                  </a:cubicBezTo>
                  <a:cubicBezTo>
                    <a:pt x="84545" y="34528"/>
                    <a:pt x="81818" y="33396"/>
                    <a:pt x="84545" y="32830"/>
                  </a:cubicBezTo>
                  <a:cubicBezTo>
                    <a:pt x="84545" y="31698"/>
                    <a:pt x="90000" y="31132"/>
                    <a:pt x="92727" y="30566"/>
                  </a:cubicBezTo>
                  <a:cubicBezTo>
                    <a:pt x="92727" y="30000"/>
                    <a:pt x="100909" y="28301"/>
                    <a:pt x="100909" y="27735"/>
                  </a:cubicBezTo>
                  <a:cubicBezTo>
                    <a:pt x="100909" y="27169"/>
                    <a:pt x="98181" y="26037"/>
                    <a:pt x="98181" y="24905"/>
                  </a:cubicBezTo>
                  <a:cubicBezTo>
                    <a:pt x="98181" y="23773"/>
                    <a:pt x="98181" y="23207"/>
                    <a:pt x="98181" y="22075"/>
                  </a:cubicBezTo>
                  <a:cubicBezTo>
                    <a:pt x="98181" y="20377"/>
                    <a:pt x="100909" y="20377"/>
                    <a:pt x="109090" y="19811"/>
                  </a:cubicBezTo>
                  <a:cubicBezTo>
                    <a:pt x="120000" y="19245"/>
                    <a:pt x="120000" y="18113"/>
                    <a:pt x="120000" y="15849"/>
                  </a:cubicBezTo>
                  <a:cubicBezTo>
                    <a:pt x="117272" y="16415"/>
                    <a:pt x="111818" y="16415"/>
                    <a:pt x="109090" y="15849"/>
                  </a:cubicBezTo>
                  <a:cubicBezTo>
                    <a:pt x="109090" y="15849"/>
                    <a:pt x="109090" y="16415"/>
                    <a:pt x="109090" y="1584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5" name="Google Shape;925;g90e2d1f501_0_5781"/>
            <p:cNvSpPr/>
            <p:nvPr/>
          </p:nvSpPr>
          <p:spPr>
            <a:xfrm>
              <a:off x="7343386" y="8090115"/>
              <a:ext cx="598800" cy="65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375" y="72000"/>
                  </a:moveTo>
                  <a:cubicBezTo>
                    <a:pt x="106875" y="68571"/>
                    <a:pt x="108750" y="66857"/>
                    <a:pt x="108750" y="60000"/>
                  </a:cubicBezTo>
                  <a:cubicBezTo>
                    <a:pt x="103125" y="60000"/>
                    <a:pt x="97500" y="60000"/>
                    <a:pt x="93750" y="60000"/>
                  </a:cubicBezTo>
                  <a:cubicBezTo>
                    <a:pt x="90000" y="60000"/>
                    <a:pt x="91875" y="58285"/>
                    <a:pt x="91875" y="56571"/>
                  </a:cubicBezTo>
                  <a:cubicBezTo>
                    <a:pt x="91875" y="54857"/>
                    <a:pt x="90000" y="51428"/>
                    <a:pt x="88125" y="51428"/>
                  </a:cubicBezTo>
                  <a:cubicBezTo>
                    <a:pt x="88125" y="49714"/>
                    <a:pt x="90000" y="49714"/>
                    <a:pt x="90000" y="48000"/>
                  </a:cubicBezTo>
                  <a:cubicBezTo>
                    <a:pt x="91875" y="46285"/>
                    <a:pt x="90000" y="44571"/>
                    <a:pt x="88125" y="44571"/>
                  </a:cubicBezTo>
                  <a:cubicBezTo>
                    <a:pt x="88125" y="42857"/>
                    <a:pt x="90000" y="41142"/>
                    <a:pt x="88125" y="39428"/>
                  </a:cubicBezTo>
                  <a:cubicBezTo>
                    <a:pt x="84375" y="36000"/>
                    <a:pt x="80625" y="36000"/>
                    <a:pt x="76875" y="36000"/>
                  </a:cubicBezTo>
                  <a:cubicBezTo>
                    <a:pt x="75000" y="36000"/>
                    <a:pt x="71250" y="32571"/>
                    <a:pt x="69375" y="30857"/>
                  </a:cubicBezTo>
                  <a:cubicBezTo>
                    <a:pt x="65625" y="30857"/>
                    <a:pt x="63750" y="27428"/>
                    <a:pt x="61875" y="27428"/>
                  </a:cubicBezTo>
                  <a:cubicBezTo>
                    <a:pt x="58125" y="27428"/>
                    <a:pt x="56250" y="27428"/>
                    <a:pt x="54375" y="27428"/>
                  </a:cubicBezTo>
                  <a:cubicBezTo>
                    <a:pt x="50625" y="27428"/>
                    <a:pt x="43125" y="18857"/>
                    <a:pt x="43125" y="15428"/>
                  </a:cubicBezTo>
                  <a:cubicBezTo>
                    <a:pt x="43125" y="13714"/>
                    <a:pt x="43125" y="12000"/>
                    <a:pt x="43125" y="10285"/>
                  </a:cubicBezTo>
                  <a:cubicBezTo>
                    <a:pt x="43125" y="8571"/>
                    <a:pt x="43125" y="8571"/>
                    <a:pt x="43125" y="6857"/>
                  </a:cubicBezTo>
                  <a:cubicBezTo>
                    <a:pt x="43125" y="0"/>
                    <a:pt x="39375" y="3428"/>
                    <a:pt x="33750" y="5142"/>
                  </a:cubicBezTo>
                  <a:cubicBezTo>
                    <a:pt x="28125" y="5142"/>
                    <a:pt x="24375" y="10285"/>
                    <a:pt x="18750" y="10285"/>
                  </a:cubicBezTo>
                  <a:cubicBezTo>
                    <a:pt x="15000" y="10285"/>
                    <a:pt x="15000" y="13714"/>
                    <a:pt x="13125" y="15428"/>
                  </a:cubicBezTo>
                  <a:cubicBezTo>
                    <a:pt x="11250" y="15428"/>
                    <a:pt x="5625" y="13714"/>
                    <a:pt x="3750" y="13714"/>
                  </a:cubicBezTo>
                  <a:cubicBezTo>
                    <a:pt x="7500" y="15428"/>
                    <a:pt x="9375" y="24000"/>
                    <a:pt x="11250" y="27428"/>
                  </a:cubicBezTo>
                  <a:cubicBezTo>
                    <a:pt x="7500" y="29142"/>
                    <a:pt x="9375" y="36000"/>
                    <a:pt x="9375" y="39428"/>
                  </a:cubicBezTo>
                  <a:cubicBezTo>
                    <a:pt x="9375" y="42857"/>
                    <a:pt x="9375" y="44571"/>
                    <a:pt x="7500" y="46285"/>
                  </a:cubicBezTo>
                  <a:cubicBezTo>
                    <a:pt x="5625" y="48000"/>
                    <a:pt x="5625" y="51428"/>
                    <a:pt x="5625" y="53142"/>
                  </a:cubicBezTo>
                  <a:cubicBezTo>
                    <a:pt x="3750" y="56571"/>
                    <a:pt x="9375" y="56571"/>
                    <a:pt x="9375" y="60000"/>
                  </a:cubicBezTo>
                  <a:cubicBezTo>
                    <a:pt x="9375" y="61714"/>
                    <a:pt x="5625" y="63428"/>
                    <a:pt x="5625" y="65142"/>
                  </a:cubicBezTo>
                  <a:cubicBezTo>
                    <a:pt x="0" y="70285"/>
                    <a:pt x="7500" y="72000"/>
                    <a:pt x="7500" y="78857"/>
                  </a:cubicBezTo>
                  <a:cubicBezTo>
                    <a:pt x="7500" y="80571"/>
                    <a:pt x="7500" y="82285"/>
                    <a:pt x="7500" y="84000"/>
                  </a:cubicBezTo>
                  <a:cubicBezTo>
                    <a:pt x="9375" y="85714"/>
                    <a:pt x="11250" y="87428"/>
                    <a:pt x="13125" y="89142"/>
                  </a:cubicBezTo>
                  <a:cubicBezTo>
                    <a:pt x="13125" y="90857"/>
                    <a:pt x="9375" y="90857"/>
                    <a:pt x="13125" y="92571"/>
                  </a:cubicBezTo>
                  <a:cubicBezTo>
                    <a:pt x="13125" y="92571"/>
                    <a:pt x="11250" y="96000"/>
                    <a:pt x="11250" y="96000"/>
                  </a:cubicBezTo>
                  <a:cubicBezTo>
                    <a:pt x="11250" y="101142"/>
                    <a:pt x="16875" y="104571"/>
                    <a:pt x="16875" y="108000"/>
                  </a:cubicBezTo>
                  <a:cubicBezTo>
                    <a:pt x="18750" y="113142"/>
                    <a:pt x="15000" y="118285"/>
                    <a:pt x="24375" y="118285"/>
                  </a:cubicBezTo>
                  <a:cubicBezTo>
                    <a:pt x="26250" y="120000"/>
                    <a:pt x="26250" y="116571"/>
                    <a:pt x="26250" y="114857"/>
                  </a:cubicBezTo>
                  <a:cubicBezTo>
                    <a:pt x="26250" y="113142"/>
                    <a:pt x="30000" y="111428"/>
                    <a:pt x="31875" y="111428"/>
                  </a:cubicBezTo>
                  <a:cubicBezTo>
                    <a:pt x="33750" y="109714"/>
                    <a:pt x="35625" y="108000"/>
                    <a:pt x="37500" y="111428"/>
                  </a:cubicBezTo>
                  <a:cubicBezTo>
                    <a:pt x="41250" y="113142"/>
                    <a:pt x="45000" y="111428"/>
                    <a:pt x="46875" y="111428"/>
                  </a:cubicBezTo>
                  <a:cubicBezTo>
                    <a:pt x="50625" y="111428"/>
                    <a:pt x="50625" y="116571"/>
                    <a:pt x="52500" y="116571"/>
                  </a:cubicBezTo>
                  <a:cubicBezTo>
                    <a:pt x="54375" y="116571"/>
                    <a:pt x="56250" y="113142"/>
                    <a:pt x="58125" y="111428"/>
                  </a:cubicBezTo>
                  <a:cubicBezTo>
                    <a:pt x="60000" y="108000"/>
                    <a:pt x="67500" y="113142"/>
                    <a:pt x="69375" y="109714"/>
                  </a:cubicBezTo>
                  <a:cubicBezTo>
                    <a:pt x="73125" y="101142"/>
                    <a:pt x="71250" y="92571"/>
                    <a:pt x="82500" y="89142"/>
                  </a:cubicBezTo>
                  <a:cubicBezTo>
                    <a:pt x="86250" y="87428"/>
                    <a:pt x="91875" y="87428"/>
                    <a:pt x="97500" y="87428"/>
                  </a:cubicBezTo>
                  <a:cubicBezTo>
                    <a:pt x="103125" y="87428"/>
                    <a:pt x="106875" y="89142"/>
                    <a:pt x="110625" y="92571"/>
                  </a:cubicBezTo>
                  <a:cubicBezTo>
                    <a:pt x="112500" y="87428"/>
                    <a:pt x="120000" y="73714"/>
                    <a:pt x="114375" y="72000"/>
                  </a:cubicBezTo>
                  <a:cubicBezTo>
                    <a:pt x="112500" y="70285"/>
                    <a:pt x="116250" y="72000"/>
                    <a:pt x="114375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6" name="Google Shape;926;g90e2d1f501_0_5781"/>
            <p:cNvSpPr/>
            <p:nvPr/>
          </p:nvSpPr>
          <p:spPr>
            <a:xfrm>
              <a:off x="8773440" y="9950507"/>
              <a:ext cx="420300" cy="41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65454"/>
                  </a:moveTo>
                  <a:cubicBezTo>
                    <a:pt x="104000" y="68181"/>
                    <a:pt x="98666" y="70909"/>
                    <a:pt x="96000" y="65454"/>
                  </a:cubicBezTo>
                  <a:cubicBezTo>
                    <a:pt x="93333" y="62727"/>
                    <a:pt x="98666" y="60000"/>
                    <a:pt x="96000" y="54545"/>
                  </a:cubicBezTo>
                  <a:cubicBezTo>
                    <a:pt x="93333" y="51818"/>
                    <a:pt x="93333" y="49090"/>
                    <a:pt x="90666" y="46363"/>
                  </a:cubicBezTo>
                  <a:cubicBezTo>
                    <a:pt x="82666" y="40909"/>
                    <a:pt x="82666" y="46363"/>
                    <a:pt x="77333" y="43636"/>
                  </a:cubicBezTo>
                  <a:cubicBezTo>
                    <a:pt x="74666" y="43636"/>
                    <a:pt x="72000" y="43636"/>
                    <a:pt x="66666" y="40909"/>
                  </a:cubicBezTo>
                  <a:cubicBezTo>
                    <a:pt x="61333" y="40909"/>
                    <a:pt x="64000" y="35454"/>
                    <a:pt x="66666" y="32727"/>
                  </a:cubicBezTo>
                  <a:cubicBezTo>
                    <a:pt x="66666" y="27272"/>
                    <a:pt x="64000" y="21818"/>
                    <a:pt x="64000" y="19090"/>
                  </a:cubicBezTo>
                  <a:cubicBezTo>
                    <a:pt x="61333" y="10909"/>
                    <a:pt x="64000" y="10909"/>
                    <a:pt x="56000" y="8181"/>
                  </a:cubicBezTo>
                  <a:cubicBezTo>
                    <a:pt x="50666" y="2727"/>
                    <a:pt x="48000" y="0"/>
                    <a:pt x="37333" y="2727"/>
                  </a:cubicBezTo>
                  <a:cubicBezTo>
                    <a:pt x="29333" y="2727"/>
                    <a:pt x="18666" y="5454"/>
                    <a:pt x="13333" y="8181"/>
                  </a:cubicBezTo>
                  <a:cubicBezTo>
                    <a:pt x="5333" y="16363"/>
                    <a:pt x="8000" y="21818"/>
                    <a:pt x="5333" y="30000"/>
                  </a:cubicBezTo>
                  <a:cubicBezTo>
                    <a:pt x="5333" y="32727"/>
                    <a:pt x="2666" y="35454"/>
                    <a:pt x="2666" y="38181"/>
                  </a:cubicBezTo>
                  <a:cubicBezTo>
                    <a:pt x="0" y="40909"/>
                    <a:pt x="2666" y="40909"/>
                    <a:pt x="5333" y="46363"/>
                  </a:cubicBezTo>
                  <a:cubicBezTo>
                    <a:pt x="10666" y="54545"/>
                    <a:pt x="16000" y="57272"/>
                    <a:pt x="24000" y="65454"/>
                  </a:cubicBezTo>
                  <a:cubicBezTo>
                    <a:pt x="26666" y="68181"/>
                    <a:pt x="32000" y="68181"/>
                    <a:pt x="34666" y="68181"/>
                  </a:cubicBezTo>
                  <a:cubicBezTo>
                    <a:pt x="40000" y="68181"/>
                    <a:pt x="42666" y="70909"/>
                    <a:pt x="45333" y="73636"/>
                  </a:cubicBezTo>
                  <a:cubicBezTo>
                    <a:pt x="50666" y="76363"/>
                    <a:pt x="72000" y="84545"/>
                    <a:pt x="66666" y="95454"/>
                  </a:cubicBezTo>
                  <a:cubicBezTo>
                    <a:pt x="64000" y="98181"/>
                    <a:pt x="58666" y="100909"/>
                    <a:pt x="58666" y="106363"/>
                  </a:cubicBezTo>
                  <a:cubicBezTo>
                    <a:pt x="58666" y="111818"/>
                    <a:pt x="58666" y="111818"/>
                    <a:pt x="53333" y="114545"/>
                  </a:cubicBezTo>
                  <a:cubicBezTo>
                    <a:pt x="50666" y="120000"/>
                    <a:pt x="72000" y="117272"/>
                    <a:pt x="74666" y="120000"/>
                  </a:cubicBezTo>
                  <a:cubicBezTo>
                    <a:pt x="80000" y="120000"/>
                    <a:pt x="80000" y="120000"/>
                    <a:pt x="85333" y="117272"/>
                  </a:cubicBezTo>
                  <a:cubicBezTo>
                    <a:pt x="88000" y="111818"/>
                    <a:pt x="96000" y="117272"/>
                    <a:pt x="98666" y="114545"/>
                  </a:cubicBezTo>
                  <a:cubicBezTo>
                    <a:pt x="101333" y="111818"/>
                    <a:pt x="104000" y="109090"/>
                    <a:pt x="106666" y="106363"/>
                  </a:cubicBezTo>
                  <a:cubicBezTo>
                    <a:pt x="109333" y="100909"/>
                    <a:pt x="106666" y="95454"/>
                    <a:pt x="109333" y="92727"/>
                  </a:cubicBezTo>
                  <a:cubicBezTo>
                    <a:pt x="109333" y="87272"/>
                    <a:pt x="120000" y="65454"/>
                    <a:pt x="106666" y="65454"/>
                  </a:cubicBezTo>
                  <a:cubicBezTo>
                    <a:pt x="106666" y="68181"/>
                    <a:pt x="109333" y="65454"/>
                    <a:pt x="106666" y="654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7" name="Google Shape;927;g90e2d1f501_0_5781"/>
            <p:cNvSpPr/>
            <p:nvPr/>
          </p:nvSpPr>
          <p:spPr>
            <a:xfrm>
              <a:off x="8241592" y="8800525"/>
              <a:ext cx="1856700" cy="18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190" y="34029"/>
                  </a:moveTo>
                  <a:cubicBezTo>
                    <a:pt x="117587" y="32835"/>
                    <a:pt x="117587" y="31641"/>
                    <a:pt x="116984" y="31044"/>
                  </a:cubicBezTo>
                  <a:cubicBezTo>
                    <a:pt x="115778" y="30447"/>
                    <a:pt x="113969" y="31044"/>
                    <a:pt x="113366" y="30447"/>
                  </a:cubicBezTo>
                  <a:cubicBezTo>
                    <a:pt x="110351" y="29850"/>
                    <a:pt x="108542" y="27462"/>
                    <a:pt x="106733" y="26268"/>
                  </a:cubicBezTo>
                  <a:cubicBezTo>
                    <a:pt x="105527" y="25671"/>
                    <a:pt x="104321" y="25074"/>
                    <a:pt x="103718" y="24477"/>
                  </a:cubicBezTo>
                  <a:cubicBezTo>
                    <a:pt x="101909" y="23880"/>
                    <a:pt x="101306" y="24477"/>
                    <a:pt x="99497" y="24477"/>
                  </a:cubicBezTo>
                  <a:cubicBezTo>
                    <a:pt x="97085" y="25074"/>
                    <a:pt x="94673" y="22089"/>
                    <a:pt x="92261" y="23283"/>
                  </a:cubicBezTo>
                  <a:cubicBezTo>
                    <a:pt x="90452" y="23880"/>
                    <a:pt x="88643" y="20895"/>
                    <a:pt x="87437" y="20298"/>
                  </a:cubicBezTo>
                  <a:cubicBezTo>
                    <a:pt x="85628" y="19104"/>
                    <a:pt x="83216" y="17910"/>
                    <a:pt x="81407" y="17910"/>
                  </a:cubicBezTo>
                  <a:cubicBezTo>
                    <a:pt x="80201" y="17313"/>
                    <a:pt x="78994" y="17313"/>
                    <a:pt x="78391" y="17910"/>
                  </a:cubicBezTo>
                  <a:cubicBezTo>
                    <a:pt x="77788" y="19701"/>
                    <a:pt x="75979" y="20298"/>
                    <a:pt x="75376" y="21492"/>
                  </a:cubicBezTo>
                  <a:cubicBezTo>
                    <a:pt x="74170" y="23283"/>
                    <a:pt x="74773" y="22686"/>
                    <a:pt x="73567" y="21492"/>
                  </a:cubicBezTo>
                  <a:cubicBezTo>
                    <a:pt x="73567" y="21492"/>
                    <a:pt x="72964" y="20895"/>
                    <a:pt x="72964" y="20895"/>
                  </a:cubicBezTo>
                  <a:cubicBezTo>
                    <a:pt x="71758" y="20298"/>
                    <a:pt x="72361" y="21492"/>
                    <a:pt x="71758" y="22089"/>
                  </a:cubicBezTo>
                  <a:cubicBezTo>
                    <a:pt x="71155" y="22686"/>
                    <a:pt x="69346" y="17313"/>
                    <a:pt x="69949" y="17313"/>
                  </a:cubicBezTo>
                  <a:cubicBezTo>
                    <a:pt x="69949" y="17313"/>
                    <a:pt x="68140" y="19701"/>
                    <a:pt x="67537" y="19701"/>
                  </a:cubicBezTo>
                  <a:cubicBezTo>
                    <a:pt x="67537" y="19701"/>
                    <a:pt x="69949" y="17910"/>
                    <a:pt x="69346" y="17313"/>
                  </a:cubicBezTo>
                  <a:cubicBezTo>
                    <a:pt x="68140" y="16716"/>
                    <a:pt x="68140" y="19701"/>
                    <a:pt x="66934" y="19701"/>
                  </a:cubicBezTo>
                  <a:cubicBezTo>
                    <a:pt x="66934" y="19701"/>
                    <a:pt x="69346" y="16119"/>
                    <a:pt x="69346" y="15522"/>
                  </a:cubicBezTo>
                  <a:cubicBezTo>
                    <a:pt x="69346" y="14925"/>
                    <a:pt x="70552" y="14925"/>
                    <a:pt x="70552" y="14328"/>
                  </a:cubicBezTo>
                  <a:cubicBezTo>
                    <a:pt x="71155" y="13731"/>
                    <a:pt x="71758" y="14925"/>
                    <a:pt x="72361" y="13731"/>
                  </a:cubicBezTo>
                  <a:cubicBezTo>
                    <a:pt x="72964" y="13134"/>
                    <a:pt x="72361" y="13134"/>
                    <a:pt x="72361" y="11940"/>
                  </a:cubicBezTo>
                  <a:cubicBezTo>
                    <a:pt x="72964" y="11343"/>
                    <a:pt x="72964" y="10149"/>
                    <a:pt x="71758" y="9552"/>
                  </a:cubicBezTo>
                  <a:cubicBezTo>
                    <a:pt x="69949" y="8955"/>
                    <a:pt x="69949" y="6567"/>
                    <a:pt x="69949" y="4776"/>
                  </a:cubicBezTo>
                  <a:cubicBezTo>
                    <a:pt x="69949" y="4179"/>
                    <a:pt x="69346" y="3582"/>
                    <a:pt x="68743" y="2985"/>
                  </a:cubicBezTo>
                  <a:cubicBezTo>
                    <a:pt x="68140" y="2388"/>
                    <a:pt x="67537" y="4179"/>
                    <a:pt x="66934" y="4776"/>
                  </a:cubicBezTo>
                  <a:cubicBezTo>
                    <a:pt x="66331" y="6567"/>
                    <a:pt x="65125" y="8955"/>
                    <a:pt x="63316" y="8955"/>
                  </a:cubicBezTo>
                  <a:cubicBezTo>
                    <a:pt x="62713" y="8955"/>
                    <a:pt x="62110" y="8358"/>
                    <a:pt x="60904" y="8358"/>
                  </a:cubicBezTo>
                  <a:cubicBezTo>
                    <a:pt x="60301" y="8358"/>
                    <a:pt x="59698" y="8955"/>
                    <a:pt x="59095" y="8358"/>
                  </a:cubicBezTo>
                  <a:cubicBezTo>
                    <a:pt x="57889" y="7761"/>
                    <a:pt x="57286" y="8358"/>
                    <a:pt x="56080" y="8358"/>
                  </a:cubicBezTo>
                  <a:cubicBezTo>
                    <a:pt x="54874" y="8358"/>
                    <a:pt x="55477" y="8358"/>
                    <a:pt x="54874" y="9552"/>
                  </a:cubicBezTo>
                  <a:cubicBezTo>
                    <a:pt x="54271" y="10149"/>
                    <a:pt x="51256" y="9552"/>
                    <a:pt x="50653" y="10149"/>
                  </a:cubicBezTo>
                  <a:cubicBezTo>
                    <a:pt x="49447" y="10149"/>
                    <a:pt x="47638" y="11343"/>
                    <a:pt x="46432" y="11343"/>
                  </a:cubicBezTo>
                  <a:cubicBezTo>
                    <a:pt x="44623" y="11343"/>
                    <a:pt x="43417" y="8955"/>
                    <a:pt x="43417" y="7761"/>
                  </a:cubicBezTo>
                  <a:cubicBezTo>
                    <a:pt x="42211" y="5970"/>
                    <a:pt x="44623" y="4776"/>
                    <a:pt x="44020" y="2985"/>
                  </a:cubicBezTo>
                  <a:cubicBezTo>
                    <a:pt x="43417" y="1791"/>
                    <a:pt x="42814" y="0"/>
                    <a:pt x="41608" y="597"/>
                  </a:cubicBezTo>
                  <a:cubicBezTo>
                    <a:pt x="41608" y="1194"/>
                    <a:pt x="37386" y="2985"/>
                    <a:pt x="36783" y="2985"/>
                  </a:cubicBezTo>
                  <a:cubicBezTo>
                    <a:pt x="36180" y="2985"/>
                    <a:pt x="34974" y="2985"/>
                    <a:pt x="34974" y="3582"/>
                  </a:cubicBezTo>
                  <a:cubicBezTo>
                    <a:pt x="34371" y="3582"/>
                    <a:pt x="34371" y="5373"/>
                    <a:pt x="33768" y="4179"/>
                  </a:cubicBezTo>
                  <a:cubicBezTo>
                    <a:pt x="33165" y="3582"/>
                    <a:pt x="28341" y="2985"/>
                    <a:pt x="28341" y="3582"/>
                  </a:cubicBezTo>
                  <a:cubicBezTo>
                    <a:pt x="28341" y="3582"/>
                    <a:pt x="29547" y="4179"/>
                    <a:pt x="29547" y="4179"/>
                  </a:cubicBezTo>
                  <a:cubicBezTo>
                    <a:pt x="30150" y="4776"/>
                    <a:pt x="30150" y="5373"/>
                    <a:pt x="30150" y="6567"/>
                  </a:cubicBezTo>
                  <a:cubicBezTo>
                    <a:pt x="30753" y="6567"/>
                    <a:pt x="30753" y="7761"/>
                    <a:pt x="31356" y="8358"/>
                  </a:cubicBezTo>
                  <a:cubicBezTo>
                    <a:pt x="31356" y="8358"/>
                    <a:pt x="32562" y="8358"/>
                    <a:pt x="32562" y="8358"/>
                  </a:cubicBezTo>
                  <a:cubicBezTo>
                    <a:pt x="32562" y="8955"/>
                    <a:pt x="31356" y="9552"/>
                    <a:pt x="30753" y="9552"/>
                  </a:cubicBezTo>
                  <a:cubicBezTo>
                    <a:pt x="30150" y="10149"/>
                    <a:pt x="30150" y="10746"/>
                    <a:pt x="29547" y="11343"/>
                  </a:cubicBezTo>
                  <a:cubicBezTo>
                    <a:pt x="29547" y="11343"/>
                    <a:pt x="26532" y="13731"/>
                    <a:pt x="25929" y="13134"/>
                  </a:cubicBezTo>
                  <a:cubicBezTo>
                    <a:pt x="25929" y="12537"/>
                    <a:pt x="25326" y="12537"/>
                    <a:pt x="24723" y="13134"/>
                  </a:cubicBezTo>
                  <a:cubicBezTo>
                    <a:pt x="24120" y="13731"/>
                    <a:pt x="22914" y="12537"/>
                    <a:pt x="22914" y="12537"/>
                  </a:cubicBezTo>
                  <a:cubicBezTo>
                    <a:pt x="21708" y="11940"/>
                    <a:pt x="21105" y="9552"/>
                    <a:pt x="20502" y="9552"/>
                  </a:cubicBezTo>
                  <a:cubicBezTo>
                    <a:pt x="19296" y="8955"/>
                    <a:pt x="17487" y="10746"/>
                    <a:pt x="16281" y="10746"/>
                  </a:cubicBezTo>
                  <a:cubicBezTo>
                    <a:pt x="15075" y="10746"/>
                    <a:pt x="13869" y="10746"/>
                    <a:pt x="12663" y="10746"/>
                  </a:cubicBezTo>
                  <a:cubicBezTo>
                    <a:pt x="12663" y="10746"/>
                    <a:pt x="12663" y="11940"/>
                    <a:pt x="13266" y="11940"/>
                  </a:cubicBezTo>
                  <a:cubicBezTo>
                    <a:pt x="13266" y="12537"/>
                    <a:pt x="14472" y="12537"/>
                    <a:pt x="15075" y="12537"/>
                  </a:cubicBezTo>
                  <a:cubicBezTo>
                    <a:pt x="15075" y="13134"/>
                    <a:pt x="12663" y="13731"/>
                    <a:pt x="12060" y="13731"/>
                  </a:cubicBezTo>
                  <a:cubicBezTo>
                    <a:pt x="11457" y="14328"/>
                    <a:pt x="12663" y="16119"/>
                    <a:pt x="13266" y="16716"/>
                  </a:cubicBezTo>
                  <a:cubicBezTo>
                    <a:pt x="14472" y="19104"/>
                    <a:pt x="14472" y="20895"/>
                    <a:pt x="13266" y="23283"/>
                  </a:cubicBezTo>
                  <a:cubicBezTo>
                    <a:pt x="13266" y="24477"/>
                    <a:pt x="13266" y="28059"/>
                    <a:pt x="12060" y="28059"/>
                  </a:cubicBezTo>
                  <a:cubicBezTo>
                    <a:pt x="11457" y="28656"/>
                    <a:pt x="10251" y="28059"/>
                    <a:pt x="9045" y="28656"/>
                  </a:cubicBezTo>
                  <a:cubicBezTo>
                    <a:pt x="8442" y="29253"/>
                    <a:pt x="6633" y="29253"/>
                    <a:pt x="6030" y="29253"/>
                  </a:cubicBezTo>
                  <a:cubicBezTo>
                    <a:pt x="3015" y="30447"/>
                    <a:pt x="3015" y="31641"/>
                    <a:pt x="3015" y="34029"/>
                  </a:cubicBezTo>
                  <a:cubicBezTo>
                    <a:pt x="3015" y="35223"/>
                    <a:pt x="1206" y="35223"/>
                    <a:pt x="1206" y="35820"/>
                  </a:cubicBezTo>
                  <a:cubicBezTo>
                    <a:pt x="1206" y="37611"/>
                    <a:pt x="0" y="38208"/>
                    <a:pt x="1206" y="39402"/>
                  </a:cubicBezTo>
                  <a:cubicBezTo>
                    <a:pt x="2412" y="40597"/>
                    <a:pt x="2412" y="41791"/>
                    <a:pt x="3015" y="42985"/>
                  </a:cubicBezTo>
                  <a:cubicBezTo>
                    <a:pt x="3015" y="43582"/>
                    <a:pt x="3618" y="43582"/>
                    <a:pt x="4221" y="43582"/>
                  </a:cubicBezTo>
                  <a:cubicBezTo>
                    <a:pt x="4824" y="43582"/>
                    <a:pt x="4824" y="44179"/>
                    <a:pt x="5427" y="44776"/>
                  </a:cubicBezTo>
                  <a:cubicBezTo>
                    <a:pt x="6633" y="46567"/>
                    <a:pt x="9648" y="44776"/>
                    <a:pt x="10854" y="43582"/>
                  </a:cubicBezTo>
                  <a:cubicBezTo>
                    <a:pt x="10854" y="45373"/>
                    <a:pt x="9648" y="48358"/>
                    <a:pt x="11457" y="48955"/>
                  </a:cubicBezTo>
                  <a:cubicBezTo>
                    <a:pt x="12060" y="48955"/>
                    <a:pt x="13869" y="48358"/>
                    <a:pt x="14472" y="48358"/>
                  </a:cubicBezTo>
                  <a:cubicBezTo>
                    <a:pt x="16281" y="48955"/>
                    <a:pt x="16884" y="48955"/>
                    <a:pt x="18090" y="47761"/>
                  </a:cubicBezTo>
                  <a:cubicBezTo>
                    <a:pt x="18090" y="47164"/>
                    <a:pt x="19296" y="47164"/>
                    <a:pt x="19899" y="47164"/>
                  </a:cubicBezTo>
                  <a:cubicBezTo>
                    <a:pt x="21105" y="45970"/>
                    <a:pt x="22311" y="45373"/>
                    <a:pt x="23517" y="45373"/>
                  </a:cubicBezTo>
                  <a:cubicBezTo>
                    <a:pt x="24723" y="44776"/>
                    <a:pt x="27738" y="43582"/>
                    <a:pt x="26532" y="45970"/>
                  </a:cubicBezTo>
                  <a:cubicBezTo>
                    <a:pt x="26532" y="47164"/>
                    <a:pt x="25929" y="48358"/>
                    <a:pt x="26532" y="49552"/>
                  </a:cubicBezTo>
                  <a:cubicBezTo>
                    <a:pt x="27135" y="50746"/>
                    <a:pt x="28341" y="51940"/>
                    <a:pt x="29547" y="52537"/>
                  </a:cubicBezTo>
                  <a:cubicBezTo>
                    <a:pt x="30753" y="53731"/>
                    <a:pt x="32562" y="53134"/>
                    <a:pt x="33768" y="53731"/>
                  </a:cubicBezTo>
                  <a:cubicBezTo>
                    <a:pt x="34371" y="54328"/>
                    <a:pt x="34974" y="54925"/>
                    <a:pt x="35577" y="54925"/>
                  </a:cubicBezTo>
                  <a:cubicBezTo>
                    <a:pt x="36180" y="54925"/>
                    <a:pt x="36783" y="55522"/>
                    <a:pt x="36783" y="56119"/>
                  </a:cubicBezTo>
                  <a:cubicBezTo>
                    <a:pt x="37989" y="56119"/>
                    <a:pt x="41005" y="55522"/>
                    <a:pt x="41005" y="57313"/>
                  </a:cubicBezTo>
                  <a:cubicBezTo>
                    <a:pt x="41608" y="58507"/>
                    <a:pt x="41005" y="58507"/>
                    <a:pt x="41608" y="59701"/>
                  </a:cubicBezTo>
                  <a:cubicBezTo>
                    <a:pt x="42211" y="60298"/>
                    <a:pt x="41608" y="60298"/>
                    <a:pt x="41005" y="60895"/>
                  </a:cubicBezTo>
                  <a:cubicBezTo>
                    <a:pt x="41005" y="60895"/>
                    <a:pt x="42211" y="63880"/>
                    <a:pt x="42211" y="64477"/>
                  </a:cubicBezTo>
                  <a:cubicBezTo>
                    <a:pt x="42211" y="65074"/>
                    <a:pt x="47035" y="64477"/>
                    <a:pt x="47638" y="64477"/>
                  </a:cubicBezTo>
                  <a:cubicBezTo>
                    <a:pt x="47638" y="65671"/>
                    <a:pt x="47035" y="67462"/>
                    <a:pt x="48241" y="68059"/>
                  </a:cubicBezTo>
                  <a:cubicBezTo>
                    <a:pt x="50050" y="69253"/>
                    <a:pt x="50050" y="70447"/>
                    <a:pt x="49447" y="72835"/>
                  </a:cubicBezTo>
                  <a:cubicBezTo>
                    <a:pt x="48844" y="74029"/>
                    <a:pt x="48241" y="75820"/>
                    <a:pt x="48844" y="77611"/>
                  </a:cubicBezTo>
                  <a:cubicBezTo>
                    <a:pt x="48844" y="78208"/>
                    <a:pt x="49447" y="79402"/>
                    <a:pt x="49447" y="80597"/>
                  </a:cubicBezTo>
                  <a:cubicBezTo>
                    <a:pt x="49447" y="81194"/>
                    <a:pt x="48241" y="82388"/>
                    <a:pt x="49447" y="82388"/>
                  </a:cubicBezTo>
                  <a:cubicBezTo>
                    <a:pt x="50050" y="82985"/>
                    <a:pt x="51859" y="83582"/>
                    <a:pt x="53065" y="82985"/>
                  </a:cubicBezTo>
                  <a:cubicBezTo>
                    <a:pt x="54271" y="81791"/>
                    <a:pt x="56683" y="85970"/>
                    <a:pt x="56080" y="86567"/>
                  </a:cubicBezTo>
                  <a:cubicBezTo>
                    <a:pt x="56080" y="87164"/>
                    <a:pt x="56080" y="87761"/>
                    <a:pt x="56683" y="88358"/>
                  </a:cubicBezTo>
                  <a:cubicBezTo>
                    <a:pt x="57286" y="88955"/>
                    <a:pt x="58492" y="87761"/>
                    <a:pt x="59095" y="88358"/>
                  </a:cubicBezTo>
                  <a:cubicBezTo>
                    <a:pt x="61507" y="89552"/>
                    <a:pt x="59095" y="91940"/>
                    <a:pt x="59095" y="93731"/>
                  </a:cubicBezTo>
                  <a:cubicBezTo>
                    <a:pt x="60301" y="91940"/>
                    <a:pt x="61507" y="95522"/>
                    <a:pt x="61507" y="95522"/>
                  </a:cubicBezTo>
                  <a:cubicBezTo>
                    <a:pt x="62110" y="97910"/>
                    <a:pt x="60904" y="98507"/>
                    <a:pt x="59095" y="99104"/>
                  </a:cubicBezTo>
                  <a:cubicBezTo>
                    <a:pt x="56683" y="100298"/>
                    <a:pt x="55477" y="101492"/>
                    <a:pt x="54271" y="103283"/>
                  </a:cubicBezTo>
                  <a:cubicBezTo>
                    <a:pt x="53668" y="104477"/>
                    <a:pt x="53065" y="105074"/>
                    <a:pt x="51859" y="105671"/>
                  </a:cubicBezTo>
                  <a:cubicBezTo>
                    <a:pt x="51256" y="106865"/>
                    <a:pt x="50050" y="107462"/>
                    <a:pt x="48844" y="108656"/>
                  </a:cubicBezTo>
                  <a:cubicBezTo>
                    <a:pt x="50050" y="108656"/>
                    <a:pt x="51256" y="108059"/>
                    <a:pt x="51859" y="108059"/>
                  </a:cubicBezTo>
                  <a:cubicBezTo>
                    <a:pt x="52462" y="108059"/>
                    <a:pt x="53065" y="109253"/>
                    <a:pt x="53668" y="109253"/>
                  </a:cubicBezTo>
                  <a:cubicBezTo>
                    <a:pt x="53668" y="109850"/>
                    <a:pt x="54271" y="110447"/>
                    <a:pt x="54874" y="111044"/>
                  </a:cubicBezTo>
                  <a:cubicBezTo>
                    <a:pt x="55477" y="111641"/>
                    <a:pt x="56080" y="111044"/>
                    <a:pt x="56683" y="111641"/>
                  </a:cubicBezTo>
                  <a:cubicBezTo>
                    <a:pt x="57889" y="112835"/>
                    <a:pt x="60301" y="113432"/>
                    <a:pt x="60904" y="115223"/>
                  </a:cubicBezTo>
                  <a:cubicBezTo>
                    <a:pt x="61507" y="116417"/>
                    <a:pt x="62110" y="118805"/>
                    <a:pt x="62713" y="120000"/>
                  </a:cubicBezTo>
                  <a:cubicBezTo>
                    <a:pt x="63316" y="119402"/>
                    <a:pt x="63919" y="118805"/>
                    <a:pt x="64522" y="117611"/>
                  </a:cubicBezTo>
                  <a:cubicBezTo>
                    <a:pt x="64522" y="117014"/>
                    <a:pt x="65125" y="115820"/>
                    <a:pt x="65728" y="115223"/>
                  </a:cubicBezTo>
                  <a:cubicBezTo>
                    <a:pt x="66331" y="113432"/>
                    <a:pt x="68140" y="112835"/>
                    <a:pt x="69949" y="111641"/>
                  </a:cubicBezTo>
                  <a:cubicBezTo>
                    <a:pt x="71155" y="110447"/>
                    <a:pt x="71155" y="109253"/>
                    <a:pt x="71758" y="107462"/>
                  </a:cubicBezTo>
                  <a:cubicBezTo>
                    <a:pt x="72964" y="105074"/>
                    <a:pt x="74773" y="104477"/>
                    <a:pt x="75979" y="102686"/>
                  </a:cubicBezTo>
                  <a:cubicBezTo>
                    <a:pt x="77788" y="100895"/>
                    <a:pt x="75979" y="98507"/>
                    <a:pt x="76582" y="96119"/>
                  </a:cubicBezTo>
                  <a:cubicBezTo>
                    <a:pt x="77185" y="95522"/>
                    <a:pt x="77185" y="94925"/>
                    <a:pt x="77185" y="93731"/>
                  </a:cubicBezTo>
                  <a:cubicBezTo>
                    <a:pt x="77185" y="93134"/>
                    <a:pt x="77185" y="93134"/>
                    <a:pt x="77788" y="93134"/>
                  </a:cubicBezTo>
                  <a:cubicBezTo>
                    <a:pt x="78994" y="92537"/>
                    <a:pt x="79597" y="91343"/>
                    <a:pt x="80201" y="90746"/>
                  </a:cubicBezTo>
                  <a:cubicBezTo>
                    <a:pt x="80804" y="90149"/>
                    <a:pt x="81407" y="89552"/>
                    <a:pt x="82613" y="88955"/>
                  </a:cubicBezTo>
                  <a:cubicBezTo>
                    <a:pt x="83216" y="88955"/>
                    <a:pt x="83819" y="88358"/>
                    <a:pt x="85025" y="87761"/>
                  </a:cubicBezTo>
                  <a:cubicBezTo>
                    <a:pt x="85628" y="87761"/>
                    <a:pt x="86231" y="88358"/>
                    <a:pt x="86834" y="88358"/>
                  </a:cubicBezTo>
                  <a:cubicBezTo>
                    <a:pt x="87437" y="88358"/>
                    <a:pt x="86834" y="87761"/>
                    <a:pt x="86834" y="87761"/>
                  </a:cubicBezTo>
                  <a:cubicBezTo>
                    <a:pt x="86231" y="87164"/>
                    <a:pt x="88643" y="86567"/>
                    <a:pt x="88643" y="86567"/>
                  </a:cubicBezTo>
                  <a:cubicBezTo>
                    <a:pt x="88643" y="86567"/>
                    <a:pt x="89849" y="84776"/>
                    <a:pt x="89849" y="85373"/>
                  </a:cubicBezTo>
                  <a:cubicBezTo>
                    <a:pt x="90452" y="85970"/>
                    <a:pt x="93467" y="84776"/>
                    <a:pt x="93467" y="84776"/>
                  </a:cubicBezTo>
                  <a:cubicBezTo>
                    <a:pt x="94070" y="84776"/>
                    <a:pt x="93467" y="85373"/>
                    <a:pt x="94070" y="85373"/>
                  </a:cubicBezTo>
                  <a:cubicBezTo>
                    <a:pt x="94673" y="85373"/>
                    <a:pt x="96482" y="85373"/>
                    <a:pt x="97085" y="84776"/>
                  </a:cubicBezTo>
                  <a:cubicBezTo>
                    <a:pt x="97688" y="84179"/>
                    <a:pt x="97688" y="83582"/>
                    <a:pt x="98291" y="82985"/>
                  </a:cubicBezTo>
                  <a:cubicBezTo>
                    <a:pt x="98894" y="82985"/>
                    <a:pt x="99497" y="82388"/>
                    <a:pt x="99497" y="81791"/>
                  </a:cubicBezTo>
                  <a:cubicBezTo>
                    <a:pt x="100100" y="81194"/>
                    <a:pt x="99497" y="80000"/>
                    <a:pt x="100100" y="79402"/>
                  </a:cubicBezTo>
                  <a:cubicBezTo>
                    <a:pt x="100703" y="78805"/>
                    <a:pt x="101306" y="78208"/>
                    <a:pt x="101909" y="77611"/>
                  </a:cubicBezTo>
                  <a:cubicBezTo>
                    <a:pt x="103115" y="75820"/>
                    <a:pt x="103718" y="75223"/>
                    <a:pt x="103718" y="73432"/>
                  </a:cubicBezTo>
                  <a:cubicBezTo>
                    <a:pt x="103718" y="72238"/>
                    <a:pt x="103718" y="71641"/>
                    <a:pt x="104321" y="70447"/>
                  </a:cubicBezTo>
                  <a:cubicBezTo>
                    <a:pt x="104321" y="69850"/>
                    <a:pt x="104924" y="69850"/>
                    <a:pt x="105527" y="69253"/>
                  </a:cubicBezTo>
                  <a:cubicBezTo>
                    <a:pt x="106130" y="68656"/>
                    <a:pt x="105527" y="67462"/>
                    <a:pt x="105527" y="66865"/>
                  </a:cubicBezTo>
                  <a:cubicBezTo>
                    <a:pt x="105527" y="65671"/>
                    <a:pt x="106130" y="65074"/>
                    <a:pt x="106130" y="63880"/>
                  </a:cubicBezTo>
                  <a:cubicBezTo>
                    <a:pt x="106733" y="62089"/>
                    <a:pt x="106130" y="60298"/>
                    <a:pt x="106130" y="58507"/>
                  </a:cubicBezTo>
                  <a:cubicBezTo>
                    <a:pt x="106130" y="57313"/>
                    <a:pt x="105527" y="56119"/>
                    <a:pt x="106130" y="55522"/>
                  </a:cubicBezTo>
                  <a:cubicBezTo>
                    <a:pt x="106733" y="54328"/>
                    <a:pt x="106130" y="54925"/>
                    <a:pt x="106130" y="53731"/>
                  </a:cubicBezTo>
                  <a:cubicBezTo>
                    <a:pt x="106130" y="53731"/>
                    <a:pt x="107336" y="54328"/>
                    <a:pt x="107336" y="54328"/>
                  </a:cubicBezTo>
                  <a:cubicBezTo>
                    <a:pt x="107336" y="54328"/>
                    <a:pt x="107336" y="53731"/>
                    <a:pt x="107336" y="53731"/>
                  </a:cubicBezTo>
                  <a:cubicBezTo>
                    <a:pt x="107336" y="53731"/>
                    <a:pt x="107939" y="53731"/>
                    <a:pt x="107939" y="53731"/>
                  </a:cubicBezTo>
                  <a:cubicBezTo>
                    <a:pt x="109145" y="53731"/>
                    <a:pt x="109748" y="51940"/>
                    <a:pt x="109748" y="51343"/>
                  </a:cubicBezTo>
                  <a:cubicBezTo>
                    <a:pt x="110351" y="50746"/>
                    <a:pt x="110954" y="49552"/>
                    <a:pt x="111557" y="48358"/>
                  </a:cubicBezTo>
                  <a:cubicBezTo>
                    <a:pt x="112763" y="47164"/>
                    <a:pt x="113969" y="47164"/>
                    <a:pt x="114572" y="45970"/>
                  </a:cubicBezTo>
                  <a:cubicBezTo>
                    <a:pt x="117587" y="42388"/>
                    <a:pt x="120000" y="38208"/>
                    <a:pt x="118190" y="34029"/>
                  </a:cubicBezTo>
                  <a:cubicBezTo>
                    <a:pt x="116984" y="31641"/>
                    <a:pt x="119396" y="35820"/>
                    <a:pt x="118190" y="34029"/>
                  </a:cubicBezTo>
                  <a:close/>
                  <a:moveTo>
                    <a:pt x="69346" y="111044"/>
                  </a:moveTo>
                  <a:cubicBezTo>
                    <a:pt x="68140" y="111641"/>
                    <a:pt x="67537" y="112835"/>
                    <a:pt x="66331" y="113432"/>
                  </a:cubicBezTo>
                  <a:cubicBezTo>
                    <a:pt x="64522" y="114029"/>
                    <a:pt x="67537" y="112238"/>
                    <a:pt x="67537" y="111641"/>
                  </a:cubicBezTo>
                  <a:cubicBezTo>
                    <a:pt x="68140" y="111044"/>
                    <a:pt x="68743" y="109850"/>
                    <a:pt x="69949" y="108656"/>
                  </a:cubicBezTo>
                  <a:cubicBezTo>
                    <a:pt x="71155" y="107462"/>
                    <a:pt x="70552" y="109850"/>
                    <a:pt x="69346" y="111044"/>
                  </a:cubicBezTo>
                  <a:cubicBezTo>
                    <a:pt x="69346" y="111044"/>
                    <a:pt x="69949" y="110447"/>
                    <a:pt x="69346" y="1110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8" name="Google Shape;928;g90e2d1f501_0_5781"/>
            <p:cNvSpPr/>
            <p:nvPr/>
          </p:nvSpPr>
          <p:spPr>
            <a:xfrm>
              <a:off x="8961338" y="10485681"/>
              <a:ext cx="2517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42857"/>
                  </a:moveTo>
                  <a:cubicBezTo>
                    <a:pt x="88888" y="34285"/>
                    <a:pt x="80000" y="34285"/>
                    <a:pt x="75555" y="29999"/>
                  </a:cubicBezTo>
                  <a:cubicBezTo>
                    <a:pt x="71111" y="25714"/>
                    <a:pt x="66666" y="29999"/>
                    <a:pt x="62222" y="25714"/>
                  </a:cubicBezTo>
                  <a:cubicBezTo>
                    <a:pt x="57777" y="21428"/>
                    <a:pt x="53333" y="17142"/>
                    <a:pt x="48888" y="12857"/>
                  </a:cubicBezTo>
                  <a:cubicBezTo>
                    <a:pt x="44444" y="0"/>
                    <a:pt x="40000" y="4285"/>
                    <a:pt x="26666" y="8571"/>
                  </a:cubicBezTo>
                  <a:cubicBezTo>
                    <a:pt x="22222" y="8571"/>
                    <a:pt x="22222" y="4285"/>
                    <a:pt x="17777" y="12857"/>
                  </a:cubicBezTo>
                  <a:cubicBezTo>
                    <a:pt x="13333" y="17142"/>
                    <a:pt x="13333" y="21428"/>
                    <a:pt x="13333" y="25714"/>
                  </a:cubicBezTo>
                  <a:cubicBezTo>
                    <a:pt x="13333" y="34285"/>
                    <a:pt x="13333" y="42857"/>
                    <a:pt x="13333" y="51428"/>
                  </a:cubicBezTo>
                  <a:cubicBezTo>
                    <a:pt x="13333" y="55714"/>
                    <a:pt x="13333" y="64285"/>
                    <a:pt x="8888" y="72857"/>
                  </a:cubicBezTo>
                  <a:cubicBezTo>
                    <a:pt x="0" y="81428"/>
                    <a:pt x="0" y="81428"/>
                    <a:pt x="4444" y="94285"/>
                  </a:cubicBezTo>
                  <a:cubicBezTo>
                    <a:pt x="8888" y="102857"/>
                    <a:pt x="8888" y="102857"/>
                    <a:pt x="17777" y="107142"/>
                  </a:cubicBezTo>
                  <a:cubicBezTo>
                    <a:pt x="26666" y="107142"/>
                    <a:pt x="35555" y="107142"/>
                    <a:pt x="40000" y="111428"/>
                  </a:cubicBezTo>
                  <a:cubicBezTo>
                    <a:pt x="44444" y="111428"/>
                    <a:pt x="53333" y="119999"/>
                    <a:pt x="57777" y="119999"/>
                  </a:cubicBezTo>
                  <a:cubicBezTo>
                    <a:pt x="66666" y="115714"/>
                    <a:pt x="75555" y="119999"/>
                    <a:pt x="84444" y="119999"/>
                  </a:cubicBezTo>
                  <a:cubicBezTo>
                    <a:pt x="88888" y="119999"/>
                    <a:pt x="102222" y="111428"/>
                    <a:pt x="106666" y="107142"/>
                  </a:cubicBezTo>
                  <a:cubicBezTo>
                    <a:pt x="115555" y="98571"/>
                    <a:pt x="120000" y="89999"/>
                    <a:pt x="115555" y="81428"/>
                  </a:cubicBezTo>
                  <a:cubicBezTo>
                    <a:pt x="111111" y="72857"/>
                    <a:pt x="111111" y="68571"/>
                    <a:pt x="106666" y="59999"/>
                  </a:cubicBezTo>
                  <a:cubicBezTo>
                    <a:pt x="106666" y="51428"/>
                    <a:pt x="102222" y="47142"/>
                    <a:pt x="93333" y="42857"/>
                  </a:cubicBezTo>
                  <a:cubicBezTo>
                    <a:pt x="88888" y="38571"/>
                    <a:pt x="97777" y="42857"/>
                    <a:pt x="93333" y="4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9" name="Google Shape;929;g90e2d1f501_0_5781"/>
            <p:cNvSpPr/>
            <p:nvPr/>
          </p:nvSpPr>
          <p:spPr>
            <a:xfrm>
              <a:off x="8241592" y="10074745"/>
              <a:ext cx="961800" cy="167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873" y="41564"/>
                  </a:moveTo>
                  <a:cubicBezTo>
                    <a:pt x="94368" y="39553"/>
                    <a:pt x="92038" y="37541"/>
                    <a:pt x="93203" y="34860"/>
                  </a:cubicBezTo>
                  <a:cubicBezTo>
                    <a:pt x="93203" y="34189"/>
                    <a:pt x="93203" y="32849"/>
                    <a:pt x="93203" y="32178"/>
                  </a:cubicBezTo>
                  <a:cubicBezTo>
                    <a:pt x="94368" y="30167"/>
                    <a:pt x="96699" y="29497"/>
                    <a:pt x="99029" y="28156"/>
                  </a:cubicBezTo>
                  <a:cubicBezTo>
                    <a:pt x="103689" y="26145"/>
                    <a:pt x="106019" y="22793"/>
                    <a:pt x="110679" y="20782"/>
                  </a:cubicBezTo>
                  <a:cubicBezTo>
                    <a:pt x="113009" y="20111"/>
                    <a:pt x="116504" y="20111"/>
                    <a:pt x="118834" y="19441"/>
                  </a:cubicBezTo>
                  <a:cubicBezTo>
                    <a:pt x="120000" y="18100"/>
                    <a:pt x="118834" y="16089"/>
                    <a:pt x="117669" y="15418"/>
                  </a:cubicBezTo>
                  <a:cubicBezTo>
                    <a:pt x="116504" y="14078"/>
                    <a:pt x="117669" y="14078"/>
                    <a:pt x="115339" y="14078"/>
                  </a:cubicBezTo>
                  <a:cubicBezTo>
                    <a:pt x="113009" y="13407"/>
                    <a:pt x="114174" y="16089"/>
                    <a:pt x="113009" y="16759"/>
                  </a:cubicBezTo>
                  <a:cubicBezTo>
                    <a:pt x="111844" y="17430"/>
                    <a:pt x="110679" y="18770"/>
                    <a:pt x="109514" y="19441"/>
                  </a:cubicBezTo>
                  <a:cubicBezTo>
                    <a:pt x="108349" y="20111"/>
                    <a:pt x="104854" y="19441"/>
                    <a:pt x="102524" y="20111"/>
                  </a:cubicBezTo>
                  <a:cubicBezTo>
                    <a:pt x="101359" y="21452"/>
                    <a:pt x="97864" y="20111"/>
                    <a:pt x="95533" y="20111"/>
                  </a:cubicBezTo>
                  <a:cubicBezTo>
                    <a:pt x="94368" y="20111"/>
                    <a:pt x="92038" y="20782"/>
                    <a:pt x="90873" y="20111"/>
                  </a:cubicBezTo>
                  <a:cubicBezTo>
                    <a:pt x="88543" y="20111"/>
                    <a:pt x="92038" y="18770"/>
                    <a:pt x="92038" y="18770"/>
                  </a:cubicBezTo>
                  <a:cubicBezTo>
                    <a:pt x="93203" y="18100"/>
                    <a:pt x="92038" y="17430"/>
                    <a:pt x="92038" y="17430"/>
                  </a:cubicBezTo>
                  <a:cubicBezTo>
                    <a:pt x="92038" y="16089"/>
                    <a:pt x="93203" y="15418"/>
                    <a:pt x="94368" y="14748"/>
                  </a:cubicBezTo>
                  <a:cubicBezTo>
                    <a:pt x="99029" y="12067"/>
                    <a:pt x="89708" y="10726"/>
                    <a:pt x="86213" y="9385"/>
                  </a:cubicBezTo>
                  <a:cubicBezTo>
                    <a:pt x="82718" y="8044"/>
                    <a:pt x="78058" y="8044"/>
                    <a:pt x="74563" y="6033"/>
                  </a:cubicBezTo>
                  <a:cubicBezTo>
                    <a:pt x="73398" y="5363"/>
                    <a:pt x="71067" y="4692"/>
                    <a:pt x="69902" y="4022"/>
                  </a:cubicBezTo>
                  <a:cubicBezTo>
                    <a:pt x="68737" y="2681"/>
                    <a:pt x="67572" y="1340"/>
                    <a:pt x="66407" y="1340"/>
                  </a:cubicBezTo>
                  <a:cubicBezTo>
                    <a:pt x="65242" y="670"/>
                    <a:pt x="61747" y="670"/>
                    <a:pt x="60582" y="1340"/>
                  </a:cubicBezTo>
                  <a:cubicBezTo>
                    <a:pt x="59417" y="2011"/>
                    <a:pt x="58252" y="4022"/>
                    <a:pt x="55922" y="2681"/>
                  </a:cubicBezTo>
                  <a:cubicBezTo>
                    <a:pt x="54757" y="1340"/>
                    <a:pt x="52427" y="1340"/>
                    <a:pt x="50097" y="1340"/>
                  </a:cubicBezTo>
                  <a:cubicBezTo>
                    <a:pt x="47766" y="1340"/>
                    <a:pt x="47766" y="0"/>
                    <a:pt x="45436" y="670"/>
                  </a:cubicBezTo>
                  <a:cubicBezTo>
                    <a:pt x="44271" y="1340"/>
                    <a:pt x="40776" y="2011"/>
                    <a:pt x="40776" y="2681"/>
                  </a:cubicBezTo>
                  <a:cubicBezTo>
                    <a:pt x="39611" y="4022"/>
                    <a:pt x="40776" y="5363"/>
                    <a:pt x="40776" y="6033"/>
                  </a:cubicBezTo>
                  <a:cubicBezTo>
                    <a:pt x="39611" y="8715"/>
                    <a:pt x="36116" y="8715"/>
                    <a:pt x="32621" y="9385"/>
                  </a:cubicBezTo>
                  <a:cubicBezTo>
                    <a:pt x="30291" y="10055"/>
                    <a:pt x="31456" y="13407"/>
                    <a:pt x="31456" y="14748"/>
                  </a:cubicBezTo>
                  <a:cubicBezTo>
                    <a:pt x="31456" y="16089"/>
                    <a:pt x="32621" y="17430"/>
                    <a:pt x="32621" y="18100"/>
                  </a:cubicBezTo>
                  <a:cubicBezTo>
                    <a:pt x="32621" y="18770"/>
                    <a:pt x="29126" y="20782"/>
                    <a:pt x="29126" y="21452"/>
                  </a:cubicBezTo>
                  <a:cubicBezTo>
                    <a:pt x="27961" y="22122"/>
                    <a:pt x="24466" y="23463"/>
                    <a:pt x="24466" y="24134"/>
                  </a:cubicBezTo>
                  <a:cubicBezTo>
                    <a:pt x="24466" y="24804"/>
                    <a:pt x="24466" y="25474"/>
                    <a:pt x="24466" y="26145"/>
                  </a:cubicBezTo>
                  <a:cubicBezTo>
                    <a:pt x="24466" y="26815"/>
                    <a:pt x="23300" y="27486"/>
                    <a:pt x="23300" y="28156"/>
                  </a:cubicBezTo>
                  <a:cubicBezTo>
                    <a:pt x="23300" y="28826"/>
                    <a:pt x="24466" y="30837"/>
                    <a:pt x="22135" y="31508"/>
                  </a:cubicBezTo>
                  <a:cubicBezTo>
                    <a:pt x="22135" y="32178"/>
                    <a:pt x="22135" y="33519"/>
                    <a:pt x="22135" y="34189"/>
                  </a:cubicBezTo>
                  <a:cubicBezTo>
                    <a:pt x="20970" y="34189"/>
                    <a:pt x="19805" y="34189"/>
                    <a:pt x="19805" y="34860"/>
                  </a:cubicBezTo>
                  <a:cubicBezTo>
                    <a:pt x="19805" y="36201"/>
                    <a:pt x="22135" y="36871"/>
                    <a:pt x="22135" y="38212"/>
                  </a:cubicBezTo>
                  <a:cubicBezTo>
                    <a:pt x="22135" y="38882"/>
                    <a:pt x="22135" y="40223"/>
                    <a:pt x="23300" y="40893"/>
                  </a:cubicBezTo>
                  <a:cubicBezTo>
                    <a:pt x="25631" y="43575"/>
                    <a:pt x="20970" y="46256"/>
                    <a:pt x="20970" y="48938"/>
                  </a:cubicBezTo>
                  <a:cubicBezTo>
                    <a:pt x="19805" y="50279"/>
                    <a:pt x="22135" y="51620"/>
                    <a:pt x="20970" y="52960"/>
                  </a:cubicBezTo>
                  <a:cubicBezTo>
                    <a:pt x="19805" y="53631"/>
                    <a:pt x="17475" y="54301"/>
                    <a:pt x="16310" y="55642"/>
                  </a:cubicBezTo>
                  <a:cubicBezTo>
                    <a:pt x="15145" y="56983"/>
                    <a:pt x="19805" y="62346"/>
                    <a:pt x="17475" y="63016"/>
                  </a:cubicBezTo>
                  <a:cubicBezTo>
                    <a:pt x="12815" y="64357"/>
                    <a:pt x="13980" y="67709"/>
                    <a:pt x="12815" y="70391"/>
                  </a:cubicBezTo>
                  <a:cubicBezTo>
                    <a:pt x="10485" y="72402"/>
                    <a:pt x="11650" y="75754"/>
                    <a:pt x="11650" y="78435"/>
                  </a:cubicBezTo>
                  <a:cubicBezTo>
                    <a:pt x="11650" y="80446"/>
                    <a:pt x="11650" y="82458"/>
                    <a:pt x="11650" y="84469"/>
                  </a:cubicBezTo>
                  <a:cubicBezTo>
                    <a:pt x="11650" y="85139"/>
                    <a:pt x="17475" y="87150"/>
                    <a:pt x="15145" y="87150"/>
                  </a:cubicBezTo>
                  <a:cubicBezTo>
                    <a:pt x="15145" y="87150"/>
                    <a:pt x="10485" y="87821"/>
                    <a:pt x="12815" y="88491"/>
                  </a:cubicBezTo>
                  <a:cubicBezTo>
                    <a:pt x="15145" y="88491"/>
                    <a:pt x="15145" y="89162"/>
                    <a:pt x="13980" y="90502"/>
                  </a:cubicBezTo>
                  <a:cubicBezTo>
                    <a:pt x="12815" y="91843"/>
                    <a:pt x="12815" y="93184"/>
                    <a:pt x="12815" y="95195"/>
                  </a:cubicBezTo>
                  <a:cubicBezTo>
                    <a:pt x="12815" y="96536"/>
                    <a:pt x="10485" y="97206"/>
                    <a:pt x="9320" y="98547"/>
                  </a:cubicBezTo>
                  <a:cubicBezTo>
                    <a:pt x="8155" y="99217"/>
                    <a:pt x="9320" y="100558"/>
                    <a:pt x="9320" y="101899"/>
                  </a:cubicBezTo>
                  <a:cubicBezTo>
                    <a:pt x="9320" y="102569"/>
                    <a:pt x="6990" y="104581"/>
                    <a:pt x="5825" y="104581"/>
                  </a:cubicBezTo>
                  <a:cubicBezTo>
                    <a:pt x="0" y="105921"/>
                    <a:pt x="3495" y="109944"/>
                    <a:pt x="4660" y="111955"/>
                  </a:cubicBezTo>
                  <a:cubicBezTo>
                    <a:pt x="5825" y="113296"/>
                    <a:pt x="9320" y="111284"/>
                    <a:pt x="9320" y="113966"/>
                  </a:cubicBezTo>
                  <a:cubicBezTo>
                    <a:pt x="9320" y="114636"/>
                    <a:pt x="8155" y="116648"/>
                    <a:pt x="10485" y="117318"/>
                  </a:cubicBezTo>
                  <a:cubicBezTo>
                    <a:pt x="11650" y="117988"/>
                    <a:pt x="12815" y="117988"/>
                    <a:pt x="15145" y="117988"/>
                  </a:cubicBezTo>
                  <a:cubicBezTo>
                    <a:pt x="17475" y="118659"/>
                    <a:pt x="20970" y="118659"/>
                    <a:pt x="23300" y="118659"/>
                  </a:cubicBezTo>
                  <a:cubicBezTo>
                    <a:pt x="24466" y="118659"/>
                    <a:pt x="25631" y="118659"/>
                    <a:pt x="26796" y="119329"/>
                  </a:cubicBezTo>
                  <a:cubicBezTo>
                    <a:pt x="26796" y="118659"/>
                    <a:pt x="27961" y="118659"/>
                    <a:pt x="29126" y="118659"/>
                  </a:cubicBezTo>
                  <a:cubicBezTo>
                    <a:pt x="29126" y="119329"/>
                    <a:pt x="31456" y="120000"/>
                    <a:pt x="31456" y="120000"/>
                  </a:cubicBezTo>
                  <a:cubicBezTo>
                    <a:pt x="32621" y="120000"/>
                    <a:pt x="30291" y="117988"/>
                    <a:pt x="30291" y="117318"/>
                  </a:cubicBezTo>
                  <a:cubicBezTo>
                    <a:pt x="27961" y="115977"/>
                    <a:pt x="27961" y="114636"/>
                    <a:pt x="27961" y="113296"/>
                  </a:cubicBezTo>
                  <a:cubicBezTo>
                    <a:pt x="27961" y="111955"/>
                    <a:pt x="27961" y="111284"/>
                    <a:pt x="31456" y="109944"/>
                  </a:cubicBezTo>
                  <a:cubicBezTo>
                    <a:pt x="33786" y="109273"/>
                    <a:pt x="29126" y="109273"/>
                    <a:pt x="29126" y="109273"/>
                  </a:cubicBezTo>
                  <a:cubicBezTo>
                    <a:pt x="29126" y="109273"/>
                    <a:pt x="31456" y="108603"/>
                    <a:pt x="30291" y="108603"/>
                  </a:cubicBezTo>
                  <a:cubicBezTo>
                    <a:pt x="31456" y="108603"/>
                    <a:pt x="31456" y="109273"/>
                    <a:pt x="32621" y="109273"/>
                  </a:cubicBezTo>
                  <a:cubicBezTo>
                    <a:pt x="33786" y="109944"/>
                    <a:pt x="34951" y="109273"/>
                    <a:pt x="36116" y="109273"/>
                  </a:cubicBezTo>
                  <a:cubicBezTo>
                    <a:pt x="37281" y="107932"/>
                    <a:pt x="36116" y="106592"/>
                    <a:pt x="36116" y="105251"/>
                  </a:cubicBezTo>
                  <a:cubicBezTo>
                    <a:pt x="37281" y="103910"/>
                    <a:pt x="39611" y="103240"/>
                    <a:pt x="43106" y="102569"/>
                  </a:cubicBezTo>
                  <a:cubicBezTo>
                    <a:pt x="44271" y="101899"/>
                    <a:pt x="45436" y="101899"/>
                    <a:pt x="46601" y="101229"/>
                  </a:cubicBezTo>
                  <a:cubicBezTo>
                    <a:pt x="47766" y="100558"/>
                    <a:pt x="45436" y="99888"/>
                    <a:pt x="45436" y="99888"/>
                  </a:cubicBezTo>
                  <a:cubicBezTo>
                    <a:pt x="45436" y="99217"/>
                    <a:pt x="48932" y="98547"/>
                    <a:pt x="47766" y="97206"/>
                  </a:cubicBezTo>
                  <a:cubicBezTo>
                    <a:pt x="46601" y="95865"/>
                    <a:pt x="41941" y="97206"/>
                    <a:pt x="40776" y="95865"/>
                  </a:cubicBezTo>
                  <a:cubicBezTo>
                    <a:pt x="39611" y="95195"/>
                    <a:pt x="38446" y="95195"/>
                    <a:pt x="37281" y="93854"/>
                  </a:cubicBezTo>
                  <a:cubicBezTo>
                    <a:pt x="36116" y="92513"/>
                    <a:pt x="38446" y="90502"/>
                    <a:pt x="39611" y="89832"/>
                  </a:cubicBezTo>
                  <a:cubicBezTo>
                    <a:pt x="41941" y="89162"/>
                    <a:pt x="43106" y="87821"/>
                    <a:pt x="45436" y="87821"/>
                  </a:cubicBezTo>
                  <a:cubicBezTo>
                    <a:pt x="47766" y="87150"/>
                    <a:pt x="47766" y="88491"/>
                    <a:pt x="48932" y="86480"/>
                  </a:cubicBezTo>
                  <a:cubicBezTo>
                    <a:pt x="48932" y="85139"/>
                    <a:pt x="51262" y="84469"/>
                    <a:pt x="50097" y="83128"/>
                  </a:cubicBezTo>
                  <a:cubicBezTo>
                    <a:pt x="48932" y="81117"/>
                    <a:pt x="54757" y="81117"/>
                    <a:pt x="55922" y="79776"/>
                  </a:cubicBezTo>
                  <a:cubicBezTo>
                    <a:pt x="55922" y="79776"/>
                    <a:pt x="50097" y="77094"/>
                    <a:pt x="55922" y="77765"/>
                  </a:cubicBezTo>
                  <a:cubicBezTo>
                    <a:pt x="57087" y="78435"/>
                    <a:pt x="57087" y="79106"/>
                    <a:pt x="58252" y="79106"/>
                  </a:cubicBezTo>
                  <a:cubicBezTo>
                    <a:pt x="60582" y="79106"/>
                    <a:pt x="60582" y="77094"/>
                    <a:pt x="59417" y="76424"/>
                  </a:cubicBezTo>
                  <a:cubicBezTo>
                    <a:pt x="59417" y="75754"/>
                    <a:pt x="57087" y="77094"/>
                    <a:pt x="57087" y="77094"/>
                  </a:cubicBezTo>
                  <a:cubicBezTo>
                    <a:pt x="54757" y="77094"/>
                    <a:pt x="52427" y="76424"/>
                    <a:pt x="52427" y="75754"/>
                  </a:cubicBezTo>
                  <a:cubicBezTo>
                    <a:pt x="52427" y="75083"/>
                    <a:pt x="50097" y="70391"/>
                    <a:pt x="52427" y="70391"/>
                  </a:cubicBezTo>
                  <a:cubicBezTo>
                    <a:pt x="55922" y="71061"/>
                    <a:pt x="58252" y="72402"/>
                    <a:pt x="62912" y="72402"/>
                  </a:cubicBezTo>
                  <a:cubicBezTo>
                    <a:pt x="64077" y="72402"/>
                    <a:pt x="65242" y="71731"/>
                    <a:pt x="66407" y="71731"/>
                  </a:cubicBezTo>
                  <a:cubicBezTo>
                    <a:pt x="68737" y="70391"/>
                    <a:pt x="66407" y="69720"/>
                    <a:pt x="67572" y="68379"/>
                  </a:cubicBezTo>
                  <a:cubicBezTo>
                    <a:pt x="67572" y="67709"/>
                    <a:pt x="68737" y="67039"/>
                    <a:pt x="68737" y="67039"/>
                  </a:cubicBezTo>
                  <a:cubicBezTo>
                    <a:pt x="69902" y="65698"/>
                    <a:pt x="68737" y="65698"/>
                    <a:pt x="68737" y="65027"/>
                  </a:cubicBezTo>
                  <a:cubicBezTo>
                    <a:pt x="67572" y="64357"/>
                    <a:pt x="67572" y="63016"/>
                    <a:pt x="68737" y="63016"/>
                  </a:cubicBezTo>
                  <a:cubicBezTo>
                    <a:pt x="71067" y="63016"/>
                    <a:pt x="69902" y="64357"/>
                    <a:pt x="69902" y="64357"/>
                  </a:cubicBezTo>
                  <a:cubicBezTo>
                    <a:pt x="68737" y="63687"/>
                    <a:pt x="75728" y="63687"/>
                    <a:pt x="75728" y="63687"/>
                  </a:cubicBezTo>
                  <a:cubicBezTo>
                    <a:pt x="80388" y="63687"/>
                    <a:pt x="83883" y="62346"/>
                    <a:pt x="88543" y="62346"/>
                  </a:cubicBezTo>
                  <a:cubicBezTo>
                    <a:pt x="89708" y="61675"/>
                    <a:pt x="93203" y="61005"/>
                    <a:pt x="95533" y="60335"/>
                  </a:cubicBezTo>
                  <a:cubicBezTo>
                    <a:pt x="96699" y="59664"/>
                    <a:pt x="96699" y="58994"/>
                    <a:pt x="97864" y="58324"/>
                  </a:cubicBezTo>
                  <a:cubicBezTo>
                    <a:pt x="99029" y="57653"/>
                    <a:pt x="100194" y="56983"/>
                    <a:pt x="101359" y="55642"/>
                  </a:cubicBezTo>
                  <a:cubicBezTo>
                    <a:pt x="101359" y="53631"/>
                    <a:pt x="99029" y="53631"/>
                    <a:pt x="96699" y="52290"/>
                  </a:cubicBezTo>
                  <a:cubicBezTo>
                    <a:pt x="95533" y="50949"/>
                    <a:pt x="99029" y="50279"/>
                    <a:pt x="96699" y="48938"/>
                  </a:cubicBezTo>
                  <a:cubicBezTo>
                    <a:pt x="95533" y="48268"/>
                    <a:pt x="90873" y="47597"/>
                    <a:pt x="90873" y="46256"/>
                  </a:cubicBezTo>
                  <a:cubicBezTo>
                    <a:pt x="90873" y="46256"/>
                    <a:pt x="90873" y="45586"/>
                    <a:pt x="92038" y="45586"/>
                  </a:cubicBezTo>
                  <a:cubicBezTo>
                    <a:pt x="92038" y="44916"/>
                    <a:pt x="90873" y="44916"/>
                    <a:pt x="90873" y="44245"/>
                  </a:cubicBezTo>
                  <a:cubicBezTo>
                    <a:pt x="90873" y="43575"/>
                    <a:pt x="89708" y="42234"/>
                    <a:pt x="90873" y="41564"/>
                  </a:cubicBezTo>
                  <a:cubicBezTo>
                    <a:pt x="92038" y="40893"/>
                    <a:pt x="89708" y="42234"/>
                    <a:pt x="90873" y="4156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0" name="Google Shape;930;g90e2d1f501_0_5781"/>
            <p:cNvSpPr/>
            <p:nvPr/>
          </p:nvSpPr>
          <p:spPr>
            <a:xfrm>
              <a:off x="7617386" y="8313139"/>
              <a:ext cx="203700" cy="22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818" y="115000"/>
                  </a:moveTo>
                  <a:cubicBezTo>
                    <a:pt x="87272" y="120000"/>
                    <a:pt x="92727" y="120000"/>
                    <a:pt x="103636" y="120000"/>
                  </a:cubicBezTo>
                  <a:cubicBezTo>
                    <a:pt x="92727" y="105000"/>
                    <a:pt x="103636" y="100000"/>
                    <a:pt x="103636" y="85000"/>
                  </a:cubicBezTo>
                  <a:cubicBezTo>
                    <a:pt x="103636" y="75000"/>
                    <a:pt x="109090" y="60000"/>
                    <a:pt x="109090" y="50000"/>
                  </a:cubicBezTo>
                  <a:cubicBezTo>
                    <a:pt x="109090" y="45000"/>
                    <a:pt x="114545" y="40000"/>
                    <a:pt x="114545" y="35000"/>
                  </a:cubicBezTo>
                  <a:cubicBezTo>
                    <a:pt x="120000" y="30000"/>
                    <a:pt x="114545" y="25000"/>
                    <a:pt x="120000" y="15000"/>
                  </a:cubicBezTo>
                  <a:cubicBezTo>
                    <a:pt x="120000" y="0"/>
                    <a:pt x="98181" y="20000"/>
                    <a:pt x="92727" y="20000"/>
                  </a:cubicBezTo>
                  <a:cubicBezTo>
                    <a:pt x="81818" y="20000"/>
                    <a:pt x="76363" y="15000"/>
                    <a:pt x="65454" y="25000"/>
                  </a:cubicBezTo>
                  <a:cubicBezTo>
                    <a:pt x="65454" y="25000"/>
                    <a:pt x="54545" y="45000"/>
                    <a:pt x="49090" y="40000"/>
                  </a:cubicBezTo>
                  <a:cubicBezTo>
                    <a:pt x="38181" y="40000"/>
                    <a:pt x="32727" y="40000"/>
                    <a:pt x="21818" y="45000"/>
                  </a:cubicBezTo>
                  <a:cubicBezTo>
                    <a:pt x="21818" y="50000"/>
                    <a:pt x="21818" y="60000"/>
                    <a:pt x="16363" y="60000"/>
                  </a:cubicBezTo>
                  <a:cubicBezTo>
                    <a:pt x="16363" y="65000"/>
                    <a:pt x="5454" y="65000"/>
                    <a:pt x="0" y="65000"/>
                  </a:cubicBezTo>
                  <a:cubicBezTo>
                    <a:pt x="10909" y="75000"/>
                    <a:pt x="21818" y="90000"/>
                    <a:pt x="32727" y="95000"/>
                  </a:cubicBezTo>
                  <a:cubicBezTo>
                    <a:pt x="38181" y="105000"/>
                    <a:pt x="49090" y="110000"/>
                    <a:pt x="60000" y="110000"/>
                  </a:cubicBezTo>
                  <a:cubicBezTo>
                    <a:pt x="65454" y="110000"/>
                    <a:pt x="76363" y="110000"/>
                    <a:pt x="81818" y="115000"/>
                  </a:cubicBezTo>
                  <a:cubicBezTo>
                    <a:pt x="87272" y="115000"/>
                    <a:pt x="81818" y="110000"/>
                    <a:pt x="81818" y="1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1" name="Google Shape;931;g90e2d1f501_0_5781"/>
            <p:cNvSpPr/>
            <p:nvPr/>
          </p:nvSpPr>
          <p:spPr>
            <a:xfrm>
              <a:off x="7681084" y="8520196"/>
              <a:ext cx="1593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941" y="80000"/>
                  </a:moveTo>
                  <a:cubicBezTo>
                    <a:pt x="112941" y="72000"/>
                    <a:pt x="112941" y="64000"/>
                    <a:pt x="120000" y="64000"/>
                  </a:cubicBezTo>
                  <a:cubicBezTo>
                    <a:pt x="112941" y="56000"/>
                    <a:pt x="112941" y="48000"/>
                    <a:pt x="105882" y="48000"/>
                  </a:cubicBezTo>
                  <a:cubicBezTo>
                    <a:pt x="98823" y="40000"/>
                    <a:pt x="91764" y="16000"/>
                    <a:pt x="84705" y="16000"/>
                  </a:cubicBezTo>
                  <a:cubicBezTo>
                    <a:pt x="70588" y="16000"/>
                    <a:pt x="63529" y="16000"/>
                    <a:pt x="56470" y="8000"/>
                  </a:cubicBezTo>
                  <a:cubicBezTo>
                    <a:pt x="49411" y="0"/>
                    <a:pt x="28235" y="0"/>
                    <a:pt x="21176" y="0"/>
                  </a:cubicBezTo>
                  <a:cubicBezTo>
                    <a:pt x="28235" y="8000"/>
                    <a:pt x="0" y="48000"/>
                    <a:pt x="21176" y="48000"/>
                  </a:cubicBezTo>
                  <a:cubicBezTo>
                    <a:pt x="28235" y="48000"/>
                    <a:pt x="28235" y="64000"/>
                    <a:pt x="42352" y="56000"/>
                  </a:cubicBezTo>
                  <a:cubicBezTo>
                    <a:pt x="49411" y="48000"/>
                    <a:pt x="28235" y="40000"/>
                    <a:pt x="28235" y="40000"/>
                  </a:cubicBezTo>
                  <a:cubicBezTo>
                    <a:pt x="35294" y="40000"/>
                    <a:pt x="49411" y="48000"/>
                    <a:pt x="49411" y="56000"/>
                  </a:cubicBezTo>
                  <a:cubicBezTo>
                    <a:pt x="56470" y="72000"/>
                    <a:pt x="70588" y="64000"/>
                    <a:pt x="77647" y="80000"/>
                  </a:cubicBezTo>
                  <a:cubicBezTo>
                    <a:pt x="84705" y="88000"/>
                    <a:pt x="84705" y="104000"/>
                    <a:pt x="98823" y="112000"/>
                  </a:cubicBezTo>
                  <a:cubicBezTo>
                    <a:pt x="120000" y="120000"/>
                    <a:pt x="120000" y="96000"/>
                    <a:pt x="112941" y="80000"/>
                  </a:cubicBezTo>
                  <a:cubicBezTo>
                    <a:pt x="112941" y="72000"/>
                    <a:pt x="112941" y="88000"/>
                    <a:pt x="112941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2" name="Google Shape;932;g90e2d1f501_0_5781"/>
            <p:cNvSpPr/>
            <p:nvPr/>
          </p:nvSpPr>
          <p:spPr>
            <a:xfrm>
              <a:off x="7502736" y="8360921"/>
              <a:ext cx="1050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636" y="13333"/>
                  </a:moveTo>
                  <a:cubicBezTo>
                    <a:pt x="43636" y="0"/>
                    <a:pt x="43636" y="0"/>
                    <a:pt x="43636" y="0"/>
                  </a:cubicBezTo>
                  <a:cubicBezTo>
                    <a:pt x="32727" y="13333"/>
                    <a:pt x="10909" y="40000"/>
                    <a:pt x="0" y="53333"/>
                  </a:cubicBezTo>
                  <a:cubicBezTo>
                    <a:pt x="21818" y="66666"/>
                    <a:pt x="120000" y="120000"/>
                    <a:pt x="120000" y="66666"/>
                  </a:cubicBezTo>
                  <a:cubicBezTo>
                    <a:pt x="120000" y="26666"/>
                    <a:pt x="65454" y="40000"/>
                    <a:pt x="43636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3" name="Google Shape;933;g90e2d1f501_0_5781"/>
            <p:cNvSpPr/>
            <p:nvPr/>
          </p:nvSpPr>
          <p:spPr>
            <a:xfrm>
              <a:off x="7391271" y="8192090"/>
              <a:ext cx="1878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83478"/>
                  </a:moveTo>
                  <a:cubicBezTo>
                    <a:pt x="96000" y="73043"/>
                    <a:pt x="114000" y="67826"/>
                    <a:pt x="120000" y="62608"/>
                  </a:cubicBezTo>
                  <a:cubicBezTo>
                    <a:pt x="102000" y="57391"/>
                    <a:pt x="96000" y="57391"/>
                    <a:pt x="96000" y="41739"/>
                  </a:cubicBezTo>
                  <a:cubicBezTo>
                    <a:pt x="96000" y="36521"/>
                    <a:pt x="102000" y="10434"/>
                    <a:pt x="96000" y="5217"/>
                  </a:cubicBezTo>
                  <a:cubicBezTo>
                    <a:pt x="90000" y="0"/>
                    <a:pt x="60000" y="5217"/>
                    <a:pt x="48000" y="5217"/>
                  </a:cubicBezTo>
                  <a:cubicBezTo>
                    <a:pt x="36000" y="5217"/>
                    <a:pt x="36000" y="20869"/>
                    <a:pt x="42000" y="31304"/>
                  </a:cubicBezTo>
                  <a:cubicBezTo>
                    <a:pt x="48000" y="36521"/>
                    <a:pt x="72000" y="52173"/>
                    <a:pt x="48000" y="52173"/>
                  </a:cubicBezTo>
                  <a:cubicBezTo>
                    <a:pt x="42000" y="52173"/>
                    <a:pt x="30000" y="52173"/>
                    <a:pt x="24000" y="52173"/>
                  </a:cubicBezTo>
                  <a:cubicBezTo>
                    <a:pt x="12000" y="52173"/>
                    <a:pt x="12000" y="73043"/>
                    <a:pt x="12000" y="78260"/>
                  </a:cubicBezTo>
                  <a:cubicBezTo>
                    <a:pt x="0" y="109565"/>
                    <a:pt x="48000" y="104347"/>
                    <a:pt x="72000" y="109565"/>
                  </a:cubicBezTo>
                  <a:cubicBezTo>
                    <a:pt x="78000" y="120000"/>
                    <a:pt x="96000" y="88695"/>
                    <a:pt x="96000" y="834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4" name="Google Shape;934;g90e2d1f501_0_5781"/>
            <p:cNvSpPr/>
            <p:nvPr/>
          </p:nvSpPr>
          <p:spPr>
            <a:xfrm>
              <a:off x="6254330" y="7453042"/>
              <a:ext cx="1398000" cy="89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111250"/>
                  </a:moveTo>
                  <a:cubicBezTo>
                    <a:pt x="101600" y="111250"/>
                    <a:pt x="107200" y="112500"/>
                    <a:pt x="105600" y="110000"/>
                  </a:cubicBezTo>
                  <a:cubicBezTo>
                    <a:pt x="104800" y="107500"/>
                    <a:pt x="103200" y="106250"/>
                    <a:pt x="102400" y="103750"/>
                  </a:cubicBezTo>
                  <a:cubicBezTo>
                    <a:pt x="102400" y="103750"/>
                    <a:pt x="103200" y="100000"/>
                    <a:pt x="104000" y="100000"/>
                  </a:cubicBezTo>
                  <a:cubicBezTo>
                    <a:pt x="104800" y="98750"/>
                    <a:pt x="108800" y="100000"/>
                    <a:pt x="110400" y="100000"/>
                  </a:cubicBezTo>
                  <a:cubicBezTo>
                    <a:pt x="112800" y="100000"/>
                    <a:pt x="112000" y="93750"/>
                    <a:pt x="115200" y="97500"/>
                  </a:cubicBezTo>
                  <a:cubicBezTo>
                    <a:pt x="116000" y="95000"/>
                    <a:pt x="116800" y="93750"/>
                    <a:pt x="116800" y="91250"/>
                  </a:cubicBezTo>
                  <a:cubicBezTo>
                    <a:pt x="116800" y="88750"/>
                    <a:pt x="116000" y="86250"/>
                    <a:pt x="116800" y="85000"/>
                  </a:cubicBezTo>
                  <a:cubicBezTo>
                    <a:pt x="117600" y="82500"/>
                    <a:pt x="120000" y="80000"/>
                    <a:pt x="120000" y="78750"/>
                  </a:cubicBezTo>
                  <a:cubicBezTo>
                    <a:pt x="119200" y="76250"/>
                    <a:pt x="118400" y="76250"/>
                    <a:pt x="116800" y="76250"/>
                  </a:cubicBezTo>
                  <a:cubicBezTo>
                    <a:pt x="114400" y="76250"/>
                    <a:pt x="111200" y="76250"/>
                    <a:pt x="108800" y="77500"/>
                  </a:cubicBezTo>
                  <a:cubicBezTo>
                    <a:pt x="107200" y="77500"/>
                    <a:pt x="106400" y="78750"/>
                    <a:pt x="105600" y="80000"/>
                  </a:cubicBezTo>
                  <a:cubicBezTo>
                    <a:pt x="104800" y="82500"/>
                    <a:pt x="105600" y="85000"/>
                    <a:pt x="104800" y="87500"/>
                  </a:cubicBezTo>
                  <a:cubicBezTo>
                    <a:pt x="104800" y="88750"/>
                    <a:pt x="100800" y="95000"/>
                    <a:pt x="100800" y="95000"/>
                  </a:cubicBezTo>
                  <a:cubicBezTo>
                    <a:pt x="97600" y="93750"/>
                    <a:pt x="94400" y="95000"/>
                    <a:pt x="91200" y="97500"/>
                  </a:cubicBezTo>
                  <a:cubicBezTo>
                    <a:pt x="89600" y="97500"/>
                    <a:pt x="88800" y="96250"/>
                    <a:pt x="88000" y="95000"/>
                  </a:cubicBezTo>
                  <a:cubicBezTo>
                    <a:pt x="87200" y="93750"/>
                    <a:pt x="85600" y="93750"/>
                    <a:pt x="84000" y="92500"/>
                  </a:cubicBezTo>
                  <a:cubicBezTo>
                    <a:pt x="82400" y="92500"/>
                    <a:pt x="82400" y="88750"/>
                    <a:pt x="81600" y="86250"/>
                  </a:cubicBezTo>
                  <a:cubicBezTo>
                    <a:pt x="80800" y="83750"/>
                    <a:pt x="79200" y="82500"/>
                    <a:pt x="78400" y="80000"/>
                  </a:cubicBezTo>
                  <a:cubicBezTo>
                    <a:pt x="77600" y="75000"/>
                    <a:pt x="76000" y="68750"/>
                    <a:pt x="76800" y="63750"/>
                  </a:cubicBezTo>
                  <a:cubicBezTo>
                    <a:pt x="76800" y="60000"/>
                    <a:pt x="76000" y="55000"/>
                    <a:pt x="77600" y="51250"/>
                  </a:cubicBezTo>
                  <a:cubicBezTo>
                    <a:pt x="78400" y="50000"/>
                    <a:pt x="78400" y="48750"/>
                    <a:pt x="78400" y="47500"/>
                  </a:cubicBezTo>
                  <a:cubicBezTo>
                    <a:pt x="79200" y="45000"/>
                    <a:pt x="77600" y="46250"/>
                    <a:pt x="76800" y="45000"/>
                  </a:cubicBezTo>
                  <a:cubicBezTo>
                    <a:pt x="75200" y="45000"/>
                    <a:pt x="73600" y="43750"/>
                    <a:pt x="72000" y="43750"/>
                  </a:cubicBezTo>
                  <a:cubicBezTo>
                    <a:pt x="71200" y="42500"/>
                    <a:pt x="69600" y="40000"/>
                    <a:pt x="69600" y="37500"/>
                  </a:cubicBezTo>
                  <a:cubicBezTo>
                    <a:pt x="69600" y="33750"/>
                    <a:pt x="67200" y="32500"/>
                    <a:pt x="65600" y="30000"/>
                  </a:cubicBezTo>
                  <a:cubicBezTo>
                    <a:pt x="64800" y="27500"/>
                    <a:pt x="64800" y="25000"/>
                    <a:pt x="64000" y="22500"/>
                  </a:cubicBezTo>
                  <a:cubicBezTo>
                    <a:pt x="63200" y="21250"/>
                    <a:pt x="61600" y="21250"/>
                    <a:pt x="60000" y="21250"/>
                  </a:cubicBezTo>
                  <a:cubicBezTo>
                    <a:pt x="59200" y="20000"/>
                    <a:pt x="57600" y="20000"/>
                    <a:pt x="56800" y="21250"/>
                  </a:cubicBezTo>
                  <a:cubicBezTo>
                    <a:pt x="56800" y="22500"/>
                    <a:pt x="56000" y="25000"/>
                    <a:pt x="54400" y="25000"/>
                  </a:cubicBezTo>
                  <a:cubicBezTo>
                    <a:pt x="52800" y="25000"/>
                    <a:pt x="50400" y="22500"/>
                    <a:pt x="49600" y="20000"/>
                  </a:cubicBezTo>
                  <a:cubicBezTo>
                    <a:pt x="48800" y="16250"/>
                    <a:pt x="48800" y="15000"/>
                    <a:pt x="47200" y="12500"/>
                  </a:cubicBezTo>
                  <a:cubicBezTo>
                    <a:pt x="45600" y="11250"/>
                    <a:pt x="43200" y="7500"/>
                    <a:pt x="41600" y="7500"/>
                  </a:cubicBezTo>
                  <a:cubicBezTo>
                    <a:pt x="40800" y="6250"/>
                    <a:pt x="36000" y="6250"/>
                    <a:pt x="36000" y="7500"/>
                  </a:cubicBezTo>
                  <a:cubicBezTo>
                    <a:pt x="34400" y="11250"/>
                    <a:pt x="33600" y="10000"/>
                    <a:pt x="31200" y="10000"/>
                  </a:cubicBezTo>
                  <a:cubicBezTo>
                    <a:pt x="28000" y="10000"/>
                    <a:pt x="25600" y="10000"/>
                    <a:pt x="23200" y="10000"/>
                  </a:cubicBezTo>
                  <a:cubicBezTo>
                    <a:pt x="22400" y="10000"/>
                    <a:pt x="20000" y="7500"/>
                    <a:pt x="18400" y="6250"/>
                  </a:cubicBezTo>
                  <a:cubicBezTo>
                    <a:pt x="16000" y="5000"/>
                    <a:pt x="13600" y="3750"/>
                    <a:pt x="10400" y="1250"/>
                  </a:cubicBezTo>
                  <a:cubicBezTo>
                    <a:pt x="7200" y="0"/>
                    <a:pt x="3200" y="1250"/>
                    <a:pt x="0" y="2500"/>
                  </a:cubicBezTo>
                  <a:cubicBezTo>
                    <a:pt x="800" y="8750"/>
                    <a:pt x="4000" y="13750"/>
                    <a:pt x="5600" y="20000"/>
                  </a:cubicBezTo>
                  <a:cubicBezTo>
                    <a:pt x="6400" y="22500"/>
                    <a:pt x="8800" y="25000"/>
                    <a:pt x="10400" y="26250"/>
                  </a:cubicBezTo>
                  <a:cubicBezTo>
                    <a:pt x="11200" y="28750"/>
                    <a:pt x="12800" y="32500"/>
                    <a:pt x="12000" y="35000"/>
                  </a:cubicBezTo>
                  <a:cubicBezTo>
                    <a:pt x="12000" y="35000"/>
                    <a:pt x="6400" y="32500"/>
                    <a:pt x="9600" y="36250"/>
                  </a:cubicBezTo>
                  <a:cubicBezTo>
                    <a:pt x="10400" y="37500"/>
                    <a:pt x="11200" y="38750"/>
                    <a:pt x="12000" y="40000"/>
                  </a:cubicBezTo>
                  <a:cubicBezTo>
                    <a:pt x="13600" y="40000"/>
                    <a:pt x="14400" y="40000"/>
                    <a:pt x="15200" y="41250"/>
                  </a:cubicBezTo>
                  <a:cubicBezTo>
                    <a:pt x="16800" y="42500"/>
                    <a:pt x="18400" y="45000"/>
                    <a:pt x="20000" y="47500"/>
                  </a:cubicBezTo>
                  <a:cubicBezTo>
                    <a:pt x="20800" y="48750"/>
                    <a:pt x="20000" y="51250"/>
                    <a:pt x="19200" y="52500"/>
                  </a:cubicBezTo>
                  <a:cubicBezTo>
                    <a:pt x="18400" y="53750"/>
                    <a:pt x="20000" y="55000"/>
                    <a:pt x="20800" y="55000"/>
                  </a:cubicBezTo>
                  <a:cubicBezTo>
                    <a:pt x="23200" y="57500"/>
                    <a:pt x="24800" y="60000"/>
                    <a:pt x="26400" y="62500"/>
                  </a:cubicBezTo>
                  <a:cubicBezTo>
                    <a:pt x="27200" y="63750"/>
                    <a:pt x="28000" y="66250"/>
                    <a:pt x="28800" y="66250"/>
                  </a:cubicBezTo>
                  <a:cubicBezTo>
                    <a:pt x="29600" y="66250"/>
                    <a:pt x="30400" y="63750"/>
                    <a:pt x="29600" y="62500"/>
                  </a:cubicBezTo>
                  <a:cubicBezTo>
                    <a:pt x="29600" y="61250"/>
                    <a:pt x="28800" y="60000"/>
                    <a:pt x="28800" y="58750"/>
                  </a:cubicBezTo>
                  <a:cubicBezTo>
                    <a:pt x="28000" y="57500"/>
                    <a:pt x="26400" y="58750"/>
                    <a:pt x="25600" y="57500"/>
                  </a:cubicBezTo>
                  <a:cubicBezTo>
                    <a:pt x="24000" y="55000"/>
                    <a:pt x="25600" y="55000"/>
                    <a:pt x="25600" y="52500"/>
                  </a:cubicBezTo>
                  <a:cubicBezTo>
                    <a:pt x="25600" y="52500"/>
                    <a:pt x="24000" y="50000"/>
                    <a:pt x="24000" y="48750"/>
                  </a:cubicBezTo>
                  <a:cubicBezTo>
                    <a:pt x="22400" y="46250"/>
                    <a:pt x="22400" y="42500"/>
                    <a:pt x="20800" y="40000"/>
                  </a:cubicBezTo>
                  <a:cubicBezTo>
                    <a:pt x="19200" y="38750"/>
                    <a:pt x="17600" y="36250"/>
                    <a:pt x="16800" y="33750"/>
                  </a:cubicBezTo>
                  <a:cubicBezTo>
                    <a:pt x="16800" y="32500"/>
                    <a:pt x="16800" y="30000"/>
                    <a:pt x="16000" y="28750"/>
                  </a:cubicBezTo>
                  <a:cubicBezTo>
                    <a:pt x="15200" y="27500"/>
                    <a:pt x="14400" y="26250"/>
                    <a:pt x="13600" y="25000"/>
                  </a:cubicBezTo>
                  <a:cubicBezTo>
                    <a:pt x="12800" y="22500"/>
                    <a:pt x="12000" y="21250"/>
                    <a:pt x="10400" y="20000"/>
                  </a:cubicBezTo>
                  <a:cubicBezTo>
                    <a:pt x="9600" y="18750"/>
                    <a:pt x="9600" y="16250"/>
                    <a:pt x="9600" y="15000"/>
                  </a:cubicBezTo>
                  <a:cubicBezTo>
                    <a:pt x="9600" y="13750"/>
                    <a:pt x="8000" y="7500"/>
                    <a:pt x="8800" y="6250"/>
                  </a:cubicBezTo>
                  <a:cubicBezTo>
                    <a:pt x="9600" y="5000"/>
                    <a:pt x="10400" y="8750"/>
                    <a:pt x="11200" y="8750"/>
                  </a:cubicBezTo>
                  <a:cubicBezTo>
                    <a:pt x="12000" y="8750"/>
                    <a:pt x="12000" y="8750"/>
                    <a:pt x="12000" y="8750"/>
                  </a:cubicBezTo>
                  <a:cubicBezTo>
                    <a:pt x="13600" y="7500"/>
                    <a:pt x="13600" y="8750"/>
                    <a:pt x="14400" y="10000"/>
                  </a:cubicBezTo>
                  <a:cubicBezTo>
                    <a:pt x="15200" y="10000"/>
                    <a:pt x="16000" y="10000"/>
                    <a:pt x="16000" y="11250"/>
                  </a:cubicBezTo>
                  <a:cubicBezTo>
                    <a:pt x="16000" y="13750"/>
                    <a:pt x="16800" y="16250"/>
                    <a:pt x="17600" y="18750"/>
                  </a:cubicBezTo>
                  <a:cubicBezTo>
                    <a:pt x="17600" y="20000"/>
                    <a:pt x="18400" y="22500"/>
                    <a:pt x="18400" y="23750"/>
                  </a:cubicBezTo>
                  <a:cubicBezTo>
                    <a:pt x="18400" y="25000"/>
                    <a:pt x="17600" y="26250"/>
                    <a:pt x="17600" y="27500"/>
                  </a:cubicBezTo>
                  <a:cubicBezTo>
                    <a:pt x="18400" y="27500"/>
                    <a:pt x="18400" y="25000"/>
                    <a:pt x="18400" y="25000"/>
                  </a:cubicBezTo>
                  <a:cubicBezTo>
                    <a:pt x="19200" y="23750"/>
                    <a:pt x="20000" y="27500"/>
                    <a:pt x="20800" y="27500"/>
                  </a:cubicBezTo>
                  <a:cubicBezTo>
                    <a:pt x="21600" y="28750"/>
                    <a:pt x="25600" y="32500"/>
                    <a:pt x="25600" y="33750"/>
                  </a:cubicBezTo>
                  <a:cubicBezTo>
                    <a:pt x="25600" y="36250"/>
                    <a:pt x="26400" y="37500"/>
                    <a:pt x="27200" y="37500"/>
                  </a:cubicBezTo>
                  <a:cubicBezTo>
                    <a:pt x="28000" y="38750"/>
                    <a:pt x="28000" y="40000"/>
                    <a:pt x="28800" y="41250"/>
                  </a:cubicBezTo>
                  <a:cubicBezTo>
                    <a:pt x="29600" y="42500"/>
                    <a:pt x="30400" y="41250"/>
                    <a:pt x="30400" y="42500"/>
                  </a:cubicBezTo>
                  <a:cubicBezTo>
                    <a:pt x="31200" y="43750"/>
                    <a:pt x="29600" y="45000"/>
                    <a:pt x="30400" y="47500"/>
                  </a:cubicBezTo>
                  <a:cubicBezTo>
                    <a:pt x="32000" y="48750"/>
                    <a:pt x="33600" y="50000"/>
                    <a:pt x="35200" y="52500"/>
                  </a:cubicBezTo>
                  <a:cubicBezTo>
                    <a:pt x="36000" y="53750"/>
                    <a:pt x="36000" y="55000"/>
                    <a:pt x="36800" y="56250"/>
                  </a:cubicBezTo>
                  <a:cubicBezTo>
                    <a:pt x="37600" y="57500"/>
                    <a:pt x="38400" y="57500"/>
                    <a:pt x="39200" y="60000"/>
                  </a:cubicBezTo>
                  <a:cubicBezTo>
                    <a:pt x="40800" y="61250"/>
                    <a:pt x="41600" y="63750"/>
                    <a:pt x="43200" y="66250"/>
                  </a:cubicBezTo>
                  <a:cubicBezTo>
                    <a:pt x="44000" y="67500"/>
                    <a:pt x="44800" y="68750"/>
                    <a:pt x="45600" y="70000"/>
                  </a:cubicBezTo>
                  <a:cubicBezTo>
                    <a:pt x="46400" y="72500"/>
                    <a:pt x="44800" y="72500"/>
                    <a:pt x="44800" y="73750"/>
                  </a:cubicBezTo>
                  <a:cubicBezTo>
                    <a:pt x="44800" y="75000"/>
                    <a:pt x="47200" y="73750"/>
                    <a:pt x="47200" y="76250"/>
                  </a:cubicBezTo>
                  <a:cubicBezTo>
                    <a:pt x="46400" y="78750"/>
                    <a:pt x="45600" y="78750"/>
                    <a:pt x="46400" y="81250"/>
                  </a:cubicBezTo>
                  <a:cubicBezTo>
                    <a:pt x="46400" y="81250"/>
                    <a:pt x="44800" y="83750"/>
                    <a:pt x="45600" y="85000"/>
                  </a:cubicBezTo>
                  <a:cubicBezTo>
                    <a:pt x="46400" y="86250"/>
                    <a:pt x="47200" y="88750"/>
                    <a:pt x="48000" y="90000"/>
                  </a:cubicBezTo>
                  <a:cubicBezTo>
                    <a:pt x="48800" y="91250"/>
                    <a:pt x="49600" y="91250"/>
                    <a:pt x="50400" y="91250"/>
                  </a:cubicBezTo>
                  <a:cubicBezTo>
                    <a:pt x="52800" y="92500"/>
                    <a:pt x="52800" y="95000"/>
                    <a:pt x="54400" y="96250"/>
                  </a:cubicBezTo>
                  <a:cubicBezTo>
                    <a:pt x="56800" y="98750"/>
                    <a:pt x="60000" y="98750"/>
                    <a:pt x="61600" y="101250"/>
                  </a:cubicBezTo>
                  <a:cubicBezTo>
                    <a:pt x="64800" y="103750"/>
                    <a:pt x="68000" y="106250"/>
                    <a:pt x="71200" y="107500"/>
                  </a:cubicBezTo>
                  <a:cubicBezTo>
                    <a:pt x="73600" y="110000"/>
                    <a:pt x="77600" y="112500"/>
                    <a:pt x="80800" y="113750"/>
                  </a:cubicBezTo>
                  <a:cubicBezTo>
                    <a:pt x="84000" y="113750"/>
                    <a:pt x="86400" y="108750"/>
                    <a:pt x="90400" y="110000"/>
                  </a:cubicBezTo>
                  <a:cubicBezTo>
                    <a:pt x="93600" y="111250"/>
                    <a:pt x="96000" y="116250"/>
                    <a:pt x="98400" y="120000"/>
                  </a:cubicBezTo>
                  <a:cubicBezTo>
                    <a:pt x="98400" y="118750"/>
                    <a:pt x="99200" y="112500"/>
                    <a:pt x="100800" y="111250"/>
                  </a:cubicBezTo>
                  <a:cubicBezTo>
                    <a:pt x="101600" y="111250"/>
                    <a:pt x="100000" y="111250"/>
                    <a:pt x="100800" y="11125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5" name="Google Shape;935;g90e2d1f501_0_5781"/>
            <p:cNvSpPr/>
            <p:nvPr/>
          </p:nvSpPr>
          <p:spPr>
            <a:xfrm>
              <a:off x="7531402" y="8287656"/>
              <a:ext cx="280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12500"/>
                  </a:moveTo>
                  <a:cubicBezTo>
                    <a:pt x="52000" y="112500"/>
                    <a:pt x="52000" y="105000"/>
                    <a:pt x="52000" y="97500"/>
                  </a:cubicBezTo>
                  <a:cubicBezTo>
                    <a:pt x="52000" y="90000"/>
                    <a:pt x="60000" y="82500"/>
                    <a:pt x="64000" y="82500"/>
                  </a:cubicBezTo>
                  <a:cubicBezTo>
                    <a:pt x="72000" y="75000"/>
                    <a:pt x="72000" y="90000"/>
                    <a:pt x="80000" y="75000"/>
                  </a:cubicBezTo>
                  <a:cubicBezTo>
                    <a:pt x="84000" y="67500"/>
                    <a:pt x="88000" y="45000"/>
                    <a:pt x="96000" y="52500"/>
                  </a:cubicBezTo>
                  <a:cubicBezTo>
                    <a:pt x="108000" y="52500"/>
                    <a:pt x="108000" y="45000"/>
                    <a:pt x="120000" y="37500"/>
                  </a:cubicBezTo>
                  <a:cubicBezTo>
                    <a:pt x="104000" y="22500"/>
                    <a:pt x="100000" y="0"/>
                    <a:pt x="80000" y="7500"/>
                  </a:cubicBezTo>
                  <a:cubicBezTo>
                    <a:pt x="72000" y="7500"/>
                    <a:pt x="64000" y="15000"/>
                    <a:pt x="56000" y="15000"/>
                  </a:cubicBezTo>
                  <a:cubicBezTo>
                    <a:pt x="48000" y="15000"/>
                    <a:pt x="40000" y="7500"/>
                    <a:pt x="32000" y="7500"/>
                  </a:cubicBezTo>
                  <a:cubicBezTo>
                    <a:pt x="20000" y="15000"/>
                    <a:pt x="16000" y="15000"/>
                    <a:pt x="8000" y="30000"/>
                  </a:cubicBezTo>
                  <a:cubicBezTo>
                    <a:pt x="8000" y="37500"/>
                    <a:pt x="0" y="52500"/>
                    <a:pt x="4000" y="67500"/>
                  </a:cubicBezTo>
                  <a:cubicBezTo>
                    <a:pt x="16000" y="82500"/>
                    <a:pt x="32000" y="67500"/>
                    <a:pt x="32000" y="105000"/>
                  </a:cubicBezTo>
                  <a:cubicBezTo>
                    <a:pt x="32000" y="105000"/>
                    <a:pt x="40000" y="105000"/>
                    <a:pt x="40000" y="105000"/>
                  </a:cubicBezTo>
                  <a:cubicBezTo>
                    <a:pt x="40000" y="105000"/>
                    <a:pt x="36000" y="120000"/>
                    <a:pt x="36000" y="120000"/>
                  </a:cubicBezTo>
                  <a:cubicBezTo>
                    <a:pt x="40000" y="120000"/>
                    <a:pt x="48000" y="120000"/>
                    <a:pt x="48000" y="11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6" name="Google Shape;936;g90e2d1f501_0_5781"/>
            <p:cNvSpPr/>
            <p:nvPr/>
          </p:nvSpPr>
          <p:spPr>
            <a:xfrm>
              <a:off x="7531402" y="8163418"/>
              <a:ext cx="66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8000"/>
                  </a:moveTo>
                  <a:cubicBezTo>
                    <a:pt x="68571" y="0"/>
                    <a:pt x="34285" y="24000"/>
                    <a:pt x="34285" y="32000"/>
                  </a:cubicBezTo>
                  <a:cubicBezTo>
                    <a:pt x="17142" y="40000"/>
                    <a:pt x="17142" y="32000"/>
                    <a:pt x="17142" y="48000"/>
                  </a:cubicBezTo>
                  <a:cubicBezTo>
                    <a:pt x="17142" y="56000"/>
                    <a:pt x="0" y="120000"/>
                    <a:pt x="34285" y="112000"/>
                  </a:cubicBezTo>
                  <a:cubicBezTo>
                    <a:pt x="34285" y="104000"/>
                    <a:pt x="85714" y="80000"/>
                    <a:pt x="102857" y="64000"/>
                  </a:cubicBezTo>
                  <a:cubicBezTo>
                    <a:pt x="102857" y="40000"/>
                    <a:pt x="102857" y="32000"/>
                    <a:pt x="119999" y="16000"/>
                  </a:cubicBezTo>
                  <a:cubicBezTo>
                    <a:pt x="119999" y="8000"/>
                    <a:pt x="102857" y="8000"/>
                    <a:pt x="85714" y="8000"/>
                  </a:cubicBezTo>
                  <a:cubicBezTo>
                    <a:pt x="68571" y="0"/>
                    <a:pt x="102857" y="8000"/>
                    <a:pt x="85714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7" name="Google Shape;937;g90e2d1f501_0_5781"/>
            <p:cNvSpPr/>
            <p:nvPr/>
          </p:nvSpPr>
          <p:spPr>
            <a:xfrm>
              <a:off x="8232035" y="8080592"/>
              <a:ext cx="1209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32727"/>
                  </a:moveTo>
                  <a:cubicBezTo>
                    <a:pt x="92307" y="32727"/>
                    <a:pt x="73846" y="0"/>
                    <a:pt x="55384" y="10909"/>
                  </a:cubicBezTo>
                  <a:cubicBezTo>
                    <a:pt x="27692" y="21818"/>
                    <a:pt x="64615" y="32727"/>
                    <a:pt x="64615" y="54545"/>
                  </a:cubicBezTo>
                  <a:cubicBezTo>
                    <a:pt x="73846" y="65454"/>
                    <a:pt x="92307" y="87272"/>
                    <a:pt x="83076" y="98181"/>
                  </a:cubicBezTo>
                  <a:cubicBezTo>
                    <a:pt x="73846" y="109090"/>
                    <a:pt x="64615" y="109090"/>
                    <a:pt x="55384" y="109090"/>
                  </a:cubicBezTo>
                  <a:cubicBezTo>
                    <a:pt x="36923" y="98181"/>
                    <a:pt x="55384" y="98181"/>
                    <a:pt x="46153" y="87272"/>
                  </a:cubicBezTo>
                  <a:cubicBezTo>
                    <a:pt x="46153" y="87272"/>
                    <a:pt x="0" y="98181"/>
                    <a:pt x="0" y="98181"/>
                  </a:cubicBezTo>
                  <a:cubicBezTo>
                    <a:pt x="0" y="120000"/>
                    <a:pt x="18461" y="120000"/>
                    <a:pt x="27692" y="120000"/>
                  </a:cubicBezTo>
                  <a:cubicBezTo>
                    <a:pt x="55384" y="109090"/>
                    <a:pt x="83076" y="120000"/>
                    <a:pt x="120000" y="120000"/>
                  </a:cubicBezTo>
                  <a:cubicBezTo>
                    <a:pt x="120000" y="87272"/>
                    <a:pt x="110769" y="54545"/>
                    <a:pt x="110769" y="32727"/>
                  </a:cubicBezTo>
                  <a:cubicBezTo>
                    <a:pt x="101538" y="32727"/>
                    <a:pt x="110769" y="54545"/>
                    <a:pt x="110769" y="3272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8" name="Google Shape;938;g90e2d1f501_0_5781"/>
            <p:cNvSpPr/>
            <p:nvPr/>
          </p:nvSpPr>
          <p:spPr>
            <a:xfrm>
              <a:off x="8343503" y="8080592"/>
              <a:ext cx="168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56000"/>
                  </a:moveTo>
                  <a:cubicBezTo>
                    <a:pt x="80000" y="48000"/>
                    <a:pt x="66666" y="32000"/>
                    <a:pt x="53333" y="24000"/>
                  </a:cubicBezTo>
                  <a:cubicBezTo>
                    <a:pt x="46666" y="16000"/>
                    <a:pt x="13333" y="0"/>
                    <a:pt x="6666" y="8000"/>
                  </a:cubicBezTo>
                  <a:cubicBezTo>
                    <a:pt x="6666" y="8000"/>
                    <a:pt x="20000" y="24000"/>
                    <a:pt x="0" y="24000"/>
                  </a:cubicBezTo>
                  <a:cubicBezTo>
                    <a:pt x="0" y="40000"/>
                    <a:pt x="6666" y="56000"/>
                    <a:pt x="6666" y="80000"/>
                  </a:cubicBezTo>
                  <a:cubicBezTo>
                    <a:pt x="6666" y="88000"/>
                    <a:pt x="6666" y="88000"/>
                    <a:pt x="13333" y="96000"/>
                  </a:cubicBezTo>
                  <a:cubicBezTo>
                    <a:pt x="20000" y="120000"/>
                    <a:pt x="20000" y="88000"/>
                    <a:pt x="26666" y="80000"/>
                  </a:cubicBezTo>
                  <a:cubicBezTo>
                    <a:pt x="40000" y="64000"/>
                    <a:pt x="73333" y="80000"/>
                    <a:pt x="86666" y="80000"/>
                  </a:cubicBezTo>
                  <a:cubicBezTo>
                    <a:pt x="100000" y="80000"/>
                    <a:pt x="100000" y="88000"/>
                    <a:pt x="113333" y="80000"/>
                  </a:cubicBezTo>
                  <a:cubicBezTo>
                    <a:pt x="120000" y="64000"/>
                    <a:pt x="113333" y="56000"/>
                    <a:pt x="93333" y="56000"/>
                  </a:cubicBezTo>
                  <a:cubicBezTo>
                    <a:pt x="80000" y="56000"/>
                    <a:pt x="106666" y="56000"/>
                    <a:pt x="93333" y="5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9" name="Google Shape;939;g90e2d1f501_0_5781"/>
            <p:cNvSpPr/>
            <p:nvPr/>
          </p:nvSpPr>
          <p:spPr>
            <a:xfrm>
              <a:off x="3843498" y="4965128"/>
              <a:ext cx="1812000" cy="121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6307"/>
                  </a:moveTo>
                  <a:cubicBezTo>
                    <a:pt x="119381" y="115384"/>
                    <a:pt x="118144" y="115384"/>
                    <a:pt x="119381" y="113538"/>
                  </a:cubicBezTo>
                  <a:cubicBezTo>
                    <a:pt x="119381" y="112615"/>
                    <a:pt x="118762" y="112615"/>
                    <a:pt x="118144" y="112615"/>
                  </a:cubicBezTo>
                  <a:cubicBezTo>
                    <a:pt x="116907" y="110769"/>
                    <a:pt x="114432" y="109846"/>
                    <a:pt x="113814" y="108923"/>
                  </a:cubicBezTo>
                  <a:cubicBezTo>
                    <a:pt x="111340" y="104307"/>
                    <a:pt x="110103" y="98769"/>
                    <a:pt x="107628" y="95076"/>
                  </a:cubicBezTo>
                  <a:cubicBezTo>
                    <a:pt x="106391" y="94153"/>
                    <a:pt x="105154" y="92307"/>
                    <a:pt x="104536" y="91384"/>
                  </a:cubicBezTo>
                  <a:cubicBezTo>
                    <a:pt x="103298" y="90461"/>
                    <a:pt x="103298" y="87692"/>
                    <a:pt x="102061" y="87692"/>
                  </a:cubicBezTo>
                  <a:cubicBezTo>
                    <a:pt x="101443" y="87692"/>
                    <a:pt x="99587" y="89538"/>
                    <a:pt x="99587" y="89538"/>
                  </a:cubicBezTo>
                  <a:cubicBezTo>
                    <a:pt x="100206" y="91384"/>
                    <a:pt x="98350" y="92307"/>
                    <a:pt x="97731" y="92307"/>
                  </a:cubicBezTo>
                  <a:cubicBezTo>
                    <a:pt x="95876" y="93230"/>
                    <a:pt x="94020" y="89538"/>
                    <a:pt x="92783" y="87692"/>
                  </a:cubicBezTo>
                  <a:cubicBezTo>
                    <a:pt x="92164" y="86769"/>
                    <a:pt x="91546" y="86769"/>
                    <a:pt x="90927" y="84923"/>
                  </a:cubicBezTo>
                  <a:cubicBezTo>
                    <a:pt x="90309" y="83076"/>
                    <a:pt x="89072" y="84000"/>
                    <a:pt x="88453" y="84923"/>
                  </a:cubicBezTo>
                  <a:cubicBezTo>
                    <a:pt x="87216" y="84923"/>
                    <a:pt x="87216" y="84000"/>
                    <a:pt x="85979" y="84923"/>
                  </a:cubicBezTo>
                  <a:cubicBezTo>
                    <a:pt x="85979" y="84923"/>
                    <a:pt x="85360" y="84923"/>
                    <a:pt x="85360" y="84000"/>
                  </a:cubicBezTo>
                  <a:cubicBezTo>
                    <a:pt x="85360" y="83076"/>
                    <a:pt x="85360" y="83076"/>
                    <a:pt x="85360" y="82153"/>
                  </a:cubicBezTo>
                  <a:cubicBezTo>
                    <a:pt x="85360" y="78461"/>
                    <a:pt x="85360" y="73846"/>
                    <a:pt x="85360" y="70153"/>
                  </a:cubicBezTo>
                  <a:cubicBezTo>
                    <a:pt x="85360" y="59076"/>
                    <a:pt x="85360" y="47076"/>
                    <a:pt x="85360" y="35076"/>
                  </a:cubicBezTo>
                  <a:cubicBezTo>
                    <a:pt x="85360" y="30461"/>
                    <a:pt x="85360" y="24923"/>
                    <a:pt x="85360" y="19384"/>
                  </a:cubicBezTo>
                  <a:cubicBezTo>
                    <a:pt x="85360" y="18461"/>
                    <a:pt x="85360" y="16615"/>
                    <a:pt x="85360" y="14769"/>
                  </a:cubicBezTo>
                  <a:cubicBezTo>
                    <a:pt x="85360" y="13846"/>
                    <a:pt x="84742" y="13846"/>
                    <a:pt x="83505" y="12923"/>
                  </a:cubicBezTo>
                  <a:cubicBezTo>
                    <a:pt x="80412" y="11076"/>
                    <a:pt x="78556" y="11076"/>
                    <a:pt x="75463" y="11076"/>
                  </a:cubicBezTo>
                  <a:cubicBezTo>
                    <a:pt x="72371" y="11076"/>
                    <a:pt x="69896" y="10153"/>
                    <a:pt x="66804" y="9230"/>
                  </a:cubicBezTo>
                  <a:cubicBezTo>
                    <a:pt x="63092" y="9230"/>
                    <a:pt x="60000" y="7384"/>
                    <a:pt x="56907" y="7384"/>
                  </a:cubicBezTo>
                  <a:cubicBezTo>
                    <a:pt x="55051" y="7384"/>
                    <a:pt x="53814" y="8307"/>
                    <a:pt x="51958" y="7384"/>
                  </a:cubicBezTo>
                  <a:cubicBezTo>
                    <a:pt x="51958" y="7384"/>
                    <a:pt x="49484" y="6461"/>
                    <a:pt x="49484" y="6461"/>
                  </a:cubicBezTo>
                  <a:cubicBezTo>
                    <a:pt x="49484" y="6461"/>
                    <a:pt x="50103" y="4615"/>
                    <a:pt x="50103" y="3692"/>
                  </a:cubicBezTo>
                  <a:cubicBezTo>
                    <a:pt x="50103" y="3692"/>
                    <a:pt x="48247" y="3692"/>
                    <a:pt x="48247" y="3692"/>
                  </a:cubicBezTo>
                  <a:cubicBezTo>
                    <a:pt x="47010" y="3692"/>
                    <a:pt x="45154" y="4615"/>
                    <a:pt x="43917" y="4615"/>
                  </a:cubicBezTo>
                  <a:cubicBezTo>
                    <a:pt x="42680" y="4615"/>
                    <a:pt x="43298" y="923"/>
                    <a:pt x="41443" y="2769"/>
                  </a:cubicBezTo>
                  <a:cubicBezTo>
                    <a:pt x="40824" y="2769"/>
                    <a:pt x="40206" y="4615"/>
                    <a:pt x="39587" y="3692"/>
                  </a:cubicBezTo>
                  <a:cubicBezTo>
                    <a:pt x="38350" y="3692"/>
                    <a:pt x="38350" y="2769"/>
                    <a:pt x="39587" y="1846"/>
                  </a:cubicBezTo>
                  <a:cubicBezTo>
                    <a:pt x="40824" y="1846"/>
                    <a:pt x="38969" y="923"/>
                    <a:pt x="38350" y="923"/>
                  </a:cubicBezTo>
                  <a:cubicBezTo>
                    <a:pt x="35876" y="0"/>
                    <a:pt x="35876" y="923"/>
                    <a:pt x="34639" y="2769"/>
                  </a:cubicBezTo>
                  <a:cubicBezTo>
                    <a:pt x="32783" y="5538"/>
                    <a:pt x="30309" y="3692"/>
                    <a:pt x="27835" y="4615"/>
                  </a:cubicBezTo>
                  <a:cubicBezTo>
                    <a:pt x="25360" y="5538"/>
                    <a:pt x="27835" y="7384"/>
                    <a:pt x="27835" y="7384"/>
                  </a:cubicBezTo>
                  <a:cubicBezTo>
                    <a:pt x="27216" y="7384"/>
                    <a:pt x="26597" y="7384"/>
                    <a:pt x="26597" y="7384"/>
                  </a:cubicBezTo>
                  <a:cubicBezTo>
                    <a:pt x="26597" y="7384"/>
                    <a:pt x="27216" y="9230"/>
                    <a:pt x="26597" y="9230"/>
                  </a:cubicBezTo>
                  <a:cubicBezTo>
                    <a:pt x="25979" y="9230"/>
                    <a:pt x="25979" y="7384"/>
                    <a:pt x="25979" y="6461"/>
                  </a:cubicBezTo>
                  <a:cubicBezTo>
                    <a:pt x="25360" y="6461"/>
                    <a:pt x="23505" y="9230"/>
                    <a:pt x="23505" y="9230"/>
                  </a:cubicBezTo>
                  <a:cubicBezTo>
                    <a:pt x="22268" y="10153"/>
                    <a:pt x="21030" y="8307"/>
                    <a:pt x="19793" y="10153"/>
                  </a:cubicBezTo>
                  <a:cubicBezTo>
                    <a:pt x="18556" y="11076"/>
                    <a:pt x="17319" y="12000"/>
                    <a:pt x="16701" y="13846"/>
                  </a:cubicBezTo>
                  <a:cubicBezTo>
                    <a:pt x="16701" y="15692"/>
                    <a:pt x="16701" y="17538"/>
                    <a:pt x="15463" y="18461"/>
                  </a:cubicBezTo>
                  <a:cubicBezTo>
                    <a:pt x="14226" y="19384"/>
                    <a:pt x="13608" y="20307"/>
                    <a:pt x="12371" y="20307"/>
                  </a:cubicBezTo>
                  <a:cubicBezTo>
                    <a:pt x="11752" y="20307"/>
                    <a:pt x="8041" y="20307"/>
                    <a:pt x="7422" y="21230"/>
                  </a:cubicBezTo>
                  <a:cubicBezTo>
                    <a:pt x="7422" y="22153"/>
                    <a:pt x="6185" y="24923"/>
                    <a:pt x="6185" y="24923"/>
                  </a:cubicBezTo>
                  <a:cubicBezTo>
                    <a:pt x="6804" y="25846"/>
                    <a:pt x="8659" y="25846"/>
                    <a:pt x="9278" y="26769"/>
                  </a:cubicBezTo>
                  <a:cubicBezTo>
                    <a:pt x="11134" y="27692"/>
                    <a:pt x="12989" y="29538"/>
                    <a:pt x="14226" y="31384"/>
                  </a:cubicBezTo>
                  <a:cubicBezTo>
                    <a:pt x="14845" y="32307"/>
                    <a:pt x="14845" y="34153"/>
                    <a:pt x="16082" y="35076"/>
                  </a:cubicBezTo>
                  <a:cubicBezTo>
                    <a:pt x="17319" y="35076"/>
                    <a:pt x="17938" y="35076"/>
                    <a:pt x="19175" y="34153"/>
                  </a:cubicBezTo>
                  <a:cubicBezTo>
                    <a:pt x="19175" y="34153"/>
                    <a:pt x="21030" y="35076"/>
                    <a:pt x="21030" y="35076"/>
                  </a:cubicBezTo>
                  <a:cubicBezTo>
                    <a:pt x="22268" y="37846"/>
                    <a:pt x="19175" y="36000"/>
                    <a:pt x="19175" y="36000"/>
                  </a:cubicBezTo>
                  <a:cubicBezTo>
                    <a:pt x="17938" y="36000"/>
                    <a:pt x="19793" y="37846"/>
                    <a:pt x="20412" y="38769"/>
                  </a:cubicBezTo>
                  <a:cubicBezTo>
                    <a:pt x="21030" y="40615"/>
                    <a:pt x="21649" y="39692"/>
                    <a:pt x="22886" y="38769"/>
                  </a:cubicBezTo>
                  <a:cubicBezTo>
                    <a:pt x="23505" y="37846"/>
                    <a:pt x="25360" y="37846"/>
                    <a:pt x="25979" y="38769"/>
                  </a:cubicBezTo>
                  <a:cubicBezTo>
                    <a:pt x="26597" y="39692"/>
                    <a:pt x="23505" y="40615"/>
                    <a:pt x="23505" y="40615"/>
                  </a:cubicBezTo>
                  <a:cubicBezTo>
                    <a:pt x="22886" y="40615"/>
                    <a:pt x="23505" y="40615"/>
                    <a:pt x="23505" y="41538"/>
                  </a:cubicBezTo>
                  <a:cubicBezTo>
                    <a:pt x="23505" y="42461"/>
                    <a:pt x="22268" y="41538"/>
                    <a:pt x="22268" y="41538"/>
                  </a:cubicBezTo>
                  <a:cubicBezTo>
                    <a:pt x="21649" y="41538"/>
                    <a:pt x="21030" y="42461"/>
                    <a:pt x="19793" y="42461"/>
                  </a:cubicBezTo>
                  <a:cubicBezTo>
                    <a:pt x="18556" y="42461"/>
                    <a:pt x="16082" y="43384"/>
                    <a:pt x="14845" y="42461"/>
                  </a:cubicBezTo>
                  <a:cubicBezTo>
                    <a:pt x="13608" y="41538"/>
                    <a:pt x="15463" y="39692"/>
                    <a:pt x="14845" y="38769"/>
                  </a:cubicBezTo>
                  <a:cubicBezTo>
                    <a:pt x="14226" y="38769"/>
                    <a:pt x="12989" y="38769"/>
                    <a:pt x="12371" y="39692"/>
                  </a:cubicBezTo>
                  <a:cubicBezTo>
                    <a:pt x="11752" y="39692"/>
                    <a:pt x="10515" y="39692"/>
                    <a:pt x="9896" y="39692"/>
                  </a:cubicBezTo>
                  <a:cubicBezTo>
                    <a:pt x="8659" y="40615"/>
                    <a:pt x="9278" y="42461"/>
                    <a:pt x="9278" y="42461"/>
                  </a:cubicBezTo>
                  <a:cubicBezTo>
                    <a:pt x="8041" y="42461"/>
                    <a:pt x="6804" y="41538"/>
                    <a:pt x="5567" y="42461"/>
                  </a:cubicBezTo>
                  <a:cubicBezTo>
                    <a:pt x="4948" y="43384"/>
                    <a:pt x="3711" y="44307"/>
                    <a:pt x="3092" y="45230"/>
                  </a:cubicBezTo>
                  <a:cubicBezTo>
                    <a:pt x="0" y="48000"/>
                    <a:pt x="7422" y="48000"/>
                    <a:pt x="7422" y="48923"/>
                  </a:cubicBezTo>
                  <a:cubicBezTo>
                    <a:pt x="6804" y="49846"/>
                    <a:pt x="4948" y="49846"/>
                    <a:pt x="6185" y="50769"/>
                  </a:cubicBezTo>
                  <a:cubicBezTo>
                    <a:pt x="6804" y="51692"/>
                    <a:pt x="6804" y="53538"/>
                    <a:pt x="7422" y="53538"/>
                  </a:cubicBezTo>
                  <a:cubicBezTo>
                    <a:pt x="9896" y="54461"/>
                    <a:pt x="11752" y="53538"/>
                    <a:pt x="14226" y="53538"/>
                  </a:cubicBezTo>
                  <a:cubicBezTo>
                    <a:pt x="14845" y="54461"/>
                    <a:pt x="15463" y="54461"/>
                    <a:pt x="16082" y="54461"/>
                  </a:cubicBezTo>
                  <a:cubicBezTo>
                    <a:pt x="17319" y="54461"/>
                    <a:pt x="16701" y="54461"/>
                    <a:pt x="17938" y="55384"/>
                  </a:cubicBezTo>
                  <a:cubicBezTo>
                    <a:pt x="17938" y="55384"/>
                    <a:pt x="19175" y="53538"/>
                    <a:pt x="19793" y="53538"/>
                  </a:cubicBezTo>
                  <a:cubicBezTo>
                    <a:pt x="20412" y="52615"/>
                    <a:pt x="21030" y="52615"/>
                    <a:pt x="21649" y="52615"/>
                  </a:cubicBezTo>
                  <a:cubicBezTo>
                    <a:pt x="22268" y="51692"/>
                    <a:pt x="22886" y="50769"/>
                    <a:pt x="22886" y="50769"/>
                  </a:cubicBezTo>
                  <a:cubicBezTo>
                    <a:pt x="23505" y="51692"/>
                    <a:pt x="24123" y="52615"/>
                    <a:pt x="23505" y="53538"/>
                  </a:cubicBezTo>
                  <a:cubicBezTo>
                    <a:pt x="22886" y="54461"/>
                    <a:pt x="22268" y="54461"/>
                    <a:pt x="23505" y="56307"/>
                  </a:cubicBezTo>
                  <a:cubicBezTo>
                    <a:pt x="24742" y="60000"/>
                    <a:pt x="23505" y="62769"/>
                    <a:pt x="20412" y="61846"/>
                  </a:cubicBezTo>
                  <a:cubicBezTo>
                    <a:pt x="20412" y="61846"/>
                    <a:pt x="19793" y="60923"/>
                    <a:pt x="19175" y="61846"/>
                  </a:cubicBezTo>
                  <a:cubicBezTo>
                    <a:pt x="18556" y="62769"/>
                    <a:pt x="17938" y="64615"/>
                    <a:pt x="17319" y="64615"/>
                  </a:cubicBezTo>
                  <a:cubicBezTo>
                    <a:pt x="16082" y="65538"/>
                    <a:pt x="12371" y="62769"/>
                    <a:pt x="12989" y="65538"/>
                  </a:cubicBezTo>
                  <a:cubicBezTo>
                    <a:pt x="12989" y="65538"/>
                    <a:pt x="11134" y="67384"/>
                    <a:pt x="11752" y="67384"/>
                  </a:cubicBezTo>
                  <a:cubicBezTo>
                    <a:pt x="11752" y="67384"/>
                    <a:pt x="12371" y="67384"/>
                    <a:pt x="12371" y="67384"/>
                  </a:cubicBezTo>
                  <a:cubicBezTo>
                    <a:pt x="12989" y="68307"/>
                    <a:pt x="11134" y="69230"/>
                    <a:pt x="10515" y="70153"/>
                  </a:cubicBezTo>
                  <a:cubicBezTo>
                    <a:pt x="9896" y="70153"/>
                    <a:pt x="9278" y="71076"/>
                    <a:pt x="9278" y="72000"/>
                  </a:cubicBezTo>
                  <a:cubicBezTo>
                    <a:pt x="8659" y="73846"/>
                    <a:pt x="9896" y="73846"/>
                    <a:pt x="8659" y="74769"/>
                  </a:cubicBezTo>
                  <a:cubicBezTo>
                    <a:pt x="7422" y="75692"/>
                    <a:pt x="8659" y="77538"/>
                    <a:pt x="9278" y="78461"/>
                  </a:cubicBezTo>
                  <a:cubicBezTo>
                    <a:pt x="9278" y="79384"/>
                    <a:pt x="11134" y="74769"/>
                    <a:pt x="11752" y="74769"/>
                  </a:cubicBezTo>
                  <a:cubicBezTo>
                    <a:pt x="11752" y="74769"/>
                    <a:pt x="10515" y="77538"/>
                    <a:pt x="10515" y="77538"/>
                  </a:cubicBezTo>
                  <a:cubicBezTo>
                    <a:pt x="9896" y="78461"/>
                    <a:pt x="11752" y="80307"/>
                    <a:pt x="12371" y="80307"/>
                  </a:cubicBezTo>
                  <a:cubicBezTo>
                    <a:pt x="12989" y="81230"/>
                    <a:pt x="12989" y="82153"/>
                    <a:pt x="13608" y="81230"/>
                  </a:cubicBezTo>
                  <a:cubicBezTo>
                    <a:pt x="14226" y="80307"/>
                    <a:pt x="14845" y="79384"/>
                    <a:pt x="14845" y="79384"/>
                  </a:cubicBezTo>
                  <a:cubicBezTo>
                    <a:pt x="14845" y="80307"/>
                    <a:pt x="15463" y="82153"/>
                    <a:pt x="16082" y="82153"/>
                  </a:cubicBezTo>
                  <a:cubicBezTo>
                    <a:pt x="14845" y="83076"/>
                    <a:pt x="14226" y="82153"/>
                    <a:pt x="13608" y="82153"/>
                  </a:cubicBezTo>
                  <a:cubicBezTo>
                    <a:pt x="12989" y="83076"/>
                    <a:pt x="12371" y="80307"/>
                    <a:pt x="11752" y="80307"/>
                  </a:cubicBezTo>
                  <a:cubicBezTo>
                    <a:pt x="11134" y="80307"/>
                    <a:pt x="9896" y="83076"/>
                    <a:pt x="11134" y="84000"/>
                  </a:cubicBezTo>
                  <a:cubicBezTo>
                    <a:pt x="12371" y="84923"/>
                    <a:pt x="12371" y="85846"/>
                    <a:pt x="13608" y="86769"/>
                  </a:cubicBezTo>
                  <a:cubicBezTo>
                    <a:pt x="14226" y="88615"/>
                    <a:pt x="15463" y="87692"/>
                    <a:pt x="16701" y="87692"/>
                  </a:cubicBezTo>
                  <a:cubicBezTo>
                    <a:pt x="17319" y="86769"/>
                    <a:pt x="18556" y="87692"/>
                    <a:pt x="18556" y="85846"/>
                  </a:cubicBezTo>
                  <a:cubicBezTo>
                    <a:pt x="18556" y="84000"/>
                    <a:pt x="19175" y="81230"/>
                    <a:pt x="20412" y="82153"/>
                  </a:cubicBezTo>
                  <a:cubicBezTo>
                    <a:pt x="20412" y="81230"/>
                    <a:pt x="19175" y="84923"/>
                    <a:pt x="19175" y="85846"/>
                  </a:cubicBezTo>
                  <a:cubicBezTo>
                    <a:pt x="19175" y="86769"/>
                    <a:pt x="21649" y="89538"/>
                    <a:pt x="21030" y="90461"/>
                  </a:cubicBezTo>
                  <a:cubicBezTo>
                    <a:pt x="19793" y="92307"/>
                    <a:pt x="21649" y="93230"/>
                    <a:pt x="21649" y="93230"/>
                  </a:cubicBezTo>
                  <a:cubicBezTo>
                    <a:pt x="21030" y="93230"/>
                    <a:pt x="19793" y="96000"/>
                    <a:pt x="19793" y="96000"/>
                  </a:cubicBezTo>
                  <a:cubicBezTo>
                    <a:pt x="20412" y="96923"/>
                    <a:pt x="23505" y="94153"/>
                    <a:pt x="23505" y="94153"/>
                  </a:cubicBezTo>
                  <a:cubicBezTo>
                    <a:pt x="23505" y="95076"/>
                    <a:pt x="22886" y="95076"/>
                    <a:pt x="22886" y="96000"/>
                  </a:cubicBezTo>
                  <a:cubicBezTo>
                    <a:pt x="22886" y="96000"/>
                    <a:pt x="24123" y="94153"/>
                    <a:pt x="24742" y="93230"/>
                  </a:cubicBezTo>
                  <a:cubicBezTo>
                    <a:pt x="25360" y="93230"/>
                    <a:pt x="27835" y="94153"/>
                    <a:pt x="27835" y="95076"/>
                  </a:cubicBezTo>
                  <a:cubicBezTo>
                    <a:pt x="28453" y="96000"/>
                    <a:pt x="29690" y="98769"/>
                    <a:pt x="29690" y="96923"/>
                  </a:cubicBezTo>
                  <a:cubicBezTo>
                    <a:pt x="29690" y="96000"/>
                    <a:pt x="30927" y="92307"/>
                    <a:pt x="30927" y="92307"/>
                  </a:cubicBezTo>
                  <a:cubicBezTo>
                    <a:pt x="30927" y="91384"/>
                    <a:pt x="32783" y="94153"/>
                    <a:pt x="32783" y="93230"/>
                  </a:cubicBezTo>
                  <a:cubicBezTo>
                    <a:pt x="32783" y="93230"/>
                    <a:pt x="30927" y="93230"/>
                    <a:pt x="30927" y="94153"/>
                  </a:cubicBezTo>
                  <a:cubicBezTo>
                    <a:pt x="30927" y="96000"/>
                    <a:pt x="32783" y="96000"/>
                    <a:pt x="33402" y="95076"/>
                  </a:cubicBezTo>
                  <a:cubicBezTo>
                    <a:pt x="34020" y="94153"/>
                    <a:pt x="34639" y="95076"/>
                    <a:pt x="35257" y="94153"/>
                  </a:cubicBezTo>
                  <a:cubicBezTo>
                    <a:pt x="35257" y="94153"/>
                    <a:pt x="36494" y="92307"/>
                    <a:pt x="36494" y="92307"/>
                  </a:cubicBezTo>
                  <a:cubicBezTo>
                    <a:pt x="36494" y="92307"/>
                    <a:pt x="35257" y="95076"/>
                    <a:pt x="34639" y="96000"/>
                  </a:cubicBezTo>
                  <a:cubicBezTo>
                    <a:pt x="34639" y="96923"/>
                    <a:pt x="34639" y="96923"/>
                    <a:pt x="34020" y="97846"/>
                  </a:cubicBezTo>
                  <a:cubicBezTo>
                    <a:pt x="34020" y="98769"/>
                    <a:pt x="34639" y="97846"/>
                    <a:pt x="34639" y="98769"/>
                  </a:cubicBezTo>
                  <a:cubicBezTo>
                    <a:pt x="34639" y="98769"/>
                    <a:pt x="34020" y="99692"/>
                    <a:pt x="33402" y="100615"/>
                  </a:cubicBezTo>
                  <a:cubicBezTo>
                    <a:pt x="33402" y="102461"/>
                    <a:pt x="33402" y="102461"/>
                    <a:pt x="34020" y="103384"/>
                  </a:cubicBezTo>
                  <a:cubicBezTo>
                    <a:pt x="34020" y="103384"/>
                    <a:pt x="32164" y="105230"/>
                    <a:pt x="31546" y="105230"/>
                  </a:cubicBezTo>
                  <a:cubicBezTo>
                    <a:pt x="30927" y="107076"/>
                    <a:pt x="30309" y="108000"/>
                    <a:pt x="29072" y="108923"/>
                  </a:cubicBezTo>
                  <a:cubicBezTo>
                    <a:pt x="27835" y="108923"/>
                    <a:pt x="26597" y="110769"/>
                    <a:pt x="25979" y="111692"/>
                  </a:cubicBezTo>
                  <a:cubicBezTo>
                    <a:pt x="25360" y="111692"/>
                    <a:pt x="25360" y="112615"/>
                    <a:pt x="24742" y="112615"/>
                  </a:cubicBezTo>
                  <a:cubicBezTo>
                    <a:pt x="24742" y="113538"/>
                    <a:pt x="25360" y="114461"/>
                    <a:pt x="25360" y="114461"/>
                  </a:cubicBezTo>
                  <a:cubicBezTo>
                    <a:pt x="24742" y="115384"/>
                    <a:pt x="22886" y="114461"/>
                    <a:pt x="22268" y="114461"/>
                  </a:cubicBezTo>
                  <a:cubicBezTo>
                    <a:pt x="20412" y="114461"/>
                    <a:pt x="19793" y="115384"/>
                    <a:pt x="18556" y="117230"/>
                  </a:cubicBezTo>
                  <a:cubicBezTo>
                    <a:pt x="17938" y="118153"/>
                    <a:pt x="18556" y="120000"/>
                    <a:pt x="19175" y="119076"/>
                  </a:cubicBezTo>
                  <a:cubicBezTo>
                    <a:pt x="20412" y="118153"/>
                    <a:pt x="21649" y="115384"/>
                    <a:pt x="22268" y="116307"/>
                  </a:cubicBezTo>
                  <a:cubicBezTo>
                    <a:pt x="22268" y="115384"/>
                    <a:pt x="21649" y="119076"/>
                    <a:pt x="23505" y="116307"/>
                  </a:cubicBezTo>
                  <a:cubicBezTo>
                    <a:pt x="23505" y="116307"/>
                    <a:pt x="24742" y="119076"/>
                    <a:pt x="25360" y="117230"/>
                  </a:cubicBezTo>
                  <a:cubicBezTo>
                    <a:pt x="25360" y="116307"/>
                    <a:pt x="24742" y="116307"/>
                    <a:pt x="25360" y="116307"/>
                  </a:cubicBezTo>
                  <a:cubicBezTo>
                    <a:pt x="25979" y="115384"/>
                    <a:pt x="25979" y="115384"/>
                    <a:pt x="26597" y="115384"/>
                  </a:cubicBezTo>
                  <a:cubicBezTo>
                    <a:pt x="27216" y="115384"/>
                    <a:pt x="27216" y="115384"/>
                    <a:pt x="27835" y="114461"/>
                  </a:cubicBezTo>
                  <a:cubicBezTo>
                    <a:pt x="28453" y="113538"/>
                    <a:pt x="29690" y="113538"/>
                    <a:pt x="30927" y="112615"/>
                  </a:cubicBezTo>
                  <a:cubicBezTo>
                    <a:pt x="32783" y="111692"/>
                    <a:pt x="30309" y="111692"/>
                    <a:pt x="31546" y="110769"/>
                  </a:cubicBezTo>
                  <a:cubicBezTo>
                    <a:pt x="32164" y="109846"/>
                    <a:pt x="32783" y="108923"/>
                    <a:pt x="33402" y="108923"/>
                  </a:cubicBezTo>
                  <a:cubicBezTo>
                    <a:pt x="34639" y="108000"/>
                    <a:pt x="35876" y="107076"/>
                    <a:pt x="36494" y="107076"/>
                  </a:cubicBezTo>
                  <a:cubicBezTo>
                    <a:pt x="38350" y="105230"/>
                    <a:pt x="37113" y="106153"/>
                    <a:pt x="37113" y="104307"/>
                  </a:cubicBezTo>
                  <a:cubicBezTo>
                    <a:pt x="37113" y="104307"/>
                    <a:pt x="42061" y="100615"/>
                    <a:pt x="42680" y="99692"/>
                  </a:cubicBezTo>
                  <a:cubicBezTo>
                    <a:pt x="43298" y="99692"/>
                    <a:pt x="44536" y="99692"/>
                    <a:pt x="44536" y="98769"/>
                  </a:cubicBezTo>
                  <a:cubicBezTo>
                    <a:pt x="44536" y="96000"/>
                    <a:pt x="45154" y="96923"/>
                    <a:pt x="46391" y="96000"/>
                  </a:cubicBezTo>
                  <a:cubicBezTo>
                    <a:pt x="48247" y="94153"/>
                    <a:pt x="42680" y="93230"/>
                    <a:pt x="45154" y="89538"/>
                  </a:cubicBezTo>
                  <a:cubicBezTo>
                    <a:pt x="46391" y="88615"/>
                    <a:pt x="47628" y="88615"/>
                    <a:pt x="48247" y="87692"/>
                  </a:cubicBezTo>
                  <a:cubicBezTo>
                    <a:pt x="48865" y="86769"/>
                    <a:pt x="48865" y="84000"/>
                    <a:pt x="47628" y="84000"/>
                  </a:cubicBezTo>
                  <a:cubicBezTo>
                    <a:pt x="48865" y="84000"/>
                    <a:pt x="48865" y="84923"/>
                    <a:pt x="50103" y="84000"/>
                  </a:cubicBezTo>
                  <a:cubicBezTo>
                    <a:pt x="50721" y="83076"/>
                    <a:pt x="51340" y="81230"/>
                    <a:pt x="52577" y="80307"/>
                  </a:cubicBezTo>
                  <a:cubicBezTo>
                    <a:pt x="53195" y="79384"/>
                    <a:pt x="54432" y="77538"/>
                    <a:pt x="55051" y="77538"/>
                  </a:cubicBezTo>
                  <a:cubicBezTo>
                    <a:pt x="55670" y="77538"/>
                    <a:pt x="58762" y="77538"/>
                    <a:pt x="58144" y="79384"/>
                  </a:cubicBezTo>
                  <a:cubicBezTo>
                    <a:pt x="57525" y="80307"/>
                    <a:pt x="56288" y="78461"/>
                    <a:pt x="55051" y="79384"/>
                  </a:cubicBezTo>
                  <a:cubicBezTo>
                    <a:pt x="53814" y="80307"/>
                    <a:pt x="53814" y="81230"/>
                    <a:pt x="53195" y="83076"/>
                  </a:cubicBezTo>
                  <a:cubicBezTo>
                    <a:pt x="53195" y="84923"/>
                    <a:pt x="51958" y="86769"/>
                    <a:pt x="51958" y="88615"/>
                  </a:cubicBezTo>
                  <a:cubicBezTo>
                    <a:pt x="51340" y="89538"/>
                    <a:pt x="53814" y="88615"/>
                    <a:pt x="53814" y="89538"/>
                  </a:cubicBezTo>
                  <a:cubicBezTo>
                    <a:pt x="53195" y="89538"/>
                    <a:pt x="50103" y="91384"/>
                    <a:pt x="52577" y="91384"/>
                  </a:cubicBezTo>
                  <a:cubicBezTo>
                    <a:pt x="54432" y="91384"/>
                    <a:pt x="55670" y="89538"/>
                    <a:pt x="57525" y="88615"/>
                  </a:cubicBezTo>
                  <a:cubicBezTo>
                    <a:pt x="58762" y="86769"/>
                    <a:pt x="60000" y="86769"/>
                    <a:pt x="61237" y="85846"/>
                  </a:cubicBezTo>
                  <a:cubicBezTo>
                    <a:pt x="63711" y="84923"/>
                    <a:pt x="62474" y="83076"/>
                    <a:pt x="62474" y="81230"/>
                  </a:cubicBezTo>
                  <a:cubicBezTo>
                    <a:pt x="61855" y="77538"/>
                    <a:pt x="67422" y="80307"/>
                    <a:pt x="68659" y="81230"/>
                  </a:cubicBezTo>
                  <a:cubicBezTo>
                    <a:pt x="69896" y="81230"/>
                    <a:pt x="70515" y="83076"/>
                    <a:pt x="71752" y="84000"/>
                  </a:cubicBezTo>
                  <a:cubicBezTo>
                    <a:pt x="71752" y="84000"/>
                    <a:pt x="72989" y="81230"/>
                    <a:pt x="73608" y="82153"/>
                  </a:cubicBezTo>
                  <a:cubicBezTo>
                    <a:pt x="73608" y="82153"/>
                    <a:pt x="73608" y="84000"/>
                    <a:pt x="73608" y="84923"/>
                  </a:cubicBezTo>
                  <a:cubicBezTo>
                    <a:pt x="74845" y="85846"/>
                    <a:pt x="75463" y="85846"/>
                    <a:pt x="76082" y="85846"/>
                  </a:cubicBezTo>
                  <a:cubicBezTo>
                    <a:pt x="77938" y="85846"/>
                    <a:pt x="79793" y="84923"/>
                    <a:pt x="81030" y="85846"/>
                  </a:cubicBezTo>
                  <a:cubicBezTo>
                    <a:pt x="81649" y="85846"/>
                    <a:pt x="82268" y="86769"/>
                    <a:pt x="82886" y="85846"/>
                  </a:cubicBezTo>
                  <a:cubicBezTo>
                    <a:pt x="83505" y="85846"/>
                    <a:pt x="83505" y="86769"/>
                    <a:pt x="84123" y="87692"/>
                  </a:cubicBezTo>
                  <a:cubicBezTo>
                    <a:pt x="84742" y="87692"/>
                    <a:pt x="85979" y="88615"/>
                    <a:pt x="86597" y="88615"/>
                  </a:cubicBezTo>
                  <a:cubicBezTo>
                    <a:pt x="87835" y="88615"/>
                    <a:pt x="88453" y="86769"/>
                    <a:pt x="89072" y="86769"/>
                  </a:cubicBezTo>
                  <a:cubicBezTo>
                    <a:pt x="90309" y="85846"/>
                    <a:pt x="89690" y="88615"/>
                    <a:pt x="89690" y="88615"/>
                  </a:cubicBezTo>
                  <a:cubicBezTo>
                    <a:pt x="89072" y="89538"/>
                    <a:pt x="89072" y="89538"/>
                    <a:pt x="89690" y="90461"/>
                  </a:cubicBezTo>
                  <a:cubicBezTo>
                    <a:pt x="91546" y="91384"/>
                    <a:pt x="92783" y="92307"/>
                    <a:pt x="94020" y="93230"/>
                  </a:cubicBezTo>
                  <a:cubicBezTo>
                    <a:pt x="95257" y="95076"/>
                    <a:pt x="96494" y="96923"/>
                    <a:pt x="97731" y="97846"/>
                  </a:cubicBezTo>
                  <a:cubicBezTo>
                    <a:pt x="98350" y="97846"/>
                    <a:pt x="98969" y="96923"/>
                    <a:pt x="99587" y="96923"/>
                  </a:cubicBezTo>
                  <a:cubicBezTo>
                    <a:pt x="100206" y="96000"/>
                    <a:pt x="98969" y="95076"/>
                    <a:pt x="98969" y="94153"/>
                  </a:cubicBezTo>
                  <a:cubicBezTo>
                    <a:pt x="98969" y="93230"/>
                    <a:pt x="100824" y="95076"/>
                    <a:pt x="100824" y="95076"/>
                  </a:cubicBezTo>
                  <a:cubicBezTo>
                    <a:pt x="100824" y="96000"/>
                    <a:pt x="102680" y="97846"/>
                    <a:pt x="103298" y="96923"/>
                  </a:cubicBezTo>
                  <a:cubicBezTo>
                    <a:pt x="103298" y="96923"/>
                    <a:pt x="102061" y="91384"/>
                    <a:pt x="102061" y="91384"/>
                  </a:cubicBezTo>
                  <a:cubicBezTo>
                    <a:pt x="102680" y="91384"/>
                    <a:pt x="103917" y="96000"/>
                    <a:pt x="104536" y="96000"/>
                  </a:cubicBezTo>
                  <a:cubicBezTo>
                    <a:pt x="104536" y="96923"/>
                    <a:pt x="105154" y="98769"/>
                    <a:pt x="105773" y="98769"/>
                  </a:cubicBezTo>
                  <a:cubicBezTo>
                    <a:pt x="106391" y="98769"/>
                    <a:pt x="107010" y="96923"/>
                    <a:pt x="107010" y="96923"/>
                  </a:cubicBezTo>
                  <a:cubicBezTo>
                    <a:pt x="105773" y="97846"/>
                    <a:pt x="109484" y="101538"/>
                    <a:pt x="109484" y="102461"/>
                  </a:cubicBezTo>
                  <a:cubicBezTo>
                    <a:pt x="108865" y="102461"/>
                    <a:pt x="108865" y="102461"/>
                    <a:pt x="108865" y="102461"/>
                  </a:cubicBezTo>
                  <a:cubicBezTo>
                    <a:pt x="108247" y="103384"/>
                    <a:pt x="109484" y="103384"/>
                    <a:pt x="109484" y="104307"/>
                  </a:cubicBezTo>
                  <a:cubicBezTo>
                    <a:pt x="109484" y="104307"/>
                    <a:pt x="108247" y="105230"/>
                    <a:pt x="108865" y="105230"/>
                  </a:cubicBezTo>
                  <a:cubicBezTo>
                    <a:pt x="109484" y="106153"/>
                    <a:pt x="110103" y="107076"/>
                    <a:pt x="110721" y="108000"/>
                  </a:cubicBezTo>
                  <a:cubicBezTo>
                    <a:pt x="111958" y="109846"/>
                    <a:pt x="112577" y="110769"/>
                    <a:pt x="113814" y="111692"/>
                  </a:cubicBezTo>
                  <a:cubicBezTo>
                    <a:pt x="113814" y="111692"/>
                    <a:pt x="112577" y="115384"/>
                    <a:pt x="113195" y="115384"/>
                  </a:cubicBezTo>
                  <a:cubicBezTo>
                    <a:pt x="113814" y="116307"/>
                    <a:pt x="113814" y="114461"/>
                    <a:pt x="113814" y="114461"/>
                  </a:cubicBezTo>
                  <a:cubicBezTo>
                    <a:pt x="114432" y="113538"/>
                    <a:pt x="114432" y="116307"/>
                    <a:pt x="115051" y="117230"/>
                  </a:cubicBezTo>
                  <a:cubicBezTo>
                    <a:pt x="115051" y="117230"/>
                    <a:pt x="115051" y="116307"/>
                    <a:pt x="115051" y="115384"/>
                  </a:cubicBezTo>
                  <a:cubicBezTo>
                    <a:pt x="115051" y="117230"/>
                    <a:pt x="118762" y="120000"/>
                    <a:pt x="119381" y="117230"/>
                  </a:cubicBezTo>
                  <a:cubicBezTo>
                    <a:pt x="119381" y="117230"/>
                    <a:pt x="119381" y="118153"/>
                    <a:pt x="119381" y="118153"/>
                  </a:cubicBezTo>
                  <a:cubicBezTo>
                    <a:pt x="119381" y="118153"/>
                    <a:pt x="120000" y="117230"/>
                    <a:pt x="120000" y="116307"/>
                  </a:cubicBezTo>
                  <a:cubicBezTo>
                    <a:pt x="119381" y="116307"/>
                    <a:pt x="120000" y="117230"/>
                    <a:pt x="120000" y="11630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0" name="Google Shape;940;g90e2d1f501_0_5781"/>
            <p:cNvSpPr/>
            <p:nvPr/>
          </p:nvSpPr>
          <p:spPr>
            <a:xfrm>
              <a:off x="5888085" y="6516489"/>
              <a:ext cx="2697600" cy="1338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235" y="90629"/>
                  </a:moveTo>
                  <a:cubicBezTo>
                    <a:pt x="29480" y="90629"/>
                    <a:pt x="30726" y="90629"/>
                    <a:pt x="32387" y="90629"/>
                  </a:cubicBezTo>
                  <a:cubicBezTo>
                    <a:pt x="32802" y="90629"/>
                    <a:pt x="33633" y="90629"/>
                    <a:pt x="34048" y="90629"/>
                  </a:cubicBezTo>
                  <a:cubicBezTo>
                    <a:pt x="34463" y="90629"/>
                    <a:pt x="34463" y="88951"/>
                    <a:pt x="34878" y="88951"/>
                  </a:cubicBezTo>
                  <a:cubicBezTo>
                    <a:pt x="35294" y="88111"/>
                    <a:pt x="37785" y="88111"/>
                    <a:pt x="37785" y="88951"/>
                  </a:cubicBezTo>
                  <a:cubicBezTo>
                    <a:pt x="39031" y="90629"/>
                    <a:pt x="40276" y="92307"/>
                    <a:pt x="41522" y="93986"/>
                  </a:cubicBezTo>
                  <a:cubicBezTo>
                    <a:pt x="41522" y="93986"/>
                    <a:pt x="41937" y="96503"/>
                    <a:pt x="41937" y="97342"/>
                  </a:cubicBezTo>
                  <a:cubicBezTo>
                    <a:pt x="42352" y="99020"/>
                    <a:pt x="42352" y="99020"/>
                    <a:pt x="43598" y="99860"/>
                  </a:cubicBezTo>
                  <a:cubicBezTo>
                    <a:pt x="44429" y="100699"/>
                    <a:pt x="44844" y="101538"/>
                    <a:pt x="45259" y="99860"/>
                  </a:cubicBezTo>
                  <a:cubicBezTo>
                    <a:pt x="45674" y="97342"/>
                    <a:pt x="46089" y="97342"/>
                    <a:pt x="47335" y="98181"/>
                  </a:cubicBezTo>
                  <a:cubicBezTo>
                    <a:pt x="48166" y="98181"/>
                    <a:pt x="49411" y="99020"/>
                    <a:pt x="49411" y="100699"/>
                  </a:cubicBezTo>
                  <a:cubicBezTo>
                    <a:pt x="50242" y="103216"/>
                    <a:pt x="51072" y="104055"/>
                    <a:pt x="51903" y="106573"/>
                  </a:cubicBezTo>
                  <a:cubicBezTo>
                    <a:pt x="52733" y="108251"/>
                    <a:pt x="52318" y="111608"/>
                    <a:pt x="53564" y="112447"/>
                  </a:cubicBezTo>
                  <a:cubicBezTo>
                    <a:pt x="54394" y="114125"/>
                    <a:pt x="56055" y="114125"/>
                    <a:pt x="56885" y="114965"/>
                  </a:cubicBezTo>
                  <a:cubicBezTo>
                    <a:pt x="56885" y="114125"/>
                    <a:pt x="56055" y="108251"/>
                    <a:pt x="56055" y="108251"/>
                  </a:cubicBezTo>
                  <a:cubicBezTo>
                    <a:pt x="56885" y="109090"/>
                    <a:pt x="56470" y="106573"/>
                    <a:pt x="56885" y="106573"/>
                  </a:cubicBezTo>
                  <a:cubicBezTo>
                    <a:pt x="56885" y="105734"/>
                    <a:pt x="57716" y="105734"/>
                    <a:pt x="58131" y="104895"/>
                  </a:cubicBezTo>
                  <a:cubicBezTo>
                    <a:pt x="58546" y="104895"/>
                    <a:pt x="58961" y="102377"/>
                    <a:pt x="58961" y="102377"/>
                  </a:cubicBezTo>
                  <a:cubicBezTo>
                    <a:pt x="59377" y="103216"/>
                    <a:pt x="59792" y="103216"/>
                    <a:pt x="60207" y="102377"/>
                  </a:cubicBezTo>
                  <a:cubicBezTo>
                    <a:pt x="61038" y="101538"/>
                    <a:pt x="61453" y="101538"/>
                    <a:pt x="61868" y="99860"/>
                  </a:cubicBezTo>
                  <a:cubicBezTo>
                    <a:pt x="62698" y="99020"/>
                    <a:pt x="61453" y="99020"/>
                    <a:pt x="61453" y="98181"/>
                  </a:cubicBezTo>
                  <a:cubicBezTo>
                    <a:pt x="61453" y="98181"/>
                    <a:pt x="62698" y="99020"/>
                    <a:pt x="63114" y="98181"/>
                  </a:cubicBezTo>
                  <a:cubicBezTo>
                    <a:pt x="63944" y="97342"/>
                    <a:pt x="64359" y="97342"/>
                    <a:pt x="65190" y="97342"/>
                  </a:cubicBezTo>
                  <a:cubicBezTo>
                    <a:pt x="66020" y="97342"/>
                    <a:pt x="66435" y="99860"/>
                    <a:pt x="67266" y="99020"/>
                  </a:cubicBezTo>
                  <a:cubicBezTo>
                    <a:pt x="68512" y="97342"/>
                    <a:pt x="68927" y="99020"/>
                    <a:pt x="69757" y="99860"/>
                  </a:cubicBezTo>
                  <a:cubicBezTo>
                    <a:pt x="70588" y="100699"/>
                    <a:pt x="71003" y="99020"/>
                    <a:pt x="71418" y="99020"/>
                  </a:cubicBezTo>
                  <a:cubicBezTo>
                    <a:pt x="71833" y="98181"/>
                    <a:pt x="73079" y="99860"/>
                    <a:pt x="73079" y="100699"/>
                  </a:cubicBezTo>
                  <a:cubicBezTo>
                    <a:pt x="73494" y="101538"/>
                    <a:pt x="73910" y="100699"/>
                    <a:pt x="73494" y="99860"/>
                  </a:cubicBezTo>
                  <a:cubicBezTo>
                    <a:pt x="73494" y="99860"/>
                    <a:pt x="73079" y="99020"/>
                    <a:pt x="72664" y="99020"/>
                  </a:cubicBezTo>
                  <a:cubicBezTo>
                    <a:pt x="72249" y="98181"/>
                    <a:pt x="73079" y="98181"/>
                    <a:pt x="73079" y="98181"/>
                  </a:cubicBezTo>
                  <a:cubicBezTo>
                    <a:pt x="72664" y="96503"/>
                    <a:pt x="72664" y="95664"/>
                    <a:pt x="71833" y="96503"/>
                  </a:cubicBezTo>
                  <a:cubicBezTo>
                    <a:pt x="71833" y="96503"/>
                    <a:pt x="70173" y="96503"/>
                    <a:pt x="71003" y="94825"/>
                  </a:cubicBezTo>
                  <a:cubicBezTo>
                    <a:pt x="71833" y="94825"/>
                    <a:pt x="72249" y="95664"/>
                    <a:pt x="72664" y="95664"/>
                  </a:cubicBezTo>
                  <a:cubicBezTo>
                    <a:pt x="73910" y="94825"/>
                    <a:pt x="74740" y="94825"/>
                    <a:pt x="75986" y="94825"/>
                  </a:cubicBezTo>
                  <a:cubicBezTo>
                    <a:pt x="76401" y="94825"/>
                    <a:pt x="75986" y="94825"/>
                    <a:pt x="76401" y="95664"/>
                  </a:cubicBezTo>
                  <a:cubicBezTo>
                    <a:pt x="76401" y="95664"/>
                    <a:pt x="76816" y="95664"/>
                    <a:pt x="77231" y="94825"/>
                  </a:cubicBezTo>
                  <a:cubicBezTo>
                    <a:pt x="78062" y="94825"/>
                    <a:pt x="78892" y="94825"/>
                    <a:pt x="79723" y="94825"/>
                  </a:cubicBezTo>
                  <a:cubicBezTo>
                    <a:pt x="80553" y="94825"/>
                    <a:pt x="80553" y="96503"/>
                    <a:pt x="81384" y="97342"/>
                  </a:cubicBezTo>
                  <a:cubicBezTo>
                    <a:pt x="82214" y="99020"/>
                    <a:pt x="83044" y="97342"/>
                    <a:pt x="83875" y="96503"/>
                  </a:cubicBezTo>
                  <a:cubicBezTo>
                    <a:pt x="84290" y="96503"/>
                    <a:pt x="86782" y="101538"/>
                    <a:pt x="86782" y="102377"/>
                  </a:cubicBezTo>
                  <a:cubicBezTo>
                    <a:pt x="87197" y="103216"/>
                    <a:pt x="86366" y="104895"/>
                    <a:pt x="86782" y="105734"/>
                  </a:cubicBezTo>
                  <a:cubicBezTo>
                    <a:pt x="87197" y="107412"/>
                    <a:pt x="86782" y="107412"/>
                    <a:pt x="87197" y="109090"/>
                  </a:cubicBezTo>
                  <a:cubicBezTo>
                    <a:pt x="87197" y="109930"/>
                    <a:pt x="87612" y="110769"/>
                    <a:pt x="87612" y="110769"/>
                  </a:cubicBezTo>
                  <a:cubicBezTo>
                    <a:pt x="88027" y="110769"/>
                    <a:pt x="88027" y="111608"/>
                    <a:pt x="88442" y="111608"/>
                  </a:cubicBezTo>
                  <a:cubicBezTo>
                    <a:pt x="88858" y="112447"/>
                    <a:pt x="88442" y="114125"/>
                    <a:pt x="88858" y="114965"/>
                  </a:cubicBezTo>
                  <a:cubicBezTo>
                    <a:pt x="89273" y="115804"/>
                    <a:pt x="89688" y="115804"/>
                    <a:pt x="90103" y="117482"/>
                  </a:cubicBezTo>
                  <a:cubicBezTo>
                    <a:pt x="90934" y="120000"/>
                    <a:pt x="90519" y="117482"/>
                    <a:pt x="91349" y="118321"/>
                  </a:cubicBezTo>
                  <a:cubicBezTo>
                    <a:pt x="91349" y="118321"/>
                    <a:pt x="91349" y="120000"/>
                    <a:pt x="91349" y="120000"/>
                  </a:cubicBezTo>
                  <a:cubicBezTo>
                    <a:pt x="91764" y="120000"/>
                    <a:pt x="92179" y="114125"/>
                    <a:pt x="92179" y="113286"/>
                  </a:cubicBezTo>
                  <a:cubicBezTo>
                    <a:pt x="92179" y="110769"/>
                    <a:pt x="91764" y="109090"/>
                    <a:pt x="91349" y="105734"/>
                  </a:cubicBezTo>
                  <a:cubicBezTo>
                    <a:pt x="90519" y="103216"/>
                    <a:pt x="90519" y="100699"/>
                    <a:pt x="90103" y="98181"/>
                  </a:cubicBezTo>
                  <a:cubicBezTo>
                    <a:pt x="89273" y="96503"/>
                    <a:pt x="88858" y="93146"/>
                    <a:pt x="89273" y="90629"/>
                  </a:cubicBezTo>
                  <a:cubicBezTo>
                    <a:pt x="89688" y="88111"/>
                    <a:pt x="90519" y="86433"/>
                    <a:pt x="91764" y="84755"/>
                  </a:cubicBezTo>
                  <a:cubicBezTo>
                    <a:pt x="92179" y="83916"/>
                    <a:pt x="92595" y="83916"/>
                    <a:pt x="93010" y="83076"/>
                  </a:cubicBezTo>
                  <a:cubicBezTo>
                    <a:pt x="93425" y="82237"/>
                    <a:pt x="93840" y="80559"/>
                    <a:pt x="94256" y="80559"/>
                  </a:cubicBezTo>
                  <a:cubicBezTo>
                    <a:pt x="95086" y="78881"/>
                    <a:pt x="96332" y="78881"/>
                    <a:pt x="97162" y="77202"/>
                  </a:cubicBezTo>
                  <a:cubicBezTo>
                    <a:pt x="97577" y="76363"/>
                    <a:pt x="97993" y="74685"/>
                    <a:pt x="98823" y="74685"/>
                  </a:cubicBezTo>
                  <a:cubicBezTo>
                    <a:pt x="98823" y="74685"/>
                    <a:pt x="100484" y="74685"/>
                    <a:pt x="100069" y="73006"/>
                  </a:cubicBezTo>
                  <a:cubicBezTo>
                    <a:pt x="100069" y="73006"/>
                    <a:pt x="98823" y="73846"/>
                    <a:pt x="98823" y="73846"/>
                  </a:cubicBezTo>
                  <a:cubicBezTo>
                    <a:pt x="98823" y="73006"/>
                    <a:pt x="99653" y="73846"/>
                    <a:pt x="99238" y="72167"/>
                  </a:cubicBezTo>
                  <a:cubicBezTo>
                    <a:pt x="99238" y="72167"/>
                    <a:pt x="98823" y="71328"/>
                    <a:pt x="99238" y="71328"/>
                  </a:cubicBezTo>
                  <a:cubicBezTo>
                    <a:pt x="99238" y="70489"/>
                    <a:pt x="99238" y="71328"/>
                    <a:pt x="99653" y="70489"/>
                  </a:cubicBezTo>
                  <a:cubicBezTo>
                    <a:pt x="99238" y="71328"/>
                    <a:pt x="100069" y="72167"/>
                    <a:pt x="100069" y="71328"/>
                  </a:cubicBezTo>
                  <a:cubicBezTo>
                    <a:pt x="100484" y="71328"/>
                    <a:pt x="101730" y="69650"/>
                    <a:pt x="101314" y="68811"/>
                  </a:cubicBezTo>
                  <a:cubicBezTo>
                    <a:pt x="101314" y="69650"/>
                    <a:pt x="98823" y="68811"/>
                    <a:pt x="99238" y="67972"/>
                  </a:cubicBezTo>
                  <a:cubicBezTo>
                    <a:pt x="99238" y="67132"/>
                    <a:pt x="99653" y="68811"/>
                    <a:pt x="100069" y="67972"/>
                  </a:cubicBezTo>
                  <a:cubicBezTo>
                    <a:pt x="100069" y="67972"/>
                    <a:pt x="100899" y="67132"/>
                    <a:pt x="100899" y="67132"/>
                  </a:cubicBezTo>
                  <a:cubicBezTo>
                    <a:pt x="100899" y="67132"/>
                    <a:pt x="100484" y="66293"/>
                    <a:pt x="100484" y="65454"/>
                  </a:cubicBezTo>
                  <a:cubicBezTo>
                    <a:pt x="100899" y="64615"/>
                    <a:pt x="100899" y="63776"/>
                    <a:pt x="100069" y="63776"/>
                  </a:cubicBezTo>
                  <a:cubicBezTo>
                    <a:pt x="100069" y="63776"/>
                    <a:pt x="98408" y="62097"/>
                    <a:pt x="98408" y="62097"/>
                  </a:cubicBezTo>
                  <a:cubicBezTo>
                    <a:pt x="98823" y="61258"/>
                    <a:pt x="99238" y="62097"/>
                    <a:pt x="99653" y="62097"/>
                  </a:cubicBezTo>
                  <a:cubicBezTo>
                    <a:pt x="100069" y="61258"/>
                    <a:pt x="99238" y="59580"/>
                    <a:pt x="98823" y="59580"/>
                  </a:cubicBezTo>
                  <a:cubicBezTo>
                    <a:pt x="98408" y="58741"/>
                    <a:pt x="97993" y="57902"/>
                    <a:pt x="97993" y="57062"/>
                  </a:cubicBezTo>
                  <a:cubicBezTo>
                    <a:pt x="97577" y="56223"/>
                    <a:pt x="98823" y="54545"/>
                    <a:pt x="98408" y="53706"/>
                  </a:cubicBezTo>
                  <a:cubicBezTo>
                    <a:pt x="98823" y="54545"/>
                    <a:pt x="98408" y="55384"/>
                    <a:pt x="98408" y="56223"/>
                  </a:cubicBezTo>
                  <a:cubicBezTo>
                    <a:pt x="98408" y="56223"/>
                    <a:pt x="99238" y="57902"/>
                    <a:pt x="99238" y="57902"/>
                  </a:cubicBezTo>
                  <a:cubicBezTo>
                    <a:pt x="100069" y="56223"/>
                    <a:pt x="99238" y="52027"/>
                    <a:pt x="100484" y="51188"/>
                  </a:cubicBezTo>
                  <a:cubicBezTo>
                    <a:pt x="100069" y="51188"/>
                    <a:pt x="100069" y="55384"/>
                    <a:pt x="100484" y="56223"/>
                  </a:cubicBezTo>
                  <a:cubicBezTo>
                    <a:pt x="100484" y="57902"/>
                    <a:pt x="101314" y="57902"/>
                    <a:pt x="101314" y="59580"/>
                  </a:cubicBezTo>
                  <a:cubicBezTo>
                    <a:pt x="101314" y="60419"/>
                    <a:pt x="100069" y="62097"/>
                    <a:pt x="100484" y="62937"/>
                  </a:cubicBezTo>
                  <a:cubicBezTo>
                    <a:pt x="100484" y="62937"/>
                    <a:pt x="102975" y="57902"/>
                    <a:pt x="102560" y="56223"/>
                  </a:cubicBezTo>
                  <a:cubicBezTo>
                    <a:pt x="102560" y="54545"/>
                    <a:pt x="101730" y="53706"/>
                    <a:pt x="101730" y="52027"/>
                  </a:cubicBezTo>
                  <a:cubicBezTo>
                    <a:pt x="101314" y="51188"/>
                    <a:pt x="101730" y="48671"/>
                    <a:pt x="102560" y="49510"/>
                  </a:cubicBezTo>
                  <a:cubicBezTo>
                    <a:pt x="102145" y="48671"/>
                    <a:pt x="101730" y="51188"/>
                    <a:pt x="102145" y="52027"/>
                  </a:cubicBezTo>
                  <a:cubicBezTo>
                    <a:pt x="102975" y="53706"/>
                    <a:pt x="102975" y="54545"/>
                    <a:pt x="103806" y="52027"/>
                  </a:cubicBezTo>
                  <a:cubicBezTo>
                    <a:pt x="104221" y="51188"/>
                    <a:pt x="105051" y="48671"/>
                    <a:pt x="104636" y="46993"/>
                  </a:cubicBezTo>
                  <a:cubicBezTo>
                    <a:pt x="104636" y="46993"/>
                    <a:pt x="104221" y="46153"/>
                    <a:pt x="104636" y="45314"/>
                  </a:cubicBezTo>
                  <a:cubicBezTo>
                    <a:pt x="104636" y="45314"/>
                    <a:pt x="105051" y="43636"/>
                    <a:pt x="105051" y="43636"/>
                  </a:cubicBezTo>
                  <a:cubicBezTo>
                    <a:pt x="105051" y="43636"/>
                    <a:pt x="105051" y="45314"/>
                    <a:pt x="105051" y="45314"/>
                  </a:cubicBezTo>
                  <a:cubicBezTo>
                    <a:pt x="105051" y="45314"/>
                    <a:pt x="107128" y="42797"/>
                    <a:pt x="107958" y="42797"/>
                  </a:cubicBezTo>
                  <a:cubicBezTo>
                    <a:pt x="108373" y="41958"/>
                    <a:pt x="109204" y="42797"/>
                    <a:pt x="109619" y="42797"/>
                  </a:cubicBezTo>
                  <a:cubicBezTo>
                    <a:pt x="110449" y="41958"/>
                    <a:pt x="110034" y="41118"/>
                    <a:pt x="110034" y="40279"/>
                  </a:cubicBezTo>
                  <a:cubicBezTo>
                    <a:pt x="110449" y="40279"/>
                    <a:pt x="110449" y="41958"/>
                    <a:pt x="110865" y="41958"/>
                  </a:cubicBezTo>
                  <a:cubicBezTo>
                    <a:pt x="110865" y="41958"/>
                    <a:pt x="111695" y="41118"/>
                    <a:pt x="111695" y="41118"/>
                  </a:cubicBezTo>
                  <a:cubicBezTo>
                    <a:pt x="112525" y="42797"/>
                    <a:pt x="114186" y="38601"/>
                    <a:pt x="112941" y="38601"/>
                  </a:cubicBezTo>
                  <a:cubicBezTo>
                    <a:pt x="112941" y="38601"/>
                    <a:pt x="112941" y="40279"/>
                    <a:pt x="112525" y="40279"/>
                  </a:cubicBezTo>
                  <a:cubicBezTo>
                    <a:pt x="112110" y="40279"/>
                    <a:pt x="111280" y="36923"/>
                    <a:pt x="111280" y="36923"/>
                  </a:cubicBezTo>
                  <a:cubicBezTo>
                    <a:pt x="111695" y="36083"/>
                    <a:pt x="111280" y="35244"/>
                    <a:pt x="111695" y="34405"/>
                  </a:cubicBezTo>
                  <a:cubicBezTo>
                    <a:pt x="112110" y="32727"/>
                    <a:pt x="112525" y="31048"/>
                    <a:pt x="112941" y="30209"/>
                  </a:cubicBezTo>
                  <a:cubicBezTo>
                    <a:pt x="113356" y="30209"/>
                    <a:pt x="113771" y="29370"/>
                    <a:pt x="113771" y="29370"/>
                  </a:cubicBezTo>
                  <a:cubicBezTo>
                    <a:pt x="114602" y="30209"/>
                    <a:pt x="115017" y="27692"/>
                    <a:pt x="115432" y="26853"/>
                  </a:cubicBezTo>
                  <a:cubicBezTo>
                    <a:pt x="115432" y="26853"/>
                    <a:pt x="116262" y="27692"/>
                    <a:pt x="116678" y="26853"/>
                  </a:cubicBezTo>
                  <a:cubicBezTo>
                    <a:pt x="117508" y="26013"/>
                    <a:pt x="118339" y="26013"/>
                    <a:pt x="118754" y="25174"/>
                  </a:cubicBezTo>
                  <a:cubicBezTo>
                    <a:pt x="119169" y="25174"/>
                    <a:pt x="120000" y="24335"/>
                    <a:pt x="119584" y="23496"/>
                  </a:cubicBezTo>
                  <a:cubicBezTo>
                    <a:pt x="118754" y="21818"/>
                    <a:pt x="118754" y="20979"/>
                    <a:pt x="118339" y="20139"/>
                  </a:cubicBezTo>
                  <a:cubicBezTo>
                    <a:pt x="116678" y="19300"/>
                    <a:pt x="119169" y="11748"/>
                    <a:pt x="116678" y="11748"/>
                  </a:cubicBezTo>
                  <a:cubicBezTo>
                    <a:pt x="116262" y="10909"/>
                    <a:pt x="115847" y="12587"/>
                    <a:pt x="115432" y="11748"/>
                  </a:cubicBezTo>
                  <a:cubicBezTo>
                    <a:pt x="115017" y="10909"/>
                    <a:pt x="115017" y="10069"/>
                    <a:pt x="114602" y="10909"/>
                  </a:cubicBezTo>
                  <a:cubicBezTo>
                    <a:pt x="114186" y="11748"/>
                    <a:pt x="113771" y="13426"/>
                    <a:pt x="113356" y="14265"/>
                  </a:cubicBezTo>
                  <a:cubicBezTo>
                    <a:pt x="112941" y="15104"/>
                    <a:pt x="112941" y="16783"/>
                    <a:pt x="112525" y="17622"/>
                  </a:cubicBezTo>
                  <a:cubicBezTo>
                    <a:pt x="112525" y="19300"/>
                    <a:pt x="112110" y="21818"/>
                    <a:pt x="111280" y="21818"/>
                  </a:cubicBezTo>
                  <a:cubicBezTo>
                    <a:pt x="110449" y="21818"/>
                    <a:pt x="110449" y="23496"/>
                    <a:pt x="109619" y="23496"/>
                  </a:cubicBezTo>
                  <a:cubicBezTo>
                    <a:pt x="107543" y="23496"/>
                    <a:pt x="105467" y="23496"/>
                    <a:pt x="103391" y="23496"/>
                  </a:cubicBezTo>
                  <a:cubicBezTo>
                    <a:pt x="102560" y="23496"/>
                    <a:pt x="102560" y="23496"/>
                    <a:pt x="102145" y="24335"/>
                  </a:cubicBezTo>
                  <a:cubicBezTo>
                    <a:pt x="101730" y="26013"/>
                    <a:pt x="100069" y="27692"/>
                    <a:pt x="100069" y="28531"/>
                  </a:cubicBezTo>
                  <a:cubicBezTo>
                    <a:pt x="100484" y="31048"/>
                    <a:pt x="99238" y="32727"/>
                    <a:pt x="98408" y="32727"/>
                  </a:cubicBezTo>
                  <a:cubicBezTo>
                    <a:pt x="97577" y="32727"/>
                    <a:pt x="97162" y="31888"/>
                    <a:pt x="96332" y="31888"/>
                  </a:cubicBezTo>
                  <a:cubicBezTo>
                    <a:pt x="95501" y="31888"/>
                    <a:pt x="94671" y="32727"/>
                    <a:pt x="94256" y="32727"/>
                  </a:cubicBezTo>
                  <a:cubicBezTo>
                    <a:pt x="94256" y="32727"/>
                    <a:pt x="94256" y="35244"/>
                    <a:pt x="94671" y="35244"/>
                  </a:cubicBezTo>
                  <a:cubicBezTo>
                    <a:pt x="94256" y="36083"/>
                    <a:pt x="93840" y="36923"/>
                    <a:pt x="93010" y="37762"/>
                  </a:cubicBezTo>
                  <a:cubicBezTo>
                    <a:pt x="92179" y="38601"/>
                    <a:pt x="90934" y="40279"/>
                    <a:pt x="89688" y="41118"/>
                  </a:cubicBezTo>
                  <a:cubicBezTo>
                    <a:pt x="88442" y="41958"/>
                    <a:pt x="87197" y="41958"/>
                    <a:pt x="85951" y="41118"/>
                  </a:cubicBezTo>
                  <a:cubicBezTo>
                    <a:pt x="85536" y="40279"/>
                    <a:pt x="85121" y="39440"/>
                    <a:pt x="85536" y="38601"/>
                  </a:cubicBezTo>
                  <a:cubicBezTo>
                    <a:pt x="85536" y="38601"/>
                    <a:pt x="85951" y="36923"/>
                    <a:pt x="86366" y="36923"/>
                  </a:cubicBezTo>
                  <a:cubicBezTo>
                    <a:pt x="86366" y="36923"/>
                    <a:pt x="86366" y="37762"/>
                    <a:pt x="86366" y="38601"/>
                  </a:cubicBezTo>
                  <a:cubicBezTo>
                    <a:pt x="87197" y="35244"/>
                    <a:pt x="87612" y="32727"/>
                    <a:pt x="86782" y="29370"/>
                  </a:cubicBezTo>
                  <a:cubicBezTo>
                    <a:pt x="86366" y="28531"/>
                    <a:pt x="85536" y="30209"/>
                    <a:pt x="85121" y="30209"/>
                  </a:cubicBezTo>
                  <a:cubicBezTo>
                    <a:pt x="84705" y="31048"/>
                    <a:pt x="84705" y="30209"/>
                    <a:pt x="84290" y="30209"/>
                  </a:cubicBezTo>
                  <a:cubicBezTo>
                    <a:pt x="83875" y="29370"/>
                    <a:pt x="84705" y="28531"/>
                    <a:pt x="84705" y="28531"/>
                  </a:cubicBezTo>
                  <a:cubicBezTo>
                    <a:pt x="86366" y="25174"/>
                    <a:pt x="85121" y="21818"/>
                    <a:pt x="83460" y="20979"/>
                  </a:cubicBezTo>
                  <a:cubicBezTo>
                    <a:pt x="82214" y="20139"/>
                    <a:pt x="82214" y="20979"/>
                    <a:pt x="81384" y="21818"/>
                  </a:cubicBezTo>
                  <a:cubicBezTo>
                    <a:pt x="81384" y="22657"/>
                    <a:pt x="81384" y="22657"/>
                    <a:pt x="81384" y="23496"/>
                  </a:cubicBezTo>
                  <a:cubicBezTo>
                    <a:pt x="81384" y="24335"/>
                    <a:pt x="80553" y="23496"/>
                    <a:pt x="80138" y="23496"/>
                  </a:cubicBezTo>
                  <a:cubicBezTo>
                    <a:pt x="79723" y="23496"/>
                    <a:pt x="78892" y="30209"/>
                    <a:pt x="78892" y="31048"/>
                  </a:cubicBezTo>
                  <a:cubicBezTo>
                    <a:pt x="79307" y="35244"/>
                    <a:pt x="79723" y="37762"/>
                    <a:pt x="78062" y="39440"/>
                  </a:cubicBezTo>
                  <a:cubicBezTo>
                    <a:pt x="78062" y="40279"/>
                    <a:pt x="76816" y="41118"/>
                    <a:pt x="76816" y="40279"/>
                  </a:cubicBezTo>
                  <a:cubicBezTo>
                    <a:pt x="76816" y="38601"/>
                    <a:pt x="76401" y="36923"/>
                    <a:pt x="76401" y="35244"/>
                  </a:cubicBezTo>
                  <a:cubicBezTo>
                    <a:pt x="76401" y="34405"/>
                    <a:pt x="77231" y="25174"/>
                    <a:pt x="77231" y="25174"/>
                  </a:cubicBezTo>
                  <a:cubicBezTo>
                    <a:pt x="76816" y="25174"/>
                    <a:pt x="75986" y="26853"/>
                    <a:pt x="75986" y="26013"/>
                  </a:cubicBezTo>
                  <a:cubicBezTo>
                    <a:pt x="75986" y="25174"/>
                    <a:pt x="77231" y="21818"/>
                    <a:pt x="77647" y="20979"/>
                  </a:cubicBezTo>
                  <a:cubicBezTo>
                    <a:pt x="78062" y="19300"/>
                    <a:pt x="79307" y="19300"/>
                    <a:pt x="80138" y="18461"/>
                  </a:cubicBezTo>
                  <a:cubicBezTo>
                    <a:pt x="81384" y="18461"/>
                    <a:pt x="82629" y="19300"/>
                    <a:pt x="83875" y="19300"/>
                  </a:cubicBezTo>
                  <a:cubicBezTo>
                    <a:pt x="85121" y="19300"/>
                    <a:pt x="83460" y="16783"/>
                    <a:pt x="82629" y="16783"/>
                  </a:cubicBezTo>
                  <a:cubicBezTo>
                    <a:pt x="81799" y="16783"/>
                    <a:pt x="82629" y="14265"/>
                    <a:pt x="81384" y="14265"/>
                  </a:cubicBezTo>
                  <a:cubicBezTo>
                    <a:pt x="80553" y="15104"/>
                    <a:pt x="79723" y="15944"/>
                    <a:pt x="78477" y="15944"/>
                  </a:cubicBezTo>
                  <a:cubicBezTo>
                    <a:pt x="77647" y="15944"/>
                    <a:pt x="76816" y="14265"/>
                    <a:pt x="75986" y="13426"/>
                  </a:cubicBezTo>
                  <a:cubicBezTo>
                    <a:pt x="75986" y="13426"/>
                    <a:pt x="74740" y="13426"/>
                    <a:pt x="75155" y="12587"/>
                  </a:cubicBezTo>
                  <a:cubicBezTo>
                    <a:pt x="75570" y="12587"/>
                    <a:pt x="76401" y="11748"/>
                    <a:pt x="76401" y="10909"/>
                  </a:cubicBezTo>
                  <a:cubicBezTo>
                    <a:pt x="76401" y="10909"/>
                    <a:pt x="73079" y="13426"/>
                    <a:pt x="72664" y="13426"/>
                  </a:cubicBezTo>
                  <a:cubicBezTo>
                    <a:pt x="72249" y="14265"/>
                    <a:pt x="71833" y="15104"/>
                    <a:pt x="71418" y="15104"/>
                  </a:cubicBezTo>
                  <a:cubicBezTo>
                    <a:pt x="70588" y="15104"/>
                    <a:pt x="70588" y="13426"/>
                    <a:pt x="69757" y="13426"/>
                  </a:cubicBezTo>
                  <a:cubicBezTo>
                    <a:pt x="69342" y="13426"/>
                    <a:pt x="67266" y="15104"/>
                    <a:pt x="68512" y="12587"/>
                  </a:cubicBezTo>
                  <a:cubicBezTo>
                    <a:pt x="69757" y="10909"/>
                    <a:pt x="71003" y="9230"/>
                    <a:pt x="72249" y="7552"/>
                  </a:cubicBezTo>
                  <a:cubicBezTo>
                    <a:pt x="71418" y="7552"/>
                    <a:pt x="70588" y="5874"/>
                    <a:pt x="69757" y="7552"/>
                  </a:cubicBezTo>
                  <a:cubicBezTo>
                    <a:pt x="68512" y="8391"/>
                    <a:pt x="68096" y="6713"/>
                    <a:pt x="66851" y="5874"/>
                  </a:cubicBezTo>
                  <a:cubicBezTo>
                    <a:pt x="66435" y="5874"/>
                    <a:pt x="66020" y="5034"/>
                    <a:pt x="65605" y="4195"/>
                  </a:cubicBezTo>
                  <a:cubicBezTo>
                    <a:pt x="64775" y="4195"/>
                    <a:pt x="64359" y="5034"/>
                    <a:pt x="63529" y="5034"/>
                  </a:cubicBezTo>
                  <a:cubicBezTo>
                    <a:pt x="63114" y="4195"/>
                    <a:pt x="62283" y="4195"/>
                    <a:pt x="62283" y="2517"/>
                  </a:cubicBezTo>
                  <a:cubicBezTo>
                    <a:pt x="62283" y="2517"/>
                    <a:pt x="61453" y="0"/>
                    <a:pt x="61453" y="839"/>
                  </a:cubicBezTo>
                  <a:cubicBezTo>
                    <a:pt x="61038" y="839"/>
                    <a:pt x="61453" y="3356"/>
                    <a:pt x="61038" y="3356"/>
                  </a:cubicBezTo>
                  <a:cubicBezTo>
                    <a:pt x="60622" y="3356"/>
                    <a:pt x="60207" y="3356"/>
                    <a:pt x="60207" y="3356"/>
                  </a:cubicBezTo>
                  <a:cubicBezTo>
                    <a:pt x="58961" y="3356"/>
                    <a:pt x="57716" y="3356"/>
                    <a:pt x="56470" y="3356"/>
                  </a:cubicBezTo>
                  <a:cubicBezTo>
                    <a:pt x="51903" y="3356"/>
                    <a:pt x="47750" y="3356"/>
                    <a:pt x="43598" y="3356"/>
                  </a:cubicBezTo>
                  <a:cubicBezTo>
                    <a:pt x="33217" y="3356"/>
                    <a:pt x="22837" y="3356"/>
                    <a:pt x="12456" y="3356"/>
                  </a:cubicBezTo>
                  <a:cubicBezTo>
                    <a:pt x="9965" y="3356"/>
                    <a:pt x="7058" y="3356"/>
                    <a:pt x="4567" y="3356"/>
                  </a:cubicBezTo>
                  <a:cubicBezTo>
                    <a:pt x="4982" y="4195"/>
                    <a:pt x="5813" y="10909"/>
                    <a:pt x="4567" y="11748"/>
                  </a:cubicBezTo>
                  <a:cubicBezTo>
                    <a:pt x="3737" y="11748"/>
                    <a:pt x="3321" y="11748"/>
                    <a:pt x="4152" y="10069"/>
                  </a:cubicBezTo>
                  <a:cubicBezTo>
                    <a:pt x="4982" y="7552"/>
                    <a:pt x="3737" y="7552"/>
                    <a:pt x="2906" y="7552"/>
                  </a:cubicBezTo>
                  <a:cubicBezTo>
                    <a:pt x="2076" y="7552"/>
                    <a:pt x="830" y="5874"/>
                    <a:pt x="415" y="5874"/>
                  </a:cubicBezTo>
                  <a:cubicBezTo>
                    <a:pt x="0" y="6713"/>
                    <a:pt x="830" y="10069"/>
                    <a:pt x="830" y="10069"/>
                  </a:cubicBezTo>
                  <a:cubicBezTo>
                    <a:pt x="1245" y="12587"/>
                    <a:pt x="1660" y="13426"/>
                    <a:pt x="1660" y="15104"/>
                  </a:cubicBezTo>
                  <a:cubicBezTo>
                    <a:pt x="1660" y="15944"/>
                    <a:pt x="2906" y="17622"/>
                    <a:pt x="3321" y="17622"/>
                  </a:cubicBezTo>
                  <a:cubicBezTo>
                    <a:pt x="2906" y="17622"/>
                    <a:pt x="2491" y="17622"/>
                    <a:pt x="2076" y="18461"/>
                  </a:cubicBezTo>
                  <a:cubicBezTo>
                    <a:pt x="1660" y="19300"/>
                    <a:pt x="2076" y="20139"/>
                    <a:pt x="2076" y="20979"/>
                  </a:cubicBezTo>
                  <a:cubicBezTo>
                    <a:pt x="2076" y="23496"/>
                    <a:pt x="2076" y="25174"/>
                    <a:pt x="1660" y="26853"/>
                  </a:cubicBezTo>
                  <a:cubicBezTo>
                    <a:pt x="1660" y="29370"/>
                    <a:pt x="1245" y="31048"/>
                    <a:pt x="830" y="33566"/>
                  </a:cubicBezTo>
                  <a:cubicBezTo>
                    <a:pt x="415" y="36083"/>
                    <a:pt x="1245" y="38601"/>
                    <a:pt x="1660" y="41118"/>
                  </a:cubicBezTo>
                  <a:cubicBezTo>
                    <a:pt x="1660" y="43636"/>
                    <a:pt x="1245" y="45314"/>
                    <a:pt x="1245" y="46993"/>
                  </a:cubicBezTo>
                  <a:cubicBezTo>
                    <a:pt x="1245" y="47832"/>
                    <a:pt x="1660" y="48671"/>
                    <a:pt x="1660" y="49510"/>
                  </a:cubicBezTo>
                  <a:cubicBezTo>
                    <a:pt x="2076" y="50349"/>
                    <a:pt x="2076" y="52027"/>
                    <a:pt x="2076" y="52867"/>
                  </a:cubicBezTo>
                  <a:cubicBezTo>
                    <a:pt x="2491" y="55384"/>
                    <a:pt x="3737" y="56223"/>
                    <a:pt x="4152" y="58741"/>
                  </a:cubicBezTo>
                  <a:cubicBezTo>
                    <a:pt x="4567" y="60419"/>
                    <a:pt x="4567" y="59580"/>
                    <a:pt x="4982" y="58741"/>
                  </a:cubicBezTo>
                  <a:cubicBezTo>
                    <a:pt x="4982" y="58741"/>
                    <a:pt x="5397" y="61258"/>
                    <a:pt x="5397" y="61258"/>
                  </a:cubicBezTo>
                  <a:cubicBezTo>
                    <a:pt x="5397" y="61258"/>
                    <a:pt x="4982" y="60419"/>
                    <a:pt x="4982" y="61258"/>
                  </a:cubicBezTo>
                  <a:cubicBezTo>
                    <a:pt x="4982" y="62097"/>
                    <a:pt x="4982" y="62937"/>
                    <a:pt x="5397" y="63776"/>
                  </a:cubicBezTo>
                  <a:cubicBezTo>
                    <a:pt x="5813" y="63776"/>
                    <a:pt x="5813" y="63776"/>
                    <a:pt x="6228" y="64615"/>
                  </a:cubicBezTo>
                  <a:cubicBezTo>
                    <a:pt x="6643" y="65454"/>
                    <a:pt x="5813" y="66293"/>
                    <a:pt x="6228" y="67132"/>
                  </a:cubicBezTo>
                  <a:cubicBezTo>
                    <a:pt x="7058" y="69650"/>
                    <a:pt x="8719" y="71328"/>
                    <a:pt x="8719" y="73846"/>
                  </a:cubicBezTo>
                  <a:cubicBezTo>
                    <a:pt x="9134" y="75524"/>
                    <a:pt x="9550" y="75524"/>
                    <a:pt x="10380" y="76363"/>
                  </a:cubicBezTo>
                  <a:cubicBezTo>
                    <a:pt x="11211" y="77202"/>
                    <a:pt x="12041" y="78041"/>
                    <a:pt x="12871" y="78041"/>
                  </a:cubicBezTo>
                  <a:cubicBezTo>
                    <a:pt x="13702" y="78041"/>
                    <a:pt x="14532" y="79720"/>
                    <a:pt x="14948" y="80559"/>
                  </a:cubicBezTo>
                  <a:cubicBezTo>
                    <a:pt x="14948" y="81398"/>
                    <a:pt x="16608" y="84755"/>
                    <a:pt x="16193" y="85594"/>
                  </a:cubicBezTo>
                  <a:cubicBezTo>
                    <a:pt x="17854" y="84755"/>
                    <a:pt x="19930" y="83916"/>
                    <a:pt x="21591" y="84755"/>
                  </a:cubicBezTo>
                  <a:cubicBezTo>
                    <a:pt x="24083" y="86433"/>
                    <a:pt x="26159" y="88951"/>
                    <a:pt x="28235" y="9062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1" name="Google Shape;941;g90e2d1f501_0_5781"/>
            <p:cNvSpPr/>
            <p:nvPr/>
          </p:nvSpPr>
          <p:spPr>
            <a:xfrm>
              <a:off x="5133308" y="4907791"/>
              <a:ext cx="3984000" cy="204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355" y="95342"/>
                  </a:moveTo>
                  <a:cubicBezTo>
                    <a:pt x="64355" y="95342"/>
                    <a:pt x="64355" y="94794"/>
                    <a:pt x="64355" y="94794"/>
                  </a:cubicBezTo>
                  <a:cubicBezTo>
                    <a:pt x="64355" y="94794"/>
                    <a:pt x="65199" y="96986"/>
                    <a:pt x="65199" y="96986"/>
                  </a:cubicBezTo>
                  <a:cubicBezTo>
                    <a:pt x="65761" y="96986"/>
                    <a:pt x="66042" y="97534"/>
                    <a:pt x="66323" y="97534"/>
                  </a:cubicBezTo>
                  <a:cubicBezTo>
                    <a:pt x="66885" y="97534"/>
                    <a:pt x="66885" y="96986"/>
                    <a:pt x="67166" y="97534"/>
                  </a:cubicBezTo>
                  <a:cubicBezTo>
                    <a:pt x="68009" y="98082"/>
                    <a:pt x="68571" y="98630"/>
                    <a:pt x="69133" y="99178"/>
                  </a:cubicBezTo>
                  <a:cubicBezTo>
                    <a:pt x="69414" y="99726"/>
                    <a:pt x="69695" y="99178"/>
                    <a:pt x="69976" y="99178"/>
                  </a:cubicBezTo>
                  <a:cubicBezTo>
                    <a:pt x="70257" y="98630"/>
                    <a:pt x="70538" y="98630"/>
                    <a:pt x="70819" y="98630"/>
                  </a:cubicBezTo>
                  <a:cubicBezTo>
                    <a:pt x="71100" y="98630"/>
                    <a:pt x="71381" y="99178"/>
                    <a:pt x="71662" y="99178"/>
                  </a:cubicBezTo>
                  <a:cubicBezTo>
                    <a:pt x="72224" y="99178"/>
                    <a:pt x="72505" y="98630"/>
                    <a:pt x="72786" y="98082"/>
                  </a:cubicBezTo>
                  <a:cubicBezTo>
                    <a:pt x="73067" y="97534"/>
                    <a:pt x="73911" y="95890"/>
                    <a:pt x="74192" y="95890"/>
                  </a:cubicBezTo>
                  <a:cubicBezTo>
                    <a:pt x="74192" y="95890"/>
                    <a:pt x="74473" y="96438"/>
                    <a:pt x="74473" y="96438"/>
                  </a:cubicBezTo>
                  <a:cubicBezTo>
                    <a:pt x="75035" y="96438"/>
                    <a:pt x="75316" y="96438"/>
                    <a:pt x="75597" y="96438"/>
                  </a:cubicBezTo>
                  <a:cubicBezTo>
                    <a:pt x="76721" y="96438"/>
                    <a:pt x="76440" y="98082"/>
                    <a:pt x="77002" y="99178"/>
                  </a:cubicBezTo>
                  <a:cubicBezTo>
                    <a:pt x="77283" y="99726"/>
                    <a:pt x="78407" y="99178"/>
                    <a:pt x="78407" y="100273"/>
                  </a:cubicBezTo>
                  <a:cubicBezTo>
                    <a:pt x="78407" y="101369"/>
                    <a:pt x="78688" y="102465"/>
                    <a:pt x="78969" y="103561"/>
                  </a:cubicBezTo>
                  <a:cubicBezTo>
                    <a:pt x="78969" y="106301"/>
                    <a:pt x="81498" y="105753"/>
                    <a:pt x="82341" y="106301"/>
                  </a:cubicBezTo>
                  <a:cubicBezTo>
                    <a:pt x="82903" y="106301"/>
                    <a:pt x="83747" y="106301"/>
                    <a:pt x="84028" y="106849"/>
                  </a:cubicBezTo>
                  <a:cubicBezTo>
                    <a:pt x="84309" y="107397"/>
                    <a:pt x="85714" y="110136"/>
                    <a:pt x="85433" y="110136"/>
                  </a:cubicBezTo>
                  <a:cubicBezTo>
                    <a:pt x="84871" y="111232"/>
                    <a:pt x="84871" y="111232"/>
                    <a:pt x="84309" y="110684"/>
                  </a:cubicBezTo>
                  <a:cubicBezTo>
                    <a:pt x="84028" y="110136"/>
                    <a:pt x="82903" y="109041"/>
                    <a:pt x="82903" y="109041"/>
                  </a:cubicBezTo>
                  <a:cubicBezTo>
                    <a:pt x="82903" y="109589"/>
                    <a:pt x="83747" y="110136"/>
                    <a:pt x="83466" y="111232"/>
                  </a:cubicBezTo>
                  <a:cubicBezTo>
                    <a:pt x="83185" y="111780"/>
                    <a:pt x="82903" y="112876"/>
                    <a:pt x="82903" y="113424"/>
                  </a:cubicBezTo>
                  <a:cubicBezTo>
                    <a:pt x="82903" y="114520"/>
                    <a:pt x="82903" y="115068"/>
                    <a:pt x="82622" y="115616"/>
                  </a:cubicBezTo>
                  <a:cubicBezTo>
                    <a:pt x="82622" y="116164"/>
                    <a:pt x="81779" y="116712"/>
                    <a:pt x="81779" y="116712"/>
                  </a:cubicBezTo>
                  <a:cubicBezTo>
                    <a:pt x="81498" y="117260"/>
                    <a:pt x="80655" y="120000"/>
                    <a:pt x="81779" y="120000"/>
                  </a:cubicBezTo>
                  <a:cubicBezTo>
                    <a:pt x="82060" y="120000"/>
                    <a:pt x="82622" y="118904"/>
                    <a:pt x="83185" y="117808"/>
                  </a:cubicBezTo>
                  <a:cubicBezTo>
                    <a:pt x="83747" y="117260"/>
                    <a:pt x="84028" y="118356"/>
                    <a:pt x="84590" y="117808"/>
                  </a:cubicBezTo>
                  <a:cubicBezTo>
                    <a:pt x="85433" y="117808"/>
                    <a:pt x="85714" y="116712"/>
                    <a:pt x="86557" y="116712"/>
                  </a:cubicBezTo>
                  <a:cubicBezTo>
                    <a:pt x="86557" y="115616"/>
                    <a:pt x="86557" y="116164"/>
                    <a:pt x="85995" y="115616"/>
                  </a:cubicBezTo>
                  <a:cubicBezTo>
                    <a:pt x="85714" y="115616"/>
                    <a:pt x="85714" y="115068"/>
                    <a:pt x="85995" y="115068"/>
                  </a:cubicBezTo>
                  <a:cubicBezTo>
                    <a:pt x="86276" y="113972"/>
                    <a:pt x="86557" y="113424"/>
                    <a:pt x="87400" y="113424"/>
                  </a:cubicBezTo>
                  <a:cubicBezTo>
                    <a:pt x="87681" y="113424"/>
                    <a:pt x="88524" y="112328"/>
                    <a:pt x="89086" y="112876"/>
                  </a:cubicBezTo>
                  <a:cubicBezTo>
                    <a:pt x="89648" y="113424"/>
                    <a:pt x="89929" y="111232"/>
                    <a:pt x="90491" y="112876"/>
                  </a:cubicBezTo>
                  <a:cubicBezTo>
                    <a:pt x="91053" y="111780"/>
                    <a:pt x="91334" y="111232"/>
                    <a:pt x="91896" y="110136"/>
                  </a:cubicBezTo>
                  <a:cubicBezTo>
                    <a:pt x="92459" y="109589"/>
                    <a:pt x="92740" y="109589"/>
                    <a:pt x="93302" y="109589"/>
                  </a:cubicBezTo>
                  <a:cubicBezTo>
                    <a:pt x="94145" y="109589"/>
                    <a:pt x="95269" y="109589"/>
                    <a:pt x="96112" y="109589"/>
                  </a:cubicBezTo>
                  <a:cubicBezTo>
                    <a:pt x="96955" y="109589"/>
                    <a:pt x="97236" y="110136"/>
                    <a:pt x="97517" y="109041"/>
                  </a:cubicBezTo>
                  <a:cubicBezTo>
                    <a:pt x="97798" y="108493"/>
                    <a:pt x="98079" y="109041"/>
                    <a:pt x="98360" y="108493"/>
                  </a:cubicBezTo>
                  <a:cubicBezTo>
                    <a:pt x="98641" y="107397"/>
                    <a:pt x="98922" y="106849"/>
                    <a:pt x="98922" y="105753"/>
                  </a:cubicBezTo>
                  <a:cubicBezTo>
                    <a:pt x="99203" y="104657"/>
                    <a:pt x="99203" y="104109"/>
                    <a:pt x="99484" y="103013"/>
                  </a:cubicBezTo>
                  <a:cubicBezTo>
                    <a:pt x="99765" y="102465"/>
                    <a:pt x="100046" y="101917"/>
                    <a:pt x="100327" y="101369"/>
                  </a:cubicBezTo>
                  <a:cubicBezTo>
                    <a:pt x="100608" y="100821"/>
                    <a:pt x="100889" y="102465"/>
                    <a:pt x="101451" y="101917"/>
                  </a:cubicBezTo>
                  <a:cubicBezTo>
                    <a:pt x="102014" y="100821"/>
                    <a:pt x="102576" y="102465"/>
                    <a:pt x="102576" y="103561"/>
                  </a:cubicBezTo>
                  <a:cubicBezTo>
                    <a:pt x="102576" y="104109"/>
                    <a:pt x="102295" y="107397"/>
                    <a:pt x="102857" y="107397"/>
                  </a:cubicBezTo>
                  <a:cubicBezTo>
                    <a:pt x="103138" y="107945"/>
                    <a:pt x="103419" y="109041"/>
                    <a:pt x="103700" y="110136"/>
                  </a:cubicBezTo>
                  <a:cubicBezTo>
                    <a:pt x="103981" y="109041"/>
                    <a:pt x="107072" y="107397"/>
                    <a:pt x="107072" y="107397"/>
                  </a:cubicBezTo>
                  <a:cubicBezTo>
                    <a:pt x="107072" y="106849"/>
                    <a:pt x="106791" y="106849"/>
                    <a:pt x="106791" y="106301"/>
                  </a:cubicBezTo>
                  <a:cubicBezTo>
                    <a:pt x="106791" y="106301"/>
                    <a:pt x="107353" y="107397"/>
                    <a:pt x="107353" y="107397"/>
                  </a:cubicBezTo>
                  <a:cubicBezTo>
                    <a:pt x="107353" y="107945"/>
                    <a:pt x="106791" y="107945"/>
                    <a:pt x="106791" y="107945"/>
                  </a:cubicBezTo>
                  <a:cubicBezTo>
                    <a:pt x="106791" y="107945"/>
                    <a:pt x="108477" y="108493"/>
                    <a:pt x="108477" y="108493"/>
                  </a:cubicBezTo>
                  <a:cubicBezTo>
                    <a:pt x="108477" y="108493"/>
                    <a:pt x="108477" y="108493"/>
                    <a:pt x="108477" y="108493"/>
                  </a:cubicBezTo>
                  <a:cubicBezTo>
                    <a:pt x="108477" y="108493"/>
                    <a:pt x="108477" y="109041"/>
                    <a:pt x="108477" y="109041"/>
                  </a:cubicBezTo>
                  <a:cubicBezTo>
                    <a:pt x="108196" y="109041"/>
                    <a:pt x="107915" y="109041"/>
                    <a:pt x="107634" y="109589"/>
                  </a:cubicBezTo>
                  <a:cubicBezTo>
                    <a:pt x="107634" y="110136"/>
                    <a:pt x="107353" y="108493"/>
                    <a:pt x="107353" y="108493"/>
                  </a:cubicBezTo>
                  <a:cubicBezTo>
                    <a:pt x="107072" y="108493"/>
                    <a:pt x="107072" y="109041"/>
                    <a:pt x="107072" y="109041"/>
                  </a:cubicBezTo>
                  <a:cubicBezTo>
                    <a:pt x="107072" y="109041"/>
                    <a:pt x="107072" y="108493"/>
                    <a:pt x="106791" y="109041"/>
                  </a:cubicBezTo>
                  <a:cubicBezTo>
                    <a:pt x="106510" y="109589"/>
                    <a:pt x="106229" y="109589"/>
                    <a:pt x="105948" y="110136"/>
                  </a:cubicBezTo>
                  <a:cubicBezTo>
                    <a:pt x="105386" y="110684"/>
                    <a:pt x="104262" y="112328"/>
                    <a:pt x="104824" y="113972"/>
                  </a:cubicBezTo>
                  <a:cubicBezTo>
                    <a:pt x="105667" y="115068"/>
                    <a:pt x="106229" y="113972"/>
                    <a:pt x="106510" y="113424"/>
                  </a:cubicBezTo>
                  <a:cubicBezTo>
                    <a:pt x="106791" y="112876"/>
                    <a:pt x="107915" y="111232"/>
                    <a:pt x="107915" y="110684"/>
                  </a:cubicBezTo>
                  <a:cubicBezTo>
                    <a:pt x="107915" y="111232"/>
                    <a:pt x="108477" y="111780"/>
                    <a:pt x="108758" y="111232"/>
                  </a:cubicBezTo>
                  <a:cubicBezTo>
                    <a:pt x="108758" y="110684"/>
                    <a:pt x="109601" y="110136"/>
                    <a:pt x="109882" y="110136"/>
                  </a:cubicBezTo>
                  <a:cubicBezTo>
                    <a:pt x="110444" y="109589"/>
                    <a:pt x="111007" y="109041"/>
                    <a:pt x="111569" y="109041"/>
                  </a:cubicBezTo>
                  <a:cubicBezTo>
                    <a:pt x="111850" y="109041"/>
                    <a:pt x="111850" y="109041"/>
                    <a:pt x="111850" y="108493"/>
                  </a:cubicBezTo>
                  <a:cubicBezTo>
                    <a:pt x="111569" y="107945"/>
                    <a:pt x="111850" y="107945"/>
                    <a:pt x="111850" y="107945"/>
                  </a:cubicBezTo>
                  <a:cubicBezTo>
                    <a:pt x="111850" y="107397"/>
                    <a:pt x="111288" y="107945"/>
                    <a:pt x="111007" y="107397"/>
                  </a:cubicBezTo>
                  <a:cubicBezTo>
                    <a:pt x="110725" y="107397"/>
                    <a:pt x="111007" y="106301"/>
                    <a:pt x="110444" y="107397"/>
                  </a:cubicBezTo>
                  <a:cubicBezTo>
                    <a:pt x="109882" y="107945"/>
                    <a:pt x="108758" y="107397"/>
                    <a:pt x="108196" y="106849"/>
                  </a:cubicBezTo>
                  <a:cubicBezTo>
                    <a:pt x="107915" y="106849"/>
                    <a:pt x="108196" y="105753"/>
                    <a:pt x="107915" y="105753"/>
                  </a:cubicBezTo>
                  <a:cubicBezTo>
                    <a:pt x="107915" y="105753"/>
                    <a:pt x="107353" y="105753"/>
                    <a:pt x="107072" y="105205"/>
                  </a:cubicBezTo>
                  <a:cubicBezTo>
                    <a:pt x="106791" y="105205"/>
                    <a:pt x="106791" y="103561"/>
                    <a:pt x="106791" y="103013"/>
                  </a:cubicBezTo>
                  <a:cubicBezTo>
                    <a:pt x="106791" y="102465"/>
                    <a:pt x="106229" y="103013"/>
                    <a:pt x="105948" y="102465"/>
                  </a:cubicBezTo>
                  <a:cubicBezTo>
                    <a:pt x="105948" y="102465"/>
                    <a:pt x="106510" y="101369"/>
                    <a:pt x="106510" y="101369"/>
                  </a:cubicBezTo>
                  <a:cubicBezTo>
                    <a:pt x="106791" y="100821"/>
                    <a:pt x="106791" y="99178"/>
                    <a:pt x="106229" y="99178"/>
                  </a:cubicBezTo>
                  <a:cubicBezTo>
                    <a:pt x="106229" y="99178"/>
                    <a:pt x="105667" y="101369"/>
                    <a:pt x="105386" y="100273"/>
                  </a:cubicBezTo>
                  <a:cubicBezTo>
                    <a:pt x="105386" y="99178"/>
                    <a:pt x="105105" y="99726"/>
                    <a:pt x="104824" y="99178"/>
                  </a:cubicBezTo>
                  <a:cubicBezTo>
                    <a:pt x="104824" y="98630"/>
                    <a:pt x="105667" y="99178"/>
                    <a:pt x="105667" y="99178"/>
                  </a:cubicBezTo>
                  <a:cubicBezTo>
                    <a:pt x="106229" y="99178"/>
                    <a:pt x="106510" y="98630"/>
                    <a:pt x="106791" y="98630"/>
                  </a:cubicBezTo>
                  <a:cubicBezTo>
                    <a:pt x="107072" y="98082"/>
                    <a:pt x="107353" y="98082"/>
                    <a:pt x="107634" y="98082"/>
                  </a:cubicBezTo>
                  <a:cubicBezTo>
                    <a:pt x="107915" y="97534"/>
                    <a:pt x="107353" y="96438"/>
                    <a:pt x="107353" y="96438"/>
                  </a:cubicBezTo>
                  <a:cubicBezTo>
                    <a:pt x="107353" y="96438"/>
                    <a:pt x="107634" y="96438"/>
                    <a:pt x="107634" y="96438"/>
                  </a:cubicBezTo>
                  <a:cubicBezTo>
                    <a:pt x="107634" y="96438"/>
                    <a:pt x="106510" y="95342"/>
                    <a:pt x="106510" y="95342"/>
                  </a:cubicBezTo>
                  <a:cubicBezTo>
                    <a:pt x="105948" y="94794"/>
                    <a:pt x="105386" y="94794"/>
                    <a:pt x="104824" y="95342"/>
                  </a:cubicBezTo>
                  <a:cubicBezTo>
                    <a:pt x="103700" y="95890"/>
                    <a:pt x="102857" y="96438"/>
                    <a:pt x="102014" y="97534"/>
                  </a:cubicBezTo>
                  <a:cubicBezTo>
                    <a:pt x="101170" y="98082"/>
                    <a:pt x="100608" y="99178"/>
                    <a:pt x="99765" y="100273"/>
                  </a:cubicBezTo>
                  <a:cubicBezTo>
                    <a:pt x="99484" y="100821"/>
                    <a:pt x="99203" y="101369"/>
                    <a:pt x="98922" y="102465"/>
                  </a:cubicBezTo>
                  <a:cubicBezTo>
                    <a:pt x="98922" y="102465"/>
                    <a:pt x="97798" y="103561"/>
                    <a:pt x="97798" y="103561"/>
                  </a:cubicBezTo>
                  <a:cubicBezTo>
                    <a:pt x="97798" y="103013"/>
                    <a:pt x="99203" y="100821"/>
                    <a:pt x="99484" y="100273"/>
                  </a:cubicBezTo>
                  <a:cubicBezTo>
                    <a:pt x="99484" y="99726"/>
                    <a:pt x="99765" y="99178"/>
                    <a:pt x="99484" y="98630"/>
                  </a:cubicBezTo>
                  <a:cubicBezTo>
                    <a:pt x="99203" y="98630"/>
                    <a:pt x="98641" y="98082"/>
                    <a:pt x="98360" y="98082"/>
                  </a:cubicBezTo>
                  <a:cubicBezTo>
                    <a:pt x="98641" y="98082"/>
                    <a:pt x="99203" y="98630"/>
                    <a:pt x="99484" y="98630"/>
                  </a:cubicBezTo>
                  <a:cubicBezTo>
                    <a:pt x="100046" y="99178"/>
                    <a:pt x="100608" y="97534"/>
                    <a:pt x="100889" y="96986"/>
                  </a:cubicBezTo>
                  <a:cubicBezTo>
                    <a:pt x="101170" y="96438"/>
                    <a:pt x="101451" y="95342"/>
                    <a:pt x="102014" y="94794"/>
                  </a:cubicBezTo>
                  <a:cubicBezTo>
                    <a:pt x="102576" y="94794"/>
                    <a:pt x="103138" y="95342"/>
                    <a:pt x="103419" y="94246"/>
                  </a:cubicBezTo>
                  <a:cubicBezTo>
                    <a:pt x="103700" y="92054"/>
                    <a:pt x="104262" y="91506"/>
                    <a:pt x="105386" y="91506"/>
                  </a:cubicBezTo>
                  <a:cubicBezTo>
                    <a:pt x="106510" y="91506"/>
                    <a:pt x="107634" y="91506"/>
                    <a:pt x="108758" y="91506"/>
                  </a:cubicBezTo>
                  <a:cubicBezTo>
                    <a:pt x="110725" y="91506"/>
                    <a:pt x="113536" y="92602"/>
                    <a:pt x="114941" y="89315"/>
                  </a:cubicBezTo>
                  <a:cubicBezTo>
                    <a:pt x="115503" y="88219"/>
                    <a:pt x="115784" y="87671"/>
                    <a:pt x="116346" y="87671"/>
                  </a:cubicBezTo>
                  <a:cubicBezTo>
                    <a:pt x="116908" y="87671"/>
                    <a:pt x="117470" y="87671"/>
                    <a:pt x="118313" y="86575"/>
                  </a:cubicBezTo>
                  <a:cubicBezTo>
                    <a:pt x="118594" y="86575"/>
                    <a:pt x="119437" y="85479"/>
                    <a:pt x="119437" y="84931"/>
                  </a:cubicBezTo>
                  <a:cubicBezTo>
                    <a:pt x="120000" y="83287"/>
                    <a:pt x="118594" y="83835"/>
                    <a:pt x="118594" y="83287"/>
                  </a:cubicBezTo>
                  <a:cubicBezTo>
                    <a:pt x="118594" y="82739"/>
                    <a:pt x="119156" y="82739"/>
                    <a:pt x="119156" y="82739"/>
                  </a:cubicBezTo>
                  <a:cubicBezTo>
                    <a:pt x="119437" y="82191"/>
                    <a:pt x="119156" y="81643"/>
                    <a:pt x="119156" y="81095"/>
                  </a:cubicBezTo>
                  <a:cubicBezTo>
                    <a:pt x="119156" y="81095"/>
                    <a:pt x="119437" y="80547"/>
                    <a:pt x="119437" y="80547"/>
                  </a:cubicBezTo>
                  <a:cubicBezTo>
                    <a:pt x="119437" y="80000"/>
                    <a:pt x="118875" y="79452"/>
                    <a:pt x="118875" y="79452"/>
                  </a:cubicBezTo>
                  <a:cubicBezTo>
                    <a:pt x="118594" y="78904"/>
                    <a:pt x="118313" y="78904"/>
                    <a:pt x="118313" y="78356"/>
                  </a:cubicBezTo>
                  <a:cubicBezTo>
                    <a:pt x="118032" y="78356"/>
                    <a:pt x="117470" y="80000"/>
                    <a:pt x="117189" y="78904"/>
                  </a:cubicBezTo>
                  <a:cubicBezTo>
                    <a:pt x="117189" y="78904"/>
                    <a:pt x="117751" y="78356"/>
                    <a:pt x="117470" y="78356"/>
                  </a:cubicBezTo>
                  <a:cubicBezTo>
                    <a:pt x="117470" y="77808"/>
                    <a:pt x="117189" y="77260"/>
                    <a:pt x="116908" y="77260"/>
                  </a:cubicBezTo>
                  <a:cubicBezTo>
                    <a:pt x="116627" y="76712"/>
                    <a:pt x="115503" y="77260"/>
                    <a:pt x="115222" y="77808"/>
                  </a:cubicBezTo>
                  <a:cubicBezTo>
                    <a:pt x="114941" y="78904"/>
                    <a:pt x="114098" y="79452"/>
                    <a:pt x="113536" y="80000"/>
                  </a:cubicBezTo>
                  <a:cubicBezTo>
                    <a:pt x="113255" y="80000"/>
                    <a:pt x="112412" y="78904"/>
                    <a:pt x="112412" y="78356"/>
                  </a:cubicBezTo>
                  <a:cubicBezTo>
                    <a:pt x="112412" y="77808"/>
                    <a:pt x="113255" y="79452"/>
                    <a:pt x="113255" y="79452"/>
                  </a:cubicBezTo>
                  <a:cubicBezTo>
                    <a:pt x="113536" y="79452"/>
                    <a:pt x="114660" y="77808"/>
                    <a:pt x="114660" y="77808"/>
                  </a:cubicBezTo>
                  <a:cubicBezTo>
                    <a:pt x="114660" y="77808"/>
                    <a:pt x="114098" y="77260"/>
                    <a:pt x="114098" y="77260"/>
                  </a:cubicBezTo>
                  <a:cubicBezTo>
                    <a:pt x="114941" y="76712"/>
                    <a:pt x="115784" y="76712"/>
                    <a:pt x="116627" y="76164"/>
                  </a:cubicBezTo>
                  <a:cubicBezTo>
                    <a:pt x="116627" y="76164"/>
                    <a:pt x="117189" y="75616"/>
                    <a:pt x="116908" y="75068"/>
                  </a:cubicBezTo>
                  <a:cubicBezTo>
                    <a:pt x="116908" y="75068"/>
                    <a:pt x="116346" y="73972"/>
                    <a:pt x="116346" y="73972"/>
                  </a:cubicBezTo>
                  <a:cubicBezTo>
                    <a:pt x="115784" y="74520"/>
                    <a:pt x="115222" y="74520"/>
                    <a:pt x="114941" y="73424"/>
                  </a:cubicBezTo>
                  <a:cubicBezTo>
                    <a:pt x="114660" y="73424"/>
                    <a:pt x="113536" y="75068"/>
                    <a:pt x="113536" y="74520"/>
                  </a:cubicBezTo>
                  <a:cubicBezTo>
                    <a:pt x="113536" y="74520"/>
                    <a:pt x="114379" y="72876"/>
                    <a:pt x="113536" y="73424"/>
                  </a:cubicBezTo>
                  <a:cubicBezTo>
                    <a:pt x="113536" y="73424"/>
                    <a:pt x="112412" y="73972"/>
                    <a:pt x="112412" y="73972"/>
                  </a:cubicBezTo>
                  <a:cubicBezTo>
                    <a:pt x="112693" y="72876"/>
                    <a:pt x="113536" y="72876"/>
                    <a:pt x="112974" y="71232"/>
                  </a:cubicBezTo>
                  <a:cubicBezTo>
                    <a:pt x="112974" y="71232"/>
                    <a:pt x="111850" y="70136"/>
                    <a:pt x="111850" y="70136"/>
                  </a:cubicBezTo>
                  <a:cubicBezTo>
                    <a:pt x="111288" y="70136"/>
                    <a:pt x="111288" y="69041"/>
                    <a:pt x="110725" y="69041"/>
                  </a:cubicBezTo>
                  <a:cubicBezTo>
                    <a:pt x="111007" y="69041"/>
                    <a:pt x="110163" y="66849"/>
                    <a:pt x="110163" y="66849"/>
                  </a:cubicBezTo>
                  <a:cubicBezTo>
                    <a:pt x="110163" y="66849"/>
                    <a:pt x="110444" y="67397"/>
                    <a:pt x="110725" y="67397"/>
                  </a:cubicBezTo>
                  <a:cubicBezTo>
                    <a:pt x="111007" y="67945"/>
                    <a:pt x="111007" y="66849"/>
                    <a:pt x="111288" y="66849"/>
                  </a:cubicBezTo>
                  <a:cubicBezTo>
                    <a:pt x="112412" y="66301"/>
                    <a:pt x="110444" y="64657"/>
                    <a:pt x="110163" y="64109"/>
                  </a:cubicBezTo>
                  <a:cubicBezTo>
                    <a:pt x="110163" y="64657"/>
                    <a:pt x="110725" y="63561"/>
                    <a:pt x="110725" y="63561"/>
                  </a:cubicBezTo>
                  <a:cubicBezTo>
                    <a:pt x="111007" y="63013"/>
                    <a:pt x="110444" y="63013"/>
                    <a:pt x="110163" y="62465"/>
                  </a:cubicBezTo>
                  <a:cubicBezTo>
                    <a:pt x="110163" y="62465"/>
                    <a:pt x="109882" y="61917"/>
                    <a:pt x="109601" y="61917"/>
                  </a:cubicBezTo>
                  <a:cubicBezTo>
                    <a:pt x="109601" y="61917"/>
                    <a:pt x="109039" y="61917"/>
                    <a:pt x="109039" y="61917"/>
                  </a:cubicBezTo>
                  <a:cubicBezTo>
                    <a:pt x="109320" y="61369"/>
                    <a:pt x="109882" y="61917"/>
                    <a:pt x="109601" y="60273"/>
                  </a:cubicBezTo>
                  <a:cubicBezTo>
                    <a:pt x="109320" y="60273"/>
                    <a:pt x="108477" y="60821"/>
                    <a:pt x="108477" y="60821"/>
                  </a:cubicBezTo>
                  <a:cubicBezTo>
                    <a:pt x="108477" y="60273"/>
                    <a:pt x="109320" y="60273"/>
                    <a:pt x="109039" y="59178"/>
                  </a:cubicBezTo>
                  <a:cubicBezTo>
                    <a:pt x="109039" y="58630"/>
                    <a:pt x="109039" y="58082"/>
                    <a:pt x="108758" y="57534"/>
                  </a:cubicBezTo>
                  <a:cubicBezTo>
                    <a:pt x="108758" y="57534"/>
                    <a:pt x="108477" y="58082"/>
                    <a:pt x="108477" y="57534"/>
                  </a:cubicBezTo>
                  <a:cubicBezTo>
                    <a:pt x="108477" y="58082"/>
                    <a:pt x="107915" y="55890"/>
                    <a:pt x="107915" y="55890"/>
                  </a:cubicBezTo>
                  <a:cubicBezTo>
                    <a:pt x="107634" y="54794"/>
                    <a:pt x="107353" y="54246"/>
                    <a:pt x="107353" y="53698"/>
                  </a:cubicBezTo>
                  <a:cubicBezTo>
                    <a:pt x="107072" y="52602"/>
                    <a:pt x="107072" y="51506"/>
                    <a:pt x="106510" y="53150"/>
                  </a:cubicBezTo>
                  <a:cubicBezTo>
                    <a:pt x="106510" y="53150"/>
                    <a:pt x="106229" y="55342"/>
                    <a:pt x="106510" y="54794"/>
                  </a:cubicBezTo>
                  <a:cubicBezTo>
                    <a:pt x="105386" y="55342"/>
                    <a:pt x="105948" y="55342"/>
                    <a:pt x="106229" y="56986"/>
                  </a:cubicBezTo>
                  <a:cubicBezTo>
                    <a:pt x="106229" y="56438"/>
                    <a:pt x="105948" y="56438"/>
                    <a:pt x="105948" y="56986"/>
                  </a:cubicBezTo>
                  <a:cubicBezTo>
                    <a:pt x="105667" y="56986"/>
                    <a:pt x="105667" y="56986"/>
                    <a:pt x="105386" y="57534"/>
                  </a:cubicBezTo>
                  <a:cubicBezTo>
                    <a:pt x="105386" y="57534"/>
                    <a:pt x="105948" y="58082"/>
                    <a:pt x="105948" y="58082"/>
                  </a:cubicBezTo>
                  <a:cubicBezTo>
                    <a:pt x="105667" y="58630"/>
                    <a:pt x="105105" y="58082"/>
                    <a:pt x="105105" y="58630"/>
                  </a:cubicBezTo>
                  <a:cubicBezTo>
                    <a:pt x="104824" y="59178"/>
                    <a:pt x="105386" y="60273"/>
                    <a:pt x="104824" y="60821"/>
                  </a:cubicBezTo>
                  <a:cubicBezTo>
                    <a:pt x="105105" y="60821"/>
                    <a:pt x="104543" y="58630"/>
                    <a:pt x="103981" y="59726"/>
                  </a:cubicBezTo>
                  <a:cubicBezTo>
                    <a:pt x="103981" y="60273"/>
                    <a:pt x="102857" y="61917"/>
                    <a:pt x="102857" y="61917"/>
                  </a:cubicBezTo>
                  <a:cubicBezTo>
                    <a:pt x="102576" y="61917"/>
                    <a:pt x="102576" y="61369"/>
                    <a:pt x="102576" y="60821"/>
                  </a:cubicBezTo>
                  <a:cubicBezTo>
                    <a:pt x="102295" y="60821"/>
                    <a:pt x="102295" y="61369"/>
                    <a:pt x="102295" y="61369"/>
                  </a:cubicBezTo>
                  <a:cubicBezTo>
                    <a:pt x="102014" y="60821"/>
                    <a:pt x="102295" y="60821"/>
                    <a:pt x="102295" y="60273"/>
                  </a:cubicBezTo>
                  <a:cubicBezTo>
                    <a:pt x="102295" y="60821"/>
                    <a:pt x="100327" y="63561"/>
                    <a:pt x="100327" y="63013"/>
                  </a:cubicBezTo>
                  <a:cubicBezTo>
                    <a:pt x="100046" y="62465"/>
                    <a:pt x="101170" y="61917"/>
                    <a:pt x="101451" y="61917"/>
                  </a:cubicBezTo>
                  <a:cubicBezTo>
                    <a:pt x="102014" y="60821"/>
                    <a:pt x="102014" y="60273"/>
                    <a:pt x="101733" y="59178"/>
                  </a:cubicBezTo>
                  <a:cubicBezTo>
                    <a:pt x="101451" y="58630"/>
                    <a:pt x="100608" y="58630"/>
                    <a:pt x="100327" y="58630"/>
                  </a:cubicBezTo>
                  <a:cubicBezTo>
                    <a:pt x="100046" y="58630"/>
                    <a:pt x="100046" y="59178"/>
                    <a:pt x="100046" y="59178"/>
                  </a:cubicBezTo>
                  <a:cubicBezTo>
                    <a:pt x="99765" y="60273"/>
                    <a:pt x="99203" y="59178"/>
                    <a:pt x="98922" y="59178"/>
                  </a:cubicBezTo>
                  <a:cubicBezTo>
                    <a:pt x="99203" y="59178"/>
                    <a:pt x="99765" y="58082"/>
                    <a:pt x="99765" y="58082"/>
                  </a:cubicBezTo>
                  <a:cubicBezTo>
                    <a:pt x="99765" y="58082"/>
                    <a:pt x="100046" y="58630"/>
                    <a:pt x="100046" y="58630"/>
                  </a:cubicBezTo>
                  <a:cubicBezTo>
                    <a:pt x="99765" y="58630"/>
                    <a:pt x="100327" y="57534"/>
                    <a:pt x="100327" y="57534"/>
                  </a:cubicBezTo>
                  <a:cubicBezTo>
                    <a:pt x="100608" y="56438"/>
                    <a:pt x="100046" y="56986"/>
                    <a:pt x="99765" y="56438"/>
                  </a:cubicBezTo>
                  <a:cubicBezTo>
                    <a:pt x="99765" y="56438"/>
                    <a:pt x="100046" y="53698"/>
                    <a:pt x="99484" y="54246"/>
                  </a:cubicBezTo>
                  <a:cubicBezTo>
                    <a:pt x="99765" y="53698"/>
                    <a:pt x="100046" y="53698"/>
                    <a:pt x="99765" y="52602"/>
                  </a:cubicBezTo>
                  <a:cubicBezTo>
                    <a:pt x="99203" y="52054"/>
                    <a:pt x="100327" y="51506"/>
                    <a:pt x="100046" y="50410"/>
                  </a:cubicBezTo>
                  <a:cubicBezTo>
                    <a:pt x="100046" y="49863"/>
                    <a:pt x="99484" y="50958"/>
                    <a:pt x="99203" y="50410"/>
                  </a:cubicBezTo>
                  <a:cubicBezTo>
                    <a:pt x="98922" y="49863"/>
                    <a:pt x="98360" y="49863"/>
                    <a:pt x="98079" y="49863"/>
                  </a:cubicBezTo>
                  <a:cubicBezTo>
                    <a:pt x="97517" y="49315"/>
                    <a:pt x="97236" y="49315"/>
                    <a:pt x="96955" y="48219"/>
                  </a:cubicBezTo>
                  <a:cubicBezTo>
                    <a:pt x="96955" y="47123"/>
                    <a:pt x="96112" y="47671"/>
                    <a:pt x="96112" y="46575"/>
                  </a:cubicBezTo>
                  <a:cubicBezTo>
                    <a:pt x="96112" y="46027"/>
                    <a:pt x="95550" y="46575"/>
                    <a:pt x="95550" y="46575"/>
                  </a:cubicBezTo>
                  <a:cubicBezTo>
                    <a:pt x="95831" y="45479"/>
                    <a:pt x="95269" y="45479"/>
                    <a:pt x="94988" y="44931"/>
                  </a:cubicBezTo>
                  <a:cubicBezTo>
                    <a:pt x="94426" y="44383"/>
                    <a:pt x="94426" y="43835"/>
                    <a:pt x="93864" y="44383"/>
                  </a:cubicBezTo>
                  <a:cubicBezTo>
                    <a:pt x="93302" y="44931"/>
                    <a:pt x="93021" y="45479"/>
                    <a:pt x="92459" y="44931"/>
                  </a:cubicBezTo>
                  <a:cubicBezTo>
                    <a:pt x="91896" y="44383"/>
                    <a:pt x="91615" y="45479"/>
                    <a:pt x="91053" y="44931"/>
                  </a:cubicBezTo>
                  <a:cubicBezTo>
                    <a:pt x="90491" y="43835"/>
                    <a:pt x="89929" y="43835"/>
                    <a:pt x="89367" y="43835"/>
                  </a:cubicBezTo>
                  <a:cubicBezTo>
                    <a:pt x="88805" y="43835"/>
                    <a:pt x="88243" y="43835"/>
                    <a:pt x="87962" y="44931"/>
                  </a:cubicBezTo>
                  <a:cubicBezTo>
                    <a:pt x="87681" y="46027"/>
                    <a:pt x="88524" y="46575"/>
                    <a:pt x="88524" y="47123"/>
                  </a:cubicBezTo>
                  <a:cubicBezTo>
                    <a:pt x="88805" y="47671"/>
                    <a:pt x="88524" y="49315"/>
                    <a:pt x="88243" y="49863"/>
                  </a:cubicBezTo>
                  <a:cubicBezTo>
                    <a:pt x="88243" y="50410"/>
                    <a:pt x="88243" y="49863"/>
                    <a:pt x="87962" y="50410"/>
                  </a:cubicBezTo>
                  <a:cubicBezTo>
                    <a:pt x="87962" y="50410"/>
                    <a:pt x="88524" y="51506"/>
                    <a:pt x="88524" y="51506"/>
                  </a:cubicBezTo>
                  <a:cubicBezTo>
                    <a:pt x="88524" y="52602"/>
                    <a:pt x="88805" y="53698"/>
                    <a:pt x="88805" y="54246"/>
                  </a:cubicBezTo>
                  <a:cubicBezTo>
                    <a:pt x="88805" y="54794"/>
                    <a:pt x="88805" y="54794"/>
                    <a:pt x="88805" y="55342"/>
                  </a:cubicBezTo>
                  <a:cubicBezTo>
                    <a:pt x="88805" y="55890"/>
                    <a:pt x="88524" y="55342"/>
                    <a:pt x="88524" y="55342"/>
                  </a:cubicBezTo>
                  <a:cubicBezTo>
                    <a:pt x="88243" y="55890"/>
                    <a:pt x="88243" y="56986"/>
                    <a:pt x="88243" y="56986"/>
                  </a:cubicBezTo>
                  <a:cubicBezTo>
                    <a:pt x="87962" y="57534"/>
                    <a:pt x="87681" y="58082"/>
                    <a:pt x="87681" y="58630"/>
                  </a:cubicBezTo>
                  <a:cubicBezTo>
                    <a:pt x="87400" y="59726"/>
                    <a:pt x="87400" y="59726"/>
                    <a:pt x="87681" y="60273"/>
                  </a:cubicBezTo>
                  <a:cubicBezTo>
                    <a:pt x="88524" y="61369"/>
                    <a:pt x="89367" y="62465"/>
                    <a:pt x="89929" y="63561"/>
                  </a:cubicBezTo>
                  <a:cubicBezTo>
                    <a:pt x="90210" y="65205"/>
                    <a:pt x="90491" y="67945"/>
                    <a:pt x="90210" y="69589"/>
                  </a:cubicBezTo>
                  <a:cubicBezTo>
                    <a:pt x="89648" y="71780"/>
                    <a:pt x="87962" y="72876"/>
                    <a:pt x="87119" y="73972"/>
                  </a:cubicBezTo>
                  <a:cubicBezTo>
                    <a:pt x="86838" y="74520"/>
                    <a:pt x="86557" y="74520"/>
                    <a:pt x="86276" y="75068"/>
                  </a:cubicBezTo>
                  <a:cubicBezTo>
                    <a:pt x="85433" y="75616"/>
                    <a:pt x="86557" y="77260"/>
                    <a:pt x="86557" y="78356"/>
                  </a:cubicBezTo>
                  <a:cubicBezTo>
                    <a:pt x="86557" y="78356"/>
                    <a:pt x="86838" y="79452"/>
                    <a:pt x="86838" y="80000"/>
                  </a:cubicBezTo>
                  <a:cubicBezTo>
                    <a:pt x="86838" y="81095"/>
                    <a:pt x="86838" y="81643"/>
                    <a:pt x="87119" y="82739"/>
                  </a:cubicBezTo>
                  <a:cubicBezTo>
                    <a:pt x="87400" y="83835"/>
                    <a:pt x="87400" y="84383"/>
                    <a:pt x="86838" y="85479"/>
                  </a:cubicBezTo>
                  <a:cubicBezTo>
                    <a:pt x="86838" y="85479"/>
                    <a:pt x="87119" y="87671"/>
                    <a:pt x="86838" y="88219"/>
                  </a:cubicBezTo>
                  <a:cubicBezTo>
                    <a:pt x="86557" y="88219"/>
                    <a:pt x="86276" y="86027"/>
                    <a:pt x="85995" y="87123"/>
                  </a:cubicBezTo>
                  <a:cubicBezTo>
                    <a:pt x="85714" y="88219"/>
                    <a:pt x="86276" y="89863"/>
                    <a:pt x="86276" y="89863"/>
                  </a:cubicBezTo>
                  <a:cubicBezTo>
                    <a:pt x="86276" y="89315"/>
                    <a:pt x="84590" y="86575"/>
                    <a:pt x="83747" y="88219"/>
                  </a:cubicBezTo>
                  <a:cubicBezTo>
                    <a:pt x="84028" y="87671"/>
                    <a:pt x="84871" y="87123"/>
                    <a:pt x="84309" y="86027"/>
                  </a:cubicBezTo>
                  <a:cubicBezTo>
                    <a:pt x="84028" y="85479"/>
                    <a:pt x="83747" y="84931"/>
                    <a:pt x="83466" y="84931"/>
                  </a:cubicBezTo>
                  <a:cubicBezTo>
                    <a:pt x="83466" y="84383"/>
                    <a:pt x="82903" y="84383"/>
                    <a:pt x="82622" y="84383"/>
                  </a:cubicBezTo>
                  <a:cubicBezTo>
                    <a:pt x="82622" y="83835"/>
                    <a:pt x="82903" y="83835"/>
                    <a:pt x="82622" y="82739"/>
                  </a:cubicBezTo>
                  <a:cubicBezTo>
                    <a:pt x="82341" y="82191"/>
                    <a:pt x="82060" y="81095"/>
                    <a:pt x="82341" y="80000"/>
                  </a:cubicBezTo>
                  <a:cubicBezTo>
                    <a:pt x="82622" y="78356"/>
                    <a:pt x="81779" y="77808"/>
                    <a:pt x="81779" y="76712"/>
                  </a:cubicBezTo>
                  <a:cubicBezTo>
                    <a:pt x="81779" y="75616"/>
                    <a:pt x="82341" y="75068"/>
                    <a:pt x="82060" y="73972"/>
                  </a:cubicBezTo>
                  <a:cubicBezTo>
                    <a:pt x="81498" y="72876"/>
                    <a:pt x="80374" y="72876"/>
                    <a:pt x="79531" y="72876"/>
                  </a:cubicBezTo>
                  <a:cubicBezTo>
                    <a:pt x="79250" y="72876"/>
                    <a:pt x="78969" y="72876"/>
                    <a:pt x="78407" y="72876"/>
                  </a:cubicBezTo>
                  <a:cubicBezTo>
                    <a:pt x="78407" y="72876"/>
                    <a:pt x="77845" y="73972"/>
                    <a:pt x="77845" y="73972"/>
                  </a:cubicBezTo>
                  <a:cubicBezTo>
                    <a:pt x="77845" y="73424"/>
                    <a:pt x="78126" y="73424"/>
                    <a:pt x="77845" y="72876"/>
                  </a:cubicBezTo>
                  <a:cubicBezTo>
                    <a:pt x="77845" y="72328"/>
                    <a:pt x="77564" y="71780"/>
                    <a:pt x="77283" y="71780"/>
                  </a:cubicBezTo>
                  <a:cubicBezTo>
                    <a:pt x="76721" y="71232"/>
                    <a:pt x="76159" y="71232"/>
                    <a:pt x="75597" y="70684"/>
                  </a:cubicBezTo>
                  <a:cubicBezTo>
                    <a:pt x="74754" y="70136"/>
                    <a:pt x="74192" y="68493"/>
                    <a:pt x="73348" y="67397"/>
                  </a:cubicBezTo>
                  <a:cubicBezTo>
                    <a:pt x="72786" y="66849"/>
                    <a:pt x="72224" y="66301"/>
                    <a:pt x="71943" y="66301"/>
                  </a:cubicBezTo>
                  <a:cubicBezTo>
                    <a:pt x="71381" y="66301"/>
                    <a:pt x="70819" y="65205"/>
                    <a:pt x="70257" y="65205"/>
                  </a:cubicBezTo>
                  <a:cubicBezTo>
                    <a:pt x="69976" y="65205"/>
                    <a:pt x="67447" y="66301"/>
                    <a:pt x="67447" y="66301"/>
                  </a:cubicBezTo>
                  <a:cubicBezTo>
                    <a:pt x="67447" y="65753"/>
                    <a:pt x="67728" y="65753"/>
                    <a:pt x="68009" y="65205"/>
                  </a:cubicBezTo>
                  <a:cubicBezTo>
                    <a:pt x="68009" y="64657"/>
                    <a:pt x="67728" y="64109"/>
                    <a:pt x="67728" y="64109"/>
                  </a:cubicBezTo>
                  <a:cubicBezTo>
                    <a:pt x="67447" y="62465"/>
                    <a:pt x="67166" y="61369"/>
                    <a:pt x="66885" y="60273"/>
                  </a:cubicBezTo>
                  <a:cubicBezTo>
                    <a:pt x="66604" y="59178"/>
                    <a:pt x="66323" y="59178"/>
                    <a:pt x="65761" y="59178"/>
                  </a:cubicBezTo>
                  <a:cubicBezTo>
                    <a:pt x="64918" y="59178"/>
                    <a:pt x="64637" y="59178"/>
                    <a:pt x="64637" y="57534"/>
                  </a:cubicBezTo>
                  <a:cubicBezTo>
                    <a:pt x="64918" y="56438"/>
                    <a:pt x="64637" y="54794"/>
                    <a:pt x="64637" y="53698"/>
                  </a:cubicBezTo>
                  <a:cubicBezTo>
                    <a:pt x="64918" y="52054"/>
                    <a:pt x="65480" y="50958"/>
                    <a:pt x="65761" y="49315"/>
                  </a:cubicBezTo>
                  <a:cubicBezTo>
                    <a:pt x="66042" y="48219"/>
                    <a:pt x="66042" y="47671"/>
                    <a:pt x="66604" y="47123"/>
                  </a:cubicBezTo>
                  <a:cubicBezTo>
                    <a:pt x="66885" y="47123"/>
                    <a:pt x="66604" y="46575"/>
                    <a:pt x="66604" y="46027"/>
                  </a:cubicBezTo>
                  <a:cubicBezTo>
                    <a:pt x="66885" y="46027"/>
                    <a:pt x="67447" y="44931"/>
                    <a:pt x="67447" y="44931"/>
                  </a:cubicBezTo>
                  <a:cubicBezTo>
                    <a:pt x="67447" y="44931"/>
                    <a:pt x="67447" y="44931"/>
                    <a:pt x="67166" y="44383"/>
                  </a:cubicBezTo>
                  <a:cubicBezTo>
                    <a:pt x="67166" y="44383"/>
                    <a:pt x="67447" y="44383"/>
                    <a:pt x="67447" y="44383"/>
                  </a:cubicBezTo>
                  <a:cubicBezTo>
                    <a:pt x="67447" y="43287"/>
                    <a:pt x="68009" y="43835"/>
                    <a:pt x="68290" y="43835"/>
                  </a:cubicBezTo>
                  <a:cubicBezTo>
                    <a:pt x="68571" y="43835"/>
                    <a:pt x="68571" y="43287"/>
                    <a:pt x="68571" y="43287"/>
                  </a:cubicBezTo>
                  <a:cubicBezTo>
                    <a:pt x="68852" y="42191"/>
                    <a:pt x="68290" y="42739"/>
                    <a:pt x="68009" y="42191"/>
                  </a:cubicBezTo>
                  <a:cubicBezTo>
                    <a:pt x="68009" y="42191"/>
                    <a:pt x="68571" y="42191"/>
                    <a:pt x="68571" y="42191"/>
                  </a:cubicBezTo>
                  <a:cubicBezTo>
                    <a:pt x="68852" y="41643"/>
                    <a:pt x="69133" y="42191"/>
                    <a:pt x="69133" y="42191"/>
                  </a:cubicBezTo>
                  <a:cubicBezTo>
                    <a:pt x="69695" y="43287"/>
                    <a:pt x="69695" y="42191"/>
                    <a:pt x="70257" y="41643"/>
                  </a:cubicBezTo>
                  <a:cubicBezTo>
                    <a:pt x="70819" y="40547"/>
                    <a:pt x="69695" y="39452"/>
                    <a:pt x="69133" y="38904"/>
                  </a:cubicBezTo>
                  <a:cubicBezTo>
                    <a:pt x="68852" y="38904"/>
                    <a:pt x="67728" y="39452"/>
                    <a:pt x="67728" y="39452"/>
                  </a:cubicBezTo>
                  <a:cubicBezTo>
                    <a:pt x="67447" y="38356"/>
                    <a:pt x="68290" y="38356"/>
                    <a:pt x="67447" y="37808"/>
                  </a:cubicBezTo>
                  <a:cubicBezTo>
                    <a:pt x="67166" y="37808"/>
                    <a:pt x="65761" y="37808"/>
                    <a:pt x="65761" y="37260"/>
                  </a:cubicBezTo>
                  <a:cubicBezTo>
                    <a:pt x="65761" y="36712"/>
                    <a:pt x="66323" y="36712"/>
                    <a:pt x="66323" y="36712"/>
                  </a:cubicBezTo>
                  <a:cubicBezTo>
                    <a:pt x="66604" y="36164"/>
                    <a:pt x="66604" y="36712"/>
                    <a:pt x="66885" y="36712"/>
                  </a:cubicBezTo>
                  <a:cubicBezTo>
                    <a:pt x="66604" y="37260"/>
                    <a:pt x="67447" y="37260"/>
                    <a:pt x="67447" y="37260"/>
                  </a:cubicBezTo>
                  <a:cubicBezTo>
                    <a:pt x="68009" y="37260"/>
                    <a:pt x="68852" y="38356"/>
                    <a:pt x="69133" y="38356"/>
                  </a:cubicBezTo>
                  <a:cubicBezTo>
                    <a:pt x="69414" y="38356"/>
                    <a:pt x="69695" y="38904"/>
                    <a:pt x="69976" y="38904"/>
                  </a:cubicBezTo>
                  <a:cubicBezTo>
                    <a:pt x="70538" y="39452"/>
                    <a:pt x="70257" y="38904"/>
                    <a:pt x="70538" y="38904"/>
                  </a:cubicBezTo>
                  <a:cubicBezTo>
                    <a:pt x="70819" y="38904"/>
                    <a:pt x="71662" y="38904"/>
                    <a:pt x="71381" y="38356"/>
                  </a:cubicBezTo>
                  <a:cubicBezTo>
                    <a:pt x="71100" y="37808"/>
                    <a:pt x="71381" y="36712"/>
                    <a:pt x="71662" y="36164"/>
                  </a:cubicBezTo>
                  <a:cubicBezTo>
                    <a:pt x="71662" y="36712"/>
                    <a:pt x="72505" y="37260"/>
                    <a:pt x="72505" y="37260"/>
                  </a:cubicBezTo>
                  <a:cubicBezTo>
                    <a:pt x="73067" y="37260"/>
                    <a:pt x="73348" y="37260"/>
                    <a:pt x="73911" y="36712"/>
                  </a:cubicBezTo>
                  <a:cubicBezTo>
                    <a:pt x="74192" y="36164"/>
                    <a:pt x="74473" y="35068"/>
                    <a:pt x="74754" y="34520"/>
                  </a:cubicBezTo>
                  <a:cubicBezTo>
                    <a:pt x="75035" y="33972"/>
                    <a:pt x="75597" y="33424"/>
                    <a:pt x="75316" y="32328"/>
                  </a:cubicBezTo>
                  <a:cubicBezTo>
                    <a:pt x="75035" y="31232"/>
                    <a:pt x="74192" y="31780"/>
                    <a:pt x="73911" y="31780"/>
                  </a:cubicBezTo>
                  <a:cubicBezTo>
                    <a:pt x="73067" y="31780"/>
                    <a:pt x="72505" y="31232"/>
                    <a:pt x="71943" y="30684"/>
                  </a:cubicBezTo>
                  <a:cubicBezTo>
                    <a:pt x="71662" y="30136"/>
                    <a:pt x="71381" y="29589"/>
                    <a:pt x="70819" y="29041"/>
                  </a:cubicBezTo>
                  <a:cubicBezTo>
                    <a:pt x="70819" y="29041"/>
                    <a:pt x="69414" y="29041"/>
                    <a:pt x="69414" y="29041"/>
                  </a:cubicBezTo>
                  <a:cubicBezTo>
                    <a:pt x="69414" y="28493"/>
                    <a:pt x="70819" y="29041"/>
                    <a:pt x="71100" y="29041"/>
                  </a:cubicBezTo>
                  <a:cubicBezTo>
                    <a:pt x="71662" y="29041"/>
                    <a:pt x="71662" y="28493"/>
                    <a:pt x="72224" y="29041"/>
                  </a:cubicBezTo>
                  <a:cubicBezTo>
                    <a:pt x="73348" y="30136"/>
                    <a:pt x="74473" y="32328"/>
                    <a:pt x="75597" y="30684"/>
                  </a:cubicBezTo>
                  <a:cubicBezTo>
                    <a:pt x="76159" y="29589"/>
                    <a:pt x="76440" y="29041"/>
                    <a:pt x="76721" y="27945"/>
                  </a:cubicBezTo>
                  <a:cubicBezTo>
                    <a:pt x="77002" y="27397"/>
                    <a:pt x="75316" y="26849"/>
                    <a:pt x="76159" y="25753"/>
                  </a:cubicBezTo>
                  <a:cubicBezTo>
                    <a:pt x="76440" y="25753"/>
                    <a:pt x="77283" y="25753"/>
                    <a:pt x="77564" y="26301"/>
                  </a:cubicBezTo>
                  <a:cubicBezTo>
                    <a:pt x="78407" y="26301"/>
                    <a:pt x="78407" y="27397"/>
                    <a:pt x="79250" y="26301"/>
                  </a:cubicBezTo>
                  <a:cubicBezTo>
                    <a:pt x="79250" y="26301"/>
                    <a:pt x="80093" y="26849"/>
                    <a:pt x="79812" y="25753"/>
                  </a:cubicBezTo>
                  <a:cubicBezTo>
                    <a:pt x="79531" y="25205"/>
                    <a:pt x="78407" y="24109"/>
                    <a:pt x="78126" y="24109"/>
                  </a:cubicBezTo>
                  <a:cubicBezTo>
                    <a:pt x="78688" y="23561"/>
                    <a:pt x="79250" y="24657"/>
                    <a:pt x="79812" y="24657"/>
                  </a:cubicBezTo>
                  <a:cubicBezTo>
                    <a:pt x="80093" y="24657"/>
                    <a:pt x="80655" y="27397"/>
                    <a:pt x="81217" y="26849"/>
                  </a:cubicBezTo>
                  <a:cubicBezTo>
                    <a:pt x="81217" y="26849"/>
                    <a:pt x="80936" y="26301"/>
                    <a:pt x="80936" y="26301"/>
                  </a:cubicBezTo>
                  <a:cubicBezTo>
                    <a:pt x="81217" y="25753"/>
                    <a:pt x="81498" y="25753"/>
                    <a:pt x="82060" y="25205"/>
                  </a:cubicBezTo>
                  <a:cubicBezTo>
                    <a:pt x="82341" y="24657"/>
                    <a:pt x="83185" y="23013"/>
                    <a:pt x="83466" y="22465"/>
                  </a:cubicBezTo>
                  <a:cubicBezTo>
                    <a:pt x="83466" y="20821"/>
                    <a:pt x="82903" y="20821"/>
                    <a:pt x="82341" y="19726"/>
                  </a:cubicBezTo>
                  <a:cubicBezTo>
                    <a:pt x="82341" y="19726"/>
                    <a:pt x="81498" y="16438"/>
                    <a:pt x="81498" y="16986"/>
                  </a:cubicBezTo>
                  <a:cubicBezTo>
                    <a:pt x="81779" y="16438"/>
                    <a:pt x="82903" y="16438"/>
                    <a:pt x="83185" y="16438"/>
                  </a:cubicBezTo>
                  <a:cubicBezTo>
                    <a:pt x="84028" y="15890"/>
                    <a:pt x="82622" y="15342"/>
                    <a:pt x="82622" y="14794"/>
                  </a:cubicBezTo>
                  <a:cubicBezTo>
                    <a:pt x="82341" y="14246"/>
                    <a:pt x="83466" y="14246"/>
                    <a:pt x="83466" y="13698"/>
                  </a:cubicBezTo>
                  <a:cubicBezTo>
                    <a:pt x="83466" y="13698"/>
                    <a:pt x="80655" y="11506"/>
                    <a:pt x="80655" y="11506"/>
                  </a:cubicBezTo>
                  <a:cubicBezTo>
                    <a:pt x="80936" y="11506"/>
                    <a:pt x="81498" y="10958"/>
                    <a:pt x="81779" y="10958"/>
                  </a:cubicBezTo>
                  <a:cubicBezTo>
                    <a:pt x="80936" y="10958"/>
                    <a:pt x="80093" y="10410"/>
                    <a:pt x="79250" y="10410"/>
                  </a:cubicBezTo>
                  <a:cubicBezTo>
                    <a:pt x="78688" y="10410"/>
                    <a:pt x="77845" y="10958"/>
                    <a:pt x="77564" y="10410"/>
                  </a:cubicBezTo>
                  <a:cubicBezTo>
                    <a:pt x="78126" y="10958"/>
                    <a:pt x="77283" y="11506"/>
                    <a:pt x="77564" y="12602"/>
                  </a:cubicBezTo>
                  <a:cubicBezTo>
                    <a:pt x="77845" y="13150"/>
                    <a:pt x="78688" y="13698"/>
                    <a:pt x="78688" y="14246"/>
                  </a:cubicBezTo>
                  <a:cubicBezTo>
                    <a:pt x="78688" y="14246"/>
                    <a:pt x="78126" y="14794"/>
                    <a:pt x="78126" y="14794"/>
                  </a:cubicBezTo>
                  <a:cubicBezTo>
                    <a:pt x="78126" y="14794"/>
                    <a:pt x="78688" y="15342"/>
                    <a:pt x="78407" y="15342"/>
                  </a:cubicBezTo>
                  <a:cubicBezTo>
                    <a:pt x="77845" y="15890"/>
                    <a:pt x="77564" y="14794"/>
                    <a:pt x="77283" y="16986"/>
                  </a:cubicBezTo>
                  <a:cubicBezTo>
                    <a:pt x="77002" y="18082"/>
                    <a:pt x="77002" y="19178"/>
                    <a:pt x="76721" y="20273"/>
                  </a:cubicBezTo>
                  <a:cubicBezTo>
                    <a:pt x="76440" y="20273"/>
                    <a:pt x="76159" y="20821"/>
                    <a:pt x="76159" y="21369"/>
                  </a:cubicBezTo>
                  <a:cubicBezTo>
                    <a:pt x="76159" y="21917"/>
                    <a:pt x="75878" y="21917"/>
                    <a:pt x="75878" y="22465"/>
                  </a:cubicBezTo>
                  <a:cubicBezTo>
                    <a:pt x="75035" y="23013"/>
                    <a:pt x="75316" y="23561"/>
                    <a:pt x="74754" y="21917"/>
                  </a:cubicBezTo>
                  <a:cubicBezTo>
                    <a:pt x="74473" y="21369"/>
                    <a:pt x="73629" y="20273"/>
                    <a:pt x="73629" y="19178"/>
                  </a:cubicBezTo>
                  <a:cubicBezTo>
                    <a:pt x="73629" y="19178"/>
                    <a:pt x="73629" y="17534"/>
                    <a:pt x="73911" y="17534"/>
                  </a:cubicBezTo>
                  <a:cubicBezTo>
                    <a:pt x="73911" y="17534"/>
                    <a:pt x="74473" y="18082"/>
                    <a:pt x="74473" y="16986"/>
                  </a:cubicBezTo>
                  <a:cubicBezTo>
                    <a:pt x="74192" y="15890"/>
                    <a:pt x="74192" y="15342"/>
                    <a:pt x="73629" y="14246"/>
                  </a:cubicBezTo>
                  <a:cubicBezTo>
                    <a:pt x="73067" y="13698"/>
                    <a:pt x="72505" y="12602"/>
                    <a:pt x="71943" y="13698"/>
                  </a:cubicBezTo>
                  <a:cubicBezTo>
                    <a:pt x="71662" y="14246"/>
                    <a:pt x="71662" y="15342"/>
                    <a:pt x="71662" y="16438"/>
                  </a:cubicBezTo>
                  <a:cubicBezTo>
                    <a:pt x="71662" y="16986"/>
                    <a:pt x="70538" y="16986"/>
                    <a:pt x="70538" y="16438"/>
                  </a:cubicBezTo>
                  <a:cubicBezTo>
                    <a:pt x="70538" y="15890"/>
                    <a:pt x="70538" y="14246"/>
                    <a:pt x="70257" y="13698"/>
                  </a:cubicBezTo>
                  <a:cubicBezTo>
                    <a:pt x="69133" y="12054"/>
                    <a:pt x="70538" y="13698"/>
                    <a:pt x="70538" y="13150"/>
                  </a:cubicBezTo>
                  <a:cubicBezTo>
                    <a:pt x="70819" y="13150"/>
                    <a:pt x="71100" y="12602"/>
                    <a:pt x="70819" y="12602"/>
                  </a:cubicBezTo>
                  <a:cubicBezTo>
                    <a:pt x="70819" y="12054"/>
                    <a:pt x="70538" y="11506"/>
                    <a:pt x="70257" y="12054"/>
                  </a:cubicBezTo>
                  <a:cubicBezTo>
                    <a:pt x="69976" y="12602"/>
                    <a:pt x="69976" y="11506"/>
                    <a:pt x="69695" y="11506"/>
                  </a:cubicBezTo>
                  <a:cubicBezTo>
                    <a:pt x="69414" y="10958"/>
                    <a:pt x="69133" y="12054"/>
                    <a:pt x="68852" y="11506"/>
                  </a:cubicBezTo>
                  <a:cubicBezTo>
                    <a:pt x="68290" y="10958"/>
                    <a:pt x="68009" y="11506"/>
                    <a:pt x="68290" y="9863"/>
                  </a:cubicBezTo>
                  <a:cubicBezTo>
                    <a:pt x="68290" y="9863"/>
                    <a:pt x="68290" y="9863"/>
                    <a:pt x="68571" y="9863"/>
                  </a:cubicBezTo>
                  <a:cubicBezTo>
                    <a:pt x="68571" y="9315"/>
                    <a:pt x="68571" y="9315"/>
                    <a:pt x="68571" y="8767"/>
                  </a:cubicBezTo>
                  <a:cubicBezTo>
                    <a:pt x="68852" y="8767"/>
                    <a:pt x="68852" y="8767"/>
                    <a:pt x="69133" y="8767"/>
                  </a:cubicBezTo>
                  <a:cubicBezTo>
                    <a:pt x="68852" y="8767"/>
                    <a:pt x="68571" y="7123"/>
                    <a:pt x="68571" y="7123"/>
                  </a:cubicBezTo>
                  <a:cubicBezTo>
                    <a:pt x="68290" y="6027"/>
                    <a:pt x="67728" y="6027"/>
                    <a:pt x="67728" y="5479"/>
                  </a:cubicBezTo>
                  <a:cubicBezTo>
                    <a:pt x="67166" y="4931"/>
                    <a:pt x="67447" y="4931"/>
                    <a:pt x="67166" y="3835"/>
                  </a:cubicBezTo>
                  <a:cubicBezTo>
                    <a:pt x="67166" y="2739"/>
                    <a:pt x="66604" y="2191"/>
                    <a:pt x="66604" y="1643"/>
                  </a:cubicBezTo>
                  <a:cubicBezTo>
                    <a:pt x="66323" y="547"/>
                    <a:pt x="65761" y="547"/>
                    <a:pt x="65199" y="547"/>
                  </a:cubicBezTo>
                  <a:cubicBezTo>
                    <a:pt x="64918" y="547"/>
                    <a:pt x="65199" y="0"/>
                    <a:pt x="64637" y="0"/>
                  </a:cubicBezTo>
                  <a:cubicBezTo>
                    <a:pt x="64355" y="0"/>
                    <a:pt x="64074" y="0"/>
                    <a:pt x="64074" y="1095"/>
                  </a:cubicBezTo>
                  <a:cubicBezTo>
                    <a:pt x="64074" y="1095"/>
                    <a:pt x="63231" y="1643"/>
                    <a:pt x="63231" y="1643"/>
                  </a:cubicBezTo>
                  <a:cubicBezTo>
                    <a:pt x="63512" y="1643"/>
                    <a:pt x="64074" y="1643"/>
                    <a:pt x="64074" y="2191"/>
                  </a:cubicBezTo>
                  <a:cubicBezTo>
                    <a:pt x="64074" y="2191"/>
                    <a:pt x="63512" y="2739"/>
                    <a:pt x="63512" y="2739"/>
                  </a:cubicBezTo>
                  <a:cubicBezTo>
                    <a:pt x="63231" y="3287"/>
                    <a:pt x="62950" y="2191"/>
                    <a:pt x="62669" y="3287"/>
                  </a:cubicBezTo>
                  <a:cubicBezTo>
                    <a:pt x="62388" y="3287"/>
                    <a:pt x="62107" y="4931"/>
                    <a:pt x="62107" y="5479"/>
                  </a:cubicBezTo>
                  <a:cubicBezTo>
                    <a:pt x="62388" y="5479"/>
                    <a:pt x="62950" y="5479"/>
                    <a:pt x="63231" y="6027"/>
                  </a:cubicBezTo>
                  <a:cubicBezTo>
                    <a:pt x="62950" y="5479"/>
                    <a:pt x="62388" y="7671"/>
                    <a:pt x="62388" y="8219"/>
                  </a:cubicBezTo>
                  <a:cubicBezTo>
                    <a:pt x="62388" y="8767"/>
                    <a:pt x="62950" y="9863"/>
                    <a:pt x="63231" y="10410"/>
                  </a:cubicBezTo>
                  <a:cubicBezTo>
                    <a:pt x="63512" y="10410"/>
                    <a:pt x="64074" y="11506"/>
                    <a:pt x="64355" y="11506"/>
                  </a:cubicBezTo>
                  <a:cubicBezTo>
                    <a:pt x="64918" y="10958"/>
                    <a:pt x="64918" y="10958"/>
                    <a:pt x="65199" y="11506"/>
                  </a:cubicBezTo>
                  <a:cubicBezTo>
                    <a:pt x="65480" y="11506"/>
                    <a:pt x="66042" y="12602"/>
                    <a:pt x="66042" y="12602"/>
                  </a:cubicBezTo>
                  <a:cubicBezTo>
                    <a:pt x="65761" y="13150"/>
                    <a:pt x="65480" y="12054"/>
                    <a:pt x="65480" y="13150"/>
                  </a:cubicBezTo>
                  <a:cubicBezTo>
                    <a:pt x="65480" y="14246"/>
                    <a:pt x="65199" y="14246"/>
                    <a:pt x="65199" y="14794"/>
                  </a:cubicBezTo>
                  <a:cubicBezTo>
                    <a:pt x="64918" y="15890"/>
                    <a:pt x="65480" y="15890"/>
                    <a:pt x="65761" y="15342"/>
                  </a:cubicBezTo>
                  <a:cubicBezTo>
                    <a:pt x="65761" y="15342"/>
                    <a:pt x="66323" y="13698"/>
                    <a:pt x="66323" y="14246"/>
                  </a:cubicBezTo>
                  <a:cubicBezTo>
                    <a:pt x="66604" y="14794"/>
                    <a:pt x="66323" y="15890"/>
                    <a:pt x="66323" y="16438"/>
                  </a:cubicBezTo>
                  <a:cubicBezTo>
                    <a:pt x="66042" y="16986"/>
                    <a:pt x="65761" y="16986"/>
                    <a:pt x="65480" y="16986"/>
                  </a:cubicBezTo>
                  <a:cubicBezTo>
                    <a:pt x="65480" y="17534"/>
                    <a:pt x="65480" y="18082"/>
                    <a:pt x="65199" y="18630"/>
                  </a:cubicBezTo>
                  <a:cubicBezTo>
                    <a:pt x="64918" y="18630"/>
                    <a:pt x="64355" y="18630"/>
                    <a:pt x="64074" y="19178"/>
                  </a:cubicBezTo>
                  <a:cubicBezTo>
                    <a:pt x="63793" y="19178"/>
                    <a:pt x="63512" y="20273"/>
                    <a:pt x="63512" y="20273"/>
                  </a:cubicBezTo>
                  <a:cubicBezTo>
                    <a:pt x="63793" y="20821"/>
                    <a:pt x="64074" y="21369"/>
                    <a:pt x="64074" y="22465"/>
                  </a:cubicBezTo>
                  <a:cubicBezTo>
                    <a:pt x="64074" y="23013"/>
                    <a:pt x="63793" y="22465"/>
                    <a:pt x="63512" y="21917"/>
                  </a:cubicBezTo>
                  <a:cubicBezTo>
                    <a:pt x="63512" y="21917"/>
                    <a:pt x="63231" y="21917"/>
                    <a:pt x="63231" y="22465"/>
                  </a:cubicBezTo>
                  <a:cubicBezTo>
                    <a:pt x="62950" y="22465"/>
                    <a:pt x="62388" y="21917"/>
                    <a:pt x="62388" y="21369"/>
                  </a:cubicBezTo>
                  <a:cubicBezTo>
                    <a:pt x="62388" y="20821"/>
                    <a:pt x="62950" y="19178"/>
                    <a:pt x="62950" y="18630"/>
                  </a:cubicBezTo>
                  <a:cubicBezTo>
                    <a:pt x="63231" y="17534"/>
                    <a:pt x="62388" y="18630"/>
                    <a:pt x="62388" y="18630"/>
                  </a:cubicBezTo>
                  <a:cubicBezTo>
                    <a:pt x="62107" y="18630"/>
                    <a:pt x="61264" y="17534"/>
                    <a:pt x="60983" y="16986"/>
                  </a:cubicBezTo>
                  <a:cubicBezTo>
                    <a:pt x="60421" y="16438"/>
                    <a:pt x="60702" y="17534"/>
                    <a:pt x="60140" y="17534"/>
                  </a:cubicBezTo>
                  <a:cubicBezTo>
                    <a:pt x="59859" y="17534"/>
                    <a:pt x="59016" y="16986"/>
                    <a:pt x="59578" y="18082"/>
                  </a:cubicBezTo>
                  <a:cubicBezTo>
                    <a:pt x="59859" y="18630"/>
                    <a:pt x="59859" y="19178"/>
                    <a:pt x="60421" y="19178"/>
                  </a:cubicBezTo>
                  <a:cubicBezTo>
                    <a:pt x="60702" y="19178"/>
                    <a:pt x="61264" y="19178"/>
                    <a:pt x="61264" y="20273"/>
                  </a:cubicBezTo>
                  <a:cubicBezTo>
                    <a:pt x="61826" y="22465"/>
                    <a:pt x="60140" y="19726"/>
                    <a:pt x="59859" y="19178"/>
                  </a:cubicBezTo>
                  <a:cubicBezTo>
                    <a:pt x="59297" y="19178"/>
                    <a:pt x="59297" y="20273"/>
                    <a:pt x="58735" y="20273"/>
                  </a:cubicBezTo>
                  <a:cubicBezTo>
                    <a:pt x="58173" y="20273"/>
                    <a:pt x="57892" y="19726"/>
                    <a:pt x="57330" y="19726"/>
                  </a:cubicBezTo>
                  <a:cubicBezTo>
                    <a:pt x="56206" y="20273"/>
                    <a:pt x="55362" y="20273"/>
                    <a:pt x="54238" y="20273"/>
                  </a:cubicBezTo>
                  <a:cubicBezTo>
                    <a:pt x="53395" y="19726"/>
                    <a:pt x="52271" y="18630"/>
                    <a:pt x="51147" y="18082"/>
                  </a:cubicBezTo>
                  <a:cubicBezTo>
                    <a:pt x="50866" y="18082"/>
                    <a:pt x="50304" y="18082"/>
                    <a:pt x="50023" y="17534"/>
                  </a:cubicBezTo>
                  <a:cubicBezTo>
                    <a:pt x="49742" y="16438"/>
                    <a:pt x="49742" y="15342"/>
                    <a:pt x="49461" y="15342"/>
                  </a:cubicBezTo>
                  <a:cubicBezTo>
                    <a:pt x="48899" y="14794"/>
                    <a:pt x="48337" y="15342"/>
                    <a:pt x="48056" y="15342"/>
                  </a:cubicBezTo>
                  <a:cubicBezTo>
                    <a:pt x="47213" y="15890"/>
                    <a:pt x="46651" y="15890"/>
                    <a:pt x="46088" y="15890"/>
                  </a:cubicBezTo>
                  <a:cubicBezTo>
                    <a:pt x="45807" y="16438"/>
                    <a:pt x="45245" y="16986"/>
                    <a:pt x="45245" y="17534"/>
                  </a:cubicBezTo>
                  <a:cubicBezTo>
                    <a:pt x="45245" y="17534"/>
                    <a:pt x="46370" y="18630"/>
                    <a:pt x="46651" y="18630"/>
                  </a:cubicBezTo>
                  <a:cubicBezTo>
                    <a:pt x="46651" y="18630"/>
                    <a:pt x="46370" y="16986"/>
                    <a:pt x="46932" y="17534"/>
                  </a:cubicBezTo>
                  <a:cubicBezTo>
                    <a:pt x="47213" y="17534"/>
                    <a:pt x="47213" y="18082"/>
                    <a:pt x="47494" y="17534"/>
                  </a:cubicBezTo>
                  <a:cubicBezTo>
                    <a:pt x="47775" y="17534"/>
                    <a:pt x="49461" y="15342"/>
                    <a:pt x="49461" y="16438"/>
                  </a:cubicBezTo>
                  <a:cubicBezTo>
                    <a:pt x="49461" y="16986"/>
                    <a:pt x="48618" y="17534"/>
                    <a:pt x="48337" y="18082"/>
                  </a:cubicBezTo>
                  <a:cubicBezTo>
                    <a:pt x="48056" y="18630"/>
                    <a:pt x="47494" y="18630"/>
                    <a:pt x="46932" y="18630"/>
                  </a:cubicBezTo>
                  <a:cubicBezTo>
                    <a:pt x="46651" y="19178"/>
                    <a:pt x="45807" y="20273"/>
                    <a:pt x="46370" y="20821"/>
                  </a:cubicBezTo>
                  <a:cubicBezTo>
                    <a:pt x="46932" y="20821"/>
                    <a:pt x="46932" y="21369"/>
                    <a:pt x="46651" y="22465"/>
                  </a:cubicBezTo>
                  <a:cubicBezTo>
                    <a:pt x="46651" y="23013"/>
                    <a:pt x="47213" y="23013"/>
                    <a:pt x="47213" y="23561"/>
                  </a:cubicBezTo>
                  <a:cubicBezTo>
                    <a:pt x="47494" y="24109"/>
                    <a:pt x="47494" y="25205"/>
                    <a:pt x="46932" y="24109"/>
                  </a:cubicBezTo>
                  <a:cubicBezTo>
                    <a:pt x="46370" y="23013"/>
                    <a:pt x="46932" y="25205"/>
                    <a:pt x="46651" y="24657"/>
                  </a:cubicBezTo>
                  <a:cubicBezTo>
                    <a:pt x="46370" y="24657"/>
                    <a:pt x="45807" y="23013"/>
                    <a:pt x="45526" y="23561"/>
                  </a:cubicBezTo>
                  <a:cubicBezTo>
                    <a:pt x="46088" y="23013"/>
                    <a:pt x="46932" y="23561"/>
                    <a:pt x="46088" y="22465"/>
                  </a:cubicBezTo>
                  <a:cubicBezTo>
                    <a:pt x="46370" y="22465"/>
                    <a:pt x="46651" y="21917"/>
                    <a:pt x="46088" y="21369"/>
                  </a:cubicBezTo>
                  <a:cubicBezTo>
                    <a:pt x="46651" y="21917"/>
                    <a:pt x="45245" y="21917"/>
                    <a:pt x="45526" y="21917"/>
                  </a:cubicBezTo>
                  <a:cubicBezTo>
                    <a:pt x="45526" y="21369"/>
                    <a:pt x="45526" y="21369"/>
                    <a:pt x="45807" y="21369"/>
                  </a:cubicBezTo>
                  <a:cubicBezTo>
                    <a:pt x="45807" y="20821"/>
                    <a:pt x="44964" y="21917"/>
                    <a:pt x="44964" y="21917"/>
                  </a:cubicBezTo>
                  <a:cubicBezTo>
                    <a:pt x="44683" y="21917"/>
                    <a:pt x="44964" y="20821"/>
                    <a:pt x="44683" y="20273"/>
                  </a:cubicBezTo>
                  <a:cubicBezTo>
                    <a:pt x="44683" y="20273"/>
                    <a:pt x="44121" y="20273"/>
                    <a:pt x="44121" y="20273"/>
                  </a:cubicBezTo>
                  <a:cubicBezTo>
                    <a:pt x="43559" y="20273"/>
                    <a:pt x="43559" y="18630"/>
                    <a:pt x="42997" y="19178"/>
                  </a:cubicBezTo>
                  <a:cubicBezTo>
                    <a:pt x="42435" y="20273"/>
                    <a:pt x="42154" y="20273"/>
                    <a:pt x="41311" y="20273"/>
                  </a:cubicBezTo>
                  <a:cubicBezTo>
                    <a:pt x="40187" y="20273"/>
                    <a:pt x="39344" y="20273"/>
                    <a:pt x="38220" y="20273"/>
                  </a:cubicBezTo>
                  <a:cubicBezTo>
                    <a:pt x="37939" y="20273"/>
                    <a:pt x="35971" y="20273"/>
                    <a:pt x="35971" y="19726"/>
                  </a:cubicBezTo>
                  <a:cubicBezTo>
                    <a:pt x="35690" y="19726"/>
                    <a:pt x="36533" y="18630"/>
                    <a:pt x="36814" y="18082"/>
                  </a:cubicBezTo>
                  <a:cubicBezTo>
                    <a:pt x="37096" y="17534"/>
                    <a:pt x="37377" y="18082"/>
                    <a:pt x="37939" y="18082"/>
                  </a:cubicBezTo>
                  <a:cubicBezTo>
                    <a:pt x="38220" y="17534"/>
                    <a:pt x="37377" y="16438"/>
                    <a:pt x="37377" y="16438"/>
                  </a:cubicBezTo>
                  <a:cubicBezTo>
                    <a:pt x="36814" y="15342"/>
                    <a:pt x="36533" y="15342"/>
                    <a:pt x="35971" y="14794"/>
                  </a:cubicBezTo>
                  <a:cubicBezTo>
                    <a:pt x="35690" y="14794"/>
                    <a:pt x="35409" y="14246"/>
                    <a:pt x="35128" y="14794"/>
                  </a:cubicBezTo>
                  <a:cubicBezTo>
                    <a:pt x="34847" y="15342"/>
                    <a:pt x="34566" y="15890"/>
                    <a:pt x="34285" y="15342"/>
                  </a:cubicBezTo>
                  <a:cubicBezTo>
                    <a:pt x="33442" y="14246"/>
                    <a:pt x="32599" y="14246"/>
                    <a:pt x="31756" y="13698"/>
                  </a:cubicBezTo>
                  <a:cubicBezTo>
                    <a:pt x="30632" y="13150"/>
                    <a:pt x="29789" y="13150"/>
                    <a:pt x="28665" y="12054"/>
                  </a:cubicBezTo>
                  <a:cubicBezTo>
                    <a:pt x="27822" y="10958"/>
                    <a:pt x="27259" y="10410"/>
                    <a:pt x="26135" y="10410"/>
                  </a:cubicBezTo>
                  <a:cubicBezTo>
                    <a:pt x="25854" y="10410"/>
                    <a:pt x="25573" y="10410"/>
                    <a:pt x="25292" y="10958"/>
                  </a:cubicBezTo>
                  <a:cubicBezTo>
                    <a:pt x="25011" y="11506"/>
                    <a:pt x="24730" y="12602"/>
                    <a:pt x="24449" y="12602"/>
                  </a:cubicBezTo>
                  <a:cubicBezTo>
                    <a:pt x="24168" y="12602"/>
                    <a:pt x="23325" y="13150"/>
                    <a:pt x="23325" y="12602"/>
                  </a:cubicBezTo>
                  <a:cubicBezTo>
                    <a:pt x="23325" y="12054"/>
                    <a:pt x="23887" y="11506"/>
                    <a:pt x="23887" y="10958"/>
                  </a:cubicBezTo>
                  <a:cubicBezTo>
                    <a:pt x="23887" y="10958"/>
                    <a:pt x="23044" y="11506"/>
                    <a:pt x="23044" y="10958"/>
                  </a:cubicBezTo>
                  <a:cubicBezTo>
                    <a:pt x="23325" y="10410"/>
                    <a:pt x="23325" y="9863"/>
                    <a:pt x="23044" y="9315"/>
                  </a:cubicBezTo>
                  <a:cubicBezTo>
                    <a:pt x="23044" y="8219"/>
                    <a:pt x="21920" y="9315"/>
                    <a:pt x="21920" y="9863"/>
                  </a:cubicBezTo>
                  <a:cubicBezTo>
                    <a:pt x="21920" y="9863"/>
                    <a:pt x="22482" y="9315"/>
                    <a:pt x="22482" y="9863"/>
                  </a:cubicBezTo>
                  <a:cubicBezTo>
                    <a:pt x="22763" y="9863"/>
                    <a:pt x="21639" y="10958"/>
                    <a:pt x="22482" y="10958"/>
                  </a:cubicBezTo>
                  <a:cubicBezTo>
                    <a:pt x="22201" y="10958"/>
                    <a:pt x="21920" y="10958"/>
                    <a:pt x="21920" y="12054"/>
                  </a:cubicBezTo>
                  <a:cubicBezTo>
                    <a:pt x="21920" y="12602"/>
                    <a:pt x="21639" y="13150"/>
                    <a:pt x="21358" y="12602"/>
                  </a:cubicBezTo>
                  <a:cubicBezTo>
                    <a:pt x="20515" y="12054"/>
                    <a:pt x="20234" y="11506"/>
                    <a:pt x="19953" y="9863"/>
                  </a:cubicBezTo>
                  <a:cubicBezTo>
                    <a:pt x="19672" y="8767"/>
                    <a:pt x="19110" y="8219"/>
                    <a:pt x="18548" y="7123"/>
                  </a:cubicBezTo>
                  <a:cubicBezTo>
                    <a:pt x="18266" y="7123"/>
                    <a:pt x="17985" y="6027"/>
                    <a:pt x="17704" y="6575"/>
                  </a:cubicBezTo>
                  <a:cubicBezTo>
                    <a:pt x="17704" y="7671"/>
                    <a:pt x="18548" y="8219"/>
                    <a:pt x="18829" y="8767"/>
                  </a:cubicBezTo>
                  <a:cubicBezTo>
                    <a:pt x="18829" y="8219"/>
                    <a:pt x="17704" y="8767"/>
                    <a:pt x="17704" y="9315"/>
                  </a:cubicBezTo>
                  <a:cubicBezTo>
                    <a:pt x="17423" y="9863"/>
                    <a:pt x="17704" y="9863"/>
                    <a:pt x="17423" y="10410"/>
                  </a:cubicBezTo>
                  <a:cubicBezTo>
                    <a:pt x="17142" y="10410"/>
                    <a:pt x="16861" y="11506"/>
                    <a:pt x="16580" y="10958"/>
                  </a:cubicBezTo>
                  <a:cubicBezTo>
                    <a:pt x="16580" y="10958"/>
                    <a:pt x="16580" y="10410"/>
                    <a:pt x="16580" y="10410"/>
                  </a:cubicBezTo>
                  <a:cubicBezTo>
                    <a:pt x="16580" y="9863"/>
                    <a:pt x="15175" y="10958"/>
                    <a:pt x="15175" y="11506"/>
                  </a:cubicBezTo>
                  <a:cubicBezTo>
                    <a:pt x="14894" y="12054"/>
                    <a:pt x="14613" y="12602"/>
                    <a:pt x="14051" y="13150"/>
                  </a:cubicBezTo>
                  <a:cubicBezTo>
                    <a:pt x="13770" y="13698"/>
                    <a:pt x="14051" y="12054"/>
                    <a:pt x="13770" y="12054"/>
                  </a:cubicBezTo>
                  <a:cubicBezTo>
                    <a:pt x="13489" y="12054"/>
                    <a:pt x="13208" y="12602"/>
                    <a:pt x="12927" y="12602"/>
                  </a:cubicBezTo>
                  <a:cubicBezTo>
                    <a:pt x="12646" y="12602"/>
                    <a:pt x="12646" y="13698"/>
                    <a:pt x="12365" y="13698"/>
                  </a:cubicBezTo>
                  <a:cubicBezTo>
                    <a:pt x="12084" y="13698"/>
                    <a:pt x="11241" y="14794"/>
                    <a:pt x="11522" y="14794"/>
                  </a:cubicBezTo>
                  <a:cubicBezTo>
                    <a:pt x="11522" y="15342"/>
                    <a:pt x="12084" y="15342"/>
                    <a:pt x="11241" y="15890"/>
                  </a:cubicBezTo>
                  <a:cubicBezTo>
                    <a:pt x="11241" y="15890"/>
                    <a:pt x="10398" y="15890"/>
                    <a:pt x="10398" y="15342"/>
                  </a:cubicBezTo>
                  <a:cubicBezTo>
                    <a:pt x="10398" y="14794"/>
                    <a:pt x="11241" y="14246"/>
                    <a:pt x="11241" y="14246"/>
                  </a:cubicBezTo>
                  <a:cubicBezTo>
                    <a:pt x="11522" y="13150"/>
                    <a:pt x="12084" y="12602"/>
                    <a:pt x="12365" y="12054"/>
                  </a:cubicBezTo>
                  <a:cubicBezTo>
                    <a:pt x="12927" y="11506"/>
                    <a:pt x="13208" y="11506"/>
                    <a:pt x="13770" y="12054"/>
                  </a:cubicBezTo>
                  <a:cubicBezTo>
                    <a:pt x="13489" y="12054"/>
                    <a:pt x="15737" y="9863"/>
                    <a:pt x="15737" y="9863"/>
                  </a:cubicBezTo>
                  <a:cubicBezTo>
                    <a:pt x="16299" y="9315"/>
                    <a:pt x="16018" y="8767"/>
                    <a:pt x="15737" y="8767"/>
                  </a:cubicBezTo>
                  <a:cubicBezTo>
                    <a:pt x="15175" y="8767"/>
                    <a:pt x="14613" y="8767"/>
                    <a:pt x="14051" y="9315"/>
                  </a:cubicBezTo>
                  <a:cubicBezTo>
                    <a:pt x="13770" y="9315"/>
                    <a:pt x="13770" y="10410"/>
                    <a:pt x="13208" y="10410"/>
                  </a:cubicBezTo>
                  <a:cubicBezTo>
                    <a:pt x="12927" y="10410"/>
                    <a:pt x="12365" y="10958"/>
                    <a:pt x="12084" y="10958"/>
                  </a:cubicBezTo>
                  <a:cubicBezTo>
                    <a:pt x="11522" y="10958"/>
                    <a:pt x="10117" y="13698"/>
                    <a:pt x="9836" y="13150"/>
                  </a:cubicBezTo>
                  <a:cubicBezTo>
                    <a:pt x="9555" y="13150"/>
                    <a:pt x="10117" y="12602"/>
                    <a:pt x="10117" y="12054"/>
                  </a:cubicBezTo>
                  <a:cubicBezTo>
                    <a:pt x="10117" y="12054"/>
                    <a:pt x="9274" y="11506"/>
                    <a:pt x="9274" y="11506"/>
                  </a:cubicBezTo>
                  <a:cubicBezTo>
                    <a:pt x="9274" y="11506"/>
                    <a:pt x="8430" y="12602"/>
                    <a:pt x="8149" y="12602"/>
                  </a:cubicBezTo>
                  <a:cubicBezTo>
                    <a:pt x="7868" y="12602"/>
                    <a:pt x="7306" y="13150"/>
                    <a:pt x="7025" y="13698"/>
                  </a:cubicBezTo>
                  <a:cubicBezTo>
                    <a:pt x="6744" y="13698"/>
                    <a:pt x="7306" y="14246"/>
                    <a:pt x="7306" y="14246"/>
                  </a:cubicBezTo>
                  <a:cubicBezTo>
                    <a:pt x="7587" y="14246"/>
                    <a:pt x="7306" y="14794"/>
                    <a:pt x="7306" y="14794"/>
                  </a:cubicBezTo>
                  <a:cubicBezTo>
                    <a:pt x="7306" y="15342"/>
                    <a:pt x="8430" y="14794"/>
                    <a:pt x="8430" y="14794"/>
                  </a:cubicBezTo>
                  <a:cubicBezTo>
                    <a:pt x="8711" y="14246"/>
                    <a:pt x="9274" y="13698"/>
                    <a:pt x="9555" y="13150"/>
                  </a:cubicBezTo>
                  <a:cubicBezTo>
                    <a:pt x="8149" y="14246"/>
                    <a:pt x="9555" y="14794"/>
                    <a:pt x="9274" y="15890"/>
                  </a:cubicBezTo>
                  <a:cubicBezTo>
                    <a:pt x="9274" y="15890"/>
                    <a:pt x="8992" y="15342"/>
                    <a:pt x="8992" y="15342"/>
                  </a:cubicBezTo>
                  <a:cubicBezTo>
                    <a:pt x="8430" y="14794"/>
                    <a:pt x="8149" y="15342"/>
                    <a:pt x="7868" y="15890"/>
                  </a:cubicBezTo>
                  <a:cubicBezTo>
                    <a:pt x="7587" y="15890"/>
                    <a:pt x="6463" y="15342"/>
                    <a:pt x="5901" y="15342"/>
                  </a:cubicBezTo>
                  <a:cubicBezTo>
                    <a:pt x="5339" y="15342"/>
                    <a:pt x="4496" y="14246"/>
                    <a:pt x="3934" y="13698"/>
                  </a:cubicBezTo>
                  <a:cubicBezTo>
                    <a:pt x="3653" y="13698"/>
                    <a:pt x="3372" y="13150"/>
                    <a:pt x="3091" y="13150"/>
                  </a:cubicBezTo>
                  <a:cubicBezTo>
                    <a:pt x="2810" y="12602"/>
                    <a:pt x="2529" y="11506"/>
                    <a:pt x="2810" y="11506"/>
                  </a:cubicBezTo>
                  <a:cubicBezTo>
                    <a:pt x="2529" y="11506"/>
                    <a:pt x="1967" y="11506"/>
                    <a:pt x="1686" y="12054"/>
                  </a:cubicBezTo>
                  <a:cubicBezTo>
                    <a:pt x="1124" y="12054"/>
                    <a:pt x="562" y="12054"/>
                    <a:pt x="0" y="11506"/>
                  </a:cubicBezTo>
                  <a:cubicBezTo>
                    <a:pt x="0" y="22465"/>
                    <a:pt x="0" y="33424"/>
                    <a:pt x="0" y="43835"/>
                  </a:cubicBezTo>
                  <a:cubicBezTo>
                    <a:pt x="0" y="46575"/>
                    <a:pt x="0" y="48767"/>
                    <a:pt x="0" y="51506"/>
                  </a:cubicBezTo>
                  <a:cubicBezTo>
                    <a:pt x="0" y="52054"/>
                    <a:pt x="0" y="52602"/>
                    <a:pt x="0" y="53150"/>
                  </a:cubicBezTo>
                  <a:cubicBezTo>
                    <a:pt x="0" y="54246"/>
                    <a:pt x="562" y="53150"/>
                    <a:pt x="843" y="53150"/>
                  </a:cubicBezTo>
                  <a:cubicBezTo>
                    <a:pt x="1405" y="53698"/>
                    <a:pt x="1405" y="53150"/>
                    <a:pt x="1967" y="53150"/>
                  </a:cubicBezTo>
                  <a:cubicBezTo>
                    <a:pt x="2529" y="53150"/>
                    <a:pt x="2529" y="53698"/>
                    <a:pt x="2810" y="54246"/>
                  </a:cubicBezTo>
                  <a:cubicBezTo>
                    <a:pt x="3091" y="55342"/>
                    <a:pt x="4496" y="58630"/>
                    <a:pt x="5058" y="58630"/>
                  </a:cubicBezTo>
                  <a:cubicBezTo>
                    <a:pt x="5339" y="58630"/>
                    <a:pt x="5901" y="58082"/>
                    <a:pt x="6182" y="57534"/>
                  </a:cubicBezTo>
                  <a:cubicBezTo>
                    <a:pt x="6463" y="56986"/>
                    <a:pt x="6182" y="56438"/>
                    <a:pt x="6463" y="55890"/>
                  </a:cubicBezTo>
                  <a:cubicBezTo>
                    <a:pt x="6744" y="55890"/>
                    <a:pt x="7868" y="55342"/>
                    <a:pt x="7868" y="55890"/>
                  </a:cubicBezTo>
                  <a:cubicBezTo>
                    <a:pt x="8430" y="56986"/>
                    <a:pt x="8992" y="57534"/>
                    <a:pt x="9274" y="58630"/>
                  </a:cubicBezTo>
                  <a:cubicBezTo>
                    <a:pt x="9836" y="59726"/>
                    <a:pt x="10398" y="60273"/>
                    <a:pt x="10679" y="61369"/>
                  </a:cubicBezTo>
                  <a:cubicBezTo>
                    <a:pt x="10960" y="61917"/>
                    <a:pt x="10960" y="62465"/>
                    <a:pt x="11241" y="63561"/>
                  </a:cubicBezTo>
                  <a:cubicBezTo>
                    <a:pt x="11803" y="64657"/>
                    <a:pt x="12084" y="66849"/>
                    <a:pt x="12927" y="67945"/>
                  </a:cubicBezTo>
                  <a:cubicBezTo>
                    <a:pt x="13489" y="69041"/>
                    <a:pt x="14613" y="69589"/>
                    <a:pt x="15175" y="70136"/>
                  </a:cubicBezTo>
                  <a:cubicBezTo>
                    <a:pt x="15737" y="70684"/>
                    <a:pt x="14894" y="71232"/>
                    <a:pt x="15175" y="72328"/>
                  </a:cubicBezTo>
                  <a:cubicBezTo>
                    <a:pt x="15456" y="72328"/>
                    <a:pt x="15737" y="72328"/>
                    <a:pt x="15737" y="72876"/>
                  </a:cubicBezTo>
                  <a:cubicBezTo>
                    <a:pt x="15737" y="72876"/>
                    <a:pt x="15456" y="74520"/>
                    <a:pt x="15737" y="73972"/>
                  </a:cubicBezTo>
                  <a:cubicBezTo>
                    <a:pt x="15456" y="74520"/>
                    <a:pt x="14894" y="74520"/>
                    <a:pt x="14894" y="75616"/>
                  </a:cubicBezTo>
                  <a:cubicBezTo>
                    <a:pt x="14613" y="76164"/>
                    <a:pt x="15456" y="77260"/>
                    <a:pt x="15737" y="77260"/>
                  </a:cubicBezTo>
                  <a:cubicBezTo>
                    <a:pt x="15737" y="77260"/>
                    <a:pt x="15175" y="78356"/>
                    <a:pt x="15175" y="78356"/>
                  </a:cubicBezTo>
                  <a:cubicBezTo>
                    <a:pt x="15175" y="78356"/>
                    <a:pt x="14894" y="77808"/>
                    <a:pt x="14894" y="77260"/>
                  </a:cubicBezTo>
                  <a:cubicBezTo>
                    <a:pt x="14613" y="77260"/>
                    <a:pt x="14894" y="78356"/>
                    <a:pt x="14894" y="78356"/>
                  </a:cubicBezTo>
                  <a:cubicBezTo>
                    <a:pt x="15175" y="78904"/>
                    <a:pt x="14894" y="79452"/>
                    <a:pt x="15175" y="80000"/>
                  </a:cubicBezTo>
                  <a:cubicBezTo>
                    <a:pt x="15456" y="81095"/>
                    <a:pt x="15456" y="81095"/>
                    <a:pt x="16018" y="80547"/>
                  </a:cubicBezTo>
                  <a:cubicBezTo>
                    <a:pt x="16018" y="80547"/>
                    <a:pt x="16299" y="80547"/>
                    <a:pt x="16299" y="80547"/>
                  </a:cubicBezTo>
                  <a:cubicBezTo>
                    <a:pt x="16580" y="80547"/>
                    <a:pt x="16580" y="79452"/>
                    <a:pt x="16580" y="79452"/>
                  </a:cubicBezTo>
                  <a:cubicBezTo>
                    <a:pt x="16580" y="79452"/>
                    <a:pt x="16861" y="80547"/>
                    <a:pt x="17142" y="80547"/>
                  </a:cubicBezTo>
                  <a:cubicBezTo>
                    <a:pt x="17142" y="80547"/>
                    <a:pt x="16861" y="81643"/>
                    <a:pt x="16861" y="82191"/>
                  </a:cubicBezTo>
                  <a:cubicBezTo>
                    <a:pt x="16580" y="82739"/>
                    <a:pt x="16580" y="83287"/>
                    <a:pt x="17142" y="82739"/>
                  </a:cubicBezTo>
                  <a:cubicBezTo>
                    <a:pt x="17142" y="82191"/>
                    <a:pt x="17423" y="82191"/>
                    <a:pt x="17423" y="82191"/>
                  </a:cubicBezTo>
                  <a:cubicBezTo>
                    <a:pt x="17704" y="82191"/>
                    <a:pt x="17704" y="81643"/>
                    <a:pt x="17704" y="81643"/>
                  </a:cubicBezTo>
                  <a:cubicBezTo>
                    <a:pt x="18266" y="81095"/>
                    <a:pt x="17985" y="82739"/>
                    <a:pt x="17985" y="83287"/>
                  </a:cubicBezTo>
                  <a:cubicBezTo>
                    <a:pt x="17985" y="83835"/>
                    <a:pt x="18266" y="84383"/>
                    <a:pt x="18548" y="84383"/>
                  </a:cubicBezTo>
                  <a:cubicBezTo>
                    <a:pt x="18829" y="84383"/>
                    <a:pt x="19110" y="83287"/>
                    <a:pt x="19391" y="83287"/>
                  </a:cubicBezTo>
                  <a:cubicBezTo>
                    <a:pt x="19391" y="83287"/>
                    <a:pt x="19110" y="83835"/>
                    <a:pt x="19110" y="83835"/>
                  </a:cubicBezTo>
                  <a:cubicBezTo>
                    <a:pt x="19110" y="83835"/>
                    <a:pt x="19672" y="84383"/>
                    <a:pt x="19672" y="84383"/>
                  </a:cubicBezTo>
                  <a:cubicBezTo>
                    <a:pt x="19672" y="84383"/>
                    <a:pt x="17704" y="85479"/>
                    <a:pt x="18548" y="86575"/>
                  </a:cubicBezTo>
                  <a:cubicBezTo>
                    <a:pt x="18548" y="86575"/>
                    <a:pt x="20234" y="86027"/>
                    <a:pt x="19953" y="86575"/>
                  </a:cubicBezTo>
                  <a:cubicBezTo>
                    <a:pt x="19953" y="86575"/>
                    <a:pt x="18548" y="86575"/>
                    <a:pt x="18829" y="87671"/>
                  </a:cubicBezTo>
                  <a:cubicBezTo>
                    <a:pt x="18829" y="87671"/>
                    <a:pt x="19391" y="87671"/>
                    <a:pt x="19391" y="87671"/>
                  </a:cubicBezTo>
                  <a:cubicBezTo>
                    <a:pt x="19110" y="88219"/>
                    <a:pt x="18548" y="88219"/>
                    <a:pt x="18829" y="88767"/>
                  </a:cubicBezTo>
                  <a:cubicBezTo>
                    <a:pt x="19391" y="89315"/>
                    <a:pt x="19953" y="89315"/>
                    <a:pt x="20234" y="89315"/>
                  </a:cubicBezTo>
                  <a:cubicBezTo>
                    <a:pt x="20796" y="89315"/>
                    <a:pt x="20515" y="89863"/>
                    <a:pt x="20796" y="89863"/>
                  </a:cubicBezTo>
                  <a:cubicBezTo>
                    <a:pt x="21358" y="90410"/>
                    <a:pt x="21358" y="88767"/>
                    <a:pt x="21639" y="88767"/>
                  </a:cubicBezTo>
                  <a:cubicBezTo>
                    <a:pt x="21920" y="88767"/>
                    <a:pt x="21639" y="89863"/>
                    <a:pt x="21639" y="89863"/>
                  </a:cubicBezTo>
                  <a:cubicBezTo>
                    <a:pt x="21358" y="90410"/>
                    <a:pt x="21358" y="90410"/>
                    <a:pt x="21639" y="90958"/>
                  </a:cubicBezTo>
                  <a:cubicBezTo>
                    <a:pt x="22482" y="92054"/>
                    <a:pt x="22763" y="89315"/>
                    <a:pt x="22763" y="89315"/>
                  </a:cubicBezTo>
                  <a:cubicBezTo>
                    <a:pt x="22763" y="89315"/>
                    <a:pt x="22763" y="90958"/>
                    <a:pt x="22482" y="90958"/>
                  </a:cubicBezTo>
                  <a:cubicBezTo>
                    <a:pt x="22482" y="91506"/>
                    <a:pt x="23044" y="90958"/>
                    <a:pt x="23325" y="90958"/>
                  </a:cubicBezTo>
                  <a:cubicBezTo>
                    <a:pt x="23044" y="92054"/>
                    <a:pt x="22763" y="92602"/>
                    <a:pt x="23325" y="93150"/>
                  </a:cubicBezTo>
                  <a:cubicBezTo>
                    <a:pt x="23887" y="93698"/>
                    <a:pt x="24168" y="92054"/>
                    <a:pt x="24168" y="92054"/>
                  </a:cubicBezTo>
                  <a:cubicBezTo>
                    <a:pt x="24168" y="92054"/>
                    <a:pt x="24168" y="92602"/>
                    <a:pt x="24168" y="93150"/>
                  </a:cubicBezTo>
                  <a:cubicBezTo>
                    <a:pt x="24449" y="94246"/>
                    <a:pt x="24168" y="93698"/>
                    <a:pt x="23887" y="93698"/>
                  </a:cubicBezTo>
                  <a:cubicBezTo>
                    <a:pt x="23606" y="94246"/>
                    <a:pt x="25292" y="94794"/>
                    <a:pt x="25011" y="93698"/>
                  </a:cubicBezTo>
                  <a:cubicBezTo>
                    <a:pt x="25573" y="95342"/>
                    <a:pt x="25292" y="96438"/>
                    <a:pt x="26416" y="96438"/>
                  </a:cubicBezTo>
                  <a:cubicBezTo>
                    <a:pt x="27259" y="96438"/>
                    <a:pt x="27822" y="96438"/>
                    <a:pt x="28665" y="96438"/>
                  </a:cubicBezTo>
                  <a:cubicBezTo>
                    <a:pt x="31756" y="96438"/>
                    <a:pt x="34566" y="96438"/>
                    <a:pt x="37377" y="96438"/>
                  </a:cubicBezTo>
                  <a:cubicBezTo>
                    <a:pt x="44402" y="96438"/>
                    <a:pt x="51428" y="96438"/>
                    <a:pt x="58454" y="96438"/>
                  </a:cubicBezTo>
                  <a:cubicBezTo>
                    <a:pt x="59859" y="96438"/>
                    <a:pt x="61264" y="96438"/>
                    <a:pt x="62669" y="96438"/>
                  </a:cubicBezTo>
                  <a:cubicBezTo>
                    <a:pt x="62950" y="96438"/>
                    <a:pt x="64355" y="96986"/>
                    <a:pt x="64355" y="95342"/>
                  </a:cubicBezTo>
                  <a:close/>
                  <a:moveTo>
                    <a:pt x="31475" y="29589"/>
                  </a:moveTo>
                  <a:cubicBezTo>
                    <a:pt x="30913" y="29589"/>
                    <a:pt x="30351" y="29041"/>
                    <a:pt x="29789" y="29589"/>
                  </a:cubicBezTo>
                  <a:cubicBezTo>
                    <a:pt x="29227" y="31232"/>
                    <a:pt x="30351" y="30684"/>
                    <a:pt x="30351" y="31232"/>
                  </a:cubicBezTo>
                  <a:cubicBezTo>
                    <a:pt x="30351" y="30684"/>
                    <a:pt x="28103" y="32876"/>
                    <a:pt x="28103" y="32876"/>
                  </a:cubicBezTo>
                  <a:cubicBezTo>
                    <a:pt x="27540" y="32328"/>
                    <a:pt x="30070" y="29041"/>
                    <a:pt x="27822" y="30684"/>
                  </a:cubicBezTo>
                  <a:cubicBezTo>
                    <a:pt x="27540" y="30684"/>
                    <a:pt x="27259" y="31232"/>
                    <a:pt x="27259" y="31232"/>
                  </a:cubicBezTo>
                  <a:cubicBezTo>
                    <a:pt x="26978" y="31780"/>
                    <a:pt x="27259" y="32328"/>
                    <a:pt x="26978" y="32876"/>
                  </a:cubicBezTo>
                  <a:cubicBezTo>
                    <a:pt x="26697" y="32876"/>
                    <a:pt x="24730" y="32328"/>
                    <a:pt x="24730" y="32328"/>
                  </a:cubicBezTo>
                  <a:cubicBezTo>
                    <a:pt x="24730" y="31780"/>
                    <a:pt x="25573" y="32328"/>
                    <a:pt x="25573" y="31780"/>
                  </a:cubicBezTo>
                  <a:cubicBezTo>
                    <a:pt x="25854" y="31232"/>
                    <a:pt x="25573" y="31232"/>
                    <a:pt x="25854" y="30684"/>
                  </a:cubicBezTo>
                  <a:cubicBezTo>
                    <a:pt x="25854" y="30136"/>
                    <a:pt x="26416" y="29589"/>
                    <a:pt x="26416" y="29589"/>
                  </a:cubicBezTo>
                  <a:cubicBezTo>
                    <a:pt x="26416" y="29041"/>
                    <a:pt x="25573" y="28493"/>
                    <a:pt x="26416" y="28493"/>
                  </a:cubicBezTo>
                  <a:cubicBezTo>
                    <a:pt x="26416" y="28493"/>
                    <a:pt x="27540" y="29041"/>
                    <a:pt x="27540" y="28493"/>
                  </a:cubicBezTo>
                  <a:cubicBezTo>
                    <a:pt x="27540" y="27945"/>
                    <a:pt x="26135" y="27397"/>
                    <a:pt x="25854" y="27397"/>
                  </a:cubicBezTo>
                  <a:cubicBezTo>
                    <a:pt x="25573" y="27397"/>
                    <a:pt x="25011" y="27945"/>
                    <a:pt x="24449" y="27945"/>
                  </a:cubicBezTo>
                  <a:cubicBezTo>
                    <a:pt x="24168" y="27945"/>
                    <a:pt x="23606" y="27397"/>
                    <a:pt x="23044" y="27945"/>
                  </a:cubicBezTo>
                  <a:cubicBezTo>
                    <a:pt x="22763" y="27945"/>
                    <a:pt x="22201" y="29041"/>
                    <a:pt x="22482" y="27945"/>
                  </a:cubicBezTo>
                  <a:cubicBezTo>
                    <a:pt x="22763" y="26849"/>
                    <a:pt x="23325" y="27397"/>
                    <a:pt x="23606" y="26849"/>
                  </a:cubicBezTo>
                  <a:cubicBezTo>
                    <a:pt x="24168" y="26849"/>
                    <a:pt x="25011" y="26301"/>
                    <a:pt x="25573" y="25753"/>
                  </a:cubicBezTo>
                  <a:cubicBezTo>
                    <a:pt x="26697" y="25205"/>
                    <a:pt x="27822" y="25205"/>
                    <a:pt x="28665" y="24109"/>
                  </a:cubicBezTo>
                  <a:cubicBezTo>
                    <a:pt x="29227" y="24109"/>
                    <a:pt x="30070" y="23561"/>
                    <a:pt x="30351" y="24657"/>
                  </a:cubicBezTo>
                  <a:cubicBezTo>
                    <a:pt x="30632" y="25205"/>
                    <a:pt x="29508" y="25753"/>
                    <a:pt x="29227" y="26301"/>
                  </a:cubicBezTo>
                  <a:cubicBezTo>
                    <a:pt x="28665" y="26849"/>
                    <a:pt x="30913" y="26849"/>
                    <a:pt x="31194" y="26849"/>
                  </a:cubicBezTo>
                  <a:cubicBezTo>
                    <a:pt x="31194" y="26849"/>
                    <a:pt x="31756" y="26849"/>
                    <a:pt x="31756" y="26849"/>
                  </a:cubicBezTo>
                  <a:cubicBezTo>
                    <a:pt x="32037" y="26301"/>
                    <a:pt x="32599" y="25205"/>
                    <a:pt x="32880" y="25753"/>
                  </a:cubicBezTo>
                  <a:cubicBezTo>
                    <a:pt x="33161" y="26301"/>
                    <a:pt x="31756" y="29589"/>
                    <a:pt x="31475" y="29589"/>
                  </a:cubicBezTo>
                  <a:cubicBezTo>
                    <a:pt x="30913" y="29589"/>
                    <a:pt x="32037" y="29589"/>
                    <a:pt x="31475" y="29589"/>
                  </a:cubicBezTo>
                  <a:close/>
                  <a:moveTo>
                    <a:pt x="44121" y="42739"/>
                  </a:moveTo>
                  <a:cubicBezTo>
                    <a:pt x="44121" y="42739"/>
                    <a:pt x="42716" y="42739"/>
                    <a:pt x="42997" y="42739"/>
                  </a:cubicBezTo>
                  <a:cubicBezTo>
                    <a:pt x="42997" y="43287"/>
                    <a:pt x="43559" y="42739"/>
                    <a:pt x="43559" y="43287"/>
                  </a:cubicBezTo>
                  <a:cubicBezTo>
                    <a:pt x="43559" y="43835"/>
                    <a:pt x="42435" y="44383"/>
                    <a:pt x="42154" y="44383"/>
                  </a:cubicBezTo>
                  <a:cubicBezTo>
                    <a:pt x="41592" y="44383"/>
                    <a:pt x="41311" y="45479"/>
                    <a:pt x="40749" y="46027"/>
                  </a:cubicBezTo>
                  <a:cubicBezTo>
                    <a:pt x="40749" y="46027"/>
                    <a:pt x="39625" y="46027"/>
                    <a:pt x="39906" y="46575"/>
                  </a:cubicBezTo>
                  <a:cubicBezTo>
                    <a:pt x="39906" y="47123"/>
                    <a:pt x="40749" y="47123"/>
                    <a:pt x="39906" y="48219"/>
                  </a:cubicBezTo>
                  <a:cubicBezTo>
                    <a:pt x="39625" y="48219"/>
                    <a:pt x="38501" y="48219"/>
                    <a:pt x="38501" y="48767"/>
                  </a:cubicBezTo>
                  <a:cubicBezTo>
                    <a:pt x="38220" y="48767"/>
                    <a:pt x="38501" y="49315"/>
                    <a:pt x="38501" y="49315"/>
                  </a:cubicBezTo>
                  <a:cubicBezTo>
                    <a:pt x="38501" y="50410"/>
                    <a:pt x="37939" y="50410"/>
                    <a:pt x="37658" y="50410"/>
                  </a:cubicBezTo>
                  <a:cubicBezTo>
                    <a:pt x="36814" y="50958"/>
                    <a:pt x="35971" y="50958"/>
                    <a:pt x="35128" y="50958"/>
                  </a:cubicBezTo>
                  <a:cubicBezTo>
                    <a:pt x="35128" y="50958"/>
                    <a:pt x="33723" y="49315"/>
                    <a:pt x="33723" y="49315"/>
                  </a:cubicBezTo>
                  <a:cubicBezTo>
                    <a:pt x="34285" y="48767"/>
                    <a:pt x="35128" y="49315"/>
                    <a:pt x="35409" y="48767"/>
                  </a:cubicBezTo>
                  <a:cubicBezTo>
                    <a:pt x="35690" y="48767"/>
                    <a:pt x="35409" y="47671"/>
                    <a:pt x="35690" y="47671"/>
                  </a:cubicBezTo>
                  <a:cubicBezTo>
                    <a:pt x="35971" y="46575"/>
                    <a:pt x="36533" y="47123"/>
                    <a:pt x="36814" y="46575"/>
                  </a:cubicBezTo>
                  <a:cubicBezTo>
                    <a:pt x="37096" y="46575"/>
                    <a:pt x="36533" y="45479"/>
                    <a:pt x="36533" y="45479"/>
                  </a:cubicBezTo>
                  <a:cubicBezTo>
                    <a:pt x="35971" y="44931"/>
                    <a:pt x="35971" y="44931"/>
                    <a:pt x="35971" y="44383"/>
                  </a:cubicBezTo>
                  <a:cubicBezTo>
                    <a:pt x="35971" y="43287"/>
                    <a:pt x="35409" y="43835"/>
                    <a:pt x="35409" y="43287"/>
                  </a:cubicBezTo>
                  <a:cubicBezTo>
                    <a:pt x="35128" y="42739"/>
                    <a:pt x="35971" y="43287"/>
                    <a:pt x="35971" y="43287"/>
                  </a:cubicBezTo>
                  <a:cubicBezTo>
                    <a:pt x="36814" y="43835"/>
                    <a:pt x="37658" y="44383"/>
                    <a:pt x="38220" y="44931"/>
                  </a:cubicBezTo>
                  <a:cubicBezTo>
                    <a:pt x="38782" y="46027"/>
                    <a:pt x="39906" y="45479"/>
                    <a:pt x="40468" y="44931"/>
                  </a:cubicBezTo>
                  <a:cubicBezTo>
                    <a:pt x="41311" y="44383"/>
                    <a:pt x="41592" y="42739"/>
                    <a:pt x="42716" y="42191"/>
                  </a:cubicBezTo>
                  <a:cubicBezTo>
                    <a:pt x="42997" y="41643"/>
                    <a:pt x="43559" y="41643"/>
                    <a:pt x="44121" y="42191"/>
                  </a:cubicBezTo>
                  <a:cubicBezTo>
                    <a:pt x="44121" y="42191"/>
                    <a:pt x="44964" y="42739"/>
                    <a:pt x="44964" y="42739"/>
                  </a:cubicBezTo>
                  <a:cubicBezTo>
                    <a:pt x="44964" y="42739"/>
                    <a:pt x="44402" y="42739"/>
                    <a:pt x="44121" y="42739"/>
                  </a:cubicBezTo>
                  <a:close/>
                  <a:moveTo>
                    <a:pt x="62388" y="90410"/>
                  </a:moveTo>
                  <a:cubicBezTo>
                    <a:pt x="62107" y="91506"/>
                    <a:pt x="61545" y="89315"/>
                    <a:pt x="61545" y="88767"/>
                  </a:cubicBezTo>
                  <a:cubicBezTo>
                    <a:pt x="61545" y="87671"/>
                    <a:pt x="62107" y="87123"/>
                    <a:pt x="62107" y="86027"/>
                  </a:cubicBezTo>
                  <a:cubicBezTo>
                    <a:pt x="61826" y="85479"/>
                    <a:pt x="61545" y="87123"/>
                    <a:pt x="61264" y="86575"/>
                  </a:cubicBezTo>
                  <a:cubicBezTo>
                    <a:pt x="61264" y="86027"/>
                    <a:pt x="61264" y="84383"/>
                    <a:pt x="60702" y="84383"/>
                  </a:cubicBezTo>
                  <a:cubicBezTo>
                    <a:pt x="60702" y="84383"/>
                    <a:pt x="60702" y="85479"/>
                    <a:pt x="60421" y="85479"/>
                  </a:cubicBezTo>
                  <a:cubicBezTo>
                    <a:pt x="60140" y="84931"/>
                    <a:pt x="60140" y="84383"/>
                    <a:pt x="59859" y="83835"/>
                  </a:cubicBezTo>
                  <a:cubicBezTo>
                    <a:pt x="59578" y="83287"/>
                    <a:pt x="59297" y="82739"/>
                    <a:pt x="59016" y="82191"/>
                  </a:cubicBezTo>
                  <a:cubicBezTo>
                    <a:pt x="58735" y="81643"/>
                    <a:pt x="59578" y="81643"/>
                    <a:pt x="59578" y="81095"/>
                  </a:cubicBezTo>
                  <a:cubicBezTo>
                    <a:pt x="59297" y="80547"/>
                    <a:pt x="58735" y="81095"/>
                    <a:pt x="58735" y="80547"/>
                  </a:cubicBezTo>
                  <a:cubicBezTo>
                    <a:pt x="58735" y="80000"/>
                    <a:pt x="59016" y="78356"/>
                    <a:pt x="59016" y="77808"/>
                  </a:cubicBezTo>
                  <a:cubicBezTo>
                    <a:pt x="59578" y="76712"/>
                    <a:pt x="60983" y="80547"/>
                    <a:pt x="60983" y="81095"/>
                  </a:cubicBezTo>
                  <a:cubicBezTo>
                    <a:pt x="61264" y="82191"/>
                    <a:pt x="61545" y="82739"/>
                    <a:pt x="61545" y="83835"/>
                  </a:cubicBezTo>
                  <a:cubicBezTo>
                    <a:pt x="61826" y="84931"/>
                    <a:pt x="61826" y="84383"/>
                    <a:pt x="62107" y="85479"/>
                  </a:cubicBezTo>
                  <a:cubicBezTo>
                    <a:pt x="62107" y="86027"/>
                    <a:pt x="62388" y="86575"/>
                    <a:pt x="62388" y="87123"/>
                  </a:cubicBezTo>
                  <a:cubicBezTo>
                    <a:pt x="62669" y="88219"/>
                    <a:pt x="62388" y="89315"/>
                    <a:pt x="62388" y="90410"/>
                  </a:cubicBezTo>
                  <a:cubicBezTo>
                    <a:pt x="62107" y="90958"/>
                    <a:pt x="62388" y="89863"/>
                    <a:pt x="62388" y="9041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2" name="Google Shape;942;g90e2d1f501_0_5781"/>
            <p:cNvSpPr/>
            <p:nvPr/>
          </p:nvSpPr>
          <p:spPr>
            <a:xfrm>
              <a:off x="17343513" y="9466307"/>
              <a:ext cx="954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0"/>
                  </a:moveTo>
                  <a:cubicBezTo>
                    <a:pt x="84000" y="13333"/>
                    <a:pt x="0" y="53333"/>
                    <a:pt x="24000" y="93333"/>
                  </a:cubicBezTo>
                  <a:cubicBezTo>
                    <a:pt x="48000" y="120000"/>
                    <a:pt x="108000" y="40000"/>
                    <a:pt x="120000" y="40000"/>
                  </a:cubicBezTo>
                  <a:cubicBezTo>
                    <a:pt x="120000" y="26666"/>
                    <a:pt x="108000" y="13333"/>
                    <a:pt x="10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3" name="Google Shape;943;g90e2d1f501_0_5781"/>
            <p:cNvSpPr/>
            <p:nvPr/>
          </p:nvSpPr>
          <p:spPr>
            <a:xfrm>
              <a:off x="17419944" y="9447192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120000" y="0"/>
                    <a:pt x="64615" y="0"/>
                    <a:pt x="64615" y="0"/>
                  </a:cubicBezTo>
                  <a:cubicBezTo>
                    <a:pt x="55384" y="0"/>
                    <a:pt x="0" y="24000"/>
                    <a:pt x="9230" y="48000"/>
                  </a:cubicBezTo>
                  <a:cubicBezTo>
                    <a:pt x="27692" y="120000"/>
                    <a:pt x="18461" y="120000"/>
                    <a:pt x="46153" y="72000"/>
                  </a:cubicBezTo>
                  <a:cubicBezTo>
                    <a:pt x="73846" y="48000"/>
                    <a:pt x="92307" y="48000"/>
                    <a:pt x="11076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4" name="Google Shape;944;g90e2d1f501_0_5781"/>
            <p:cNvSpPr/>
            <p:nvPr/>
          </p:nvSpPr>
          <p:spPr>
            <a:xfrm>
              <a:off x="12273443" y="6414553"/>
              <a:ext cx="289800" cy="15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709" y="120000"/>
                  </a:moveTo>
                  <a:cubicBezTo>
                    <a:pt x="46451" y="120000"/>
                    <a:pt x="42580" y="98823"/>
                    <a:pt x="50322" y="98823"/>
                  </a:cubicBezTo>
                  <a:cubicBezTo>
                    <a:pt x="58064" y="98823"/>
                    <a:pt x="61935" y="112941"/>
                    <a:pt x="69677" y="112941"/>
                  </a:cubicBezTo>
                  <a:cubicBezTo>
                    <a:pt x="73548" y="112941"/>
                    <a:pt x="77419" y="112941"/>
                    <a:pt x="81290" y="112941"/>
                  </a:cubicBezTo>
                  <a:cubicBezTo>
                    <a:pt x="85161" y="112941"/>
                    <a:pt x="89032" y="105882"/>
                    <a:pt x="89032" y="105882"/>
                  </a:cubicBezTo>
                  <a:cubicBezTo>
                    <a:pt x="100645" y="98823"/>
                    <a:pt x="104516" y="91764"/>
                    <a:pt x="112258" y="77647"/>
                  </a:cubicBezTo>
                  <a:cubicBezTo>
                    <a:pt x="120000" y="63529"/>
                    <a:pt x="112258" y="56470"/>
                    <a:pt x="104516" y="49411"/>
                  </a:cubicBezTo>
                  <a:cubicBezTo>
                    <a:pt x="96774" y="42352"/>
                    <a:pt x="85161" y="21176"/>
                    <a:pt x="81290" y="35294"/>
                  </a:cubicBezTo>
                  <a:cubicBezTo>
                    <a:pt x="73548" y="56470"/>
                    <a:pt x="69677" y="28235"/>
                    <a:pt x="65806" y="21176"/>
                  </a:cubicBezTo>
                  <a:cubicBezTo>
                    <a:pt x="61935" y="14117"/>
                    <a:pt x="50322" y="21176"/>
                    <a:pt x="50322" y="0"/>
                  </a:cubicBezTo>
                  <a:cubicBezTo>
                    <a:pt x="50322" y="7058"/>
                    <a:pt x="46451" y="21176"/>
                    <a:pt x="42580" y="14117"/>
                  </a:cubicBezTo>
                  <a:cubicBezTo>
                    <a:pt x="34838" y="0"/>
                    <a:pt x="34838" y="0"/>
                    <a:pt x="30967" y="14117"/>
                  </a:cubicBezTo>
                  <a:cubicBezTo>
                    <a:pt x="27096" y="21176"/>
                    <a:pt x="0" y="35294"/>
                    <a:pt x="0" y="42352"/>
                  </a:cubicBezTo>
                  <a:cubicBezTo>
                    <a:pt x="0" y="42352"/>
                    <a:pt x="3870" y="63529"/>
                    <a:pt x="7741" y="70588"/>
                  </a:cubicBezTo>
                  <a:cubicBezTo>
                    <a:pt x="7741" y="77647"/>
                    <a:pt x="11612" y="84705"/>
                    <a:pt x="15483" y="91764"/>
                  </a:cubicBezTo>
                  <a:cubicBezTo>
                    <a:pt x="23225" y="98823"/>
                    <a:pt x="30967" y="120000"/>
                    <a:pt x="38709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5" name="Google Shape;945;g90e2d1f501_0_5781"/>
            <p:cNvSpPr/>
            <p:nvPr/>
          </p:nvSpPr>
          <p:spPr>
            <a:xfrm>
              <a:off x="12142870" y="6545160"/>
              <a:ext cx="3471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783" y="15000"/>
                  </a:moveTo>
                  <a:cubicBezTo>
                    <a:pt x="97297" y="15000"/>
                    <a:pt x="90810" y="0"/>
                    <a:pt x="87567" y="0"/>
                  </a:cubicBezTo>
                  <a:cubicBezTo>
                    <a:pt x="81081" y="0"/>
                    <a:pt x="84324" y="22500"/>
                    <a:pt x="77837" y="22500"/>
                  </a:cubicBezTo>
                  <a:cubicBezTo>
                    <a:pt x="71351" y="22500"/>
                    <a:pt x="71351" y="15000"/>
                    <a:pt x="64864" y="22500"/>
                  </a:cubicBezTo>
                  <a:cubicBezTo>
                    <a:pt x="64864" y="22500"/>
                    <a:pt x="51891" y="45000"/>
                    <a:pt x="55135" y="52500"/>
                  </a:cubicBezTo>
                  <a:cubicBezTo>
                    <a:pt x="55135" y="60000"/>
                    <a:pt x="61621" y="75000"/>
                    <a:pt x="51891" y="67500"/>
                  </a:cubicBezTo>
                  <a:cubicBezTo>
                    <a:pt x="48648" y="67500"/>
                    <a:pt x="45405" y="60000"/>
                    <a:pt x="42162" y="67500"/>
                  </a:cubicBezTo>
                  <a:cubicBezTo>
                    <a:pt x="38918" y="67500"/>
                    <a:pt x="32432" y="75000"/>
                    <a:pt x="29189" y="75000"/>
                  </a:cubicBezTo>
                  <a:cubicBezTo>
                    <a:pt x="22702" y="75000"/>
                    <a:pt x="19459" y="60000"/>
                    <a:pt x="16216" y="82500"/>
                  </a:cubicBezTo>
                  <a:cubicBezTo>
                    <a:pt x="16216" y="82500"/>
                    <a:pt x="3243" y="67500"/>
                    <a:pt x="0" y="67500"/>
                  </a:cubicBezTo>
                  <a:cubicBezTo>
                    <a:pt x="0" y="82500"/>
                    <a:pt x="3243" y="90000"/>
                    <a:pt x="12972" y="97500"/>
                  </a:cubicBezTo>
                  <a:cubicBezTo>
                    <a:pt x="16216" y="97500"/>
                    <a:pt x="16216" y="97500"/>
                    <a:pt x="19459" y="97500"/>
                  </a:cubicBezTo>
                  <a:cubicBezTo>
                    <a:pt x="22702" y="97500"/>
                    <a:pt x="22702" y="112500"/>
                    <a:pt x="25945" y="105000"/>
                  </a:cubicBezTo>
                  <a:cubicBezTo>
                    <a:pt x="32432" y="97500"/>
                    <a:pt x="32432" y="97500"/>
                    <a:pt x="38918" y="97500"/>
                  </a:cubicBezTo>
                  <a:cubicBezTo>
                    <a:pt x="45405" y="97500"/>
                    <a:pt x="42162" y="105000"/>
                    <a:pt x="48648" y="112500"/>
                  </a:cubicBezTo>
                  <a:cubicBezTo>
                    <a:pt x="55135" y="120000"/>
                    <a:pt x="64864" y="120000"/>
                    <a:pt x="71351" y="120000"/>
                  </a:cubicBezTo>
                  <a:cubicBezTo>
                    <a:pt x="81081" y="120000"/>
                    <a:pt x="84324" y="105000"/>
                    <a:pt x="94054" y="105000"/>
                  </a:cubicBezTo>
                  <a:cubicBezTo>
                    <a:pt x="100540" y="105000"/>
                    <a:pt x="107027" y="97500"/>
                    <a:pt x="107027" y="90000"/>
                  </a:cubicBezTo>
                  <a:cubicBezTo>
                    <a:pt x="110270" y="82500"/>
                    <a:pt x="110270" y="75000"/>
                    <a:pt x="110270" y="67500"/>
                  </a:cubicBezTo>
                  <a:cubicBezTo>
                    <a:pt x="110270" y="52500"/>
                    <a:pt x="113513" y="67500"/>
                    <a:pt x="116756" y="60000"/>
                  </a:cubicBezTo>
                  <a:cubicBezTo>
                    <a:pt x="120000" y="45000"/>
                    <a:pt x="116756" y="22500"/>
                    <a:pt x="116756" y="15000"/>
                  </a:cubicBezTo>
                  <a:cubicBezTo>
                    <a:pt x="110270" y="15000"/>
                    <a:pt x="107027" y="15000"/>
                    <a:pt x="103783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6" name="Google Shape;946;g90e2d1f501_0_5781"/>
            <p:cNvSpPr/>
            <p:nvPr/>
          </p:nvSpPr>
          <p:spPr>
            <a:xfrm>
              <a:off x="12021850" y="6656653"/>
              <a:ext cx="531900" cy="51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894" y="21818"/>
                  </a:moveTo>
                  <a:cubicBezTo>
                    <a:pt x="80000" y="19636"/>
                    <a:pt x="84210" y="21818"/>
                    <a:pt x="86315" y="19636"/>
                  </a:cubicBezTo>
                  <a:cubicBezTo>
                    <a:pt x="90526" y="17454"/>
                    <a:pt x="88421" y="15272"/>
                    <a:pt x="90526" y="13090"/>
                  </a:cubicBezTo>
                  <a:cubicBezTo>
                    <a:pt x="90526" y="10909"/>
                    <a:pt x="92631" y="8727"/>
                    <a:pt x="94736" y="8727"/>
                  </a:cubicBezTo>
                  <a:cubicBezTo>
                    <a:pt x="96842" y="6545"/>
                    <a:pt x="94736" y="6545"/>
                    <a:pt x="94736" y="2181"/>
                  </a:cubicBezTo>
                  <a:cubicBezTo>
                    <a:pt x="92631" y="4363"/>
                    <a:pt x="90526" y="4363"/>
                    <a:pt x="86315" y="4363"/>
                  </a:cubicBezTo>
                  <a:cubicBezTo>
                    <a:pt x="82105" y="4363"/>
                    <a:pt x="77894" y="10909"/>
                    <a:pt x="75789" y="8727"/>
                  </a:cubicBezTo>
                  <a:cubicBezTo>
                    <a:pt x="69473" y="6545"/>
                    <a:pt x="58947" y="8727"/>
                    <a:pt x="56842" y="2181"/>
                  </a:cubicBezTo>
                  <a:cubicBezTo>
                    <a:pt x="54736" y="0"/>
                    <a:pt x="48421" y="2181"/>
                    <a:pt x="46315" y="2181"/>
                  </a:cubicBezTo>
                  <a:cubicBezTo>
                    <a:pt x="42105" y="6545"/>
                    <a:pt x="42105" y="2181"/>
                    <a:pt x="40000" y="2181"/>
                  </a:cubicBezTo>
                  <a:cubicBezTo>
                    <a:pt x="37894" y="2181"/>
                    <a:pt x="37894" y="6545"/>
                    <a:pt x="37894" y="6545"/>
                  </a:cubicBezTo>
                  <a:cubicBezTo>
                    <a:pt x="37894" y="6545"/>
                    <a:pt x="35789" y="8727"/>
                    <a:pt x="35789" y="8727"/>
                  </a:cubicBezTo>
                  <a:cubicBezTo>
                    <a:pt x="35789" y="10909"/>
                    <a:pt x="33684" y="10909"/>
                    <a:pt x="31578" y="10909"/>
                  </a:cubicBezTo>
                  <a:cubicBezTo>
                    <a:pt x="31578" y="10909"/>
                    <a:pt x="29473" y="10909"/>
                    <a:pt x="27368" y="10909"/>
                  </a:cubicBezTo>
                  <a:cubicBezTo>
                    <a:pt x="27368" y="10909"/>
                    <a:pt x="27368" y="10909"/>
                    <a:pt x="25263" y="8727"/>
                  </a:cubicBezTo>
                  <a:cubicBezTo>
                    <a:pt x="25263" y="8727"/>
                    <a:pt x="23157" y="15272"/>
                    <a:pt x="23157" y="17454"/>
                  </a:cubicBezTo>
                  <a:cubicBezTo>
                    <a:pt x="23157" y="19636"/>
                    <a:pt x="18947" y="13090"/>
                    <a:pt x="18947" y="10909"/>
                  </a:cubicBezTo>
                  <a:cubicBezTo>
                    <a:pt x="14736" y="8727"/>
                    <a:pt x="12631" y="15272"/>
                    <a:pt x="10526" y="15272"/>
                  </a:cubicBezTo>
                  <a:cubicBezTo>
                    <a:pt x="6315" y="15272"/>
                    <a:pt x="2105" y="15272"/>
                    <a:pt x="0" y="15272"/>
                  </a:cubicBezTo>
                  <a:cubicBezTo>
                    <a:pt x="0" y="17454"/>
                    <a:pt x="2105" y="19636"/>
                    <a:pt x="2105" y="21818"/>
                  </a:cubicBezTo>
                  <a:cubicBezTo>
                    <a:pt x="2105" y="26181"/>
                    <a:pt x="0" y="26181"/>
                    <a:pt x="0" y="30545"/>
                  </a:cubicBezTo>
                  <a:cubicBezTo>
                    <a:pt x="0" y="32727"/>
                    <a:pt x="0" y="39272"/>
                    <a:pt x="4210" y="39272"/>
                  </a:cubicBezTo>
                  <a:cubicBezTo>
                    <a:pt x="6315" y="41454"/>
                    <a:pt x="8421" y="39272"/>
                    <a:pt x="8421" y="45818"/>
                  </a:cubicBezTo>
                  <a:cubicBezTo>
                    <a:pt x="12631" y="43636"/>
                    <a:pt x="21052" y="34909"/>
                    <a:pt x="25263" y="37090"/>
                  </a:cubicBezTo>
                  <a:cubicBezTo>
                    <a:pt x="27368" y="39272"/>
                    <a:pt x="29473" y="41454"/>
                    <a:pt x="31578" y="41454"/>
                  </a:cubicBezTo>
                  <a:cubicBezTo>
                    <a:pt x="33684" y="41454"/>
                    <a:pt x="35789" y="45818"/>
                    <a:pt x="35789" y="48000"/>
                  </a:cubicBezTo>
                  <a:cubicBezTo>
                    <a:pt x="37894" y="50181"/>
                    <a:pt x="37894" y="52363"/>
                    <a:pt x="37894" y="54545"/>
                  </a:cubicBezTo>
                  <a:cubicBezTo>
                    <a:pt x="40000" y="56727"/>
                    <a:pt x="42105" y="58909"/>
                    <a:pt x="44210" y="61090"/>
                  </a:cubicBezTo>
                  <a:cubicBezTo>
                    <a:pt x="48421" y="63272"/>
                    <a:pt x="52631" y="67636"/>
                    <a:pt x="58947" y="72000"/>
                  </a:cubicBezTo>
                  <a:cubicBezTo>
                    <a:pt x="63157" y="76363"/>
                    <a:pt x="65263" y="76363"/>
                    <a:pt x="69473" y="78545"/>
                  </a:cubicBezTo>
                  <a:cubicBezTo>
                    <a:pt x="75789" y="82909"/>
                    <a:pt x="80000" y="89454"/>
                    <a:pt x="88421" y="91636"/>
                  </a:cubicBezTo>
                  <a:cubicBezTo>
                    <a:pt x="92631" y="93818"/>
                    <a:pt x="92631" y="100363"/>
                    <a:pt x="94736" y="104727"/>
                  </a:cubicBezTo>
                  <a:cubicBezTo>
                    <a:pt x="94736" y="109090"/>
                    <a:pt x="88421" y="113454"/>
                    <a:pt x="90526" y="120000"/>
                  </a:cubicBezTo>
                  <a:cubicBezTo>
                    <a:pt x="90526" y="117818"/>
                    <a:pt x="103157" y="106909"/>
                    <a:pt x="103157" y="104727"/>
                  </a:cubicBezTo>
                  <a:cubicBezTo>
                    <a:pt x="105263" y="102545"/>
                    <a:pt x="98947" y="98181"/>
                    <a:pt x="98947" y="98181"/>
                  </a:cubicBezTo>
                  <a:cubicBezTo>
                    <a:pt x="94736" y="93818"/>
                    <a:pt x="103157" y="85090"/>
                    <a:pt x="105263" y="87272"/>
                  </a:cubicBezTo>
                  <a:cubicBezTo>
                    <a:pt x="107368" y="89454"/>
                    <a:pt x="109473" y="89454"/>
                    <a:pt x="111578" y="89454"/>
                  </a:cubicBezTo>
                  <a:cubicBezTo>
                    <a:pt x="113684" y="91636"/>
                    <a:pt x="113684" y="93818"/>
                    <a:pt x="115789" y="96000"/>
                  </a:cubicBezTo>
                  <a:cubicBezTo>
                    <a:pt x="119999" y="96000"/>
                    <a:pt x="113684" y="87272"/>
                    <a:pt x="111578" y="85090"/>
                  </a:cubicBezTo>
                  <a:cubicBezTo>
                    <a:pt x="107368" y="80727"/>
                    <a:pt x="98947" y="80727"/>
                    <a:pt x="92631" y="76363"/>
                  </a:cubicBezTo>
                  <a:cubicBezTo>
                    <a:pt x="90526" y="74181"/>
                    <a:pt x="96842" y="69818"/>
                    <a:pt x="92631" y="69818"/>
                  </a:cubicBezTo>
                  <a:cubicBezTo>
                    <a:pt x="90526" y="67636"/>
                    <a:pt x="86315" y="69818"/>
                    <a:pt x="82105" y="67636"/>
                  </a:cubicBezTo>
                  <a:cubicBezTo>
                    <a:pt x="77894" y="65454"/>
                    <a:pt x="75789" y="61090"/>
                    <a:pt x="73684" y="56727"/>
                  </a:cubicBezTo>
                  <a:cubicBezTo>
                    <a:pt x="71578" y="52363"/>
                    <a:pt x="71578" y="48000"/>
                    <a:pt x="67368" y="45818"/>
                  </a:cubicBezTo>
                  <a:cubicBezTo>
                    <a:pt x="65263" y="43636"/>
                    <a:pt x="56842" y="41454"/>
                    <a:pt x="56842" y="37090"/>
                  </a:cubicBezTo>
                  <a:cubicBezTo>
                    <a:pt x="56842" y="34909"/>
                    <a:pt x="56842" y="32727"/>
                    <a:pt x="56842" y="32727"/>
                  </a:cubicBezTo>
                  <a:cubicBezTo>
                    <a:pt x="58947" y="28363"/>
                    <a:pt x="58947" y="28363"/>
                    <a:pt x="58947" y="26181"/>
                  </a:cubicBezTo>
                  <a:cubicBezTo>
                    <a:pt x="56842" y="19636"/>
                    <a:pt x="63157" y="21818"/>
                    <a:pt x="63157" y="19636"/>
                  </a:cubicBezTo>
                  <a:cubicBezTo>
                    <a:pt x="65263" y="17454"/>
                    <a:pt x="67368" y="17454"/>
                    <a:pt x="67368" y="17454"/>
                  </a:cubicBezTo>
                  <a:cubicBezTo>
                    <a:pt x="71578" y="17454"/>
                    <a:pt x="71578" y="19636"/>
                    <a:pt x="71578" y="21818"/>
                  </a:cubicBezTo>
                  <a:cubicBezTo>
                    <a:pt x="73684" y="21818"/>
                    <a:pt x="75789" y="21818"/>
                    <a:pt x="77894" y="21818"/>
                  </a:cubicBezTo>
                  <a:cubicBezTo>
                    <a:pt x="77894" y="19636"/>
                    <a:pt x="75789" y="21818"/>
                    <a:pt x="77894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7" name="Google Shape;947;g90e2d1f501_0_5781"/>
            <p:cNvSpPr/>
            <p:nvPr/>
          </p:nvSpPr>
          <p:spPr>
            <a:xfrm>
              <a:off x="12330767" y="6685324"/>
              <a:ext cx="251700" cy="23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333" y="48000"/>
                  </a:moveTo>
                  <a:cubicBezTo>
                    <a:pt x="66666" y="48000"/>
                    <a:pt x="80000" y="38400"/>
                    <a:pt x="93333" y="43200"/>
                  </a:cubicBezTo>
                  <a:cubicBezTo>
                    <a:pt x="102222" y="43200"/>
                    <a:pt x="111111" y="48000"/>
                    <a:pt x="120000" y="52800"/>
                  </a:cubicBezTo>
                  <a:cubicBezTo>
                    <a:pt x="115555" y="43200"/>
                    <a:pt x="115555" y="33600"/>
                    <a:pt x="111111" y="19200"/>
                  </a:cubicBezTo>
                  <a:cubicBezTo>
                    <a:pt x="97777" y="28800"/>
                    <a:pt x="84444" y="19200"/>
                    <a:pt x="75555" y="14400"/>
                  </a:cubicBezTo>
                  <a:cubicBezTo>
                    <a:pt x="66666" y="9600"/>
                    <a:pt x="62222" y="9600"/>
                    <a:pt x="57777" y="0"/>
                  </a:cubicBezTo>
                  <a:cubicBezTo>
                    <a:pt x="57777" y="0"/>
                    <a:pt x="48888" y="4800"/>
                    <a:pt x="48888" y="9600"/>
                  </a:cubicBezTo>
                  <a:cubicBezTo>
                    <a:pt x="40000" y="14400"/>
                    <a:pt x="44444" y="38400"/>
                    <a:pt x="26666" y="33600"/>
                  </a:cubicBezTo>
                  <a:cubicBezTo>
                    <a:pt x="17777" y="28800"/>
                    <a:pt x="8888" y="33600"/>
                    <a:pt x="4444" y="33600"/>
                  </a:cubicBezTo>
                  <a:cubicBezTo>
                    <a:pt x="0" y="38400"/>
                    <a:pt x="4444" y="52800"/>
                    <a:pt x="4444" y="52800"/>
                  </a:cubicBezTo>
                  <a:cubicBezTo>
                    <a:pt x="4444" y="52800"/>
                    <a:pt x="13333" y="48000"/>
                    <a:pt x="13333" y="48000"/>
                  </a:cubicBezTo>
                  <a:cubicBezTo>
                    <a:pt x="17777" y="48000"/>
                    <a:pt x="17777" y="57600"/>
                    <a:pt x="17777" y="62400"/>
                  </a:cubicBezTo>
                  <a:cubicBezTo>
                    <a:pt x="17777" y="52800"/>
                    <a:pt x="22222" y="38400"/>
                    <a:pt x="26666" y="48000"/>
                  </a:cubicBezTo>
                  <a:cubicBezTo>
                    <a:pt x="31111" y="62400"/>
                    <a:pt x="40000" y="72000"/>
                    <a:pt x="48888" y="81600"/>
                  </a:cubicBezTo>
                  <a:cubicBezTo>
                    <a:pt x="62222" y="96000"/>
                    <a:pt x="84444" y="105600"/>
                    <a:pt x="102222" y="120000"/>
                  </a:cubicBezTo>
                  <a:cubicBezTo>
                    <a:pt x="102222" y="110400"/>
                    <a:pt x="102222" y="110400"/>
                    <a:pt x="93333" y="105600"/>
                  </a:cubicBezTo>
                  <a:cubicBezTo>
                    <a:pt x="84444" y="100800"/>
                    <a:pt x="75555" y="96000"/>
                    <a:pt x="71111" y="91200"/>
                  </a:cubicBezTo>
                  <a:cubicBezTo>
                    <a:pt x="62222" y="81600"/>
                    <a:pt x="40000" y="48000"/>
                    <a:pt x="53333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8" name="Google Shape;948;g90e2d1f501_0_5781"/>
            <p:cNvSpPr/>
            <p:nvPr/>
          </p:nvSpPr>
          <p:spPr>
            <a:xfrm>
              <a:off x="11470892" y="6414553"/>
              <a:ext cx="6177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272" y="65263"/>
                  </a:moveTo>
                  <a:cubicBezTo>
                    <a:pt x="105454" y="61052"/>
                    <a:pt x="100000" y="69473"/>
                    <a:pt x="101818" y="63157"/>
                  </a:cubicBezTo>
                  <a:cubicBezTo>
                    <a:pt x="101818" y="61052"/>
                    <a:pt x="107272" y="50526"/>
                    <a:pt x="109090" y="50526"/>
                  </a:cubicBezTo>
                  <a:cubicBezTo>
                    <a:pt x="110909" y="48421"/>
                    <a:pt x="112727" y="52631"/>
                    <a:pt x="114545" y="48421"/>
                  </a:cubicBezTo>
                  <a:cubicBezTo>
                    <a:pt x="116363" y="42105"/>
                    <a:pt x="114545" y="37894"/>
                    <a:pt x="118181" y="31578"/>
                  </a:cubicBezTo>
                  <a:cubicBezTo>
                    <a:pt x="120000" y="27368"/>
                    <a:pt x="110909" y="27368"/>
                    <a:pt x="109090" y="27368"/>
                  </a:cubicBezTo>
                  <a:cubicBezTo>
                    <a:pt x="105454" y="27368"/>
                    <a:pt x="103636" y="25263"/>
                    <a:pt x="103636" y="23157"/>
                  </a:cubicBezTo>
                  <a:cubicBezTo>
                    <a:pt x="101818" y="23157"/>
                    <a:pt x="100000" y="23157"/>
                    <a:pt x="100000" y="23157"/>
                  </a:cubicBezTo>
                  <a:cubicBezTo>
                    <a:pt x="96363" y="23157"/>
                    <a:pt x="87272" y="18947"/>
                    <a:pt x="87272" y="14736"/>
                  </a:cubicBezTo>
                  <a:cubicBezTo>
                    <a:pt x="85454" y="21052"/>
                    <a:pt x="80000" y="10526"/>
                    <a:pt x="78181" y="10526"/>
                  </a:cubicBezTo>
                  <a:cubicBezTo>
                    <a:pt x="74545" y="8421"/>
                    <a:pt x="70909" y="6315"/>
                    <a:pt x="69090" y="2105"/>
                  </a:cubicBezTo>
                  <a:cubicBezTo>
                    <a:pt x="67272" y="0"/>
                    <a:pt x="63636" y="0"/>
                    <a:pt x="61818" y="2105"/>
                  </a:cubicBezTo>
                  <a:cubicBezTo>
                    <a:pt x="60000" y="4210"/>
                    <a:pt x="58181" y="8421"/>
                    <a:pt x="60000" y="10526"/>
                  </a:cubicBezTo>
                  <a:cubicBezTo>
                    <a:pt x="60000" y="12631"/>
                    <a:pt x="56363" y="14736"/>
                    <a:pt x="54545" y="16842"/>
                  </a:cubicBezTo>
                  <a:cubicBezTo>
                    <a:pt x="52727" y="16842"/>
                    <a:pt x="49090" y="16842"/>
                    <a:pt x="47272" y="21052"/>
                  </a:cubicBezTo>
                  <a:cubicBezTo>
                    <a:pt x="47272" y="23157"/>
                    <a:pt x="45454" y="25263"/>
                    <a:pt x="43636" y="25263"/>
                  </a:cubicBezTo>
                  <a:cubicBezTo>
                    <a:pt x="40000" y="25263"/>
                    <a:pt x="38181" y="25263"/>
                    <a:pt x="36363" y="23157"/>
                  </a:cubicBezTo>
                  <a:cubicBezTo>
                    <a:pt x="32727" y="23157"/>
                    <a:pt x="32727" y="21052"/>
                    <a:pt x="29090" y="21052"/>
                  </a:cubicBezTo>
                  <a:cubicBezTo>
                    <a:pt x="25454" y="18947"/>
                    <a:pt x="36363" y="33684"/>
                    <a:pt x="29090" y="33684"/>
                  </a:cubicBezTo>
                  <a:cubicBezTo>
                    <a:pt x="23636" y="33684"/>
                    <a:pt x="20000" y="35789"/>
                    <a:pt x="16363" y="31578"/>
                  </a:cubicBezTo>
                  <a:cubicBezTo>
                    <a:pt x="14545" y="29473"/>
                    <a:pt x="1818" y="33684"/>
                    <a:pt x="1818" y="35789"/>
                  </a:cubicBezTo>
                  <a:cubicBezTo>
                    <a:pt x="1818" y="37894"/>
                    <a:pt x="7272" y="37894"/>
                    <a:pt x="3636" y="40000"/>
                  </a:cubicBezTo>
                  <a:cubicBezTo>
                    <a:pt x="0" y="42105"/>
                    <a:pt x="5454" y="44210"/>
                    <a:pt x="7272" y="44210"/>
                  </a:cubicBezTo>
                  <a:cubicBezTo>
                    <a:pt x="10909" y="46315"/>
                    <a:pt x="27272" y="48421"/>
                    <a:pt x="27272" y="52631"/>
                  </a:cubicBezTo>
                  <a:cubicBezTo>
                    <a:pt x="27272" y="54736"/>
                    <a:pt x="23636" y="54736"/>
                    <a:pt x="25454" y="58947"/>
                  </a:cubicBezTo>
                  <a:cubicBezTo>
                    <a:pt x="29090" y="63157"/>
                    <a:pt x="30909" y="63157"/>
                    <a:pt x="34545" y="65263"/>
                  </a:cubicBezTo>
                  <a:cubicBezTo>
                    <a:pt x="38181" y="67368"/>
                    <a:pt x="32727" y="71578"/>
                    <a:pt x="36363" y="73684"/>
                  </a:cubicBezTo>
                  <a:cubicBezTo>
                    <a:pt x="36363" y="73684"/>
                    <a:pt x="40000" y="80000"/>
                    <a:pt x="40000" y="80000"/>
                  </a:cubicBezTo>
                  <a:cubicBezTo>
                    <a:pt x="38181" y="82105"/>
                    <a:pt x="36363" y="75789"/>
                    <a:pt x="34545" y="75789"/>
                  </a:cubicBezTo>
                  <a:cubicBezTo>
                    <a:pt x="32727" y="75789"/>
                    <a:pt x="34545" y="101052"/>
                    <a:pt x="29090" y="103157"/>
                  </a:cubicBezTo>
                  <a:cubicBezTo>
                    <a:pt x="34545" y="107368"/>
                    <a:pt x="41818" y="113684"/>
                    <a:pt x="49090" y="111578"/>
                  </a:cubicBezTo>
                  <a:cubicBezTo>
                    <a:pt x="50909" y="111578"/>
                    <a:pt x="52727" y="109473"/>
                    <a:pt x="54545" y="111578"/>
                  </a:cubicBezTo>
                  <a:cubicBezTo>
                    <a:pt x="56363" y="111578"/>
                    <a:pt x="58181" y="113684"/>
                    <a:pt x="60000" y="115789"/>
                  </a:cubicBezTo>
                  <a:cubicBezTo>
                    <a:pt x="63636" y="117894"/>
                    <a:pt x="74545" y="119999"/>
                    <a:pt x="72727" y="113684"/>
                  </a:cubicBezTo>
                  <a:cubicBezTo>
                    <a:pt x="70909" y="103157"/>
                    <a:pt x="80000" y="98947"/>
                    <a:pt x="85454" y="101052"/>
                  </a:cubicBezTo>
                  <a:cubicBezTo>
                    <a:pt x="92727" y="103157"/>
                    <a:pt x="96363" y="109473"/>
                    <a:pt x="103636" y="105263"/>
                  </a:cubicBezTo>
                  <a:cubicBezTo>
                    <a:pt x="107272" y="103157"/>
                    <a:pt x="109090" y="101052"/>
                    <a:pt x="112727" y="98947"/>
                  </a:cubicBezTo>
                  <a:cubicBezTo>
                    <a:pt x="112727" y="98947"/>
                    <a:pt x="116363" y="94736"/>
                    <a:pt x="112727" y="94736"/>
                  </a:cubicBezTo>
                  <a:cubicBezTo>
                    <a:pt x="109090" y="92631"/>
                    <a:pt x="105454" y="84210"/>
                    <a:pt x="107272" y="80000"/>
                  </a:cubicBezTo>
                  <a:cubicBezTo>
                    <a:pt x="110909" y="75789"/>
                    <a:pt x="109090" y="75789"/>
                    <a:pt x="107272" y="71578"/>
                  </a:cubicBezTo>
                  <a:cubicBezTo>
                    <a:pt x="107272" y="69473"/>
                    <a:pt x="107272" y="67368"/>
                    <a:pt x="107272" y="65263"/>
                  </a:cubicBezTo>
                  <a:cubicBezTo>
                    <a:pt x="105454" y="63157"/>
                    <a:pt x="107272" y="67368"/>
                    <a:pt x="107272" y="652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9" name="Google Shape;949;g90e2d1f501_0_5781"/>
            <p:cNvSpPr/>
            <p:nvPr/>
          </p:nvSpPr>
          <p:spPr>
            <a:xfrm>
              <a:off x="11983632" y="6621614"/>
              <a:ext cx="2070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727" y="8000"/>
                  </a:moveTo>
                  <a:cubicBezTo>
                    <a:pt x="76363" y="0"/>
                    <a:pt x="65454" y="8000"/>
                    <a:pt x="49090" y="8000"/>
                  </a:cubicBezTo>
                  <a:cubicBezTo>
                    <a:pt x="38181" y="8000"/>
                    <a:pt x="49090" y="8000"/>
                    <a:pt x="43636" y="16000"/>
                  </a:cubicBezTo>
                  <a:cubicBezTo>
                    <a:pt x="38181" y="16000"/>
                    <a:pt x="27272" y="16000"/>
                    <a:pt x="27272" y="16000"/>
                  </a:cubicBezTo>
                  <a:cubicBezTo>
                    <a:pt x="21818" y="16000"/>
                    <a:pt x="16363" y="40000"/>
                    <a:pt x="16363" y="40000"/>
                  </a:cubicBezTo>
                  <a:cubicBezTo>
                    <a:pt x="10909" y="48000"/>
                    <a:pt x="0" y="80000"/>
                    <a:pt x="5454" y="72000"/>
                  </a:cubicBezTo>
                  <a:cubicBezTo>
                    <a:pt x="16363" y="72000"/>
                    <a:pt x="16363" y="64000"/>
                    <a:pt x="21818" y="80000"/>
                  </a:cubicBezTo>
                  <a:cubicBezTo>
                    <a:pt x="21818" y="96000"/>
                    <a:pt x="27272" y="88000"/>
                    <a:pt x="38181" y="88000"/>
                  </a:cubicBezTo>
                  <a:cubicBezTo>
                    <a:pt x="43636" y="88000"/>
                    <a:pt x="54545" y="88000"/>
                    <a:pt x="60000" y="80000"/>
                  </a:cubicBezTo>
                  <a:cubicBezTo>
                    <a:pt x="65454" y="64000"/>
                    <a:pt x="70909" y="72000"/>
                    <a:pt x="70909" y="80000"/>
                  </a:cubicBezTo>
                  <a:cubicBezTo>
                    <a:pt x="87272" y="120000"/>
                    <a:pt x="81818" y="64000"/>
                    <a:pt x="87272" y="64000"/>
                  </a:cubicBezTo>
                  <a:cubicBezTo>
                    <a:pt x="92727" y="64000"/>
                    <a:pt x="92727" y="72000"/>
                    <a:pt x="98181" y="72000"/>
                  </a:cubicBezTo>
                  <a:cubicBezTo>
                    <a:pt x="103636" y="72000"/>
                    <a:pt x="109090" y="72000"/>
                    <a:pt x="114545" y="64000"/>
                  </a:cubicBezTo>
                  <a:cubicBezTo>
                    <a:pt x="120000" y="56000"/>
                    <a:pt x="120000" y="56000"/>
                    <a:pt x="120000" y="40000"/>
                  </a:cubicBezTo>
                  <a:cubicBezTo>
                    <a:pt x="120000" y="40000"/>
                    <a:pt x="103636" y="32000"/>
                    <a:pt x="98181" y="32000"/>
                  </a:cubicBezTo>
                  <a:cubicBezTo>
                    <a:pt x="92727" y="24000"/>
                    <a:pt x="92727" y="16000"/>
                    <a:pt x="92727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0" name="Google Shape;950;g90e2d1f501_0_5781"/>
            <p:cNvSpPr/>
            <p:nvPr/>
          </p:nvSpPr>
          <p:spPr>
            <a:xfrm>
              <a:off x="11808475" y="6395439"/>
              <a:ext cx="1944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71" y="83076"/>
                  </a:moveTo>
                  <a:cubicBezTo>
                    <a:pt x="102857" y="83076"/>
                    <a:pt x="120000" y="64615"/>
                    <a:pt x="114285" y="55384"/>
                  </a:cubicBezTo>
                  <a:cubicBezTo>
                    <a:pt x="114285" y="46153"/>
                    <a:pt x="108571" y="27692"/>
                    <a:pt x="102857" y="27692"/>
                  </a:cubicBezTo>
                  <a:cubicBezTo>
                    <a:pt x="97142" y="18461"/>
                    <a:pt x="85714" y="0"/>
                    <a:pt x="74285" y="0"/>
                  </a:cubicBezTo>
                  <a:cubicBezTo>
                    <a:pt x="62857" y="0"/>
                    <a:pt x="57142" y="9230"/>
                    <a:pt x="45714" y="9230"/>
                  </a:cubicBezTo>
                  <a:cubicBezTo>
                    <a:pt x="34285" y="9230"/>
                    <a:pt x="28571" y="0"/>
                    <a:pt x="17142" y="9230"/>
                  </a:cubicBezTo>
                  <a:cubicBezTo>
                    <a:pt x="0" y="27692"/>
                    <a:pt x="17142" y="46153"/>
                    <a:pt x="28571" y="55384"/>
                  </a:cubicBezTo>
                  <a:cubicBezTo>
                    <a:pt x="40000" y="64615"/>
                    <a:pt x="45714" y="64615"/>
                    <a:pt x="57142" y="83076"/>
                  </a:cubicBezTo>
                  <a:cubicBezTo>
                    <a:pt x="57142" y="92307"/>
                    <a:pt x="68571" y="92307"/>
                    <a:pt x="68571" y="83076"/>
                  </a:cubicBezTo>
                  <a:cubicBezTo>
                    <a:pt x="68571" y="92307"/>
                    <a:pt x="97142" y="120000"/>
                    <a:pt x="102857" y="120000"/>
                  </a:cubicBezTo>
                  <a:cubicBezTo>
                    <a:pt x="102857" y="101538"/>
                    <a:pt x="102857" y="92307"/>
                    <a:pt x="108571" y="83076"/>
                  </a:cubicBezTo>
                  <a:cubicBezTo>
                    <a:pt x="108571" y="83076"/>
                    <a:pt x="97142" y="92307"/>
                    <a:pt x="108571" y="8307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1" name="Google Shape;951;g90e2d1f501_0_5781"/>
            <p:cNvSpPr/>
            <p:nvPr/>
          </p:nvSpPr>
          <p:spPr>
            <a:xfrm>
              <a:off x="11967710" y="6481448"/>
              <a:ext cx="35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30000" y="60000"/>
                    <a:pt x="30000" y="90000"/>
                  </a:cubicBezTo>
                  <a:cubicBezTo>
                    <a:pt x="30000" y="120000"/>
                    <a:pt x="90000" y="120000"/>
                    <a:pt x="120000" y="120000"/>
                  </a:cubicBezTo>
                  <a:cubicBezTo>
                    <a:pt x="120000" y="60000"/>
                    <a:pt x="120000" y="30000"/>
                    <a:pt x="60000" y="0"/>
                  </a:cubicBezTo>
                  <a:cubicBezTo>
                    <a:pt x="0" y="30000"/>
                    <a:pt x="90000" y="3000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2" name="Google Shape;952;g90e2d1f501_0_5781"/>
            <p:cNvSpPr/>
            <p:nvPr/>
          </p:nvSpPr>
          <p:spPr>
            <a:xfrm>
              <a:off x="11853060" y="6264832"/>
              <a:ext cx="1878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93333"/>
                  </a:moveTo>
                  <a:cubicBezTo>
                    <a:pt x="42000" y="80000"/>
                    <a:pt x="78000" y="106666"/>
                    <a:pt x="84000" y="120000"/>
                  </a:cubicBezTo>
                  <a:cubicBezTo>
                    <a:pt x="90000" y="106666"/>
                    <a:pt x="90000" y="93333"/>
                    <a:pt x="84000" y="86666"/>
                  </a:cubicBezTo>
                  <a:cubicBezTo>
                    <a:pt x="78000" y="60000"/>
                    <a:pt x="90000" y="73333"/>
                    <a:pt x="102000" y="73333"/>
                  </a:cubicBezTo>
                  <a:cubicBezTo>
                    <a:pt x="114000" y="66666"/>
                    <a:pt x="114000" y="53333"/>
                    <a:pt x="108000" y="40000"/>
                  </a:cubicBezTo>
                  <a:cubicBezTo>
                    <a:pt x="108000" y="40000"/>
                    <a:pt x="120000" y="33333"/>
                    <a:pt x="120000" y="33333"/>
                  </a:cubicBezTo>
                  <a:cubicBezTo>
                    <a:pt x="120000" y="20000"/>
                    <a:pt x="120000" y="13333"/>
                    <a:pt x="114000" y="0"/>
                  </a:cubicBezTo>
                  <a:cubicBezTo>
                    <a:pt x="114000" y="0"/>
                    <a:pt x="90000" y="6666"/>
                    <a:pt x="90000" y="6666"/>
                  </a:cubicBezTo>
                  <a:cubicBezTo>
                    <a:pt x="78000" y="6666"/>
                    <a:pt x="72000" y="6666"/>
                    <a:pt x="60000" y="20000"/>
                  </a:cubicBezTo>
                  <a:cubicBezTo>
                    <a:pt x="60000" y="20000"/>
                    <a:pt x="78000" y="33333"/>
                    <a:pt x="72000" y="40000"/>
                  </a:cubicBezTo>
                  <a:cubicBezTo>
                    <a:pt x="60000" y="53333"/>
                    <a:pt x="54000" y="26666"/>
                    <a:pt x="60000" y="26666"/>
                  </a:cubicBezTo>
                  <a:cubicBezTo>
                    <a:pt x="60000" y="26666"/>
                    <a:pt x="42000" y="33333"/>
                    <a:pt x="42000" y="40000"/>
                  </a:cubicBezTo>
                  <a:cubicBezTo>
                    <a:pt x="42000" y="46666"/>
                    <a:pt x="36000" y="46666"/>
                    <a:pt x="30000" y="53333"/>
                  </a:cubicBezTo>
                  <a:cubicBezTo>
                    <a:pt x="30000" y="60000"/>
                    <a:pt x="18000" y="80000"/>
                    <a:pt x="30000" y="80000"/>
                  </a:cubicBezTo>
                  <a:cubicBezTo>
                    <a:pt x="30000" y="80000"/>
                    <a:pt x="24000" y="80000"/>
                    <a:pt x="18000" y="80000"/>
                  </a:cubicBezTo>
                  <a:cubicBezTo>
                    <a:pt x="18000" y="80000"/>
                    <a:pt x="24000" y="80000"/>
                    <a:pt x="24000" y="80000"/>
                  </a:cubicBezTo>
                  <a:cubicBezTo>
                    <a:pt x="24000" y="80000"/>
                    <a:pt x="18000" y="80000"/>
                    <a:pt x="18000" y="80000"/>
                  </a:cubicBezTo>
                  <a:cubicBezTo>
                    <a:pt x="12000" y="86666"/>
                    <a:pt x="24000" y="93333"/>
                    <a:pt x="24000" y="93333"/>
                  </a:cubicBezTo>
                  <a:cubicBezTo>
                    <a:pt x="24000" y="86666"/>
                    <a:pt x="12000" y="86666"/>
                    <a:pt x="12000" y="86666"/>
                  </a:cubicBezTo>
                  <a:cubicBezTo>
                    <a:pt x="12000" y="86666"/>
                    <a:pt x="18000" y="93333"/>
                    <a:pt x="18000" y="93333"/>
                  </a:cubicBezTo>
                  <a:cubicBezTo>
                    <a:pt x="18000" y="93333"/>
                    <a:pt x="12000" y="86666"/>
                    <a:pt x="6000" y="93333"/>
                  </a:cubicBezTo>
                  <a:cubicBezTo>
                    <a:pt x="6000" y="93333"/>
                    <a:pt x="12000" y="100000"/>
                    <a:pt x="12000" y="100000"/>
                  </a:cubicBezTo>
                  <a:cubicBezTo>
                    <a:pt x="12000" y="93333"/>
                    <a:pt x="6000" y="93333"/>
                    <a:pt x="0" y="100000"/>
                  </a:cubicBezTo>
                  <a:cubicBezTo>
                    <a:pt x="6000" y="100000"/>
                    <a:pt x="24000" y="106666"/>
                    <a:pt x="30000" y="93333"/>
                  </a:cubicBezTo>
                  <a:cubicBezTo>
                    <a:pt x="30000" y="93333"/>
                    <a:pt x="30000" y="100000"/>
                    <a:pt x="30000" y="9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3" name="Google Shape;953;g90e2d1f501_0_5781"/>
            <p:cNvSpPr/>
            <p:nvPr/>
          </p:nvSpPr>
          <p:spPr>
            <a:xfrm>
              <a:off x="12079172" y="5984503"/>
              <a:ext cx="1401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14545"/>
                  </a:moveTo>
                  <a:cubicBezTo>
                    <a:pt x="80000" y="109090"/>
                    <a:pt x="48000" y="98181"/>
                    <a:pt x="64000" y="92727"/>
                  </a:cubicBezTo>
                  <a:cubicBezTo>
                    <a:pt x="72000" y="87272"/>
                    <a:pt x="72000" y="70909"/>
                    <a:pt x="88000" y="65454"/>
                  </a:cubicBezTo>
                  <a:cubicBezTo>
                    <a:pt x="88000" y="65454"/>
                    <a:pt x="88000" y="70909"/>
                    <a:pt x="88000" y="70909"/>
                  </a:cubicBezTo>
                  <a:cubicBezTo>
                    <a:pt x="96000" y="70909"/>
                    <a:pt x="120000" y="60000"/>
                    <a:pt x="120000" y="54545"/>
                  </a:cubicBezTo>
                  <a:cubicBezTo>
                    <a:pt x="120000" y="49090"/>
                    <a:pt x="88000" y="49090"/>
                    <a:pt x="88000" y="38181"/>
                  </a:cubicBezTo>
                  <a:cubicBezTo>
                    <a:pt x="88000" y="32727"/>
                    <a:pt x="80000" y="32727"/>
                    <a:pt x="80000" y="27272"/>
                  </a:cubicBezTo>
                  <a:cubicBezTo>
                    <a:pt x="80000" y="21818"/>
                    <a:pt x="96000" y="27272"/>
                    <a:pt x="96000" y="21818"/>
                  </a:cubicBezTo>
                  <a:cubicBezTo>
                    <a:pt x="96000" y="16363"/>
                    <a:pt x="96000" y="10909"/>
                    <a:pt x="96000" y="5454"/>
                  </a:cubicBezTo>
                  <a:cubicBezTo>
                    <a:pt x="96000" y="0"/>
                    <a:pt x="96000" y="5454"/>
                    <a:pt x="88000" y="5454"/>
                  </a:cubicBezTo>
                  <a:cubicBezTo>
                    <a:pt x="64000" y="5454"/>
                    <a:pt x="72000" y="10909"/>
                    <a:pt x="56000" y="21818"/>
                  </a:cubicBezTo>
                  <a:cubicBezTo>
                    <a:pt x="48000" y="27272"/>
                    <a:pt x="24000" y="16363"/>
                    <a:pt x="16000" y="27272"/>
                  </a:cubicBezTo>
                  <a:cubicBezTo>
                    <a:pt x="0" y="38181"/>
                    <a:pt x="24000" y="38181"/>
                    <a:pt x="32000" y="32727"/>
                  </a:cubicBezTo>
                  <a:cubicBezTo>
                    <a:pt x="40000" y="27272"/>
                    <a:pt x="56000" y="32727"/>
                    <a:pt x="48000" y="43636"/>
                  </a:cubicBezTo>
                  <a:cubicBezTo>
                    <a:pt x="48000" y="38181"/>
                    <a:pt x="32000" y="32727"/>
                    <a:pt x="32000" y="43636"/>
                  </a:cubicBezTo>
                  <a:cubicBezTo>
                    <a:pt x="24000" y="43636"/>
                    <a:pt x="16000" y="49090"/>
                    <a:pt x="16000" y="43636"/>
                  </a:cubicBezTo>
                  <a:cubicBezTo>
                    <a:pt x="16000" y="49090"/>
                    <a:pt x="0" y="38181"/>
                    <a:pt x="0" y="49090"/>
                  </a:cubicBezTo>
                  <a:cubicBezTo>
                    <a:pt x="0" y="60000"/>
                    <a:pt x="0" y="65454"/>
                    <a:pt x="0" y="76363"/>
                  </a:cubicBezTo>
                  <a:cubicBezTo>
                    <a:pt x="8000" y="81818"/>
                    <a:pt x="16000" y="81818"/>
                    <a:pt x="16000" y="87272"/>
                  </a:cubicBezTo>
                  <a:cubicBezTo>
                    <a:pt x="24000" y="98181"/>
                    <a:pt x="8000" y="103636"/>
                    <a:pt x="16000" y="109090"/>
                  </a:cubicBezTo>
                  <a:cubicBezTo>
                    <a:pt x="32000" y="120000"/>
                    <a:pt x="64000" y="114545"/>
                    <a:pt x="80000" y="11454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4" name="Google Shape;954;g90e2d1f501_0_5781"/>
            <p:cNvSpPr/>
            <p:nvPr/>
          </p:nvSpPr>
          <p:spPr>
            <a:xfrm>
              <a:off x="11977264" y="6172453"/>
              <a:ext cx="417300" cy="48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333" y="55384"/>
                  </a:moveTo>
                  <a:cubicBezTo>
                    <a:pt x="114666" y="50769"/>
                    <a:pt x="114666" y="46153"/>
                    <a:pt x="114666" y="41538"/>
                  </a:cubicBezTo>
                  <a:cubicBezTo>
                    <a:pt x="112000" y="36923"/>
                    <a:pt x="109333" y="34615"/>
                    <a:pt x="112000" y="27692"/>
                  </a:cubicBezTo>
                  <a:cubicBezTo>
                    <a:pt x="114666" y="23076"/>
                    <a:pt x="112000" y="18461"/>
                    <a:pt x="109333" y="16153"/>
                  </a:cubicBezTo>
                  <a:cubicBezTo>
                    <a:pt x="106666" y="13846"/>
                    <a:pt x="101333" y="11538"/>
                    <a:pt x="101333" y="9230"/>
                  </a:cubicBezTo>
                  <a:cubicBezTo>
                    <a:pt x="101333" y="9230"/>
                    <a:pt x="104000" y="6923"/>
                    <a:pt x="101333" y="4615"/>
                  </a:cubicBezTo>
                  <a:cubicBezTo>
                    <a:pt x="98666" y="4615"/>
                    <a:pt x="98666" y="11538"/>
                    <a:pt x="98666" y="11538"/>
                  </a:cubicBezTo>
                  <a:cubicBezTo>
                    <a:pt x="93333" y="11538"/>
                    <a:pt x="93333" y="9230"/>
                    <a:pt x="88000" y="9230"/>
                  </a:cubicBezTo>
                  <a:cubicBezTo>
                    <a:pt x="82666" y="11538"/>
                    <a:pt x="74666" y="16153"/>
                    <a:pt x="66666" y="16153"/>
                  </a:cubicBezTo>
                  <a:cubicBezTo>
                    <a:pt x="64000" y="13846"/>
                    <a:pt x="69333" y="11538"/>
                    <a:pt x="69333" y="9230"/>
                  </a:cubicBezTo>
                  <a:cubicBezTo>
                    <a:pt x="64000" y="9230"/>
                    <a:pt x="61333" y="11538"/>
                    <a:pt x="56000" y="9230"/>
                  </a:cubicBezTo>
                  <a:cubicBezTo>
                    <a:pt x="53333" y="6923"/>
                    <a:pt x="61333" y="2307"/>
                    <a:pt x="53333" y="2307"/>
                  </a:cubicBezTo>
                  <a:cubicBezTo>
                    <a:pt x="48000" y="2307"/>
                    <a:pt x="42666" y="2307"/>
                    <a:pt x="34666" y="0"/>
                  </a:cubicBezTo>
                  <a:cubicBezTo>
                    <a:pt x="37333" y="2307"/>
                    <a:pt x="40000" y="2307"/>
                    <a:pt x="40000" y="6923"/>
                  </a:cubicBezTo>
                  <a:cubicBezTo>
                    <a:pt x="37333" y="9230"/>
                    <a:pt x="37333" y="9230"/>
                    <a:pt x="40000" y="13846"/>
                  </a:cubicBezTo>
                  <a:cubicBezTo>
                    <a:pt x="40000" y="18461"/>
                    <a:pt x="40000" y="16153"/>
                    <a:pt x="45333" y="16153"/>
                  </a:cubicBezTo>
                  <a:cubicBezTo>
                    <a:pt x="48000" y="16153"/>
                    <a:pt x="50666" y="18461"/>
                    <a:pt x="53333" y="20769"/>
                  </a:cubicBezTo>
                  <a:cubicBezTo>
                    <a:pt x="50666" y="18461"/>
                    <a:pt x="42666" y="18461"/>
                    <a:pt x="40000" y="18461"/>
                  </a:cubicBezTo>
                  <a:cubicBezTo>
                    <a:pt x="40000" y="18461"/>
                    <a:pt x="37333" y="18461"/>
                    <a:pt x="37333" y="18461"/>
                  </a:cubicBezTo>
                  <a:cubicBezTo>
                    <a:pt x="34666" y="20769"/>
                    <a:pt x="37333" y="23076"/>
                    <a:pt x="34666" y="23076"/>
                  </a:cubicBezTo>
                  <a:cubicBezTo>
                    <a:pt x="29333" y="25384"/>
                    <a:pt x="18666" y="13846"/>
                    <a:pt x="16000" y="23076"/>
                  </a:cubicBezTo>
                  <a:cubicBezTo>
                    <a:pt x="18666" y="27692"/>
                    <a:pt x="21333" y="32307"/>
                    <a:pt x="16000" y="34615"/>
                  </a:cubicBezTo>
                  <a:cubicBezTo>
                    <a:pt x="13333" y="39230"/>
                    <a:pt x="13333" y="34615"/>
                    <a:pt x="16000" y="39230"/>
                  </a:cubicBezTo>
                  <a:cubicBezTo>
                    <a:pt x="16000" y="50769"/>
                    <a:pt x="0" y="46153"/>
                    <a:pt x="2666" y="50769"/>
                  </a:cubicBezTo>
                  <a:cubicBezTo>
                    <a:pt x="2666" y="53076"/>
                    <a:pt x="5333" y="55384"/>
                    <a:pt x="5333" y="60000"/>
                  </a:cubicBezTo>
                  <a:cubicBezTo>
                    <a:pt x="5333" y="64615"/>
                    <a:pt x="2666" y="64615"/>
                    <a:pt x="5333" y="69230"/>
                  </a:cubicBezTo>
                  <a:cubicBezTo>
                    <a:pt x="8000" y="71538"/>
                    <a:pt x="0" y="76153"/>
                    <a:pt x="2666" y="76153"/>
                  </a:cubicBezTo>
                  <a:cubicBezTo>
                    <a:pt x="8000" y="78461"/>
                    <a:pt x="5333" y="83076"/>
                    <a:pt x="8000" y="85384"/>
                  </a:cubicBezTo>
                  <a:cubicBezTo>
                    <a:pt x="10666" y="92307"/>
                    <a:pt x="21333" y="90000"/>
                    <a:pt x="29333" y="92307"/>
                  </a:cubicBezTo>
                  <a:cubicBezTo>
                    <a:pt x="29333" y="92307"/>
                    <a:pt x="24000" y="110769"/>
                    <a:pt x="24000" y="113076"/>
                  </a:cubicBezTo>
                  <a:cubicBezTo>
                    <a:pt x="34666" y="113076"/>
                    <a:pt x="40000" y="110769"/>
                    <a:pt x="50666" y="113076"/>
                  </a:cubicBezTo>
                  <a:cubicBezTo>
                    <a:pt x="50666" y="113076"/>
                    <a:pt x="61333" y="120000"/>
                    <a:pt x="61333" y="117692"/>
                  </a:cubicBezTo>
                  <a:cubicBezTo>
                    <a:pt x="64000" y="113076"/>
                    <a:pt x="66666" y="113076"/>
                    <a:pt x="69333" y="115384"/>
                  </a:cubicBezTo>
                  <a:cubicBezTo>
                    <a:pt x="72000" y="117692"/>
                    <a:pt x="85333" y="110769"/>
                    <a:pt x="88000" y="113076"/>
                  </a:cubicBezTo>
                  <a:cubicBezTo>
                    <a:pt x="88000" y="113076"/>
                    <a:pt x="98666" y="115384"/>
                    <a:pt x="96000" y="113076"/>
                  </a:cubicBezTo>
                  <a:cubicBezTo>
                    <a:pt x="93333" y="106153"/>
                    <a:pt x="90666" y="106153"/>
                    <a:pt x="96000" y="103846"/>
                  </a:cubicBezTo>
                  <a:cubicBezTo>
                    <a:pt x="101333" y="99230"/>
                    <a:pt x="101333" y="99230"/>
                    <a:pt x="106666" y="99230"/>
                  </a:cubicBezTo>
                  <a:cubicBezTo>
                    <a:pt x="109333" y="96923"/>
                    <a:pt x="96000" y="87692"/>
                    <a:pt x="93333" y="85384"/>
                  </a:cubicBezTo>
                  <a:cubicBezTo>
                    <a:pt x="90666" y="85384"/>
                    <a:pt x="82666" y="73846"/>
                    <a:pt x="85333" y="71538"/>
                  </a:cubicBezTo>
                  <a:cubicBezTo>
                    <a:pt x="96000" y="69230"/>
                    <a:pt x="101333" y="66923"/>
                    <a:pt x="109333" y="60000"/>
                  </a:cubicBezTo>
                  <a:cubicBezTo>
                    <a:pt x="112000" y="57692"/>
                    <a:pt x="114666" y="66923"/>
                    <a:pt x="117333" y="64615"/>
                  </a:cubicBezTo>
                  <a:cubicBezTo>
                    <a:pt x="120000" y="62307"/>
                    <a:pt x="120000" y="57692"/>
                    <a:pt x="117333" y="55384"/>
                  </a:cubicBezTo>
                  <a:cubicBezTo>
                    <a:pt x="117333" y="53076"/>
                    <a:pt x="117333" y="55384"/>
                    <a:pt x="117333" y="5538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5" name="Google Shape;955;g90e2d1f501_0_5781"/>
            <p:cNvSpPr/>
            <p:nvPr/>
          </p:nvSpPr>
          <p:spPr>
            <a:xfrm>
              <a:off x="12712935" y="6322173"/>
              <a:ext cx="831300" cy="49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1132"/>
                  </a:moveTo>
                  <a:cubicBezTo>
                    <a:pt x="0" y="67924"/>
                    <a:pt x="9438" y="67924"/>
                    <a:pt x="12134" y="67924"/>
                  </a:cubicBezTo>
                  <a:cubicBezTo>
                    <a:pt x="14831" y="67924"/>
                    <a:pt x="17528" y="72452"/>
                    <a:pt x="21573" y="70188"/>
                  </a:cubicBezTo>
                  <a:cubicBezTo>
                    <a:pt x="22921" y="65660"/>
                    <a:pt x="26966" y="63396"/>
                    <a:pt x="29662" y="63396"/>
                  </a:cubicBezTo>
                  <a:cubicBezTo>
                    <a:pt x="33707" y="58867"/>
                    <a:pt x="41797" y="63396"/>
                    <a:pt x="44494" y="67924"/>
                  </a:cubicBezTo>
                  <a:cubicBezTo>
                    <a:pt x="48539" y="76981"/>
                    <a:pt x="49887" y="86037"/>
                    <a:pt x="53932" y="92830"/>
                  </a:cubicBezTo>
                  <a:cubicBezTo>
                    <a:pt x="56629" y="90566"/>
                    <a:pt x="56629" y="88301"/>
                    <a:pt x="59325" y="86037"/>
                  </a:cubicBezTo>
                  <a:cubicBezTo>
                    <a:pt x="62022" y="86037"/>
                    <a:pt x="62022" y="90566"/>
                    <a:pt x="63370" y="92830"/>
                  </a:cubicBezTo>
                  <a:cubicBezTo>
                    <a:pt x="64719" y="95094"/>
                    <a:pt x="76853" y="97358"/>
                    <a:pt x="76853" y="95094"/>
                  </a:cubicBezTo>
                  <a:cubicBezTo>
                    <a:pt x="76853" y="97358"/>
                    <a:pt x="68764" y="101886"/>
                    <a:pt x="68764" y="104150"/>
                  </a:cubicBezTo>
                  <a:cubicBezTo>
                    <a:pt x="70112" y="106415"/>
                    <a:pt x="75505" y="104150"/>
                    <a:pt x="74157" y="110943"/>
                  </a:cubicBezTo>
                  <a:cubicBezTo>
                    <a:pt x="72808" y="115471"/>
                    <a:pt x="76853" y="120000"/>
                    <a:pt x="79550" y="115471"/>
                  </a:cubicBezTo>
                  <a:cubicBezTo>
                    <a:pt x="82247" y="113207"/>
                    <a:pt x="86292" y="108679"/>
                    <a:pt x="90337" y="108679"/>
                  </a:cubicBezTo>
                  <a:cubicBezTo>
                    <a:pt x="94382" y="108679"/>
                    <a:pt x="95730" y="108679"/>
                    <a:pt x="97078" y="104150"/>
                  </a:cubicBezTo>
                  <a:cubicBezTo>
                    <a:pt x="97078" y="104150"/>
                    <a:pt x="93033" y="104150"/>
                    <a:pt x="91685" y="104150"/>
                  </a:cubicBezTo>
                  <a:cubicBezTo>
                    <a:pt x="88988" y="104150"/>
                    <a:pt x="86292" y="106415"/>
                    <a:pt x="84943" y="99622"/>
                  </a:cubicBezTo>
                  <a:cubicBezTo>
                    <a:pt x="80898" y="90566"/>
                    <a:pt x="94382" y="86037"/>
                    <a:pt x="97078" y="86037"/>
                  </a:cubicBezTo>
                  <a:cubicBezTo>
                    <a:pt x="99775" y="83773"/>
                    <a:pt x="102471" y="81509"/>
                    <a:pt x="105168" y="79245"/>
                  </a:cubicBezTo>
                  <a:cubicBezTo>
                    <a:pt x="106516" y="74716"/>
                    <a:pt x="109213" y="70188"/>
                    <a:pt x="113258" y="70188"/>
                  </a:cubicBezTo>
                  <a:cubicBezTo>
                    <a:pt x="114606" y="70188"/>
                    <a:pt x="117303" y="70188"/>
                    <a:pt x="117303" y="63396"/>
                  </a:cubicBezTo>
                  <a:cubicBezTo>
                    <a:pt x="117303" y="61132"/>
                    <a:pt x="115955" y="61132"/>
                    <a:pt x="115955" y="58867"/>
                  </a:cubicBezTo>
                  <a:cubicBezTo>
                    <a:pt x="115955" y="56603"/>
                    <a:pt x="118651" y="56603"/>
                    <a:pt x="118651" y="56603"/>
                  </a:cubicBezTo>
                  <a:cubicBezTo>
                    <a:pt x="118651" y="56603"/>
                    <a:pt x="115955" y="54339"/>
                    <a:pt x="115955" y="54339"/>
                  </a:cubicBezTo>
                  <a:cubicBezTo>
                    <a:pt x="115955" y="52075"/>
                    <a:pt x="120000" y="52075"/>
                    <a:pt x="118651" y="47547"/>
                  </a:cubicBezTo>
                  <a:cubicBezTo>
                    <a:pt x="118651" y="47547"/>
                    <a:pt x="115955" y="45283"/>
                    <a:pt x="114606" y="43018"/>
                  </a:cubicBezTo>
                  <a:cubicBezTo>
                    <a:pt x="113258" y="40754"/>
                    <a:pt x="111910" y="45283"/>
                    <a:pt x="110561" y="40754"/>
                  </a:cubicBezTo>
                  <a:cubicBezTo>
                    <a:pt x="109213" y="38490"/>
                    <a:pt x="107865" y="38490"/>
                    <a:pt x="105168" y="40754"/>
                  </a:cubicBezTo>
                  <a:cubicBezTo>
                    <a:pt x="103820" y="40754"/>
                    <a:pt x="102471" y="33962"/>
                    <a:pt x="101123" y="33962"/>
                  </a:cubicBezTo>
                  <a:cubicBezTo>
                    <a:pt x="99775" y="31698"/>
                    <a:pt x="98426" y="36226"/>
                    <a:pt x="97078" y="38490"/>
                  </a:cubicBezTo>
                  <a:cubicBezTo>
                    <a:pt x="95730" y="38490"/>
                    <a:pt x="94382" y="31698"/>
                    <a:pt x="93033" y="31698"/>
                  </a:cubicBezTo>
                  <a:cubicBezTo>
                    <a:pt x="91685" y="31698"/>
                    <a:pt x="87640" y="33962"/>
                    <a:pt x="87640" y="31698"/>
                  </a:cubicBezTo>
                  <a:cubicBezTo>
                    <a:pt x="87640" y="29433"/>
                    <a:pt x="87640" y="24905"/>
                    <a:pt x="86292" y="22641"/>
                  </a:cubicBezTo>
                  <a:cubicBezTo>
                    <a:pt x="84943" y="20377"/>
                    <a:pt x="82247" y="22641"/>
                    <a:pt x="80898" y="20377"/>
                  </a:cubicBezTo>
                  <a:cubicBezTo>
                    <a:pt x="79550" y="18113"/>
                    <a:pt x="78202" y="13584"/>
                    <a:pt x="80898" y="11320"/>
                  </a:cubicBezTo>
                  <a:cubicBezTo>
                    <a:pt x="82247" y="11320"/>
                    <a:pt x="79550" y="4528"/>
                    <a:pt x="78202" y="4528"/>
                  </a:cubicBezTo>
                  <a:cubicBezTo>
                    <a:pt x="76853" y="2264"/>
                    <a:pt x="72808" y="4528"/>
                    <a:pt x="71460" y="2264"/>
                  </a:cubicBezTo>
                  <a:cubicBezTo>
                    <a:pt x="67415" y="0"/>
                    <a:pt x="67415" y="13584"/>
                    <a:pt x="63370" y="4528"/>
                  </a:cubicBezTo>
                  <a:cubicBezTo>
                    <a:pt x="62022" y="4528"/>
                    <a:pt x="59325" y="6792"/>
                    <a:pt x="57977" y="6792"/>
                  </a:cubicBezTo>
                  <a:cubicBezTo>
                    <a:pt x="55280" y="9056"/>
                    <a:pt x="56629" y="20377"/>
                    <a:pt x="55280" y="20377"/>
                  </a:cubicBezTo>
                  <a:cubicBezTo>
                    <a:pt x="53932" y="20377"/>
                    <a:pt x="52584" y="15849"/>
                    <a:pt x="51235" y="15849"/>
                  </a:cubicBezTo>
                  <a:cubicBezTo>
                    <a:pt x="51235" y="15849"/>
                    <a:pt x="49887" y="18113"/>
                    <a:pt x="48539" y="18113"/>
                  </a:cubicBezTo>
                  <a:cubicBezTo>
                    <a:pt x="47191" y="18113"/>
                    <a:pt x="45842" y="15849"/>
                    <a:pt x="45842" y="13584"/>
                  </a:cubicBezTo>
                  <a:cubicBezTo>
                    <a:pt x="45842" y="11320"/>
                    <a:pt x="43146" y="15849"/>
                    <a:pt x="41797" y="15849"/>
                  </a:cubicBezTo>
                  <a:cubicBezTo>
                    <a:pt x="40449" y="15849"/>
                    <a:pt x="40449" y="13584"/>
                    <a:pt x="39101" y="13584"/>
                  </a:cubicBezTo>
                  <a:cubicBezTo>
                    <a:pt x="37752" y="13584"/>
                    <a:pt x="37752" y="15849"/>
                    <a:pt x="37752" y="18113"/>
                  </a:cubicBezTo>
                  <a:cubicBezTo>
                    <a:pt x="37752" y="18113"/>
                    <a:pt x="28314" y="11320"/>
                    <a:pt x="28314" y="11320"/>
                  </a:cubicBezTo>
                  <a:cubicBezTo>
                    <a:pt x="24269" y="9056"/>
                    <a:pt x="20224" y="9056"/>
                    <a:pt x="16179" y="9056"/>
                  </a:cubicBezTo>
                  <a:cubicBezTo>
                    <a:pt x="13483" y="9056"/>
                    <a:pt x="12134" y="13584"/>
                    <a:pt x="8089" y="13584"/>
                  </a:cubicBezTo>
                  <a:cubicBezTo>
                    <a:pt x="8089" y="20377"/>
                    <a:pt x="12134" y="20377"/>
                    <a:pt x="12134" y="24905"/>
                  </a:cubicBezTo>
                  <a:cubicBezTo>
                    <a:pt x="12134" y="27169"/>
                    <a:pt x="13483" y="29433"/>
                    <a:pt x="13483" y="31698"/>
                  </a:cubicBezTo>
                  <a:cubicBezTo>
                    <a:pt x="12134" y="33962"/>
                    <a:pt x="8089" y="33962"/>
                    <a:pt x="6741" y="36226"/>
                  </a:cubicBezTo>
                  <a:cubicBezTo>
                    <a:pt x="2696" y="40754"/>
                    <a:pt x="4044" y="45283"/>
                    <a:pt x="2696" y="52075"/>
                  </a:cubicBezTo>
                  <a:cubicBezTo>
                    <a:pt x="2696" y="56603"/>
                    <a:pt x="1348" y="58867"/>
                    <a:pt x="0" y="6113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6" name="Google Shape;956;g90e2d1f501_0_5781"/>
            <p:cNvSpPr/>
            <p:nvPr/>
          </p:nvSpPr>
          <p:spPr>
            <a:xfrm>
              <a:off x="12451788" y="6506932"/>
              <a:ext cx="280200" cy="11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108000" y="20000"/>
                    <a:pt x="104000" y="0"/>
                    <a:pt x="88000" y="0"/>
                  </a:cubicBezTo>
                  <a:cubicBezTo>
                    <a:pt x="80000" y="0"/>
                    <a:pt x="76000" y="0"/>
                    <a:pt x="68000" y="0"/>
                  </a:cubicBezTo>
                  <a:cubicBezTo>
                    <a:pt x="60000" y="0"/>
                    <a:pt x="60000" y="10000"/>
                    <a:pt x="56000" y="10000"/>
                  </a:cubicBezTo>
                  <a:cubicBezTo>
                    <a:pt x="52000" y="10000"/>
                    <a:pt x="48000" y="0"/>
                    <a:pt x="44000" y="0"/>
                  </a:cubicBezTo>
                  <a:cubicBezTo>
                    <a:pt x="40000" y="10000"/>
                    <a:pt x="36000" y="20000"/>
                    <a:pt x="32000" y="30000"/>
                  </a:cubicBezTo>
                  <a:cubicBezTo>
                    <a:pt x="24000" y="50000"/>
                    <a:pt x="0" y="40000"/>
                    <a:pt x="12000" y="90000"/>
                  </a:cubicBezTo>
                  <a:cubicBezTo>
                    <a:pt x="16000" y="110000"/>
                    <a:pt x="32000" y="120000"/>
                    <a:pt x="44000" y="110000"/>
                  </a:cubicBezTo>
                  <a:cubicBezTo>
                    <a:pt x="48000" y="110000"/>
                    <a:pt x="48000" y="90000"/>
                    <a:pt x="52000" y="90000"/>
                  </a:cubicBezTo>
                  <a:cubicBezTo>
                    <a:pt x="60000" y="90000"/>
                    <a:pt x="68000" y="90000"/>
                    <a:pt x="72000" y="90000"/>
                  </a:cubicBezTo>
                  <a:cubicBezTo>
                    <a:pt x="76000" y="90000"/>
                    <a:pt x="76000" y="70000"/>
                    <a:pt x="76000" y="60000"/>
                  </a:cubicBezTo>
                  <a:cubicBezTo>
                    <a:pt x="80000" y="50000"/>
                    <a:pt x="92000" y="70000"/>
                    <a:pt x="96000" y="70000"/>
                  </a:cubicBezTo>
                  <a:cubicBezTo>
                    <a:pt x="100000" y="70000"/>
                    <a:pt x="108000" y="70000"/>
                    <a:pt x="112000" y="70000"/>
                  </a:cubicBezTo>
                  <a:cubicBezTo>
                    <a:pt x="116000" y="70000"/>
                    <a:pt x="116000" y="5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7" name="Google Shape;957;g90e2d1f501_0_5781"/>
            <p:cNvSpPr/>
            <p:nvPr/>
          </p:nvSpPr>
          <p:spPr>
            <a:xfrm>
              <a:off x="12760703" y="6086441"/>
              <a:ext cx="439500" cy="32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085" y="99428"/>
                  </a:moveTo>
                  <a:cubicBezTo>
                    <a:pt x="35744" y="99428"/>
                    <a:pt x="40851" y="102857"/>
                    <a:pt x="45957" y="102857"/>
                  </a:cubicBezTo>
                  <a:cubicBezTo>
                    <a:pt x="45957" y="102857"/>
                    <a:pt x="58723" y="113142"/>
                    <a:pt x="58723" y="113142"/>
                  </a:cubicBezTo>
                  <a:cubicBezTo>
                    <a:pt x="58723" y="109714"/>
                    <a:pt x="61276" y="99428"/>
                    <a:pt x="63829" y="106285"/>
                  </a:cubicBezTo>
                  <a:cubicBezTo>
                    <a:pt x="68936" y="116571"/>
                    <a:pt x="71489" y="99428"/>
                    <a:pt x="74042" y="109714"/>
                  </a:cubicBezTo>
                  <a:cubicBezTo>
                    <a:pt x="76595" y="116571"/>
                    <a:pt x="81702" y="109714"/>
                    <a:pt x="84255" y="109714"/>
                  </a:cubicBezTo>
                  <a:cubicBezTo>
                    <a:pt x="86808" y="106285"/>
                    <a:pt x="91914" y="120000"/>
                    <a:pt x="91914" y="113142"/>
                  </a:cubicBezTo>
                  <a:cubicBezTo>
                    <a:pt x="94468" y="106285"/>
                    <a:pt x="91914" y="99428"/>
                    <a:pt x="97021" y="96000"/>
                  </a:cubicBezTo>
                  <a:cubicBezTo>
                    <a:pt x="99574" y="96000"/>
                    <a:pt x="104680" y="92571"/>
                    <a:pt x="107234" y="92571"/>
                  </a:cubicBezTo>
                  <a:cubicBezTo>
                    <a:pt x="104680" y="89142"/>
                    <a:pt x="102127" y="82285"/>
                    <a:pt x="102127" y="75428"/>
                  </a:cubicBezTo>
                  <a:cubicBezTo>
                    <a:pt x="102127" y="68571"/>
                    <a:pt x="107234" y="75428"/>
                    <a:pt x="112340" y="72000"/>
                  </a:cubicBezTo>
                  <a:cubicBezTo>
                    <a:pt x="117446" y="72000"/>
                    <a:pt x="120000" y="65142"/>
                    <a:pt x="114893" y="58285"/>
                  </a:cubicBezTo>
                  <a:cubicBezTo>
                    <a:pt x="112340" y="54857"/>
                    <a:pt x="109787" y="58285"/>
                    <a:pt x="107234" y="51428"/>
                  </a:cubicBezTo>
                  <a:cubicBezTo>
                    <a:pt x="104680" y="48000"/>
                    <a:pt x="102127" y="44571"/>
                    <a:pt x="99574" y="37714"/>
                  </a:cubicBezTo>
                  <a:cubicBezTo>
                    <a:pt x="97021" y="34285"/>
                    <a:pt x="97021" y="27428"/>
                    <a:pt x="97021" y="20571"/>
                  </a:cubicBezTo>
                  <a:cubicBezTo>
                    <a:pt x="99574" y="13714"/>
                    <a:pt x="91914" y="6857"/>
                    <a:pt x="89361" y="6857"/>
                  </a:cubicBezTo>
                  <a:cubicBezTo>
                    <a:pt x="86808" y="3428"/>
                    <a:pt x="86808" y="6857"/>
                    <a:pt x="84255" y="6857"/>
                  </a:cubicBezTo>
                  <a:cubicBezTo>
                    <a:pt x="79148" y="10285"/>
                    <a:pt x="79148" y="6857"/>
                    <a:pt x="76595" y="3428"/>
                  </a:cubicBezTo>
                  <a:cubicBezTo>
                    <a:pt x="74042" y="0"/>
                    <a:pt x="74042" y="6857"/>
                    <a:pt x="71489" y="6857"/>
                  </a:cubicBezTo>
                  <a:cubicBezTo>
                    <a:pt x="68936" y="6857"/>
                    <a:pt x="63829" y="0"/>
                    <a:pt x="63829" y="0"/>
                  </a:cubicBezTo>
                  <a:cubicBezTo>
                    <a:pt x="58723" y="0"/>
                    <a:pt x="58723" y="6857"/>
                    <a:pt x="56170" y="6857"/>
                  </a:cubicBezTo>
                  <a:cubicBezTo>
                    <a:pt x="51063" y="10285"/>
                    <a:pt x="48510" y="10285"/>
                    <a:pt x="43404" y="10285"/>
                  </a:cubicBezTo>
                  <a:cubicBezTo>
                    <a:pt x="40851" y="13714"/>
                    <a:pt x="43404" y="20571"/>
                    <a:pt x="43404" y="20571"/>
                  </a:cubicBezTo>
                  <a:cubicBezTo>
                    <a:pt x="40851" y="27428"/>
                    <a:pt x="33191" y="24000"/>
                    <a:pt x="33191" y="30857"/>
                  </a:cubicBezTo>
                  <a:cubicBezTo>
                    <a:pt x="30638" y="34285"/>
                    <a:pt x="30638" y="37714"/>
                    <a:pt x="30638" y="44571"/>
                  </a:cubicBezTo>
                  <a:cubicBezTo>
                    <a:pt x="30638" y="48000"/>
                    <a:pt x="22978" y="48000"/>
                    <a:pt x="20425" y="48000"/>
                  </a:cubicBezTo>
                  <a:cubicBezTo>
                    <a:pt x="12765" y="51428"/>
                    <a:pt x="10212" y="54857"/>
                    <a:pt x="2553" y="54857"/>
                  </a:cubicBezTo>
                  <a:cubicBezTo>
                    <a:pt x="5106" y="65142"/>
                    <a:pt x="12765" y="72000"/>
                    <a:pt x="5106" y="82285"/>
                  </a:cubicBezTo>
                  <a:cubicBezTo>
                    <a:pt x="0" y="85714"/>
                    <a:pt x="0" y="89142"/>
                    <a:pt x="2553" y="92571"/>
                  </a:cubicBezTo>
                  <a:cubicBezTo>
                    <a:pt x="7659" y="96000"/>
                    <a:pt x="2553" y="102857"/>
                    <a:pt x="2553" y="106285"/>
                  </a:cubicBezTo>
                  <a:cubicBezTo>
                    <a:pt x="7659" y="106285"/>
                    <a:pt x="10212" y="106285"/>
                    <a:pt x="12765" y="102857"/>
                  </a:cubicBezTo>
                  <a:cubicBezTo>
                    <a:pt x="17872" y="99428"/>
                    <a:pt x="25531" y="99428"/>
                    <a:pt x="28085" y="99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8" name="Google Shape;958;g90e2d1f501_0_5781"/>
            <p:cNvSpPr/>
            <p:nvPr/>
          </p:nvSpPr>
          <p:spPr>
            <a:xfrm>
              <a:off x="12658793" y="6067328"/>
              <a:ext cx="2706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206" y="113684"/>
                  </a:moveTo>
                  <a:cubicBezTo>
                    <a:pt x="74482" y="101052"/>
                    <a:pt x="86896" y="101052"/>
                    <a:pt x="95172" y="94736"/>
                  </a:cubicBezTo>
                  <a:cubicBezTo>
                    <a:pt x="95172" y="88421"/>
                    <a:pt x="95172" y="82105"/>
                    <a:pt x="95172" y="75789"/>
                  </a:cubicBezTo>
                  <a:cubicBezTo>
                    <a:pt x="99310" y="63157"/>
                    <a:pt x="103448" y="63157"/>
                    <a:pt x="111724" y="56842"/>
                  </a:cubicBezTo>
                  <a:cubicBezTo>
                    <a:pt x="120000" y="50526"/>
                    <a:pt x="115862" y="31578"/>
                    <a:pt x="107586" y="25263"/>
                  </a:cubicBezTo>
                  <a:cubicBezTo>
                    <a:pt x="99310" y="18947"/>
                    <a:pt x="91034" y="12631"/>
                    <a:pt x="78620" y="6315"/>
                  </a:cubicBezTo>
                  <a:cubicBezTo>
                    <a:pt x="70344" y="0"/>
                    <a:pt x="53793" y="6315"/>
                    <a:pt x="41379" y="6315"/>
                  </a:cubicBezTo>
                  <a:cubicBezTo>
                    <a:pt x="33103" y="6315"/>
                    <a:pt x="0" y="0"/>
                    <a:pt x="0" y="25263"/>
                  </a:cubicBezTo>
                  <a:cubicBezTo>
                    <a:pt x="0" y="25263"/>
                    <a:pt x="4137" y="31578"/>
                    <a:pt x="4137" y="37894"/>
                  </a:cubicBezTo>
                  <a:cubicBezTo>
                    <a:pt x="8275" y="44210"/>
                    <a:pt x="4137" y="50526"/>
                    <a:pt x="8275" y="56842"/>
                  </a:cubicBezTo>
                  <a:cubicBezTo>
                    <a:pt x="12413" y="56842"/>
                    <a:pt x="16551" y="69473"/>
                    <a:pt x="20689" y="63157"/>
                  </a:cubicBezTo>
                  <a:cubicBezTo>
                    <a:pt x="28965" y="63157"/>
                    <a:pt x="37241" y="56842"/>
                    <a:pt x="37241" y="69473"/>
                  </a:cubicBezTo>
                  <a:cubicBezTo>
                    <a:pt x="37241" y="75789"/>
                    <a:pt x="37241" y="88421"/>
                    <a:pt x="33103" y="94736"/>
                  </a:cubicBezTo>
                  <a:cubicBezTo>
                    <a:pt x="45517" y="94736"/>
                    <a:pt x="45517" y="94736"/>
                    <a:pt x="49655" y="113684"/>
                  </a:cubicBezTo>
                  <a:cubicBezTo>
                    <a:pt x="53793" y="113684"/>
                    <a:pt x="66206" y="113684"/>
                    <a:pt x="66206" y="113684"/>
                  </a:cubicBezTo>
                  <a:cubicBezTo>
                    <a:pt x="70344" y="107368"/>
                    <a:pt x="62068" y="120000"/>
                    <a:pt x="66206" y="11368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9" name="Google Shape;959;g90e2d1f501_0_5781"/>
            <p:cNvSpPr/>
            <p:nvPr/>
          </p:nvSpPr>
          <p:spPr>
            <a:xfrm>
              <a:off x="12658793" y="5955833"/>
              <a:ext cx="3345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666" y="86666"/>
                  </a:moveTo>
                  <a:cubicBezTo>
                    <a:pt x="46666" y="86666"/>
                    <a:pt x="53333" y="80000"/>
                    <a:pt x="63333" y="80000"/>
                  </a:cubicBezTo>
                  <a:cubicBezTo>
                    <a:pt x="66666" y="80000"/>
                    <a:pt x="80000" y="93333"/>
                    <a:pt x="83333" y="100000"/>
                  </a:cubicBezTo>
                  <a:cubicBezTo>
                    <a:pt x="86666" y="106666"/>
                    <a:pt x="90000" y="120000"/>
                    <a:pt x="96666" y="113333"/>
                  </a:cubicBezTo>
                  <a:cubicBezTo>
                    <a:pt x="100000" y="113333"/>
                    <a:pt x="103333" y="106666"/>
                    <a:pt x="110000" y="106666"/>
                  </a:cubicBezTo>
                  <a:cubicBezTo>
                    <a:pt x="113333" y="106666"/>
                    <a:pt x="113333" y="93333"/>
                    <a:pt x="120000" y="93333"/>
                  </a:cubicBezTo>
                  <a:cubicBezTo>
                    <a:pt x="116666" y="80000"/>
                    <a:pt x="110000" y="60000"/>
                    <a:pt x="113333" y="53333"/>
                  </a:cubicBezTo>
                  <a:cubicBezTo>
                    <a:pt x="116666" y="40000"/>
                    <a:pt x="106666" y="26666"/>
                    <a:pt x="103333" y="26666"/>
                  </a:cubicBezTo>
                  <a:cubicBezTo>
                    <a:pt x="96666" y="20000"/>
                    <a:pt x="90000" y="33333"/>
                    <a:pt x="83333" y="20000"/>
                  </a:cubicBezTo>
                  <a:cubicBezTo>
                    <a:pt x="73333" y="6666"/>
                    <a:pt x="70000" y="0"/>
                    <a:pt x="60000" y="6666"/>
                  </a:cubicBezTo>
                  <a:cubicBezTo>
                    <a:pt x="53333" y="13333"/>
                    <a:pt x="56666" y="20000"/>
                    <a:pt x="56666" y="33333"/>
                  </a:cubicBezTo>
                  <a:cubicBezTo>
                    <a:pt x="53333" y="40000"/>
                    <a:pt x="53333" y="46666"/>
                    <a:pt x="50000" y="46666"/>
                  </a:cubicBezTo>
                  <a:cubicBezTo>
                    <a:pt x="40000" y="60000"/>
                    <a:pt x="33333" y="33333"/>
                    <a:pt x="26666" y="26666"/>
                  </a:cubicBezTo>
                  <a:cubicBezTo>
                    <a:pt x="10000" y="0"/>
                    <a:pt x="0" y="73333"/>
                    <a:pt x="0" y="100000"/>
                  </a:cubicBezTo>
                  <a:cubicBezTo>
                    <a:pt x="13333" y="86666"/>
                    <a:pt x="23333" y="86666"/>
                    <a:pt x="36666" y="8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0" name="Google Shape;960;g90e2d1f501_0_5781"/>
            <p:cNvSpPr/>
            <p:nvPr/>
          </p:nvSpPr>
          <p:spPr>
            <a:xfrm>
              <a:off x="12760703" y="5853898"/>
              <a:ext cx="222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0"/>
                  </a:moveTo>
                  <a:cubicBezTo>
                    <a:pt x="85000" y="120000"/>
                    <a:pt x="95000" y="120000"/>
                    <a:pt x="100000" y="120000"/>
                  </a:cubicBezTo>
                  <a:cubicBezTo>
                    <a:pt x="100000" y="112000"/>
                    <a:pt x="110000" y="112000"/>
                    <a:pt x="110000" y="104000"/>
                  </a:cubicBezTo>
                  <a:cubicBezTo>
                    <a:pt x="110000" y="96000"/>
                    <a:pt x="110000" y="88000"/>
                    <a:pt x="110000" y="80000"/>
                  </a:cubicBezTo>
                  <a:cubicBezTo>
                    <a:pt x="105000" y="64000"/>
                    <a:pt x="100000" y="56000"/>
                    <a:pt x="105000" y="40000"/>
                  </a:cubicBezTo>
                  <a:cubicBezTo>
                    <a:pt x="115000" y="32000"/>
                    <a:pt x="120000" y="16000"/>
                    <a:pt x="120000" y="0"/>
                  </a:cubicBezTo>
                  <a:cubicBezTo>
                    <a:pt x="110000" y="24000"/>
                    <a:pt x="75000" y="0"/>
                    <a:pt x="60000" y="0"/>
                  </a:cubicBezTo>
                  <a:cubicBezTo>
                    <a:pt x="50000" y="0"/>
                    <a:pt x="40000" y="0"/>
                    <a:pt x="30000" y="8000"/>
                  </a:cubicBezTo>
                  <a:cubicBezTo>
                    <a:pt x="25000" y="8000"/>
                    <a:pt x="0" y="40000"/>
                    <a:pt x="0" y="40000"/>
                  </a:cubicBezTo>
                  <a:cubicBezTo>
                    <a:pt x="0" y="48000"/>
                    <a:pt x="15000" y="40000"/>
                    <a:pt x="10000" y="48000"/>
                  </a:cubicBezTo>
                  <a:cubicBezTo>
                    <a:pt x="10000" y="56000"/>
                    <a:pt x="10000" y="56000"/>
                    <a:pt x="10000" y="64000"/>
                  </a:cubicBezTo>
                  <a:cubicBezTo>
                    <a:pt x="15000" y="80000"/>
                    <a:pt x="35000" y="72000"/>
                    <a:pt x="35000" y="72000"/>
                  </a:cubicBezTo>
                  <a:cubicBezTo>
                    <a:pt x="35000" y="80000"/>
                    <a:pt x="30000" y="96000"/>
                    <a:pt x="30000" y="104000"/>
                  </a:cubicBezTo>
                  <a:cubicBezTo>
                    <a:pt x="35000" y="96000"/>
                    <a:pt x="45000" y="88000"/>
                    <a:pt x="55000" y="96000"/>
                  </a:cubicBezTo>
                  <a:cubicBezTo>
                    <a:pt x="65000" y="104000"/>
                    <a:pt x="70000" y="120000"/>
                    <a:pt x="8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1" name="Google Shape;961;g90e2d1f501_0_5781"/>
            <p:cNvSpPr/>
            <p:nvPr/>
          </p:nvSpPr>
          <p:spPr>
            <a:xfrm>
              <a:off x="12591917" y="6143782"/>
              <a:ext cx="1497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15000"/>
                    <a:pt x="105000" y="30000"/>
                    <a:pt x="90000" y="30000"/>
                  </a:cubicBezTo>
                  <a:cubicBezTo>
                    <a:pt x="82500" y="45000"/>
                    <a:pt x="75000" y="15000"/>
                    <a:pt x="60000" y="0"/>
                  </a:cubicBezTo>
                  <a:cubicBezTo>
                    <a:pt x="60000" y="15000"/>
                    <a:pt x="60000" y="30000"/>
                    <a:pt x="52500" y="45000"/>
                  </a:cubicBezTo>
                  <a:cubicBezTo>
                    <a:pt x="45000" y="45000"/>
                    <a:pt x="52500" y="15000"/>
                    <a:pt x="37500" y="30000"/>
                  </a:cubicBezTo>
                  <a:cubicBezTo>
                    <a:pt x="30000" y="30000"/>
                    <a:pt x="15000" y="30000"/>
                    <a:pt x="15000" y="45000"/>
                  </a:cubicBezTo>
                  <a:cubicBezTo>
                    <a:pt x="7500" y="75000"/>
                    <a:pt x="15000" y="90000"/>
                    <a:pt x="0" y="75000"/>
                  </a:cubicBezTo>
                  <a:cubicBezTo>
                    <a:pt x="0" y="75000"/>
                    <a:pt x="0" y="75000"/>
                    <a:pt x="0" y="90000"/>
                  </a:cubicBezTo>
                  <a:cubicBezTo>
                    <a:pt x="0" y="90000"/>
                    <a:pt x="7500" y="90000"/>
                    <a:pt x="15000" y="90000"/>
                  </a:cubicBezTo>
                  <a:cubicBezTo>
                    <a:pt x="30000" y="105000"/>
                    <a:pt x="45000" y="105000"/>
                    <a:pt x="60000" y="105000"/>
                  </a:cubicBezTo>
                  <a:cubicBezTo>
                    <a:pt x="75000" y="105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2" name="Google Shape;962;g90e2d1f501_0_5781"/>
            <p:cNvSpPr/>
            <p:nvPr/>
          </p:nvSpPr>
          <p:spPr>
            <a:xfrm>
              <a:off x="12359428" y="6162892"/>
              <a:ext cx="445800" cy="39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00" y="34285"/>
                  </a:moveTo>
                  <a:cubicBezTo>
                    <a:pt x="2500" y="37142"/>
                    <a:pt x="0" y="42857"/>
                    <a:pt x="0" y="45714"/>
                  </a:cubicBezTo>
                  <a:cubicBezTo>
                    <a:pt x="2500" y="48571"/>
                    <a:pt x="5000" y="54285"/>
                    <a:pt x="5000" y="57142"/>
                  </a:cubicBezTo>
                  <a:cubicBezTo>
                    <a:pt x="5000" y="62857"/>
                    <a:pt x="7500" y="71428"/>
                    <a:pt x="10000" y="77142"/>
                  </a:cubicBezTo>
                  <a:cubicBezTo>
                    <a:pt x="12500" y="85714"/>
                    <a:pt x="20000" y="82857"/>
                    <a:pt x="22500" y="88571"/>
                  </a:cubicBezTo>
                  <a:cubicBezTo>
                    <a:pt x="22500" y="88571"/>
                    <a:pt x="22500" y="94285"/>
                    <a:pt x="25000" y="94285"/>
                  </a:cubicBezTo>
                  <a:cubicBezTo>
                    <a:pt x="27500" y="97142"/>
                    <a:pt x="30000" y="91428"/>
                    <a:pt x="32500" y="91428"/>
                  </a:cubicBezTo>
                  <a:cubicBezTo>
                    <a:pt x="37500" y="88571"/>
                    <a:pt x="47500" y="100000"/>
                    <a:pt x="52500" y="102857"/>
                  </a:cubicBezTo>
                  <a:cubicBezTo>
                    <a:pt x="55000" y="105714"/>
                    <a:pt x="57500" y="111428"/>
                    <a:pt x="62500" y="105714"/>
                  </a:cubicBezTo>
                  <a:cubicBezTo>
                    <a:pt x="65000" y="102857"/>
                    <a:pt x="77500" y="105714"/>
                    <a:pt x="82500" y="105714"/>
                  </a:cubicBezTo>
                  <a:cubicBezTo>
                    <a:pt x="90000" y="105714"/>
                    <a:pt x="92500" y="111428"/>
                    <a:pt x="97500" y="117142"/>
                  </a:cubicBezTo>
                  <a:cubicBezTo>
                    <a:pt x="100000" y="120000"/>
                    <a:pt x="100000" y="102857"/>
                    <a:pt x="102500" y="100000"/>
                  </a:cubicBezTo>
                  <a:cubicBezTo>
                    <a:pt x="105000" y="97142"/>
                    <a:pt x="107500" y="94285"/>
                    <a:pt x="110000" y="91428"/>
                  </a:cubicBezTo>
                  <a:cubicBezTo>
                    <a:pt x="112500" y="91428"/>
                    <a:pt x="120000" y="91428"/>
                    <a:pt x="120000" y="88571"/>
                  </a:cubicBezTo>
                  <a:cubicBezTo>
                    <a:pt x="117500" y="80000"/>
                    <a:pt x="117500" y="77142"/>
                    <a:pt x="112500" y="74285"/>
                  </a:cubicBezTo>
                  <a:cubicBezTo>
                    <a:pt x="107500" y="68571"/>
                    <a:pt x="115000" y="60000"/>
                    <a:pt x="110000" y="54285"/>
                  </a:cubicBezTo>
                  <a:cubicBezTo>
                    <a:pt x="105000" y="51428"/>
                    <a:pt x="117500" y="40000"/>
                    <a:pt x="115000" y="34285"/>
                  </a:cubicBezTo>
                  <a:cubicBezTo>
                    <a:pt x="112500" y="28571"/>
                    <a:pt x="110000" y="25714"/>
                    <a:pt x="110000" y="20000"/>
                  </a:cubicBezTo>
                  <a:cubicBezTo>
                    <a:pt x="110000" y="17142"/>
                    <a:pt x="110000" y="14285"/>
                    <a:pt x="105000" y="14285"/>
                  </a:cubicBezTo>
                  <a:cubicBezTo>
                    <a:pt x="92500" y="8571"/>
                    <a:pt x="75000" y="17142"/>
                    <a:pt x="62500" y="11428"/>
                  </a:cubicBezTo>
                  <a:cubicBezTo>
                    <a:pt x="62500" y="20000"/>
                    <a:pt x="52500" y="5714"/>
                    <a:pt x="50000" y="5714"/>
                  </a:cubicBezTo>
                  <a:cubicBezTo>
                    <a:pt x="42500" y="0"/>
                    <a:pt x="37500" y="5714"/>
                    <a:pt x="32500" y="11428"/>
                  </a:cubicBezTo>
                  <a:cubicBezTo>
                    <a:pt x="25000" y="14285"/>
                    <a:pt x="20000" y="17142"/>
                    <a:pt x="15000" y="17142"/>
                  </a:cubicBezTo>
                  <a:cubicBezTo>
                    <a:pt x="12500" y="20000"/>
                    <a:pt x="7500" y="20000"/>
                    <a:pt x="5000" y="20000"/>
                  </a:cubicBezTo>
                  <a:cubicBezTo>
                    <a:pt x="2500" y="22857"/>
                    <a:pt x="7500" y="25714"/>
                    <a:pt x="2500" y="25714"/>
                  </a:cubicBezTo>
                  <a:cubicBezTo>
                    <a:pt x="2500" y="28571"/>
                    <a:pt x="2500" y="31428"/>
                    <a:pt x="2500" y="34285"/>
                  </a:cubicBezTo>
                  <a:cubicBezTo>
                    <a:pt x="2500" y="40000"/>
                    <a:pt x="2500" y="34285"/>
                    <a:pt x="2500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3" name="Google Shape;963;g90e2d1f501_0_5781"/>
            <p:cNvSpPr/>
            <p:nvPr/>
          </p:nvSpPr>
          <p:spPr>
            <a:xfrm>
              <a:off x="12630128" y="6573832"/>
              <a:ext cx="4299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30" y="52000"/>
                  </a:moveTo>
                  <a:cubicBezTo>
                    <a:pt x="101739" y="40000"/>
                    <a:pt x="93913" y="32000"/>
                    <a:pt x="91304" y="24000"/>
                  </a:cubicBezTo>
                  <a:cubicBezTo>
                    <a:pt x="86086" y="20000"/>
                    <a:pt x="83478" y="8000"/>
                    <a:pt x="83478" y="0"/>
                  </a:cubicBezTo>
                  <a:cubicBezTo>
                    <a:pt x="75652" y="4000"/>
                    <a:pt x="67826" y="16000"/>
                    <a:pt x="57391" y="16000"/>
                  </a:cubicBezTo>
                  <a:cubicBezTo>
                    <a:pt x="54782" y="16000"/>
                    <a:pt x="49565" y="12000"/>
                    <a:pt x="46956" y="12000"/>
                  </a:cubicBezTo>
                  <a:cubicBezTo>
                    <a:pt x="41739" y="12000"/>
                    <a:pt x="36521" y="12000"/>
                    <a:pt x="31304" y="12000"/>
                  </a:cubicBezTo>
                  <a:cubicBezTo>
                    <a:pt x="31304" y="12000"/>
                    <a:pt x="23478" y="24000"/>
                    <a:pt x="20869" y="24000"/>
                  </a:cubicBezTo>
                  <a:cubicBezTo>
                    <a:pt x="18260" y="36000"/>
                    <a:pt x="13043" y="44000"/>
                    <a:pt x="10434" y="56000"/>
                  </a:cubicBezTo>
                  <a:cubicBezTo>
                    <a:pt x="7826" y="56000"/>
                    <a:pt x="2608" y="56000"/>
                    <a:pt x="0" y="60000"/>
                  </a:cubicBezTo>
                  <a:cubicBezTo>
                    <a:pt x="0" y="64000"/>
                    <a:pt x="7826" y="68000"/>
                    <a:pt x="7826" y="72000"/>
                  </a:cubicBezTo>
                  <a:cubicBezTo>
                    <a:pt x="7826" y="80000"/>
                    <a:pt x="10434" y="80000"/>
                    <a:pt x="13043" y="88000"/>
                  </a:cubicBezTo>
                  <a:cubicBezTo>
                    <a:pt x="13043" y="96000"/>
                    <a:pt x="15652" y="96000"/>
                    <a:pt x="20869" y="96000"/>
                  </a:cubicBezTo>
                  <a:cubicBezTo>
                    <a:pt x="23478" y="96000"/>
                    <a:pt x="28695" y="96000"/>
                    <a:pt x="28695" y="100000"/>
                  </a:cubicBezTo>
                  <a:cubicBezTo>
                    <a:pt x="28695" y="104000"/>
                    <a:pt x="28695" y="108000"/>
                    <a:pt x="28695" y="112000"/>
                  </a:cubicBezTo>
                  <a:cubicBezTo>
                    <a:pt x="33913" y="120000"/>
                    <a:pt x="46956" y="120000"/>
                    <a:pt x="54782" y="120000"/>
                  </a:cubicBezTo>
                  <a:cubicBezTo>
                    <a:pt x="62608" y="120000"/>
                    <a:pt x="67826" y="120000"/>
                    <a:pt x="73043" y="112000"/>
                  </a:cubicBezTo>
                  <a:cubicBezTo>
                    <a:pt x="83478" y="104000"/>
                    <a:pt x="93913" y="112000"/>
                    <a:pt x="104347" y="120000"/>
                  </a:cubicBezTo>
                  <a:cubicBezTo>
                    <a:pt x="104347" y="112000"/>
                    <a:pt x="104347" y="100000"/>
                    <a:pt x="106956" y="92000"/>
                  </a:cubicBezTo>
                  <a:cubicBezTo>
                    <a:pt x="109565" y="88000"/>
                    <a:pt x="117391" y="96000"/>
                    <a:pt x="120000" y="80000"/>
                  </a:cubicBezTo>
                  <a:cubicBezTo>
                    <a:pt x="112173" y="72000"/>
                    <a:pt x="109565" y="80000"/>
                    <a:pt x="101739" y="80000"/>
                  </a:cubicBezTo>
                  <a:cubicBezTo>
                    <a:pt x="96521" y="76000"/>
                    <a:pt x="96521" y="56000"/>
                    <a:pt x="99130" y="52000"/>
                  </a:cubicBezTo>
                  <a:cubicBezTo>
                    <a:pt x="101739" y="44000"/>
                    <a:pt x="96521" y="60000"/>
                    <a:pt x="99130" y="5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4" name="Google Shape;964;g90e2d1f501_0_5781"/>
            <p:cNvSpPr/>
            <p:nvPr/>
          </p:nvSpPr>
          <p:spPr>
            <a:xfrm>
              <a:off x="12929493" y="6564274"/>
              <a:ext cx="156000" cy="18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60000"/>
                  </a:moveTo>
                  <a:cubicBezTo>
                    <a:pt x="84705" y="48000"/>
                    <a:pt x="77647" y="24000"/>
                    <a:pt x="63529" y="18000"/>
                  </a:cubicBezTo>
                  <a:cubicBezTo>
                    <a:pt x="56470" y="18000"/>
                    <a:pt x="0" y="0"/>
                    <a:pt x="0" y="6000"/>
                  </a:cubicBezTo>
                  <a:cubicBezTo>
                    <a:pt x="7058" y="30000"/>
                    <a:pt x="21176" y="42000"/>
                    <a:pt x="35294" y="60000"/>
                  </a:cubicBezTo>
                  <a:cubicBezTo>
                    <a:pt x="49411" y="78000"/>
                    <a:pt x="28235" y="102000"/>
                    <a:pt x="49411" y="120000"/>
                  </a:cubicBezTo>
                  <a:cubicBezTo>
                    <a:pt x="56470" y="114000"/>
                    <a:pt x="63529" y="96000"/>
                    <a:pt x="70588" y="84000"/>
                  </a:cubicBezTo>
                  <a:cubicBezTo>
                    <a:pt x="84705" y="78000"/>
                    <a:pt x="91764" y="84000"/>
                    <a:pt x="98823" y="84000"/>
                  </a:cubicBezTo>
                  <a:cubicBezTo>
                    <a:pt x="120000" y="84000"/>
                    <a:pt x="98823" y="60000"/>
                    <a:pt x="98823" y="60000"/>
                  </a:cubicBezTo>
                  <a:cubicBezTo>
                    <a:pt x="91764" y="54000"/>
                    <a:pt x="98823" y="60000"/>
                    <a:pt x="98823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5" name="Google Shape;965;g90e2d1f501_0_5781"/>
            <p:cNvSpPr/>
            <p:nvPr/>
          </p:nvSpPr>
          <p:spPr>
            <a:xfrm>
              <a:off x="12993189" y="6666210"/>
              <a:ext cx="924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08000"/>
                  </a:moveTo>
                  <a:cubicBezTo>
                    <a:pt x="72000" y="96000"/>
                    <a:pt x="72000" y="96000"/>
                    <a:pt x="84000" y="84000"/>
                  </a:cubicBezTo>
                  <a:cubicBezTo>
                    <a:pt x="96000" y="72000"/>
                    <a:pt x="108000" y="60000"/>
                    <a:pt x="120000" y="48000"/>
                  </a:cubicBezTo>
                  <a:cubicBezTo>
                    <a:pt x="120000" y="48000"/>
                    <a:pt x="96000" y="24000"/>
                    <a:pt x="96000" y="12000"/>
                  </a:cubicBezTo>
                  <a:cubicBezTo>
                    <a:pt x="96000" y="60000"/>
                    <a:pt x="36000" y="0"/>
                    <a:pt x="36000" y="48000"/>
                  </a:cubicBezTo>
                  <a:cubicBezTo>
                    <a:pt x="36000" y="72000"/>
                    <a:pt x="12000" y="96000"/>
                    <a:pt x="0" y="108000"/>
                  </a:cubicBezTo>
                  <a:cubicBezTo>
                    <a:pt x="0" y="120000"/>
                    <a:pt x="24000" y="108000"/>
                    <a:pt x="36000" y="108000"/>
                  </a:cubicBezTo>
                  <a:cubicBezTo>
                    <a:pt x="60000" y="108000"/>
                    <a:pt x="72000" y="108000"/>
                    <a:pt x="84000" y="120000"/>
                  </a:cubicBezTo>
                  <a:cubicBezTo>
                    <a:pt x="84000" y="120000"/>
                    <a:pt x="84000" y="108000"/>
                    <a:pt x="84000" y="108000"/>
                  </a:cubicBezTo>
                  <a:cubicBezTo>
                    <a:pt x="72000" y="96000"/>
                    <a:pt x="84000" y="108000"/>
                    <a:pt x="84000" y="10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6" name="Google Shape;966;g90e2d1f501_0_5781"/>
            <p:cNvSpPr/>
            <p:nvPr/>
          </p:nvSpPr>
          <p:spPr>
            <a:xfrm>
              <a:off x="12712935" y="6815931"/>
              <a:ext cx="2994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750" y="25263"/>
                  </a:moveTo>
                  <a:cubicBezTo>
                    <a:pt x="48750" y="25263"/>
                    <a:pt x="11250" y="37894"/>
                    <a:pt x="7500" y="0"/>
                  </a:cubicBezTo>
                  <a:cubicBezTo>
                    <a:pt x="3750" y="12631"/>
                    <a:pt x="0" y="25263"/>
                    <a:pt x="7500" y="31578"/>
                  </a:cubicBezTo>
                  <a:cubicBezTo>
                    <a:pt x="11250" y="37894"/>
                    <a:pt x="15000" y="44210"/>
                    <a:pt x="11250" y="50526"/>
                  </a:cubicBezTo>
                  <a:cubicBezTo>
                    <a:pt x="7500" y="56842"/>
                    <a:pt x="3750" y="56842"/>
                    <a:pt x="3750" y="69473"/>
                  </a:cubicBezTo>
                  <a:cubicBezTo>
                    <a:pt x="7500" y="82105"/>
                    <a:pt x="11250" y="88421"/>
                    <a:pt x="11250" y="107368"/>
                  </a:cubicBezTo>
                  <a:cubicBezTo>
                    <a:pt x="18750" y="107368"/>
                    <a:pt x="26250" y="107368"/>
                    <a:pt x="33750" y="107368"/>
                  </a:cubicBezTo>
                  <a:cubicBezTo>
                    <a:pt x="41250" y="107368"/>
                    <a:pt x="52500" y="120000"/>
                    <a:pt x="60000" y="113684"/>
                  </a:cubicBezTo>
                  <a:cubicBezTo>
                    <a:pt x="67500" y="113684"/>
                    <a:pt x="75000" y="101052"/>
                    <a:pt x="78750" y="94736"/>
                  </a:cubicBezTo>
                  <a:cubicBezTo>
                    <a:pt x="86250" y="82105"/>
                    <a:pt x="93750" y="88421"/>
                    <a:pt x="105000" y="88421"/>
                  </a:cubicBezTo>
                  <a:cubicBezTo>
                    <a:pt x="101250" y="75789"/>
                    <a:pt x="101250" y="69473"/>
                    <a:pt x="105000" y="50526"/>
                  </a:cubicBezTo>
                  <a:cubicBezTo>
                    <a:pt x="108750" y="37894"/>
                    <a:pt x="120000" y="25263"/>
                    <a:pt x="108750" y="18947"/>
                  </a:cubicBezTo>
                  <a:cubicBezTo>
                    <a:pt x="101250" y="12631"/>
                    <a:pt x="90000" y="6315"/>
                    <a:pt x="78750" y="12631"/>
                  </a:cubicBezTo>
                  <a:cubicBezTo>
                    <a:pt x="71250" y="12631"/>
                    <a:pt x="67500" y="25263"/>
                    <a:pt x="63750" y="252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7" name="Google Shape;967;g90e2d1f501_0_5781"/>
            <p:cNvSpPr/>
            <p:nvPr/>
          </p:nvSpPr>
          <p:spPr>
            <a:xfrm>
              <a:off x="12423124" y="6771334"/>
              <a:ext cx="168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53333" y="0"/>
                    <a:pt x="0" y="0"/>
                    <a:pt x="6666" y="16000"/>
                  </a:cubicBezTo>
                  <a:cubicBezTo>
                    <a:pt x="6666" y="24000"/>
                    <a:pt x="20000" y="56000"/>
                    <a:pt x="26666" y="64000"/>
                  </a:cubicBezTo>
                  <a:cubicBezTo>
                    <a:pt x="40000" y="88000"/>
                    <a:pt x="66666" y="104000"/>
                    <a:pt x="86666" y="120000"/>
                  </a:cubicBezTo>
                  <a:cubicBezTo>
                    <a:pt x="86666" y="104000"/>
                    <a:pt x="86666" y="88000"/>
                    <a:pt x="100000" y="80000"/>
                  </a:cubicBezTo>
                  <a:cubicBezTo>
                    <a:pt x="113333" y="72000"/>
                    <a:pt x="120000" y="64000"/>
                    <a:pt x="113333" y="48000"/>
                  </a:cubicBezTo>
                  <a:cubicBezTo>
                    <a:pt x="113333" y="32000"/>
                    <a:pt x="113333" y="24000"/>
                    <a:pt x="106666" y="16000"/>
                  </a:cubicBezTo>
                  <a:cubicBezTo>
                    <a:pt x="93333" y="8000"/>
                    <a:pt x="80000" y="0"/>
                    <a:pt x="6666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8" name="Google Shape;968;g90e2d1f501_0_5781"/>
            <p:cNvSpPr/>
            <p:nvPr/>
          </p:nvSpPr>
          <p:spPr>
            <a:xfrm>
              <a:off x="12544142" y="6704436"/>
              <a:ext cx="2070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45" y="84444"/>
                  </a:moveTo>
                  <a:cubicBezTo>
                    <a:pt x="120000" y="80000"/>
                    <a:pt x="114545" y="80000"/>
                    <a:pt x="109090" y="75555"/>
                  </a:cubicBezTo>
                  <a:cubicBezTo>
                    <a:pt x="103636" y="71111"/>
                    <a:pt x="103636" y="66666"/>
                    <a:pt x="103636" y="57777"/>
                  </a:cubicBezTo>
                  <a:cubicBezTo>
                    <a:pt x="114545" y="44444"/>
                    <a:pt x="98181" y="44444"/>
                    <a:pt x="81818" y="44444"/>
                  </a:cubicBezTo>
                  <a:cubicBezTo>
                    <a:pt x="76363" y="44444"/>
                    <a:pt x="76363" y="40000"/>
                    <a:pt x="76363" y="35555"/>
                  </a:cubicBezTo>
                  <a:cubicBezTo>
                    <a:pt x="70909" y="26666"/>
                    <a:pt x="65454" y="31111"/>
                    <a:pt x="65454" y="22222"/>
                  </a:cubicBezTo>
                  <a:cubicBezTo>
                    <a:pt x="60000" y="8888"/>
                    <a:pt x="49090" y="0"/>
                    <a:pt x="27272" y="4444"/>
                  </a:cubicBezTo>
                  <a:cubicBezTo>
                    <a:pt x="10909" y="8888"/>
                    <a:pt x="10909" y="8888"/>
                    <a:pt x="10909" y="17777"/>
                  </a:cubicBezTo>
                  <a:cubicBezTo>
                    <a:pt x="16363" y="31111"/>
                    <a:pt x="21818" y="44444"/>
                    <a:pt x="21818" y="62222"/>
                  </a:cubicBezTo>
                  <a:cubicBezTo>
                    <a:pt x="27272" y="75555"/>
                    <a:pt x="10909" y="71111"/>
                    <a:pt x="5454" y="84444"/>
                  </a:cubicBezTo>
                  <a:cubicBezTo>
                    <a:pt x="0" y="88888"/>
                    <a:pt x="0" y="97777"/>
                    <a:pt x="0" y="102222"/>
                  </a:cubicBezTo>
                  <a:cubicBezTo>
                    <a:pt x="0" y="111111"/>
                    <a:pt x="16363" y="115555"/>
                    <a:pt x="21818" y="120000"/>
                  </a:cubicBezTo>
                  <a:cubicBezTo>
                    <a:pt x="21818" y="115555"/>
                    <a:pt x="21818" y="102222"/>
                    <a:pt x="32727" y="102222"/>
                  </a:cubicBezTo>
                  <a:cubicBezTo>
                    <a:pt x="43636" y="102222"/>
                    <a:pt x="49090" y="106666"/>
                    <a:pt x="54545" y="115555"/>
                  </a:cubicBezTo>
                  <a:cubicBezTo>
                    <a:pt x="60000" y="115555"/>
                    <a:pt x="98181" y="106666"/>
                    <a:pt x="109090" y="106666"/>
                  </a:cubicBezTo>
                  <a:cubicBezTo>
                    <a:pt x="98181" y="97777"/>
                    <a:pt x="109090" y="93333"/>
                    <a:pt x="114545" y="84444"/>
                  </a:cubicBezTo>
                  <a:cubicBezTo>
                    <a:pt x="120000" y="80000"/>
                    <a:pt x="109090" y="88888"/>
                    <a:pt x="114545" y="8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9" name="Google Shape;969;g90e2d1f501_0_5781"/>
            <p:cNvSpPr/>
            <p:nvPr/>
          </p:nvSpPr>
          <p:spPr>
            <a:xfrm>
              <a:off x="12432678" y="6554718"/>
              <a:ext cx="3279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18947"/>
                  </a:moveTo>
                  <a:cubicBezTo>
                    <a:pt x="102857" y="12631"/>
                    <a:pt x="85714" y="12631"/>
                    <a:pt x="82285" y="6315"/>
                  </a:cubicBezTo>
                  <a:cubicBezTo>
                    <a:pt x="68571" y="0"/>
                    <a:pt x="75428" y="25263"/>
                    <a:pt x="65142" y="25263"/>
                  </a:cubicBezTo>
                  <a:cubicBezTo>
                    <a:pt x="61714" y="18947"/>
                    <a:pt x="58285" y="25263"/>
                    <a:pt x="51428" y="25263"/>
                  </a:cubicBezTo>
                  <a:cubicBezTo>
                    <a:pt x="48000" y="25263"/>
                    <a:pt x="48000" y="37894"/>
                    <a:pt x="44571" y="37894"/>
                  </a:cubicBezTo>
                  <a:cubicBezTo>
                    <a:pt x="30857" y="50526"/>
                    <a:pt x="24000" y="37894"/>
                    <a:pt x="17142" y="25263"/>
                  </a:cubicBezTo>
                  <a:cubicBezTo>
                    <a:pt x="17142" y="31578"/>
                    <a:pt x="17142" y="37894"/>
                    <a:pt x="17142" y="44210"/>
                  </a:cubicBezTo>
                  <a:cubicBezTo>
                    <a:pt x="13714" y="50526"/>
                    <a:pt x="10285" y="37894"/>
                    <a:pt x="10285" y="50526"/>
                  </a:cubicBezTo>
                  <a:cubicBezTo>
                    <a:pt x="10285" y="69473"/>
                    <a:pt x="0" y="82105"/>
                    <a:pt x="10285" y="94736"/>
                  </a:cubicBezTo>
                  <a:cubicBezTo>
                    <a:pt x="17142" y="107368"/>
                    <a:pt x="27428" y="120000"/>
                    <a:pt x="37714" y="120000"/>
                  </a:cubicBezTo>
                  <a:cubicBezTo>
                    <a:pt x="51428" y="120000"/>
                    <a:pt x="58285" y="101052"/>
                    <a:pt x="72000" y="107368"/>
                  </a:cubicBezTo>
                  <a:cubicBezTo>
                    <a:pt x="72000" y="101052"/>
                    <a:pt x="82285" y="101052"/>
                    <a:pt x="85714" y="94736"/>
                  </a:cubicBezTo>
                  <a:cubicBezTo>
                    <a:pt x="89142" y="82105"/>
                    <a:pt x="92571" y="69473"/>
                    <a:pt x="99428" y="56842"/>
                  </a:cubicBezTo>
                  <a:cubicBezTo>
                    <a:pt x="102857" y="44210"/>
                    <a:pt x="106285" y="44210"/>
                    <a:pt x="113142" y="37894"/>
                  </a:cubicBezTo>
                  <a:cubicBezTo>
                    <a:pt x="120000" y="25263"/>
                    <a:pt x="102857" y="25263"/>
                    <a:pt x="102857" y="18947"/>
                  </a:cubicBezTo>
                  <a:cubicBezTo>
                    <a:pt x="102857" y="18947"/>
                    <a:pt x="102857" y="25263"/>
                    <a:pt x="102857" y="1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0" name="Google Shape;970;g90e2d1f501_0_5781"/>
            <p:cNvSpPr/>
            <p:nvPr/>
          </p:nvSpPr>
          <p:spPr>
            <a:xfrm>
              <a:off x="12620574" y="6956096"/>
              <a:ext cx="2898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08387" y="7500"/>
                    <a:pt x="104516" y="15000"/>
                    <a:pt x="89032" y="11250"/>
                  </a:cubicBezTo>
                  <a:cubicBezTo>
                    <a:pt x="81290" y="7500"/>
                    <a:pt x="58064" y="3750"/>
                    <a:pt x="50322" y="7500"/>
                  </a:cubicBezTo>
                  <a:cubicBezTo>
                    <a:pt x="50322" y="18750"/>
                    <a:pt x="38709" y="11250"/>
                    <a:pt x="34838" y="15000"/>
                  </a:cubicBezTo>
                  <a:cubicBezTo>
                    <a:pt x="30967" y="18750"/>
                    <a:pt x="27096" y="18750"/>
                    <a:pt x="23225" y="18750"/>
                  </a:cubicBezTo>
                  <a:cubicBezTo>
                    <a:pt x="15483" y="22500"/>
                    <a:pt x="15483" y="26250"/>
                    <a:pt x="15483" y="30000"/>
                  </a:cubicBezTo>
                  <a:cubicBezTo>
                    <a:pt x="11612" y="33750"/>
                    <a:pt x="11612" y="37500"/>
                    <a:pt x="7741" y="41250"/>
                  </a:cubicBezTo>
                  <a:cubicBezTo>
                    <a:pt x="0" y="48750"/>
                    <a:pt x="0" y="48750"/>
                    <a:pt x="7741" y="56250"/>
                  </a:cubicBezTo>
                  <a:cubicBezTo>
                    <a:pt x="11612" y="60000"/>
                    <a:pt x="15483" y="60000"/>
                    <a:pt x="15483" y="63750"/>
                  </a:cubicBezTo>
                  <a:cubicBezTo>
                    <a:pt x="15483" y="71250"/>
                    <a:pt x="15483" y="75000"/>
                    <a:pt x="19354" y="82500"/>
                  </a:cubicBezTo>
                  <a:cubicBezTo>
                    <a:pt x="19354" y="86250"/>
                    <a:pt x="19354" y="90000"/>
                    <a:pt x="23225" y="93750"/>
                  </a:cubicBezTo>
                  <a:cubicBezTo>
                    <a:pt x="30967" y="97500"/>
                    <a:pt x="23225" y="101250"/>
                    <a:pt x="27096" y="105000"/>
                  </a:cubicBezTo>
                  <a:cubicBezTo>
                    <a:pt x="27096" y="112500"/>
                    <a:pt x="30967" y="108750"/>
                    <a:pt x="30967" y="108750"/>
                  </a:cubicBezTo>
                  <a:cubicBezTo>
                    <a:pt x="38709" y="108750"/>
                    <a:pt x="38709" y="112500"/>
                    <a:pt x="38709" y="116250"/>
                  </a:cubicBezTo>
                  <a:cubicBezTo>
                    <a:pt x="42580" y="116250"/>
                    <a:pt x="46451" y="112500"/>
                    <a:pt x="46451" y="112500"/>
                  </a:cubicBezTo>
                  <a:cubicBezTo>
                    <a:pt x="50322" y="108750"/>
                    <a:pt x="50322" y="116250"/>
                    <a:pt x="50322" y="116250"/>
                  </a:cubicBezTo>
                  <a:cubicBezTo>
                    <a:pt x="54193" y="120000"/>
                    <a:pt x="50322" y="93750"/>
                    <a:pt x="50322" y="97500"/>
                  </a:cubicBezTo>
                  <a:cubicBezTo>
                    <a:pt x="50322" y="93750"/>
                    <a:pt x="61935" y="97500"/>
                    <a:pt x="65806" y="97500"/>
                  </a:cubicBezTo>
                  <a:cubicBezTo>
                    <a:pt x="65806" y="93750"/>
                    <a:pt x="54193" y="90000"/>
                    <a:pt x="54193" y="86250"/>
                  </a:cubicBezTo>
                  <a:cubicBezTo>
                    <a:pt x="58064" y="78750"/>
                    <a:pt x="65806" y="86250"/>
                    <a:pt x="65806" y="90000"/>
                  </a:cubicBezTo>
                  <a:cubicBezTo>
                    <a:pt x="73548" y="93750"/>
                    <a:pt x="69677" y="86250"/>
                    <a:pt x="69677" y="82500"/>
                  </a:cubicBezTo>
                  <a:cubicBezTo>
                    <a:pt x="69677" y="78750"/>
                    <a:pt x="81290" y="86250"/>
                    <a:pt x="81290" y="86250"/>
                  </a:cubicBezTo>
                  <a:cubicBezTo>
                    <a:pt x="81290" y="82500"/>
                    <a:pt x="73548" y="71250"/>
                    <a:pt x="73548" y="71250"/>
                  </a:cubicBezTo>
                  <a:cubicBezTo>
                    <a:pt x="69677" y="67500"/>
                    <a:pt x="61935" y="67500"/>
                    <a:pt x="58064" y="63750"/>
                  </a:cubicBezTo>
                  <a:cubicBezTo>
                    <a:pt x="58064" y="63750"/>
                    <a:pt x="58064" y="56250"/>
                    <a:pt x="58064" y="60000"/>
                  </a:cubicBezTo>
                  <a:cubicBezTo>
                    <a:pt x="54193" y="52500"/>
                    <a:pt x="42580" y="45000"/>
                    <a:pt x="42580" y="37500"/>
                  </a:cubicBezTo>
                  <a:cubicBezTo>
                    <a:pt x="46451" y="22500"/>
                    <a:pt x="58064" y="37500"/>
                    <a:pt x="61935" y="41250"/>
                  </a:cubicBezTo>
                  <a:cubicBezTo>
                    <a:pt x="61935" y="41250"/>
                    <a:pt x="61935" y="37500"/>
                    <a:pt x="61935" y="37500"/>
                  </a:cubicBezTo>
                  <a:cubicBezTo>
                    <a:pt x="65806" y="33750"/>
                    <a:pt x="69677" y="37500"/>
                    <a:pt x="69677" y="41250"/>
                  </a:cubicBezTo>
                  <a:cubicBezTo>
                    <a:pt x="69677" y="41250"/>
                    <a:pt x="65806" y="33750"/>
                    <a:pt x="65806" y="33750"/>
                  </a:cubicBezTo>
                  <a:cubicBezTo>
                    <a:pt x="69677" y="33750"/>
                    <a:pt x="77419" y="37500"/>
                    <a:pt x="81290" y="37500"/>
                  </a:cubicBezTo>
                  <a:cubicBezTo>
                    <a:pt x="81290" y="33750"/>
                    <a:pt x="65806" y="33750"/>
                    <a:pt x="65806" y="26250"/>
                  </a:cubicBezTo>
                  <a:cubicBezTo>
                    <a:pt x="65806" y="26250"/>
                    <a:pt x="81290" y="18750"/>
                    <a:pt x="85161" y="18750"/>
                  </a:cubicBezTo>
                  <a:cubicBezTo>
                    <a:pt x="85161" y="18750"/>
                    <a:pt x="81290" y="26250"/>
                    <a:pt x="81290" y="26250"/>
                  </a:cubicBezTo>
                  <a:cubicBezTo>
                    <a:pt x="81290" y="26250"/>
                    <a:pt x="92903" y="18750"/>
                    <a:pt x="96774" y="18750"/>
                  </a:cubicBezTo>
                  <a:cubicBezTo>
                    <a:pt x="100645" y="18750"/>
                    <a:pt x="104516" y="22500"/>
                    <a:pt x="112258" y="26250"/>
                  </a:cubicBezTo>
                  <a:cubicBezTo>
                    <a:pt x="116129" y="18750"/>
                    <a:pt x="120000" y="750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1" name="Google Shape;971;g90e2d1f501_0_5781"/>
            <p:cNvSpPr/>
            <p:nvPr/>
          </p:nvSpPr>
          <p:spPr>
            <a:xfrm>
              <a:off x="12881724" y="6940165"/>
              <a:ext cx="1401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104000" y="48000"/>
                    <a:pt x="80000" y="48000"/>
                    <a:pt x="80000" y="12000"/>
                  </a:cubicBezTo>
                  <a:cubicBezTo>
                    <a:pt x="40000" y="0"/>
                    <a:pt x="32000" y="0"/>
                    <a:pt x="16000" y="60000"/>
                  </a:cubicBezTo>
                  <a:cubicBezTo>
                    <a:pt x="16000" y="72000"/>
                    <a:pt x="0" y="108000"/>
                    <a:pt x="8000" y="108000"/>
                  </a:cubicBezTo>
                  <a:cubicBezTo>
                    <a:pt x="24000" y="120000"/>
                    <a:pt x="40000" y="120000"/>
                    <a:pt x="48000" y="108000"/>
                  </a:cubicBezTo>
                  <a:cubicBezTo>
                    <a:pt x="64000" y="96000"/>
                    <a:pt x="72000" y="84000"/>
                    <a:pt x="88000" y="84000"/>
                  </a:cubicBezTo>
                  <a:cubicBezTo>
                    <a:pt x="88000" y="84000"/>
                    <a:pt x="120000" y="84000"/>
                    <a:pt x="120000" y="72000"/>
                  </a:cubicBezTo>
                  <a:cubicBezTo>
                    <a:pt x="112000" y="72000"/>
                    <a:pt x="120000" y="84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2" name="Google Shape;972;g90e2d1f501_0_5781"/>
            <p:cNvSpPr/>
            <p:nvPr/>
          </p:nvSpPr>
          <p:spPr>
            <a:xfrm>
              <a:off x="12582360" y="6911499"/>
              <a:ext cx="828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06666"/>
                  </a:moveTo>
                  <a:cubicBezTo>
                    <a:pt x="93333" y="93333"/>
                    <a:pt x="120000" y="80000"/>
                    <a:pt x="93333" y="73333"/>
                  </a:cubicBezTo>
                  <a:cubicBezTo>
                    <a:pt x="80000" y="66666"/>
                    <a:pt x="66666" y="53333"/>
                    <a:pt x="80000" y="40000"/>
                  </a:cubicBezTo>
                  <a:cubicBezTo>
                    <a:pt x="80000" y="40000"/>
                    <a:pt x="93333" y="26666"/>
                    <a:pt x="93333" y="26666"/>
                  </a:cubicBezTo>
                  <a:cubicBezTo>
                    <a:pt x="80000" y="20000"/>
                    <a:pt x="53333" y="6666"/>
                    <a:pt x="40000" y="6666"/>
                  </a:cubicBezTo>
                  <a:cubicBezTo>
                    <a:pt x="0" y="0"/>
                    <a:pt x="0" y="46666"/>
                    <a:pt x="0" y="60000"/>
                  </a:cubicBezTo>
                  <a:cubicBezTo>
                    <a:pt x="0" y="86666"/>
                    <a:pt x="26666" y="100000"/>
                    <a:pt x="53333" y="120000"/>
                  </a:cubicBezTo>
                  <a:cubicBezTo>
                    <a:pt x="66666" y="113333"/>
                    <a:pt x="80000" y="106666"/>
                    <a:pt x="80000" y="106666"/>
                  </a:cubicBezTo>
                  <a:cubicBezTo>
                    <a:pt x="93333" y="93333"/>
                    <a:pt x="80000" y="106666"/>
                    <a:pt x="8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3" name="Google Shape;973;g90e2d1f501_0_5781"/>
            <p:cNvSpPr/>
            <p:nvPr/>
          </p:nvSpPr>
          <p:spPr>
            <a:xfrm>
              <a:off x="12630128" y="6930613"/>
              <a:ext cx="1209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0"/>
                  </a:moveTo>
                  <a:cubicBezTo>
                    <a:pt x="83076" y="0"/>
                    <a:pt x="18461" y="0"/>
                    <a:pt x="18461" y="26666"/>
                  </a:cubicBezTo>
                  <a:cubicBezTo>
                    <a:pt x="0" y="53333"/>
                    <a:pt x="0" y="106666"/>
                    <a:pt x="27692" y="120000"/>
                  </a:cubicBezTo>
                  <a:cubicBezTo>
                    <a:pt x="36923" y="106666"/>
                    <a:pt x="55384" y="120000"/>
                    <a:pt x="64615" y="106666"/>
                  </a:cubicBezTo>
                  <a:cubicBezTo>
                    <a:pt x="73846" y="106666"/>
                    <a:pt x="83076" y="80000"/>
                    <a:pt x="92307" y="93333"/>
                  </a:cubicBezTo>
                  <a:cubicBezTo>
                    <a:pt x="120000" y="120000"/>
                    <a:pt x="101538" y="13333"/>
                    <a:pt x="1015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4" name="Google Shape;974;g90e2d1f501_0_5781"/>
            <p:cNvSpPr/>
            <p:nvPr/>
          </p:nvSpPr>
          <p:spPr>
            <a:xfrm>
              <a:off x="13655609" y="6984764"/>
              <a:ext cx="178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5000"/>
                  </a:moveTo>
                  <a:cubicBezTo>
                    <a:pt x="120000" y="90000"/>
                    <a:pt x="120000" y="82500"/>
                    <a:pt x="107368" y="75000"/>
                  </a:cubicBezTo>
                  <a:cubicBezTo>
                    <a:pt x="94736" y="67500"/>
                    <a:pt x="107368" y="60000"/>
                    <a:pt x="101052" y="52500"/>
                  </a:cubicBezTo>
                  <a:cubicBezTo>
                    <a:pt x="94736" y="37500"/>
                    <a:pt x="88421" y="45000"/>
                    <a:pt x="88421" y="22500"/>
                  </a:cubicBezTo>
                  <a:cubicBezTo>
                    <a:pt x="88421" y="22500"/>
                    <a:pt x="69473" y="7500"/>
                    <a:pt x="75789" y="0"/>
                  </a:cubicBezTo>
                  <a:cubicBezTo>
                    <a:pt x="56842" y="0"/>
                    <a:pt x="0" y="7500"/>
                    <a:pt x="37894" y="45000"/>
                  </a:cubicBezTo>
                  <a:cubicBezTo>
                    <a:pt x="44210" y="52500"/>
                    <a:pt x="50526" y="60000"/>
                    <a:pt x="56842" y="67500"/>
                  </a:cubicBezTo>
                  <a:cubicBezTo>
                    <a:pt x="63157" y="75000"/>
                    <a:pt x="69473" y="75000"/>
                    <a:pt x="75789" y="82500"/>
                  </a:cubicBezTo>
                  <a:cubicBezTo>
                    <a:pt x="88421" y="82500"/>
                    <a:pt x="101052" y="82500"/>
                    <a:pt x="101052" y="97500"/>
                  </a:cubicBezTo>
                  <a:cubicBezTo>
                    <a:pt x="107368" y="105000"/>
                    <a:pt x="113684" y="120000"/>
                    <a:pt x="120000" y="105000"/>
                  </a:cubicBezTo>
                  <a:cubicBezTo>
                    <a:pt x="120000" y="97500"/>
                    <a:pt x="113684" y="112500"/>
                    <a:pt x="120000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5" name="Google Shape;975;g90e2d1f501_0_5781"/>
            <p:cNvSpPr/>
            <p:nvPr/>
          </p:nvSpPr>
          <p:spPr>
            <a:xfrm>
              <a:off x="13722489" y="7061217"/>
              <a:ext cx="923700" cy="78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151" y="104285"/>
                  </a:moveTo>
                  <a:cubicBezTo>
                    <a:pt x="112727" y="102857"/>
                    <a:pt x="113939" y="100000"/>
                    <a:pt x="112727" y="97142"/>
                  </a:cubicBezTo>
                  <a:cubicBezTo>
                    <a:pt x="112727" y="95714"/>
                    <a:pt x="110303" y="94285"/>
                    <a:pt x="109090" y="92857"/>
                  </a:cubicBezTo>
                  <a:cubicBezTo>
                    <a:pt x="106666" y="91428"/>
                    <a:pt x="105454" y="88571"/>
                    <a:pt x="104242" y="85714"/>
                  </a:cubicBezTo>
                  <a:cubicBezTo>
                    <a:pt x="101818" y="82857"/>
                    <a:pt x="103030" y="82857"/>
                    <a:pt x="105454" y="78571"/>
                  </a:cubicBezTo>
                  <a:cubicBezTo>
                    <a:pt x="106666" y="77142"/>
                    <a:pt x="109090" y="74285"/>
                    <a:pt x="107878" y="71428"/>
                  </a:cubicBezTo>
                  <a:cubicBezTo>
                    <a:pt x="106666" y="70000"/>
                    <a:pt x="103030" y="70000"/>
                    <a:pt x="101818" y="70000"/>
                  </a:cubicBezTo>
                  <a:cubicBezTo>
                    <a:pt x="100606" y="68571"/>
                    <a:pt x="101818" y="65714"/>
                    <a:pt x="101818" y="65714"/>
                  </a:cubicBezTo>
                  <a:cubicBezTo>
                    <a:pt x="100606" y="62857"/>
                    <a:pt x="100606" y="58571"/>
                    <a:pt x="101818" y="57142"/>
                  </a:cubicBezTo>
                  <a:cubicBezTo>
                    <a:pt x="104242" y="54285"/>
                    <a:pt x="100606" y="52857"/>
                    <a:pt x="99393" y="51428"/>
                  </a:cubicBezTo>
                  <a:cubicBezTo>
                    <a:pt x="99393" y="50000"/>
                    <a:pt x="101818" y="45714"/>
                    <a:pt x="103030" y="44285"/>
                  </a:cubicBezTo>
                  <a:cubicBezTo>
                    <a:pt x="103030" y="42857"/>
                    <a:pt x="105454" y="28571"/>
                    <a:pt x="104242" y="28571"/>
                  </a:cubicBezTo>
                  <a:cubicBezTo>
                    <a:pt x="100606" y="28571"/>
                    <a:pt x="99393" y="28571"/>
                    <a:pt x="95757" y="25714"/>
                  </a:cubicBezTo>
                  <a:cubicBezTo>
                    <a:pt x="94545" y="24285"/>
                    <a:pt x="93333" y="22857"/>
                    <a:pt x="92121" y="21428"/>
                  </a:cubicBezTo>
                  <a:cubicBezTo>
                    <a:pt x="90909" y="20000"/>
                    <a:pt x="87272" y="20000"/>
                    <a:pt x="86060" y="18571"/>
                  </a:cubicBezTo>
                  <a:cubicBezTo>
                    <a:pt x="83636" y="18571"/>
                    <a:pt x="82424" y="18571"/>
                    <a:pt x="80000" y="17142"/>
                  </a:cubicBezTo>
                  <a:cubicBezTo>
                    <a:pt x="78787" y="14285"/>
                    <a:pt x="76363" y="15714"/>
                    <a:pt x="73939" y="15714"/>
                  </a:cubicBezTo>
                  <a:cubicBezTo>
                    <a:pt x="72727" y="17142"/>
                    <a:pt x="70303" y="15714"/>
                    <a:pt x="69090" y="17142"/>
                  </a:cubicBezTo>
                  <a:cubicBezTo>
                    <a:pt x="66666" y="17142"/>
                    <a:pt x="65454" y="20000"/>
                    <a:pt x="64242" y="21428"/>
                  </a:cubicBezTo>
                  <a:cubicBezTo>
                    <a:pt x="63030" y="22857"/>
                    <a:pt x="59393" y="21428"/>
                    <a:pt x="59393" y="24285"/>
                  </a:cubicBezTo>
                  <a:cubicBezTo>
                    <a:pt x="59393" y="27142"/>
                    <a:pt x="58181" y="27142"/>
                    <a:pt x="55757" y="28571"/>
                  </a:cubicBezTo>
                  <a:cubicBezTo>
                    <a:pt x="49696" y="30000"/>
                    <a:pt x="44848" y="30000"/>
                    <a:pt x="40000" y="25714"/>
                  </a:cubicBezTo>
                  <a:cubicBezTo>
                    <a:pt x="38787" y="24285"/>
                    <a:pt x="37575" y="22857"/>
                    <a:pt x="36363" y="22857"/>
                  </a:cubicBezTo>
                  <a:cubicBezTo>
                    <a:pt x="33939" y="20000"/>
                    <a:pt x="32727" y="21428"/>
                    <a:pt x="30303" y="21428"/>
                  </a:cubicBezTo>
                  <a:cubicBezTo>
                    <a:pt x="29090" y="20000"/>
                    <a:pt x="29090" y="15714"/>
                    <a:pt x="29090" y="14285"/>
                  </a:cubicBezTo>
                  <a:cubicBezTo>
                    <a:pt x="25454" y="12857"/>
                    <a:pt x="24242" y="11428"/>
                    <a:pt x="24242" y="7142"/>
                  </a:cubicBezTo>
                  <a:cubicBezTo>
                    <a:pt x="24242" y="0"/>
                    <a:pt x="19393" y="4285"/>
                    <a:pt x="16969" y="7142"/>
                  </a:cubicBezTo>
                  <a:cubicBezTo>
                    <a:pt x="15757" y="8571"/>
                    <a:pt x="14545" y="10000"/>
                    <a:pt x="13333" y="10000"/>
                  </a:cubicBezTo>
                  <a:cubicBezTo>
                    <a:pt x="10909" y="8571"/>
                    <a:pt x="7272" y="8571"/>
                    <a:pt x="6060" y="5714"/>
                  </a:cubicBezTo>
                  <a:cubicBezTo>
                    <a:pt x="3636" y="2857"/>
                    <a:pt x="3636" y="1428"/>
                    <a:pt x="1212" y="4285"/>
                  </a:cubicBezTo>
                  <a:cubicBezTo>
                    <a:pt x="1212" y="5714"/>
                    <a:pt x="0" y="5714"/>
                    <a:pt x="0" y="7142"/>
                  </a:cubicBezTo>
                  <a:cubicBezTo>
                    <a:pt x="0" y="8571"/>
                    <a:pt x="0" y="10000"/>
                    <a:pt x="1212" y="11428"/>
                  </a:cubicBezTo>
                  <a:cubicBezTo>
                    <a:pt x="1212" y="11428"/>
                    <a:pt x="2424" y="14285"/>
                    <a:pt x="1212" y="14285"/>
                  </a:cubicBezTo>
                  <a:cubicBezTo>
                    <a:pt x="1212" y="15714"/>
                    <a:pt x="0" y="15714"/>
                    <a:pt x="1212" y="17142"/>
                  </a:cubicBezTo>
                  <a:cubicBezTo>
                    <a:pt x="1212" y="18571"/>
                    <a:pt x="3636" y="18571"/>
                    <a:pt x="3636" y="20000"/>
                  </a:cubicBezTo>
                  <a:cubicBezTo>
                    <a:pt x="3636" y="21428"/>
                    <a:pt x="2424" y="22857"/>
                    <a:pt x="3636" y="22857"/>
                  </a:cubicBezTo>
                  <a:cubicBezTo>
                    <a:pt x="4848" y="25714"/>
                    <a:pt x="4848" y="27142"/>
                    <a:pt x="6060" y="30000"/>
                  </a:cubicBezTo>
                  <a:cubicBezTo>
                    <a:pt x="7272" y="31428"/>
                    <a:pt x="7272" y="32857"/>
                    <a:pt x="9696" y="34285"/>
                  </a:cubicBezTo>
                  <a:cubicBezTo>
                    <a:pt x="9696" y="34285"/>
                    <a:pt x="12121" y="35714"/>
                    <a:pt x="12121" y="35714"/>
                  </a:cubicBezTo>
                  <a:cubicBezTo>
                    <a:pt x="13333" y="41428"/>
                    <a:pt x="2424" y="47142"/>
                    <a:pt x="9696" y="52857"/>
                  </a:cubicBezTo>
                  <a:cubicBezTo>
                    <a:pt x="12121" y="54285"/>
                    <a:pt x="12121" y="57142"/>
                    <a:pt x="14545" y="58571"/>
                  </a:cubicBezTo>
                  <a:cubicBezTo>
                    <a:pt x="16969" y="61428"/>
                    <a:pt x="19393" y="62857"/>
                    <a:pt x="21818" y="67142"/>
                  </a:cubicBezTo>
                  <a:cubicBezTo>
                    <a:pt x="21818" y="68571"/>
                    <a:pt x="20606" y="70000"/>
                    <a:pt x="20606" y="71428"/>
                  </a:cubicBezTo>
                  <a:cubicBezTo>
                    <a:pt x="21818" y="72857"/>
                    <a:pt x="24242" y="72857"/>
                    <a:pt x="23030" y="74285"/>
                  </a:cubicBezTo>
                  <a:cubicBezTo>
                    <a:pt x="23030" y="78571"/>
                    <a:pt x="25454" y="80000"/>
                    <a:pt x="26666" y="82857"/>
                  </a:cubicBezTo>
                  <a:cubicBezTo>
                    <a:pt x="29090" y="81428"/>
                    <a:pt x="27878" y="80000"/>
                    <a:pt x="29090" y="78571"/>
                  </a:cubicBezTo>
                  <a:cubicBezTo>
                    <a:pt x="29090" y="78571"/>
                    <a:pt x="30303" y="80000"/>
                    <a:pt x="30303" y="80000"/>
                  </a:cubicBezTo>
                  <a:cubicBezTo>
                    <a:pt x="32727" y="80000"/>
                    <a:pt x="30303" y="80000"/>
                    <a:pt x="31515" y="81428"/>
                  </a:cubicBezTo>
                  <a:cubicBezTo>
                    <a:pt x="32727" y="82857"/>
                    <a:pt x="33939" y="78571"/>
                    <a:pt x="36363" y="81428"/>
                  </a:cubicBezTo>
                  <a:cubicBezTo>
                    <a:pt x="38787" y="85714"/>
                    <a:pt x="40000" y="90000"/>
                    <a:pt x="42424" y="94285"/>
                  </a:cubicBezTo>
                  <a:cubicBezTo>
                    <a:pt x="44848" y="98571"/>
                    <a:pt x="50909" y="102857"/>
                    <a:pt x="55757" y="105714"/>
                  </a:cubicBezTo>
                  <a:cubicBezTo>
                    <a:pt x="58181" y="107142"/>
                    <a:pt x="60606" y="107142"/>
                    <a:pt x="63030" y="108571"/>
                  </a:cubicBezTo>
                  <a:cubicBezTo>
                    <a:pt x="64242" y="108571"/>
                    <a:pt x="67878" y="107142"/>
                    <a:pt x="67878" y="107142"/>
                  </a:cubicBezTo>
                  <a:cubicBezTo>
                    <a:pt x="67878" y="107142"/>
                    <a:pt x="67878" y="108571"/>
                    <a:pt x="67878" y="108571"/>
                  </a:cubicBezTo>
                  <a:cubicBezTo>
                    <a:pt x="69090" y="108571"/>
                    <a:pt x="72727" y="105714"/>
                    <a:pt x="73939" y="104285"/>
                  </a:cubicBezTo>
                  <a:cubicBezTo>
                    <a:pt x="73939" y="104285"/>
                    <a:pt x="72727" y="104285"/>
                    <a:pt x="72727" y="104285"/>
                  </a:cubicBezTo>
                  <a:cubicBezTo>
                    <a:pt x="72727" y="102857"/>
                    <a:pt x="75151" y="104285"/>
                    <a:pt x="75151" y="104285"/>
                  </a:cubicBezTo>
                  <a:cubicBezTo>
                    <a:pt x="77575" y="105714"/>
                    <a:pt x="77575" y="107142"/>
                    <a:pt x="78787" y="110000"/>
                  </a:cubicBezTo>
                  <a:cubicBezTo>
                    <a:pt x="80000" y="114285"/>
                    <a:pt x="81212" y="114285"/>
                    <a:pt x="83636" y="115714"/>
                  </a:cubicBezTo>
                  <a:cubicBezTo>
                    <a:pt x="90909" y="117142"/>
                    <a:pt x="99393" y="118571"/>
                    <a:pt x="106666" y="120000"/>
                  </a:cubicBezTo>
                  <a:cubicBezTo>
                    <a:pt x="106666" y="114285"/>
                    <a:pt x="107878" y="112857"/>
                    <a:pt x="111515" y="110000"/>
                  </a:cubicBezTo>
                  <a:cubicBezTo>
                    <a:pt x="113939" y="108571"/>
                    <a:pt x="119999" y="107142"/>
                    <a:pt x="115151" y="104285"/>
                  </a:cubicBezTo>
                  <a:cubicBezTo>
                    <a:pt x="113939" y="102857"/>
                    <a:pt x="117575" y="105714"/>
                    <a:pt x="115151" y="10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6" name="Google Shape;976;g90e2d1f501_0_5781"/>
            <p:cNvSpPr/>
            <p:nvPr/>
          </p:nvSpPr>
          <p:spPr>
            <a:xfrm>
              <a:off x="13741595" y="7070775"/>
              <a:ext cx="732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20000"/>
                  </a:moveTo>
                  <a:cubicBezTo>
                    <a:pt x="30000" y="20000"/>
                    <a:pt x="30000" y="60000"/>
                    <a:pt x="45000" y="80000"/>
                  </a:cubicBezTo>
                  <a:cubicBezTo>
                    <a:pt x="75000" y="80000"/>
                    <a:pt x="90000" y="100000"/>
                    <a:pt x="120000" y="120000"/>
                  </a:cubicBezTo>
                  <a:cubicBezTo>
                    <a:pt x="105000" y="40000"/>
                    <a:pt x="45000" y="20000"/>
                    <a:pt x="0" y="0"/>
                  </a:cubicBezTo>
                  <a:cubicBezTo>
                    <a:pt x="0" y="20000"/>
                    <a:pt x="0" y="20000"/>
                    <a:pt x="15000" y="20000"/>
                  </a:cubicBezTo>
                  <a:cubicBezTo>
                    <a:pt x="30000" y="20000"/>
                    <a:pt x="0" y="20000"/>
                    <a:pt x="15000" y="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7" name="Google Shape;977;g90e2d1f501_0_5781"/>
            <p:cNvSpPr/>
            <p:nvPr/>
          </p:nvSpPr>
          <p:spPr>
            <a:xfrm>
              <a:off x="13525034" y="6844600"/>
              <a:ext cx="3279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142" y="100000"/>
                  </a:moveTo>
                  <a:cubicBezTo>
                    <a:pt x="92571" y="93333"/>
                    <a:pt x="99428" y="106666"/>
                    <a:pt x="102857" y="113333"/>
                  </a:cubicBezTo>
                  <a:cubicBezTo>
                    <a:pt x="102857" y="113333"/>
                    <a:pt x="116571" y="113333"/>
                    <a:pt x="116571" y="113333"/>
                  </a:cubicBezTo>
                  <a:cubicBezTo>
                    <a:pt x="120000" y="106666"/>
                    <a:pt x="102857" y="80000"/>
                    <a:pt x="113142" y="80000"/>
                  </a:cubicBezTo>
                  <a:cubicBezTo>
                    <a:pt x="109714" y="73333"/>
                    <a:pt x="102857" y="73333"/>
                    <a:pt x="102857" y="66666"/>
                  </a:cubicBezTo>
                  <a:cubicBezTo>
                    <a:pt x="102857" y="53333"/>
                    <a:pt x="99428" y="46666"/>
                    <a:pt x="92571" y="46666"/>
                  </a:cubicBezTo>
                  <a:cubicBezTo>
                    <a:pt x="82285" y="46666"/>
                    <a:pt x="75428" y="53333"/>
                    <a:pt x="65142" y="40000"/>
                  </a:cubicBezTo>
                  <a:cubicBezTo>
                    <a:pt x="54857" y="33333"/>
                    <a:pt x="44571" y="33333"/>
                    <a:pt x="30857" y="26666"/>
                  </a:cubicBezTo>
                  <a:cubicBezTo>
                    <a:pt x="20571" y="20000"/>
                    <a:pt x="13714" y="0"/>
                    <a:pt x="0" y="13333"/>
                  </a:cubicBezTo>
                  <a:cubicBezTo>
                    <a:pt x="10285" y="40000"/>
                    <a:pt x="37714" y="46666"/>
                    <a:pt x="27428" y="93333"/>
                  </a:cubicBezTo>
                  <a:cubicBezTo>
                    <a:pt x="37714" y="93333"/>
                    <a:pt x="61714" y="93333"/>
                    <a:pt x="61714" y="120000"/>
                  </a:cubicBezTo>
                  <a:cubicBezTo>
                    <a:pt x="61714" y="100000"/>
                    <a:pt x="82285" y="100000"/>
                    <a:pt x="89142" y="100000"/>
                  </a:cubicBezTo>
                  <a:cubicBezTo>
                    <a:pt x="92571" y="93333"/>
                    <a:pt x="65142" y="100000"/>
                    <a:pt x="89142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8" name="Google Shape;978;g90e2d1f501_0_5781"/>
            <p:cNvSpPr/>
            <p:nvPr/>
          </p:nvSpPr>
          <p:spPr>
            <a:xfrm>
              <a:off x="13751153" y="6956096"/>
              <a:ext cx="2517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555" y="11428"/>
                  </a:moveTo>
                  <a:cubicBezTo>
                    <a:pt x="35555" y="11428"/>
                    <a:pt x="48888" y="22857"/>
                    <a:pt x="44444" y="28571"/>
                  </a:cubicBezTo>
                  <a:cubicBezTo>
                    <a:pt x="44444" y="28571"/>
                    <a:pt x="31111" y="28571"/>
                    <a:pt x="31111" y="28571"/>
                  </a:cubicBezTo>
                  <a:cubicBezTo>
                    <a:pt x="22222" y="28571"/>
                    <a:pt x="22222" y="17142"/>
                    <a:pt x="17777" y="17142"/>
                  </a:cubicBezTo>
                  <a:cubicBezTo>
                    <a:pt x="0" y="11428"/>
                    <a:pt x="17777" y="34285"/>
                    <a:pt x="17777" y="40000"/>
                  </a:cubicBezTo>
                  <a:cubicBezTo>
                    <a:pt x="17777" y="57142"/>
                    <a:pt x="31111" y="45714"/>
                    <a:pt x="26666" y="62857"/>
                  </a:cubicBezTo>
                  <a:cubicBezTo>
                    <a:pt x="22222" y="74285"/>
                    <a:pt x="31111" y="74285"/>
                    <a:pt x="35555" y="80000"/>
                  </a:cubicBezTo>
                  <a:cubicBezTo>
                    <a:pt x="40000" y="80000"/>
                    <a:pt x="40000" y="91428"/>
                    <a:pt x="40000" y="97142"/>
                  </a:cubicBezTo>
                  <a:cubicBezTo>
                    <a:pt x="44444" y="91428"/>
                    <a:pt x="62222" y="80000"/>
                    <a:pt x="71111" y="74285"/>
                  </a:cubicBezTo>
                  <a:cubicBezTo>
                    <a:pt x="75555" y="74285"/>
                    <a:pt x="75555" y="85714"/>
                    <a:pt x="75555" y="91428"/>
                  </a:cubicBezTo>
                  <a:cubicBezTo>
                    <a:pt x="75555" y="108571"/>
                    <a:pt x="80000" y="114285"/>
                    <a:pt x="93333" y="120000"/>
                  </a:cubicBezTo>
                  <a:cubicBezTo>
                    <a:pt x="93333" y="114285"/>
                    <a:pt x="93333" y="102857"/>
                    <a:pt x="93333" y="102857"/>
                  </a:cubicBezTo>
                  <a:cubicBezTo>
                    <a:pt x="97777" y="97142"/>
                    <a:pt x="102222" y="97142"/>
                    <a:pt x="102222" y="91428"/>
                  </a:cubicBezTo>
                  <a:cubicBezTo>
                    <a:pt x="106666" y="80000"/>
                    <a:pt x="106666" y="68571"/>
                    <a:pt x="111111" y="62857"/>
                  </a:cubicBezTo>
                  <a:cubicBezTo>
                    <a:pt x="120000" y="45714"/>
                    <a:pt x="93333" y="11428"/>
                    <a:pt x="84444" y="5714"/>
                  </a:cubicBezTo>
                  <a:cubicBezTo>
                    <a:pt x="75555" y="22857"/>
                    <a:pt x="66666" y="22857"/>
                    <a:pt x="53333" y="11428"/>
                  </a:cubicBezTo>
                  <a:cubicBezTo>
                    <a:pt x="53333" y="5714"/>
                    <a:pt x="44444" y="0"/>
                    <a:pt x="40000" y="0"/>
                  </a:cubicBezTo>
                  <a:cubicBezTo>
                    <a:pt x="35555" y="0"/>
                    <a:pt x="35555" y="5714"/>
                    <a:pt x="35555" y="11428"/>
                  </a:cubicBezTo>
                  <a:cubicBezTo>
                    <a:pt x="40000" y="17142"/>
                    <a:pt x="31111" y="0"/>
                    <a:pt x="35555" y="1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9" name="Google Shape;979;g90e2d1f501_0_5781"/>
            <p:cNvSpPr/>
            <p:nvPr/>
          </p:nvSpPr>
          <p:spPr>
            <a:xfrm>
              <a:off x="13833955" y="7574092"/>
              <a:ext cx="828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4000"/>
                  </a:moveTo>
                  <a:cubicBezTo>
                    <a:pt x="13333" y="36000"/>
                    <a:pt x="0" y="60000"/>
                    <a:pt x="0" y="84000"/>
                  </a:cubicBezTo>
                  <a:cubicBezTo>
                    <a:pt x="13333" y="84000"/>
                    <a:pt x="53333" y="84000"/>
                    <a:pt x="53333" y="96000"/>
                  </a:cubicBezTo>
                  <a:cubicBezTo>
                    <a:pt x="80000" y="120000"/>
                    <a:pt x="93333" y="120000"/>
                    <a:pt x="120000" y="120000"/>
                  </a:cubicBezTo>
                  <a:cubicBezTo>
                    <a:pt x="120000" y="120000"/>
                    <a:pt x="93333" y="60000"/>
                    <a:pt x="93333" y="60000"/>
                  </a:cubicBezTo>
                  <a:cubicBezTo>
                    <a:pt x="106666" y="60000"/>
                    <a:pt x="120000" y="60000"/>
                    <a:pt x="106666" y="36000"/>
                  </a:cubicBezTo>
                  <a:cubicBezTo>
                    <a:pt x="80000" y="24000"/>
                    <a:pt x="66666" y="0"/>
                    <a:pt x="40000" y="24000"/>
                  </a:cubicBezTo>
                  <a:cubicBezTo>
                    <a:pt x="13333" y="48000"/>
                    <a:pt x="53333" y="12000"/>
                    <a:pt x="4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0" name="Google Shape;980;g90e2d1f501_0_5781"/>
            <p:cNvSpPr/>
            <p:nvPr/>
          </p:nvSpPr>
          <p:spPr>
            <a:xfrm>
              <a:off x="13311663" y="7220495"/>
              <a:ext cx="3249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428" y="44444"/>
                  </a:moveTo>
                  <a:cubicBezTo>
                    <a:pt x="102857" y="40000"/>
                    <a:pt x="106285" y="35555"/>
                    <a:pt x="102857" y="31111"/>
                  </a:cubicBezTo>
                  <a:cubicBezTo>
                    <a:pt x="99428" y="26666"/>
                    <a:pt x="96000" y="26666"/>
                    <a:pt x="99428" y="22222"/>
                  </a:cubicBezTo>
                  <a:cubicBezTo>
                    <a:pt x="106285" y="13333"/>
                    <a:pt x="120000" y="13333"/>
                    <a:pt x="120000" y="0"/>
                  </a:cubicBezTo>
                  <a:cubicBezTo>
                    <a:pt x="109714" y="0"/>
                    <a:pt x="96000" y="0"/>
                    <a:pt x="85714" y="4444"/>
                  </a:cubicBezTo>
                  <a:cubicBezTo>
                    <a:pt x="78857" y="4444"/>
                    <a:pt x="72000" y="8888"/>
                    <a:pt x="65142" y="8888"/>
                  </a:cubicBezTo>
                  <a:cubicBezTo>
                    <a:pt x="54857" y="8888"/>
                    <a:pt x="51428" y="4444"/>
                    <a:pt x="44571" y="8888"/>
                  </a:cubicBezTo>
                  <a:cubicBezTo>
                    <a:pt x="37714" y="13333"/>
                    <a:pt x="34285" y="13333"/>
                    <a:pt x="27428" y="8888"/>
                  </a:cubicBezTo>
                  <a:cubicBezTo>
                    <a:pt x="20571" y="0"/>
                    <a:pt x="24000" y="17777"/>
                    <a:pt x="24000" y="17777"/>
                  </a:cubicBezTo>
                  <a:cubicBezTo>
                    <a:pt x="20571" y="22222"/>
                    <a:pt x="20571" y="26666"/>
                    <a:pt x="20571" y="26666"/>
                  </a:cubicBezTo>
                  <a:cubicBezTo>
                    <a:pt x="17142" y="35555"/>
                    <a:pt x="13714" y="26666"/>
                    <a:pt x="10285" y="26666"/>
                  </a:cubicBezTo>
                  <a:cubicBezTo>
                    <a:pt x="6857" y="31111"/>
                    <a:pt x="10285" y="40000"/>
                    <a:pt x="10285" y="44444"/>
                  </a:cubicBezTo>
                  <a:cubicBezTo>
                    <a:pt x="10285" y="48888"/>
                    <a:pt x="6857" y="57777"/>
                    <a:pt x="13714" y="62222"/>
                  </a:cubicBezTo>
                  <a:cubicBezTo>
                    <a:pt x="30857" y="75555"/>
                    <a:pt x="17142" y="84444"/>
                    <a:pt x="6857" y="97777"/>
                  </a:cubicBezTo>
                  <a:cubicBezTo>
                    <a:pt x="0" y="106666"/>
                    <a:pt x="17142" y="120000"/>
                    <a:pt x="24000" y="120000"/>
                  </a:cubicBezTo>
                  <a:cubicBezTo>
                    <a:pt x="30857" y="120000"/>
                    <a:pt x="37714" y="111111"/>
                    <a:pt x="44571" y="106666"/>
                  </a:cubicBezTo>
                  <a:cubicBezTo>
                    <a:pt x="54857" y="97777"/>
                    <a:pt x="65142" y="93333"/>
                    <a:pt x="75428" y="84444"/>
                  </a:cubicBezTo>
                  <a:cubicBezTo>
                    <a:pt x="82285" y="80000"/>
                    <a:pt x="89142" y="75555"/>
                    <a:pt x="96000" y="66666"/>
                  </a:cubicBezTo>
                  <a:cubicBezTo>
                    <a:pt x="99428" y="57777"/>
                    <a:pt x="96000" y="48888"/>
                    <a:pt x="99428" y="44444"/>
                  </a:cubicBezTo>
                  <a:cubicBezTo>
                    <a:pt x="102857" y="35555"/>
                    <a:pt x="99428" y="48888"/>
                    <a:pt x="99428" y="4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1" name="Google Shape;981;g90e2d1f501_0_5781"/>
            <p:cNvSpPr/>
            <p:nvPr/>
          </p:nvSpPr>
          <p:spPr>
            <a:xfrm>
              <a:off x="13461341" y="7201382"/>
              <a:ext cx="465000" cy="439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800" y="91914"/>
                  </a:moveTo>
                  <a:cubicBezTo>
                    <a:pt x="112800" y="91914"/>
                    <a:pt x="108000" y="89361"/>
                    <a:pt x="108000" y="86808"/>
                  </a:cubicBezTo>
                  <a:cubicBezTo>
                    <a:pt x="108000" y="84255"/>
                    <a:pt x="110400" y="84255"/>
                    <a:pt x="110400" y="81702"/>
                  </a:cubicBezTo>
                  <a:cubicBezTo>
                    <a:pt x="108000" y="76595"/>
                    <a:pt x="103200" y="74042"/>
                    <a:pt x="98400" y="68936"/>
                  </a:cubicBezTo>
                  <a:cubicBezTo>
                    <a:pt x="96000" y="68936"/>
                    <a:pt x="91200" y="66382"/>
                    <a:pt x="91200" y="63829"/>
                  </a:cubicBezTo>
                  <a:cubicBezTo>
                    <a:pt x="88800" y="58723"/>
                    <a:pt x="84000" y="53617"/>
                    <a:pt x="84000" y="45957"/>
                  </a:cubicBezTo>
                  <a:cubicBezTo>
                    <a:pt x="81600" y="40851"/>
                    <a:pt x="96000" y="30638"/>
                    <a:pt x="91200" y="25531"/>
                  </a:cubicBezTo>
                  <a:cubicBezTo>
                    <a:pt x="86400" y="22978"/>
                    <a:pt x="84000" y="20425"/>
                    <a:pt x="81600" y="15319"/>
                  </a:cubicBezTo>
                  <a:cubicBezTo>
                    <a:pt x="79200" y="12765"/>
                    <a:pt x="79200" y="7659"/>
                    <a:pt x="76800" y="5106"/>
                  </a:cubicBezTo>
                  <a:cubicBezTo>
                    <a:pt x="74400" y="5106"/>
                    <a:pt x="74400" y="7659"/>
                    <a:pt x="72000" y="7659"/>
                  </a:cubicBezTo>
                  <a:cubicBezTo>
                    <a:pt x="67200" y="7659"/>
                    <a:pt x="69600" y="2553"/>
                    <a:pt x="67200" y="2553"/>
                  </a:cubicBezTo>
                  <a:cubicBezTo>
                    <a:pt x="64800" y="2553"/>
                    <a:pt x="60000" y="5106"/>
                    <a:pt x="60000" y="5106"/>
                  </a:cubicBezTo>
                  <a:cubicBezTo>
                    <a:pt x="55200" y="0"/>
                    <a:pt x="52800" y="2553"/>
                    <a:pt x="48000" y="2553"/>
                  </a:cubicBezTo>
                  <a:cubicBezTo>
                    <a:pt x="43200" y="5106"/>
                    <a:pt x="45600" y="7659"/>
                    <a:pt x="43200" y="10212"/>
                  </a:cubicBezTo>
                  <a:cubicBezTo>
                    <a:pt x="38400" y="12765"/>
                    <a:pt x="33600" y="12765"/>
                    <a:pt x="31200" y="17872"/>
                  </a:cubicBezTo>
                  <a:cubicBezTo>
                    <a:pt x="28800" y="22978"/>
                    <a:pt x="33600" y="20425"/>
                    <a:pt x="33600" y="25531"/>
                  </a:cubicBezTo>
                  <a:cubicBezTo>
                    <a:pt x="33600" y="28085"/>
                    <a:pt x="31200" y="28085"/>
                    <a:pt x="31200" y="33191"/>
                  </a:cubicBezTo>
                  <a:cubicBezTo>
                    <a:pt x="31200" y="40851"/>
                    <a:pt x="28800" y="43404"/>
                    <a:pt x="21600" y="48510"/>
                  </a:cubicBezTo>
                  <a:cubicBezTo>
                    <a:pt x="16800" y="51063"/>
                    <a:pt x="0" y="58723"/>
                    <a:pt x="2400" y="63829"/>
                  </a:cubicBezTo>
                  <a:cubicBezTo>
                    <a:pt x="4800" y="66382"/>
                    <a:pt x="4800" y="74042"/>
                    <a:pt x="7200" y="76595"/>
                  </a:cubicBezTo>
                  <a:cubicBezTo>
                    <a:pt x="9600" y="79148"/>
                    <a:pt x="19200" y="79148"/>
                    <a:pt x="21600" y="79148"/>
                  </a:cubicBezTo>
                  <a:cubicBezTo>
                    <a:pt x="28800" y="81702"/>
                    <a:pt x="36000" y="86808"/>
                    <a:pt x="43200" y="91914"/>
                  </a:cubicBezTo>
                  <a:cubicBezTo>
                    <a:pt x="52800" y="99574"/>
                    <a:pt x="60000" y="107234"/>
                    <a:pt x="69600" y="114893"/>
                  </a:cubicBezTo>
                  <a:cubicBezTo>
                    <a:pt x="76800" y="120000"/>
                    <a:pt x="84000" y="120000"/>
                    <a:pt x="91200" y="120000"/>
                  </a:cubicBezTo>
                  <a:cubicBezTo>
                    <a:pt x="98400" y="120000"/>
                    <a:pt x="98400" y="112340"/>
                    <a:pt x="103200" y="107234"/>
                  </a:cubicBezTo>
                  <a:cubicBezTo>
                    <a:pt x="108000" y="102127"/>
                    <a:pt x="117600" y="112340"/>
                    <a:pt x="120000" y="109787"/>
                  </a:cubicBezTo>
                  <a:cubicBezTo>
                    <a:pt x="117600" y="107234"/>
                    <a:pt x="115200" y="104680"/>
                    <a:pt x="112800" y="99574"/>
                  </a:cubicBezTo>
                  <a:cubicBezTo>
                    <a:pt x="112800" y="97021"/>
                    <a:pt x="115200" y="94468"/>
                    <a:pt x="112800" y="91914"/>
                  </a:cubicBezTo>
                  <a:cubicBezTo>
                    <a:pt x="110400" y="89361"/>
                    <a:pt x="115200" y="94468"/>
                    <a:pt x="112800" y="919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2" name="Google Shape;982;g90e2d1f501_0_5781"/>
            <p:cNvSpPr/>
            <p:nvPr/>
          </p:nvSpPr>
          <p:spPr>
            <a:xfrm>
              <a:off x="12872167" y="6946540"/>
              <a:ext cx="885300" cy="33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684" y="120000"/>
                  </a:moveTo>
                  <a:cubicBezTo>
                    <a:pt x="66947" y="116666"/>
                    <a:pt x="68210" y="110000"/>
                    <a:pt x="68210" y="110000"/>
                  </a:cubicBezTo>
                  <a:cubicBezTo>
                    <a:pt x="66947" y="103333"/>
                    <a:pt x="68210" y="100000"/>
                    <a:pt x="69473" y="103333"/>
                  </a:cubicBezTo>
                  <a:cubicBezTo>
                    <a:pt x="72000" y="106666"/>
                    <a:pt x="73263" y="103333"/>
                    <a:pt x="75789" y="103333"/>
                  </a:cubicBezTo>
                  <a:cubicBezTo>
                    <a:pt x="78315" y="100000"/>
                    <a:pt x="78315" y="100000"/>
                    <a:pt x="80842" y="103333"/>
                  </a:cubicBezTo>
                  <a:cubicBezTo>
                    <a:pt x="85894" y="103333"/>
                    <a:pt x="89684" y="96666"/>
                    <a:pt x="94736" y="96666"/>
                  </a:cubicBezTo>
                  <a:cubicBezTo>
                    <a:pt x="98526" y="96666"/>
                    <a:pt x="103578" y="96666"/>
                    <a:pt x="107368" y="93333"/>
                  </a:cubicBezTo>
                  <a:cubicBezTo>
                    <a:pt x="109894" y="90000"/>
                    <a:pt x="109894" y="96666"/>
                    <a:pt x="113684" y="93333"/>
                  </a:cubicBezTo>
                  <a:cubicBezTo>
                    <a:pt x="116210" y="90000"/>
                    <a:pt x="114947" y="96666"/>
                    <a:pt x="116210" y="100000"/>
                  </a:cubicBezTo>
                  <a:cubicBezTo>
                    <a:pt x="117473" y="103333"/>
                    <a:pt x="120000" y="96666"/>
                    <a:pt x="118736" y="93333"/>
                  </a:cubicBezTo>
                  <a:cubicBezTo>
                    <a:pt x="117473" y="90000"/>
                    <a:pt x="120000" y="83333"/>
                    <a:pt x="116210" y="80000"/>
                  </a:cubicBezTo>
                  <a:cubicBezTo>
                    <a:pt x="114947" y="76666"/>
                    <a:pt x="117473" y="76666"/>
                    <a:pt x="116210" y="73333"/>
                  </a:cubicBezTo>
                  <a:cubicBezTo>
                    <a:pt x="116210" y="66666"/>
                    <a:pt x="114947" y="63333"/>
                    <a:pt x="114947" y="56666"/>
                  </a:cubicBezTo>
                  <a:cubicBezTo>
                    <a:pt x="114947" y="53333"/>
                    <a:pt x="117473" y="46666"/>
                    <a:pt x="117473" y="46666"/>
                  </a:cubicBezTo>
                  <a:cubicBezTo>
                    <a:pt x="116210" y="40000"/>
                    <a:pt x="113684" y="36666"/>
                    <a:pt x="112421" y="26666"/>
                  </a:cubicBezTo>
                  <a:cubicBezTo>
                    <a:pt x="109894" y="16666"/>
                    <a:pt x="109894" y="13333"/>
                    <a:pt x="104842" y="10000"/>
                  </a:cubicBezTo>
                  <a:cubicBezTo>
                    <a:pt x="103578" y="10000"/>
                    <a:pt x="102315" y="10000"/>
                    <a:pt x="101052" y="10000"/>
                  </a:cubicBezTo>
                  <a:cubicBezTo>
                    <a:pt x="98526" y="6666"/>
                    <a:pt x="99789" y="10000"/>
                    <a:pt x="98526" y="10000"/>
                  </a:cubicBezTo>
                  <a:cubicBezTo>
                    <a:pt x="96000" y="16666"/>
                    <a:pt x="93473" y="16666"/>
                    <a:pt x="92210" y="20000"/>
                  </a:cubicBezTo>
                  <a:cubicBezTo>
                    <a:pt x="88421" y="23333"/>
                    <a:pt x="83368" y="20000"/>
                    <a:pt x="79578" y="20000"/>
                  </a:cubicBezTo>
                  <a:cubicBezTo>
                    <a:pt x="77052" y="20000"/>
                    <a:pt x="74526" y="20000"/>
                    <a:pt x="73263" y="20000"/>
                  </a:cubicBezTo>
                  <a:cubicBezTo>
                    <a:pt x="70736" y="16666"/>
                    <a:pt x="70736" y="13333"/>
                    <a:pt x="68210" y="13333"/>
                  </a:cubicBezTo>
                  <a:cubicBezTo>
                    <a:pt x="65684" y="13333"/>
                    <a:pt x="64421" y="10000"/>
                    <a:pt x="63157" y="6666"/>
                  </a:cubicBezTo>
                  <a:cubicBezTo>
                    <a:pt x="61894" y="6666"/>
                    <a:pt x="56842" y="0"/>
                    <a:pt x="58105" y="0"/>
                  </a:cubicBezTo>
                  <a:cubicBezTo>
                    <a:pt x="55578" y="3333"/>
                    <a:pt x="49263" y="0"/>
                    <a:pt x="46736" y="0"/>
                  </a:cubicBezTo>
                  <a:cubicBezTo>
                    <a:pt x="42947" y="0"/>
                    <a:pt x="39157" y="10000"/>
                    <a:pt x="36631" y="13333"/>
                  </a:cubicBezTo>
                  <a:cubicBezTo>
                    <a:pt x="32842" y="20000"/>
                    <a:pt x="26526" y="13333"/>
                    <a:pt x="22736" y="16666"/>
                  </a:cubicBezTo>
                  <a:cubicBezTo>
                    <a:pt x="21473" y="16666"/>
                    <a:pt x="20210" y="16666"/>
                    <a:pt x="20210" y="20000"/>
                  </a:cubicBezTo>
                  <a:cubicBezTo>
                    <a:pt x="20210" y="20000"/>
                    <a:pt x="22736" y="20000"/>
                    <a:pt x="22736" y="23333"/>
                  </a:cubicBezTo>
                  <a:cubicBezTo>
                    <a:pt x="22736" y="23333"/>
                    <a:pt x="18947" y="23333"/>
                    <a:pt x="18947" y="26666"/>
                  </a:cubicBezTo>
                  <a:cubicBezTo>
                    <a:pt x="18947" y="30000"/>
                    <a:pt x="18947" y="30000"/>
                    <a:pt x="16421" y="30000"/>
                  </a:cubicBezTo>
                  <a:cubicBezTo>
                    <a:pt x="12631" y="30000"/>
                    <a:pt x="8842" y="30000"/>
                    <a:pt x="5052" y="30000"/>
                  </a:cubicBezTo>
                  <a:cubicBezTo>
                    <a:pt x="2526" y="30000"/>
                    <a:pt x="3789" y="33333"/>
                    <a:pt x="3789" y="36666"/>
                  </a:cubicBezTo>
                  <a:cubicBezTo>
                    <a:pt x="2526" y="43333"/>
                    <a:pt x="0" y="46666"/>
                    <a:pt x="3789" y="50000"/>
                  </a:cubicBezTo>
                  <a:cubicBezTo>
                    <a:pt x="3789" y="50000"/>
                    <a:pt x="6315" y="46666"/>
                    <a:pt x="6315" y="46666"/>
                  </a:cubicBezTo>
                  <a:cubicBezTo>
                    <a:pt x="6315" y="50000"/>
                    <a:pt x="3789" y="56666"/>
                    <a:pt x="3789" y="56666"/>
                  </a:cubicBezTo>
                  <a:cubicBezTo>
                    <a:pt x="5052" y="60000"/>
                    <a:pt x="5052" y="56666"/>
                    <a:pt x="6315" y="56666"/>
                  </a:cubicBezTo>
                  <a:cubicBezTo>
                    <a:pt x="6315" y="56666"/>
                    <a:pt x="6315" y="63333"/>
                    <a:pt x="6315" y="63333"/>
                  </a:cubicBezTo>
                  <a:cubicBezTo>
                    <a:pt x="8842" y="73333"/>
                    <a:pt x="5052" y="66666"/>
                    <a:pt x="3789" y="66666"/>
                  </a:cubicBezTo>
                  <a:cubicBezTo>
                    <a:pt x="3789" y="66666"/>
                    <a:pt x="2526" y="76666"/>
                    <a:pt x="5052" y="73333"/>
                  </a:cubicBezTo>
                  <a:cubicBezTo>
                    <a:pt x="7578" y="73333"/>
                    <a:pt x="5052" y="80000"/>
                    <a:pt x="5052" y="83333"/>
                  </a:cubicBezTo>
                  <a:cubicBezTo>
                    <a:pt x="5052" y="86666"/>
                    <a:pt x="8842" y="86666"/>
                    <a:pt x="10105" y="90000"/>
                  </a:cubicBezTo>
                  <a:cubicBezTo>
                    <a:pt x="11368" y="93333"/>
                    <a:pt x="8842" y="100000"/>
                    <a:pt x="8842" y="100000"/>
                  </a:cubicBezTo>
                  <a:cubicBezTo>
                    <a:pt x="10105" y="100000"/>
                    <a:pt x="11368" y="93333"/>
                    <a:pt x="12631" y="100000"/>
                  </a:cubicBezTo>
                  <a:cubicBezTo>
                    <a:pt x="12631" y="103333"/>
                    <a:pt x="10105" y="103333"/>
                    <a:pt x="10105" y="103333"/>
                  </a:cubicBezTo>
                  <a:cubicBezTo>
                    <a:pt x="10105" y="103333"/>
                    <a:pt x="12631" y="103333"/>
                    <a:pt x="12631" y="103333"/>
                  </a:cubicBezTo>
                  <a:cubicBezTo>
                    <a:pt x="13894" y="106666"/>
                    <a:pt x="12631" y="110000"/>
                    <a:pt x="11368" y="113333"/>
                  </a:cubicBezTo>
                  <a:cubicBezTo>
                    <a:pt x="11368" y="116666"/>
                    <a:pt x="13894" y="120000"/>
                    <a:pt x="13894" y="116666"/>
                  </a:cubicBezTo>
                  <a:cubicBezTo>
                    <a:pt x="15157" y="113333"/>
                    <a:pt x="13894" y="106666"/>
                    <a:pt x="15157" y="103333"/>
                  </a:cubicBezTo>
                  <a:cubicBezTo>
                    <a:pt x="16421" y="100000"/>
                    <a:pt x="18947" y="106666"/>
                    <a:pt x="20210" y="106666"/>
                  </a:cubicBezTo>
                  <a:cubicBezTo>
                    <a:pt x="22736" y="110000"/>
                    <a:pt x="25263" y="116666"/>
                    <a:pt x="27789" y="110000"/>
                  </a:cubicBezTo>
                  <a:cubicBezTo>
                    <a:pt x="31578" y="106666"/>
                    <a:pt x="29052" y="96666"/>
                    <a:pt x="34105" y="103333"/>
                  </a:cubicBezTo>
                  <a:cubicBezTo>
                    <a:pt x="36631" y="110000"/>
                    <a:pt x="40421" y="116666"/>
                    <a:pt x="44210" y="116666"/>
                  </a:cubicBezTo>
                  <a:cubicBezTo>
                    <a:pt x="46736" y="113333"/>
                    <a:pt x="50526" y="110000"/>
                    <a:pt x="53052" y="106666"/>
                  </a:cubicBezTo>
                  <a:cubicBezTo>
                    <a:pt x="54315" y="103333"/>
                    <a:pt x="54315" y="100000"/>
                    <a:pt x="55578" y="100000"/>
                  </a:cubicBezTo>
                  <a:cubicBezTo>
                    <a:pt x="58105" y="103333"/>
                    <a:pt x="59368" y="106666"/>
                    <a:pt x="60631" y="103333"/>
                  </a:cubicBezTo>
                  <a:cubicBezTo>
                    <a:pt x="64421" y="100000"/>
                    <a:pt x="64421" y="103333"/>
                    <a:pt x="63157" y="110000"/>
                  </a:cubicBezTo>
                  <a:cubicBezTo>
                    <a:pt x="63157" y="113333"/>
                    <a:pt x="65684" y="113333"/>
                    <a:pt x="63157" y="116666"/>
                  </a:cubicBezTo>
                  <a:cubicBezTo>
                    <a:pt x="64421" y="120000"/>
                    <a:pt x="64421" y="120000"/>
                    <a:pt x="65684" y="120000"/>
                  </a:cubicBezTo>
                  <a:cubicBezTo>
                    <a:pt x="66947" y="116666"/>
                    <a:pt x="64421" y="120000"/>
                    <a:pt x="65684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3" name="Google Shape;983;g90e2d1f501_0_5781"/>
            <p:cNvSpPr/>
            <p:nvPr/>
          </p:nvSpPr>
          <p:spPr>
            <a:xfrm>
              <a:off x="13273442" y="7481711"/>
              <a:ext cx="9810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4285" y="28571"/>
                  </a:moveTo>
                  <a:cubicBezTo>
                    <a:pt x="73142" y="24285"/>
                    <a:pt x="73142" y="24285"/>
                    <a:pt x="69714" y="24285"/>
                  </a:cubicBezTo>
                  <a:cubicBezTo>
                    <a:pt x="66285" y="24285"/>
                    <a:pt x="62857" y="24285"/>
                    <a:pt x="59428" y="24285"/>
                  </a:cubicBezTo>
                  <a:cubicBezTo>
                    <a:pt x="57142" y="24285"/>
                    <a:pt x="56000" y="21428"/>
                    <a:pt x="54857" y="21428"/>
                  </a:cubicBezTo>
                  <a:cubicBezTo>
                    <a:pt x="51428" y="17142"/>
                    <a:pt x="48000" y="14285"/>
                    <a:pt x="45714" y="11428"/>
                  </a:cubicBezTo>
                  <a:cubicBezTo>
                    <a:pt x="41142" y="7142"/>
                    <a:pt x="36571" y="2857"/>
                    <a:pt x="30857" y="1428"/>
                  </a:cubicBezTo>
                  <a:cubicBezTo>
                    <a:pt x="28571" y="0"/>
                    <a:pt x="27428" y="0"/>
                    <a:pt x="24000" y="1428"/>
                  </a:cubicBezTo>
                  <a:cubicBezTo>
                    <a:pt x="21714" y="1428"/>
                    <a:pt x="18285" y="2857"/>
                    <a:pt x="14857" y="4285"/>
                  </a:cubicBezTo>
                  <a:cubicBezTo>
                    <a:pt x="16000" y="7142"/>
                    <a:pt x="19428" y="10000"/>
                    <a:pt x="19428" y="12857"/>
                  </a:cubicBezTo>
                  <a:cubicBezTo>
                    <a:pt x="19428" y="15714"/>
                    <a:pt x="16000" y="17142"/>
                    <a:pt x="14857" y="17142"/>
                  </a:cubicBezTo>
                  <a:cubicBezTo>
                    <a:pt x="13714" y="18571"/>
                    <a:pt x="12571" y="17142"/>
                    <a:pt x="11428" y="17142"/>
                  </a:cubicBezTo>
                  <a:cubicBezTo>
                    <a:pt x="10285" y="18571"/>
                    <a:pt x="10285" y="20000"/>
                    <a:pt x="10285" y="20000"/>
                  </a:cubicBezTo>
                  <a:cubicBezTo>
                    <a:pt x="8000" y="24285"/>
                    <a:pt x="3428" y="21428"/>
                    <a:pt x="2285" y="20000"/>
                  </a:cubicBezTo>
                  <a:cubicBezTo>
                    <a:pt x="1142" y="22857"/>
                    <a:pt x="1142" y="24285"/>
                    <a:pt x="1142" y="27142"/>
                  </a:cubicBezTo>
                  <a:cubicBezTo>
                    <a:pt x="0" y="31428"/>
                    <a:pt x="1142" y="30000"/>
                    <a:pt x="3428" y="31428"/>
                  </a:cubicBezTo>
                  <a:cubicBezTo>
                    <a:pt x="5714" y="34285"/>
                    <a:pt x="8000" y="40000"/>
                    <a:pt x="9142" y="44285"/>
                  </a:cubicBezTo>
                  <a:cubicBezTo>
                    <a:pt x="11428" y="47142"/>
                    <a:pt x="12571" y="50000"/>
                    <a:pt x="13714" y="54285"/>
                  </a:cubicBezTo>
                  <a:cubicBezTo>
                    <a:pt x="14857" y="57142"/>
                    <a:pt x="16000" y="58571"/>
                    <a:pt x="17142" y="60000"/>
                  </a:cubicBezTo>
                  <a:cubicBezTo>
                    <a:pt x="19428" y="62857"/>
                    <a:pt x="21714" y="62857"/>
                    <a:pt x="22857" y="65714"/>
                  </a:cubicBezTo>
                  <a:cubicBezTo>
                    <a:pt x="24000" y="68571"/>
                    <a:pt x="25142" y="71428"/>
                    <a:pt x="25142" y="75714"/>
                  </a:cubicBezTo>
                  <a:cubicBezTo>
                    <a:pt x="26285" y="78571"/>
                    <a:pt x="25142" y="81428"/>
                    <a:pt x="26285" y="84285"/>
                  </a:cubicBezTo>
                  <a:cubicBezTo>
                    <a:pt x="28571" y="90000"/>
                    <a:pt x="33142" y="91428"/>
                    <a:pt x="35428" y="95714"/>
                  </a:cubicBezTo>
                  <a:cubicBezTo>
                    <a:pt x="37714" y="100000"/>
                    <a:pt x="38857" y="105714"/>
                    <a:pt x="41142" y="108571"/>
                  </a:cubicBezTo>
                  <a:cubicBezTo>
                    <a:pt x="42285" y="111428"/>
                    <a:pt x="44571" y="114285"/>
                    <a:pt x="45714" y="115714"/>
                  </a:cubicBezTo>
                  <a:cubicBezTo>
                    <a:pt x="45714" y="117142"/>
                    <a:pt x="45714" y="120000"/>
                    <a:pt x="46857" y="120000"/>
                  </a:cubicBezTo>
                  <a:cubicBezTo>
                    <a:pt x="49142" y="120000"/>
                    <a:pt x="48000" y="117142"/>
                    <a:pt x="49142" y="115714"/>
                  </a:cubicBezTo>
                  <a:cubicBezTo>
                    <a:pt x="49142" y="111428"/>
                    <a:pt x="54857" y="112857"/>
                    <a:pt x="57142" y="112857"/>
                  </a:cubicBezTo>
                  <a:cubicBezTo>
                    <a:pt x="60571" y="112857"/>
                    <a:pt x="66285" y="111428"/>
                    <a:pt x="68571" y="114285"/>
                  </a:cubicBezTo>
                  <a:cubicBezTo>
                    <a:pt x="72000" y="115714"/>
                    <a:pt x="73142" y="112857"/>
                    <a:pt x="75428" y="110000"/>
                  </a:cubicBezTo>
                  <a:cubicBezTo>
                    <a:pt x="78857" y="104285"/>
                    <a:pt x="82285" y="104285"/>
                    <a:pt x="86857" y="102857"/>
                  </a:cubicBezTo>
                  <a:cubicBezTo>
                    <a:pt x="93714" y="102857"/>
                    <a:pt x="100571" y="100000"/>
                    <a:pt x="107428" y="97142"/>
                  </a:cubicBezTo>
                  <a:cubicBezTo>
                    <a:pt x="109714" y="95714"/>
                    <a:pt x="113142" y="94285"/>
                    <a:pt x="116571" y="94285"/>
                  </a:cubicBezTo>
                  <a:cubicBezTo>
                    <a:pt x="117714" y="92857"/>
                    <a:pt x="117714" y="90000"/>
                    <a:pt x="118857" y="87142"/>
                  </a:cubicBezTo>
                  <a:cubicBezTo>
                    <a:pt x="118857" y="85714"/>
                    <a:pt x="120000" y="82857"/>
                    <a:pt x="120000" y="80000"/>
                  </a:cubicBezTo>
                  <a:cubicBezTo>
                    <a:pt x="120000" y="78571"/>
                    <a:pt x="118857" y="74285"/>
                    <a:pt x="117714" y="72857"/>
                  </a:cubicBezTo>
                  <a:cubicBezTo>
                    <a:pt x="114285" y="72857"/>
                    <a:pt x="109714" y="72857"/>
                    <a:pt x="106285" y="71428"/>
                  </a:cubicBezTo>
                  <a:cubicBezTo>
                    <a:pt x="102857" y="71428"/>
                    <a:pt x="102857" y="70000"/>
                    <a:pt x="100571" y="67142"/>
                  </a:cubicBezTo>
                  <a:cubicBezTo>
                    <a:pt x="98285" y="61428"/>
                    <a:pt x="94857" y="60000"/>
                    <a:pt x="92571" y="55714"/>
                  </a:cubicBezTo>
                  <a:cubicBezTo>
                    <a:pt x="91428" y="55714"/>
                    <a:pt x="89142" y="50000"/>
                    <a:pt x="88000" y="48571"/>
                  </a:cubicBezTo>
                  <a:cubicBezTo>
                    <a:pt x="86857" y="45714"/>
                    <a:pt x="92571" y="44285"/>
                    <a:pt x="88000" y="41428"/>
                  </a:cubicBezTo>
                  <a:cubicBezTo>
                    <a:pt x="86857" y="41428"/>
                    <a:pt x="85714" y="38571"/>
                    <a:pt x="84571" y="38571"/>
                  </a:cubicBezTo>
                  <a:cubicBezTo>
                    <a:pt x="82285" y="38571"/>
                    <a:pt x="81142" y="34285"/>
                    <a:pt x="80000" y="31428"/>
                  </a:cubicBezTo>
                  <a:cubicBezTo>
                    <a:pt x="78857" y="27142"/>
                    <a:pt x="78857" y="28571"/>
                    <a:pt x="74285" y="2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4" name="Google Shape;984;g90e2d1f501_0_5781"/>
            <p:cNvSpPr/>
            <p:nvPr/>
          </p:nvSpPr>
          <p:spPr>
            <a:xfrm>
              <a:off x="13292552" y="7424368"/>
              <a:ext cx="1944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71" y="120000"/>
                  </a:moveTo>
                  <a:cubicBezTo>
                    <a:pt x="40000" y="120000"/>
                    <a:pt x="40000" y="103636"/>
                    <a:pt x="45714" y="103636"/>
                  </a:cubicBezTo>
                  <a:cubicBezTo>
                    <a:pt x="51428" y="92727"/>
                    <a:pt x="62857" y="98181"/>
                    <a:pt x="68571" y="98181"/>
                  </a:cubicBezTo>
                  <a:cubicBezTo>
                    <a:pt x="74285" y="92727"/>
                    <a:pt x="91428" y="87272"/>
                    <a:pt x="85714" y="81818"/>
                  </a:cubicBezTo>
                  <a:cubicBezTo>
                    <a:pt x="80000" y="70909"/>
                    <a:pt x="74285" y="60000"/>
                    <a:pt x="62857" y="49090"/>
                  </a:cubicBezTo>
                  <a:cubicBezTo>
                    <a:pt x="85714" y="43636"/>
                    <a:pt x="102857" y="38181"/>
                    <a:pt x="120000" y="32727"/>
                  </a:cubicBezTo>
                  <a:cubicBezTo>
                    <a:pt x="120000" y="21818"/>
                    <a:pt x="114285" y="10909"/>
                    <a:pt x="108571" y="0"/>
                  </a:cubicBezTo>
                  <a:cubicBezTo>
                    <a:pt x="91428" y="5454"/>
                    <a:pt x="68571" y="27272"/>
                    <a:pt x="51428" y="27272"/>
                  </a:cubicBezTo>
                  <a:cubicBezTo>
                    <a:pt x="40000" y="27272"/>
                    <a:pt x="22857" y="16363"/>
                    <a:pt x="22857" y="5454"/>
                  </a:cubicBezTo>
                  <a:cubicBezTo>
                    <a:pt x="17142" y="27272"/>
                    <a:pt x="17142" y="43636"/>
                    <a:pt x="17142" y="60000"/>
                  </a:cubicBezTo>
                  <a:cubicBezTo>
                    <a:pt x="11428" y="70909"/>
                    <a:pt x="0" y="87272"/>
                    <a:pt x="0" y="98181"/>
                  </a:cubicBezTo>
                  <a:cubicBezTo>
                    <a:pt x="0" y="109090"/>
                    <a:pt x="0" y="109090"/>
                    <a:pt x="5714" y="114545"/>
                  </a:cubicBezTo>
                  <a:cubicBezTo>
                    <a:pt x="17142" y="114545"/>
                    <a:pt x="22857" y="120000"/>
                    <a:pt x="2857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5" name="Google Shape;985;g90e2d1f501_0_5781"/>
            <p:cNvSpPr/>
            <p:nvPr/>
          </p:nvSpPr>
          <p:spPr>
            <a:xfrm>
              <a:off x="13302106" y="7351104"/>
              <a:ext cx="732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26666"/>
                  </a:moveTo>
                  <a:cubicBezTo>
                    <a:pt x="105000" y="13333"/>
                    <a:pt x="75000" y="0"/>
                    <a:pt x="60000" y="0"/>
                  </a:cubicBezTo>
                  <a:cubicBezTo>
                    <a:pt x="45000" y="13333"/>
                    <a:pt x="45000" y="13333"/>
                    <a:pt x="30000" y="26666"/>
                  </a:cubicBezTo>
                  <a:cubicBezTo>
                    <a:pt x="30000" y="53333"/>
                    <a:pt x="15000" y="80000"/>
                    <a:pt x="0" y="106666"/>
                  </a:cubicBezTo>
                  <a:cubicBezTo>
                    <a:pt x="30000" y="106666"/>
                    <a:pt x="30000" y="120000"/>
                    <a:pt x="60000" y="106666"/>
                  </a:cubicBezTo>
                  <a:cubicBezTo>
                    <a:pt x="75000" y="93333"/>
                    <a:pt x="120000" y="53333"/>
                    <a:pt x="105000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6" name="Google Shape;986;g90e2d1f501_0_5781"/>
            <p:cNvSpPr/>
            <p:nvPr/>
          </p:nvSpPr>
          <p:spPr>
            <a:xfrm>
              <a:off x="13292552" y="7462599"/>
              <a:ext cx="288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1428"/>
                  </a:moveTo>
                  <a:cubicBezTo>
                    <a:pt x="0" y="85714"/>
                    <a:pt x="40000" y="102857"/>
                    <a:pt x="120000" y="119999"/>
                  </a:cubicBezTo>
                  <a:cubicBezTo>
                    <a:pt x="120000" y="85714"/>
                    <a:pt x="120000" y="51428"/>
                    <a:pt x="120000" y="17142"/>
                  </a:cubicBezTo>
                  <a:cubicBezTo>
                    <a:pt x="120000" y="0"/>
                    <a:pt x="120000" y="0"/>
                    <a:pt x="80000" y="0"/>
                  </a:cubicBezTo>
                  <a:cubicBezTo>
                    <a:pt x="0" y="0"/>
                    <a:pt x="0" y="34285"/>
                    <a:pt x="0" y="5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7" name="Google Shape;987;g90e2d1f501_0_5781"/>
            <p:cNvSpPr/>
            <p:nvPr/>
          </p:nvSpPr>
          <p:spPr>
            <a:xfrm>
              <a:off x="13254334" y="7424368"/>
              <a:ext cx="765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78461"/>
                  </a:moveTo>
                  <a:cubicBezTo>
                    <a:pt x="60000" y="73846"/>
                    <a:pt x="75000" y="69230"/>
                    <a:pt x="90000" y="60000"/>
                  </a:cubicBezTo>
                  <a:cubicBezTo>
                    <a:pt x="105000" y="50769"/>
                    <a:pt x="90000" y="55384"/>
                    <a:pt x="75000" y="46153"/>
                  </a:cubicBezTo>
                  <a:cubicBezTo>
                    <a:pt x="45000" y="36923"/>
                    <a:pt x="60000" y="13846"/>
                    <a:pt x="105000" y="18461"/>
                  </a:cubicBezTo>
                  <a:cubicBezTo>
                    <a:pt x="120000" y="4615"/>
                    <a:pt x="120000" y="4615"/>
                    <a:pt x="90000" y="0"/>
                  </a:cubicBezTo>
                  <a:cubicBezTo>
                    <a:pt x="60000" y="0"/>
                    <a:pt x="45000" y="23076"/>
                    <a:pt x="30000" y="32307"/>
                  </a:cubicBezTo>
                  <a:cubicBezTo>
                    <a:pt x="15000" y="36923"/>
                    <a:pt x="0" y="41538"/>
                    <a:pt x="0" y="50769"/>
                  </a:cubicBezTo>
                  <a:cubicBezTo>
                    <a:pt x="0" y="55384"/>
                    <a:pt x="15000" y="64615"/>
                    <a:pt x="15000" y="73846"/>
                  </a:cubicBezTo>
                  <a:cubicBezTo>
                    <a:pt x="15000" y="87692"/>
                    <a:pt x="30000" y="101538"/>
                    <a:pt x="30000" y="120000"/>
                  </a:cubicBezTo>
                  <a:cubicBezTo>
                    <a:pt x="30000" y="115384"/>
                    <a:pt x="30000" y="115384"/>
                    <a:pt x="30000" y="115384"/>
                  </a:cubicBezTo>
                  <a:cubicBezTo>
                    <a:pt x="45000" y="106153"/>
                    <a:pt x="45000" y="92307"/>
                    <a:pt x="60000" y="78461"/>
                  </a:cubicBezTo>
                  <a:cubicBezTo>
                    <a:pt x="60000" y="73846"/>
                    <a:pt x="60000" y="83076"/>
                    <a:pt x="60000" y="7846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8" name="Google Shape;988;g90e2d1f501_0_5781"/>
            <p:cNvSpPr/>
            <p:nvPr/>
          </p:nvSpPr>
          <p:spPr>
            <a:xfrm>
              <a:off x="14028220" y="7790707"/>
              <a:ext cx="477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72000" y="105000"/>
                    <a:pt x="120000" y="0"/>
                    <a:pt x="48000" y="0"/>
                  </a:cubicBezTo>
                  <a:cubicBezTo>
                    <a:pt x="24000" y="15000"/>
                    <a:pt x="0" y="45000"/>
                    <a:pt x="0" y="60000"/>
                  </a:cubicBezTo>
                  <a:cubicBezTo>
                    <a:pt x="0" y="90000"/>
                    <a:pt x="24000" y="105000"/>
                    <a:pt x="72000" y="120000"/>
                  </a:cubicBezTo>
                  <a:cubicBezTo>
                    <a:pt x="72000" y="120000"/>
                    <a:pt x="48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9" name="Google Shape;989;g90e2d1f501_0_5781"/>
            <p:cNvSpPr/>
            <p:nvPr/>
          </p:nvSpPr>
          <p:spPr>
            <a:xfrm>
              <a:off x="13646056" y="8137935"/>
              <a:ext cx="496800" cy="31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415" y="0"/>
                  </a:moveTo>
                  <a:cubicBezTo>
                    <a:pt x="99622" y="3529"/>
                    <a:pt x="92830" y="7058"/>
                    <a:pt x="86037" y="7058"/>
                  </a:cubicBezTo>
                  <a:cubicBezTo>
                    <a:pt x="79245" y="10588"/>
                    <a:pt x="70188" y="7058"/>
                    <a:pt x="63396" y="14117"/>
                  </a:cubicBezTo>
                  <a:cubicBezTo>
                    <a:pt x="58867" y="21176"/>
                    <a:pt x="56603" y="28235"/>
                    <a:pt x="52075" y="35294"/>
                  </a:cubicBezTo>
                  <a:cubicBezTo>
                    <a:pt x="49811" y="38823"/>
                    <a:pt x="43018" y="31764"/>
                    <a:pt x="38490" y="31764"/>
                  </a:cubicBezTo>
                  <a:cubicBezTo>
                    <a:pt x="31698" y="31764"/>
                    <a:pt x="27169" y="31764"/>
                    <a:pt x="20377" y="31764"/>
                  </a:cubicBezTo>
                  <a:cubicBezTo>
                    <a:pt x="13584" y="31764"/>
                    <a:pt x="6792" y="28235"/>
                    <a:pt x="6792" y="42352"/>
                  </a:cubicBezTo>
                  <a:cubicBezTo>
                    <a:pt x="4528" y="49411"/>
                    <a:pt x="2264" y="45882"/>
                    <a:pt x="2264" y="52941"/>
                  </a:cubicBezTo>
                  <a:cubicBezTo>
                    <a:pt x="0" y="60000"/>
                    <a:pt x="0" y="67058"/>
                    <a:pt x="2264" y="74117"/>
                  </a:cubicBezTo>
                  <a:cubicBezTo>
                    <a:pt x="2264" y="81176"/>
                    <a:pt x="4528" y="91764"/>
                    <a:pt x="6792" y="98823"/>
                  </a:cubicBezTo>
                  <a:cubicBezTo>
                    <a:pt x="6792" y="102352"/>
                    <a:pt x="6792" y="109411"/>
                    <a:pt x="9056" y="112941"/>
                  </a:cubicBezTo>
                  <a:cubicBezTo>
                    <a:pt x="11320" y="120000"/>
                    <a:pt x="22641" y="116470"/>
                    <a:pt x="27169" y="112941"/>
                  </a:cubicBezTo>
                  <a:cubicBezTo>
                    <a:pt x="29433" y="109411"/>
                    <a:pt x="31698" y="105882"/>
                    <a:pt x="36226" y="102352"/>
                  </a:cubicBezTo>
                  <a:cubicBezTo>
                    <a:pt x="38490" y="102352"/>
                    <a:pt x="43018" y="102352"/>
                    <a:pt x="47547" y="102352"/>
                  </a:cubicBezTo>
                  <a:cubicBezTo>
                    <a:pt x="49811" y="98823"/>
                    <a:pt x="52075" y="95294"/>
                    <a:pt x="54339" y="91764"/>
                  </a:cubicBezTo>
                  <a:cubicBezTo>
                    <a:pt x="61132" y="88235"/>
                    <a:pt x="65660" y="88235"/>
                    <a:pt x="72452" y="84705"/>
                  </a:cubicBezTo>
                  <a:cubicBezTo>
                    <a:pt x="79245" y="81176"/>
                    <a:pt x="86037" y="77647"/>
                    <a:pt x="92830" y="74117"/>
                  </a:cubicBezTo>
                  <a:cubicBezTo>
                    <a:pt x="97358" y="70588"/>
                    <a:pt x="106415" y="67058"/>
                    <a:pt x="106415" y="60000"/>
                  </a:cubicBezTo>
                  <a:cubicBezTo>
                    <a:pt x="108679" y="49411"/>
                    <a:pt x="120000" y="49411"/>
                    <a:pt x="117735" y="42352"/>
                  </a:cubicBezTo>
                  <a:cubicBezTo>
                    <a:pt x="113207" y="28235"/>
                    <a:pt x="110943" y="14117"/>
                    <a:pt x="10641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0" name="Google Shape;990;g90e2d1f501_0_5781"/>
            <p:cNvSpPr/>
            <p:nvPr/>
          </p:nvSpPr>
          <p:spPr>
            <a:xfrm>
              <a:off x="14085545" y="7790707"/>
              <a:ext cx="382200" cy="45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146" y="46530"/>
                  </a:moveTo>
                  <a:cubicBezTo>
                    <a:pt x="105365" y="46530"/>
                    <a:pt x="102439" y="39183"/>
                    <a:pt x="99512" y="34285"/>
                  </a:cubicBezTo>
                  <a:cubicBezTo>
                    <a:pt x="96585" y="31836"/>
                    <a:pt x="84878" y="31836"/>
                    <a:pt x="81951" y="29387"/>
                  </a:cubicBezTo>
                  <a:cubicBezTo>
                    <a:pt x="73170" y="26938"/>
                    <a:pt x="70243" y="22040"/>
                    <a:pt x="64390" y="14693"/>
                  </a:cubicBezTo>
                  <a:cubicBezTo>
                    <a:pt x="64390" y="12244"/>
                    <a:pt x="61463" y="9795"/>
                    <a:pt x="61463" y="7346"/>
                  </a:cubicBezTo>
                  <a:cubicBezTo>
                    <a:pt x="61463" y="7346"/>
                    <a:pt x="64390" y="0"/>
                    <a:pt x="64390" y="0"/>
                  </a:cubicBezTo>
                  <a:cubicBezTo>
                    <a:pt x="61463" y="0"/>
                    <a:pt x="52682" y="9795"/>
                    <a:pt x="49756" y="12244"/>
                  </a:cubicBezTo>
                  <a:cubicBezTo>
                    <a:pt x="43902" y="17142"/>
                    <a:pt x="38048" y="24489"/>
                    <a:pt x="29268" y="24489"/>
                  </a:cubicBezTo>
                  <a:cubicBezTo>
                    <a:pt x="23414" y="26938"/>
                    <a:pt x="20487" y="24489"/>
                    <a:pt x="14634" y="24489"/>
                  </a:cubicBezTo>
                  <a:cubicBezTo>
                    <a:pt x="8780" y="26938"/>
                    <a:pt x="2926" y="31836"/>
                    <a:pt x="0" y="26938"/>
                  </a:cubicBezTo>
                  <a:cubicBezTo>
                    <a:pt x="2926" y="34285"/>
                    <a:pt x="5853" y="41632"/>
                    <a:pt x="14634" y="41632"/>
                  </a:cubicBezTo>
                  <a:cubicBezTo>
                    <a:pt x="20487" y="41632"/>
                    <a:pt x="43902" y="41632"/>
                    <a:pt x="46829" y="46530"/>
                  </a:cubicBezTo>
                  <a:cubicBezTo>
                    <a:pt x="55609" y="56326"/>
                    <a:pt x="49756" y="66122"/>
                    <a:pt x="46829" y="78367"/>
                  </a:cubicBezTo>
                  <a:cubicBezTo>
                    <a:pt x="43902" y="80816"/>
                    <a:pt x="32195" y="83265"/>
                    <a:pt x="32195" y="83265"/>
                  </a:cubicBezTo>
                  <a:cubicBezTo>
                    <a:pt x="20487" y="85714"/>
                    <a:pt x="8780" y="88163"/>
                    <a:pt x="0" y="90612"/>
                  </a:cubicBezTo>
                  <a:cubicBezTo>
                    <a:pt x="5853" y="100408"/>
                    <a:pt x="11707" y="110204"/>
                    <a:pt x="14634" y="119999"/>
                  </a:cubicBezTo>
                  <a:cubicBezTo>
                    <a:pt x="23414" y="117551"/>
                    <a:pt x="32195" y="117551"/>
                    <a:pt x="40975" y="117551"/>
                  </a:cubicBezTo>
                  <a:cubicBezTo>
                    <a:pt x="52682" y="115102"/>
                    <a:pt x="43902" y="112653"/>
                    <a:pt x="49756" y="107755"/>
                  </a:cubicBezTo>
                  <a:cubicBezTo>
                    <a:pt x="55609" y="105306"/>
                    <a:pt x="64390" y="107755"/>
                    <a:pt x="67317" y="102857"/>
                  </a:cubicBezTo>
                  <a:cubicBezTo>
                    <a:pt x="73170" y="97959"/>
                    <a:pt x="73170" y="95510"/>
                    <a:pt x="81951" y="93061"/>
                  </a:cubicBezTo>
                  <a:cubicBezTo>
                    <a:pt x="87804" y="90612"/>
                    <a:pt x="84878" y="83265"/>
                    <a:pt x="84878" y="78367"/>
                  </a:cubicBezTo>
                  <a:cubicBezTo>
                    <a:pt x="81951" y="73469"/>
                    <a:pt x="87804" y="73469"/>
                    <a:pt x="93658" y="73469"/>
                  </a:cubicBezTo>
                  <a:cubicBezTo>
                    <a:pt x="102439" y="71020"/>
                    <a:pt x="102439" y="63673"/>
                    <a:pt x="108292" y="58775"/>
                  </a:cubicBezTo>
                  <a:cubicBezTo>
                    <a:pt x="111219" y="56326"/>
                    <a:pt x="120000" y="48979"/>
                    <a:pt x="114146" y="46530"/>
                  </a:cubicBezTo>
                  <a:cubicBezTo>
                    <a:pt x="111219" y="46530"/>
                    <a:pt x="117073" y="48979"/>
                    <a:pt x="114146" y="465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1" name="Google Shape;991;g90e2d1f501_0_5781"/>
            <p:cNvSpPr/>
            <p:nvPr/>
          </p:nvSpPr>
          <p:spPr>
            <a:xfrm>
              <a:off x="14897645" y="6892385"/>
              <a:ext cx="5127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5000"/>
                  </a:moveTo>
                  <a:cubicBezTo>
                    <a:pt x="113454" y="25000"/>
                    <a:pt x="109090" y="15000"/>
                    <a:pt x="102545" y="15000"/>
                  </a:cubicBezTo>
                  <a:cubicBezTo>
                    <a:pt x="96000" y="10000"/>
                    <a:pt x="87272" y="10000"/>
                    <a:pt x="78545" y="10000"/>
                  </a:cubicBezTo>
                  <a:cubicBezTo>
                    <a:pt x="72000" y="10000"/>
                    <a:pt x="65454" y="10000"/>
                    <a:pt x="58909" y="0"/>
                  </a:cubicBezTo>
                  <a:cubicBezTo>
                    <a:pt x="54545" y="0"/>
                    <a:pt x="50181" y="0"/>
                    <a:pt x="48000" y="10000"/>
                  </a:cubicBezTo>
                  <a:cubicBezTo>
                    <a:pt x="48000" y="20000"/>
                    <a:pt x="45818" y="25000"/>
                    <a:pt x="41454" y="20000"/>
                  </a:cubicBezTo>
                  <a:cubicBezTo>
                    <a:pt x="37090" y="15000"/>
                    <a:pt x="26181" y="5000"/>
                    <a:pt x="24000" y="25000"/>
                  </a:cubicBezTo>
                  <a:cubicBezTo>
                    <a:pt x="21818" y="30000"/>
                    <a:pt x="24000" y="30000"/>
                    <a:pt x="19636" y="35000"/>
                  </a:cubicBezTo>
                  <a:cubicBezTo>
                    <a:pt x="17454" y="40000"/>
                    <a:pt x="13090" y="50000"/>
                    <a:pt x="17454" y="55000"/>
                  </a:cubicBezTo>
                  <a:cubicBezTo>
                    <a:pt x="19636" y="60000"/>
                    <a:pt x="26181" y="65000"/>
                    <a:pt x="26181" y="60000"/>
                  </a:cubicBezTo>
                  <a:cubicBezTo>
                    <a:pt x="28363" y="50000"/>
                    <a:pt x="30545" y="55000"/>
                    <a:pt x="32727" y="60000"/>
                  </a:cubicBezTo>
                  <a:cubicBezTo>
                    <a:pt x="34909" y="65000"/>
                    <a:pt x="43636" y="70000"/>
                    <a:pt x="41454" y="75000"/>
                  </a:cubicBezTo>
                  <a:cubicBezTo>
                    <a:pt x="41454" y="80000"/>
                    <a:pt x="34909" y="80000"/>
                    <a:pt x="32727" y="85000"/>
                  </a:cubicBezTo>
                  <a:cubicBezTo>
                    <a:pt x="30545" y="90000"/>
                    <a:pt x="28363" y="95000"/>
                    <a:pt x="24000" y="85000"/>
                  </a:cubicBezTo>
                  <a:cubicBezTo>
                    <a:pt x="21818" y="80000"/>
                    <a:pt x="21818" y="95000"/>
                    <a:pt x="21818" y="100000"/>
                  </a:cubicBezTo>
                  <a:cubicBezTo>
                    <a:pt x="13090" y="110000"/>
                    <a:pt x="8727" y="75000"/>
                    <a:pt x="2181" y="100000"/>
                  </a:cubicBezTo>
                  <a:cubicBezTo>
                    <a:pt x="0" y="105000"/>
                    <a:pt x="21818" y="115000"/>
                    <a:pt x="24000" y="110000"/>
                  </a:cubicBezTo>
                  <a:cubicBezTo>
                    <a:pt x="26181" y="105000"/>
                    <a:pt x="30545" y="110000"/>
                    <a:pt x="32727" y="115000"/>
                  </a:cubicBezTo>
                  <a:cubicBezTo>
                    <a:pt x="34909" y="115000"/>
                    <a:pt x="41454" y="120000"/>
                    <a:pt x="45818" y="115000"/>
                  </a:cubicBezTo>
                  <a:cubicBezTo>
                    <a:pt x="48000" y="110000"/>
                    <a:pt x="52363" y="115000"/>
                    <a:pt x="54545" y="100000"/>
                  </a:cubicBezTo>
                  <a:cubicBezTo>
                    <a:pt x="54545" y="95000"/>
                    <a:pt x="58909" y="90000"/>
                    <a:pt x="61090" y="85000"/>
                  </a:cubicBezTo>
                  <a:cubicBezTo>
                    <a:pt x="63272" y="80000"/>
                    <a:pt x="72000" y="80000"/>
                    <a:pt x="72000" y="80000"/>
                  </a:cubicBezTo>
                  <a:cubicBezTo>
                    <a:pt x="74181" y="90000"/>
                    <a:pt x="76363" y="80000"/>
                    <a:pt x="80727" y="80000"/>
                  </a:cubicBezTo>
                  <a:cubicBezTo>
                    <a:pt x="82909" y="80000"/>
                    <a:pt x="85090" y="65000"/>
                    <a:pt x="87272" y="65000"/>
                  </a:cubicBezTo>
                  <a:cubicBezTo>
                    <a:pt x="89454" y="60000"/>
                    <a:pt x="93818" y="65000"/>
                    <a:pt x="96000" y="60000"/>
                  </a:cubicBezTo>
                  <a:cubicBezTo>
                    <a:pt x="104727" y="55000"/>
                    <a:pt x="109090" y="45000"/>
                    <a:pt x="117818" y="35000"/>
                  </a:cubicBezTo>
                  <a:cubicBezTo>
                    <a:pt x="120000" y="35000"/>
                    <a:pt x="120000" y="35000"/>
                    <a:pt x="120000" y="2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2" name="Google Shape;992;g90e2d1f501_0_5781"/>
            <p:cNvSpPr/>
            <p:nvPr/>
          </p:nvSpPr>
          <p:spPr>
            <a:xfrm>
              <a:off x="14273445" y="6752221"/>
              <a:ext cx="831300" cy="48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168" y="73846"/>
                  </a:moveTo>
                  <a:cubicBezTo>
                    <a:pt x="106516" y="76153"/>
                    <a:pt x="106516" y="78461"/>
                    <a:pt x="109213" y="76153"/>
                  </a:cubicBezTo>
                  <a:cubicBezTo>
                    <a:pt x="110561" y="76153"/>
                    <a:pt x="111910" y="71538"/>
                    <a:pt x="113258" y="71538"/>
                  </a:cubicBezTo>
                  <a:cubicBezTo>
                    <a:pt x="120000" y="69230"/>
                    <a:pt x="111910" y="64615"/>
                    <a:pt x="109213" y="60000"/>
                  </a:cubicBezTo>
                  <a:cubicBezTo>
                    <a:pt x="107865" y="57692"/>
                    <a:pt x="107865" y="60000"/>
                    <a:pt x="106516" y="62307"/>
                  </a:cubicBezTo>
                  <a:cubicBezTo>
                    <a:pt x="106516" y="64615"/>
                    <a:pt x="102471" y="62307"/>
                    <a:pt x="101123" y="62307"/>
                  </a:cubicBezTo>
                  <a:cubicBezTo>
                    <a:pt x="95730" y="57692"/>
                    <a:pt x="103820" y="50769"/>
                    <a:pt x="105168" y="48461"/>
                  </a:cubicBezTo>
                  <a:cubicBezTo>
                    <a:pt x="105168" y="48461"/>
                    <a:pt x="99775" y="50769"/>
                    <a:pt x="99775" y="50769"/>
                  </a:cubicBezTo>
                  <a:cubicBezTo>
                    <a:pt x="97078" y="53076"/>
                    <a:pt x="94382" y="53076"/>
                    <a:pt x="91685" y="57692"/>
                  </a:cubicBezTo>
                  <a:cubicBezTo>
                    <a:pt x="90337" y="60000"/>
                    <a:pt x="88988" y="64615"/>
                    <a:pt x="87640" y="66923"/>
                  </a:cubicBezTo>
                  <a:cubicBezTo>
                    <a:pt x="86292" y="73846"/>
                    <a:pt x="84943" y="69230"/>
                    <a:pt x="83595" y="64615"/>
                  </a:cubicBezTo>
                  <a:cubicBezTo>
                    <a:pt x="82247" y="60000"/>
                    <a:pt x="79550" y="62307"/>
                    <a:pt x="76853" y="62307"/>
                  </a:cubicBezTo>
                  <a:cubicBezTo>
                    <a:pt x="74157" y="62307"/>
                    <a:pt x="72808" y="55384"/>
                    <a:pt x="71460" y="53076"/>
                  </a:cubicBezTo>
                  <a:cubicBezTo>
                    <a:pt x="68764" y="48461"/>
                    <a:pt x="72808" y="43846"/>
                    <a:pt x="70112" y="39230"/>
                  </a:cubicBezTo>
                  <a:cubicBezTo>
                    <a:pt x="68764" y="36923"/>
                    <a:pt x="67415" y="32307"/>
                    <a:pt x="66067" y="30000"/>
                  </a:cubicBezTo>
                  <a:cubicBezTo>
                    <a:pt x="64719" y="27692"/>
                    <a:pt x="62022" y="25384"/>
                    <a:pt x="60674" y="27692"/>
                  </a:cubicBezTo>
                  <a:cubicBezTo>
                    <a:pt x="57977" y="30000"/>
                    <a:pt x="55280" y="27692"/>
                    <a:pt x="51235" y="27692"/>
                  </a:cubicBezTo>
                  <a:cubicBezTo>
                    <a:pt x="48539" y="27692"/>
                    <a:pt x="44494" y="30000"/>
                    <a:pt x="41797" y="27692"/>
                  </a:cubicBezTo>
                  <a:cubicBezTo>
                    <a:pt x="40449" y="25384"/>
                    <a:pt x="37752" y="20769"/>
                    <a:pt x="36404" y="18461"/>
                  </a:cubicBezTo>
                  <a:cubicBezTo>
                    <a:pt x="33707" y="13846"/>
                    <a:pt x="32359" y="13846"/>
                    <a:pt x="31011" y="18461"/>
                  </a:cubicBezTo>
                  <a:cubicBezTo>
                    <a:pt x="29662" y="20769"/>
                    <a:pt x="28314" y="23076"/>
                    <a:pt x="25617" y="23076"/>
                  </a:cubicBezTo>
                  <a:cubicBezTo>
                    <a:pt x="21573" y="23076"/>
                    <a:pt x="21573" y="18461"/>
                    <a:pt x="22921" y="13846"/>
                  </a:cubicBezTo>
                  <a:cubicBezTo>
                    <a:pt x="24269" y="6923"/>
                    <a:pt x="24269" y="6923"/>
                    <a:pt x="20224" y="2307"/>
                  </a:cubicBezTo>
                  <a:cubicBezTo>
                    <a:pt x="20224" y="4615"/>
                    <a:pt x="20224" y="9230"/>
                    <a:pt x="20224" y="11538"/>
                  </a:cubicBezTo>
                  <a:cubicBezTo>
                    <a:pt x="20224" y="16153"/>
                    <a:pt x="21573" y="18461"/>
                    <a:pt x="18876" y="18461"/>
                  </a:cubicBezTo>
                  <a:cubicBezTo>
                    <a:pt x="16179" y="16153"/>
                    <a:pt x="16179" y="9230"/>
                    <a:pt x="17528" y="6923"/>
                  </a:cubicBezTo>
                  <a:cubicBezTo>
                    <a:pt x="17528" y="6923"/>
                    <a:pt x="20224" y="0"/>
                    <a:pt x="18876" y="0"/>
                  </a:cubicBezTo>
                  <a:cubicBezTo>
                    <a:pt x="12134" y="2307"/>
                    <a:pt x="6741" y="4615"/>
                    <a:pt x="1348" y="9230"/>
                  </a:cubicBezTo>
                  <a:cubicBezTo>
                    <a:pt x="0" y="9230"/>
                    <a:pt x="1348" y="32307"/>
                    <a:pt x="1348" y="34615"/>
                  </a:cubicBezTo>
                  <a:cubicBezTo>
                    <a:pt x="1348" y="41538"/>
                    <a:pt x="1348" y="48461"/>
                    <a:pt x="1348" y="53076"/>
                  </a:cubicBezTo>
                  <a:cubicBezTo>
                    <a:pt x="1348" y="57692"/>
                    <a:pt x="0" y="60000"/>
                    <a:pt x="2696" y="60000"/>
                  </a:cubicBezTo>
                  <a:cubicBezTo>
                    <a:pt x="4044" y="60000"/>
                    <a:pt x="5393" y="60000"/>
                    <a:pt x="8089" y="60000"/>
                  </a:cubicBezTo>
                  <a:cubicBezTo>
                    <a:pt x="10786" y="60000"/>
                    <a:pt x="6741" y="55384"/>
                    <a:pt x="8089" y="53076"/>
                  </a:cubicBezTo>
                  <a:cubicBezTo>
                    <a:pt x="9438" y="48461"/>
                    <a:pt x="12134" y="50769"/>
                    <a:pt x="13483" y="46153"/>
                  </a:cubicBezTo>
                  <a:cubicBezTo>
                    <a:pt x="16179" y="43846"/>
                    <a:pt x="16179" y="43846"/>
                    <a:pt x="17528" y="41538"/>
                  </a:cubicBezTo>
                  <a:cubicBezTo>
                    <a:pt x="20224" y="39230"/>
                    <a:pt x="21573" y="41538"/>
                    <a:pt x="22921" y="43846"/>
                  </a:cubicBezTo>
                  <a:cubicBezTo>
                    <a:pt x="24269" y="46153"/>
                    <a:pt x="28314" y="46153"/>
                    <a:pt x="28314" y="46153"/>
                  </a:cubicBezTo>
                  <a:cubicBezTo>
                    <a:pt x="29662" y="50769"/>
                    <a:pt x="28314" y="53076"/>
                    <a:pt x="28314" y="55384"/>
                  </a:cubicBezTo>
                  <a:cubicBezTo>
                    <a:pt x="29662" y="62307"/>
                    <a:pt x="33707" y="62307"/>
                    <a:pt x="35056" y="62307"/>
                  </a:cubicBezTo>
                  <a:cubicBezTo>
                    <a:pt x="41797" y="62307"/>
                    <a:pt x="41797" y="69230"/>
                    <a:pt x="44494" y="78461"/>
                  </a:cubicBezTo>
                  <a:cubicBezTo>
                    <a:pt x="45842" y="80769"/>
                    <a:pt x="48539" y="83076"/>
                    <a:pt x="51235" y="85384"/>
                  </a:cubicBezTo>
                  <a:cubicBezTo>
                    <a:pt x="52584" y="85384"/>
                    <a:pt x="53932" y="87692"/>
                    <a:pt x="55280" y="90000"/>
                  </a:cubicBezTo>
                  <a:cubicBezTo>
                    <a:pt x="59325" y="94615"/>
                    <a:pt x="63370" y="101538"/>
                    <a:pt x="67415" y="103846"/>
                  </a:cubicBezTo>
                  <a:cubicBezTo>
                    <a:pt x="72808" y="106153"/>
                    <a:pt x="72808" y="106153"/>
                    <a:pt x="72808" y="113076"/>
                  </a:cubicBezTo>
                  <a:cubicBezTo>
                    <a:pt x="75505" y="113076"/>
                    <a:pt x="79550" y="117692"/>
                    <a:pt x="82247" y="120000"/>
                  </a:cubicBezTo>
                  <a:cubicBezTo>
                    <a:pt x="82247" y="113076"/>
                    <a:pt x="80898" y="113076"/>
                    <a:pt x="84943" y="108461"/>
                  </a:cubicBezTo>
                  <a:cubicBezTo>
                    <a:pt x="86292" y="103846"/>
                    <a:pt x="83595" y="101538"/>
                    <a:pt x="83595" y="96923"/>
                  </a:cubicBezTo>
                  <a:cubicBezTo>
                    <a:pt x="84943" y="90000"/>
                    <a:pt x="80898" y="92307"/>
                    <a:pt x="79550" y="87692"/>
                  </a:cubicBezTo>
                  <a:cubicBezTo>
                    <a:pt x="78202" y="83076"/>
                    <a:pt x="84943" y="85384"/>
                    <a:pt x="86292" y="83076"/>
                  </a:cubicBezTo>
                  <a:cubicBezTo>
                    <a:pt x="90337" y="80769"/>
                    <a:pt x="86292" y="73846"/>
                    <a:pt x="88988" y="76153"/>
                  </a:cubicBezTo>
                  <a:cubicBezTo>
                    <a:pt x="94382" y="76153"/>
                    <a:pt x="88988" y="69230"/>
                    <a:pt x="91685" y="69230"/>
                  </a:cubicBezTo>
                  <a:cubicBezTo>
                    <a:pt x="93033" y="66923"/>
                    <a:pt x="94382" y="71538"/>
                    <a:pt x="95730" y="69230"/>
                  </a:cubicBezTo>
                  <a:cubicBezTo>
                    <a:pt x="97078" y="69230"/>
                    <a:pt x="98426" y="66923"/>
                    <a:pt x="99775" y="66923"/>
                  </a:cubicBezTo>
                  <a:cubicBezTo>
                    <a:pt x="102471" y="66923"/>
                    <a:pt x="99775" y="76153"/>
                    <a:pt x="99775" y="78461"/>
                  </a:cubicBezTo>
                  <a:cubicBezTo>
                    <a:pt x="101123" y="78461"/>
                    <a:pt x="103820" y="71538"/>
                    <a:pt x="103820" y="78461"/>
                  </a:cubicBezTo>
                  <a:cubicBezTo>
                    <a:pt x="103820" y="78461"/>
                    <a:pt x="103820" y="73846"/>
                    <a:pt x="105168" y="73846"/>
                  </a:cubicBezTo>
                  <a:cubicBezTo>
                    <a:pt x="106516" y="73846"/>
                    <a:pt x="103820" y="73846"/>
                    <a:pt x="105168" y="738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3" name="Google Shape;993;g90e2d1f501_0_5781"/>
            <p:cNvSpPr/>
            <p:nvPr/>
          </p:nvSpPr>
          <p:spPr>
            <a:xfrm>
              <a:off x="14525038" y="7293764"/>
              <a:ext cx="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4" name="Google Shape;994;g90e2d1f501_0_5781"/>
            <p:cNvSpPr/>
            <p:nvPr/>
          </p:nvSpPr>
          <p:spPr>
            <a:xfrm>
              <a:off x="14095098" y="6921054"/>
              <a:ext cx="681600" cy="40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78139"/>
                  </a:moveTo>
                  <a:cubicBezTo>
                    <a:pt x="118356" y="75348"/>
                    <a:pt x="116712" y="75348"/>
                    <a:pt x="113424" y="75348"/>
                  </a:cubicBezTo>
                  <a:cubicBezTo>
                    <a:pt x="111780" y="72558"/>
                    <a:pt x="108493" y="69767"/>
                    <a:pt x="106849" y="66976"/>
                  </a:cubicBezTo>
                  <a:cubicBezTo>
                    <a:pt x="103561" y="64186"/>
                    <a:pt x="98630" y="61395"/>
                    <a:pt x="95342" y="55813"/>
                  </a:cubicBezTo>
                  <a:cubicBezTo>
                    <a:pt x="93698" y="50232"/>
                    <a:pt x="88767" y="50232"/>
                    <a:pt x="85479" y="44651"/>
                  </a:cubicBezTo>
                  <a:cubicBezTo>
                    <a:pt x="83835" y="36279"/>
                    <a:pt x="82191" y="25116"/>
                    <a:pt x="77260" y="25116"/>
                  </a:cubicBezTo>
                  <a:cubicBezTo>
                    <a:pt x="72328" y="25116"/>
                    <a:pt x="65753" y="25116"/>
                    <a:pt x="65753" y="13953"/>
                  </a:cubicBezTo>
                  <a:cubicBezTo>
                    <a:pt x="65753" y="11162"/>
                    <a:pt x="67397" y="5581"/>
                    <a:pt x="65753" y="5581"/>
                  </a:cubicBezTo>
                  <a:cubicBezTo>
                    <a:pt x="64109" y="2790"/>
                    <a:pt x="62465" y="5581"/>
                    <a:pt x="59178" y="2790"/>
                  </a:cubicBezTo>
                  <a:cubicBezTo>
                    <a:pt x="59178" y="2790"/>
                    <a:pt x="57534" y="0"/>
                    <a:pt x="55890" y="0"/>
                  </a:cubicBezTo>
                  <a:cubicBezTo>
                    <a:pt x="54246" y="0"/>
                    <a:pt x="52602" y="2790"/>
                    <a:pt x="50958" y="2790"/>
                  </a:cubicBezTo>
                  <a:cubicBezTo>
                    <a:pt x="49315" y="0"/>
                    <a:pt x="47671" y="8372"/>
                    <a:pt x="46027" y="8372"/>
                  </a:cubicBezTo>
                  <a:cubicBezTo>
                    <a:pt x="44383" y="8372"/>
                    <a:pt x="39452" y="11162"/>
                    <a:pt x="41095" y="16744"/>
                  </a:cubicBezTo>
                  <a:cubicBezTo>
                    <a:pt x="42739" y="25116"/>
                    <a:pt x="41095" y="22325"/>
                    <a:pt x="36164" y="22325"/>
                  </a:cubicBezTo>
                  <a:cubicBezTo>
                    <a:pt x="34520" y="22325"/>
                    <a:pt x="29589" y="22325"/>
                    <a:pt x="27945" y="22325"/>
                  </a:cubicBezTo>
                  <a:cubicBezTo>
                    <a:pt x="24657" y="16744"/>
                    <a:pt x="23013" y="11162"/>
                    <a:pt x="19726" y="5581"/>
                  </a:cubicBezTo>
                  <a:cubicBezTo>
                    <a:pt x="14794" y="0"/>
                    <a:pt x="8219" y="8372"/>
                    <a:pt x="3287" y="13953"/>
                  </a:cubicBezTo>
                  <a:cubicBezTo>
                    <a:pt x="4931" y="16744"/>
                    <a:pt x="9863" y="27906"/>
                    <a:pt x="8219" y="33488"/>
                  </a:cubicBezTo>
                  <a:cubicBezTo>
                    <a:pt x="0" y="41860"/>
                    <a:pt x="9863" y="41860"/>
                    <a:pt x="13150" y="47441"/>
                  </a:cubicBezTo>
                  <a:cubicBezTo>
                    <a:pt x="13150" y="47441"/>
                    <a:pt x="13150" y="53023"/>
                    <a:pt x="13150" y="53023"/>
                  </a:cubicBezTo>
                  <a:cubicBezTo>
                    <a:pt x="11506" y="55813"/>
                    <a:pt x="14794" y="61395"/>
                    <a:pt x="16438" y="61395"/>
                  </a:cubicBezTo>
                  <a:cubicBezTo>
                    <a:pt x="16438" y="64186"/>
                    <a:pt x="14794" y="66976"/>
                    <a:pt x="14794" y="72558"/>
                  </a:cubicBezTo>
                  <a:cubicBezTo>
                    <a:pt x="14794" y="75348"/>
                    <a:pt x="14794" y="80930"/>
                    <a:pt x="14794" y="86511"/>
                  </a:cubicBezTo>
                  <a:cubicBezTo>
                    <a:pt x="18082" y="86511"/>
                    <a:pt x="19726" y="86511"/>
                    <a:pt x="23013" y="80930"/>
                  </a:cubicBezTo>
                  <a:cubicBezTo>
                    <a:pt x="24657" y="78139"/>
                    <a:pt x="26301" y="75348"/>
                    <a:pt x="27945" y="72558"/>
                  </a:cubicBezTo>
                  <a:cubicBezTo>
                    <a:pt x="34520" y="72558"/>
                    <a:pt x="39452" y="69767"/>
                    <a:pt x="44383" y="75348"/>
                  </a:cubicBezTo>
                  <a:cubicBezTo>
                    <a:pt x="47671" y="83720"/>
                    <a:pt x="57534" y="78139"/>
                    <a:pt x="60821" y="86511"/>
                  </a:cubicBezTo>
                  <a:cubicBezTo>
                    <a:pt x="64109" y="94883"/>
                    <a:pt x="67397" y="97674"/>
                    <a:pt x="73972" y="97674"/>
                  </a:cubicBezTo>
                  <a:cubicBezTo>
                    <a:pt x="75616" y="97674"/>
                    <a:pt x="75616" y="97674"/>
                    <a:pt x="75616" y="103255"/>
                  </a:cubicBezTo>
                  <a:cubicBezTo>
                    <a:pt x="75616" y="111627"/>
                    <a:pt x="75616" y="111627"/>
                    <a:pt x="78904" y="117209"/>
                  </a:cubicBezTo>
                  <a:cubicBezTo>
                    <a:pt x="82191" y="117209"/>
                    <a:pt x="83835" y="120000"/>
                    <a:pt x="87123" y="120000"/>
                  </a:cubicBezTo>
                  <a:cubicBezTo>
                    <a:pt x="92054" y="120000"/>
                    <a:pt x="92054" y="117209"/>
                    <a:pt x="93698" y="111627"/>
                  </a:cubicBezTo>
                  <a:cubicBezTo>
                    <a:pt x="95342" y="106046"/>
                    <a:pt x="98630" y="108837"/>
                    <a:pt x="101917" y="106046"/>
                  </a:cubicBezTo>
                  <a:cubicBezTo>
                    <a:pt x="105205" y="103255"/>
                    <a:pt x="105205" y="97674"/>
                    <a:pt x="106849" y="92093"/>
                  </a:cubicBezTo>
                  <a:cubicBezTo>
                    <a:pt x="106849" y="86511"/>
                    <a:pt x="111780" y="92093"/>
                    <a:pt x="113424" y="86511"/>
                  </a:cubicBezTo>
                  <a:cubicBezTo>
                    <a:pt x="113424" y="80930"/>
                    <a:pt x="118356" y="86511"/>
                    <a:pt x="119999" y="86511"/>
                  </a:cubicBezTo>
                  <a:cubicBezTo>
                    <a:pt x="119999" y="83720"/>
                    <a:pt x="119999" y="80930"/>
                    <a:pt x="119999" y="7813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5" name="Google Shape;995;g90e2d1f501_0_5781"/>
            <p:cNvSpPr/>
            <p:nvPr/>
          </p:nvSpPr>
          <p:spPr>
            <a:xfrm>
              <a:off x="14814845" y="7013435"/>
              <a:ext cx="3726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44444"/>
                  </a:moveTo>
                  <a:cubicBezTo>
                    <a:pt x="84000" y="48888"/>
                    <a:pt x="81000" y="44444"/>
                    <a:pt x="75000" y="44444"/>
                  </a:cubicBezTo>
                  <a:cubicBezTo>
                    <a:pt x="69000" y="44444"/>
                    <a:pt x="66000" y="35555"/>
                    <a:pt x="63000" y="35555"/>
                  </a:cubicBezTo>
                  <a:cubicBezTo>
                    <a:pt x="60000" y="35555"/>
                    <a:pt x="60000" y="40000"/>
                    <a:pt x="57000" y="40000"/>
                  </a:cubicBezTo>
                  <a:cubicBezTo>
                    <a:pt x="57000" y="44444"/>
                    <a:pt x="54000" y="40000"/>
                    <a:pt x="51000" y="40000"/>
                  </a:cubicBezTo>
                  <a:cubicBezTo>
                    <a:pt x="45000" y="40000"/>
                    <a:pt x="36000" y="40000"/>
                    <a:pt x="30000" y="35555"/>
                  </a:cubicBezTo>
                  <a:cubicBezTo>
                    <a:pt x="27000" y="31111"/>
                    <a:pt x="36000" y="22222"/>
                    <a:pt x="36000" y="22222"/>
                  </a:cubicBezTo>
                  <a:cubicBezTo>
                    <a:pt x="42000" y="17777"/>
                    <a:pt x="45000" y="31111"/>
                    <a:pt x="48000" y="31111"/>
                  </a:cubicBezTo>
                  <a:cubicBezTo>
                    <a:pt x="54000" y="31111"/>
                    <a:pt x="57000" y="26666"/>
                    <a:pt x="57000" y="22222"/>
                  </a:cubicBezTo>
                  <a:cubicBezTo>
                    <a:pt x="54000" y="17777"/>
                    <a:pt x="51000" y="26666"/>
                    <a:pt x="48000" y="26666"/>
                  </a:cubicBezTo>
                  <a:cubicBezTo>
                    <a:pt x="45000" y="22222"/>
                    <a:pt x="51000" y="8888"/>
                    <a:pt x="48000" y="4444"/>
                  </a:cubicBezTo>
                  <a:cubicBezTo>
                    <a:pt x="48000" y="0"/>
                    <a:pt x="42000" y="8888"/>
                    <a:pt x="42000" y="8888"/>
                  </a:cubicBezTo>
                  <a:cubicBezTo>
                    <a:pt x="36000" y="13333"/>
                    <a:pt x="33000" y="4444"/>
                    <a:pt x="30000" y="8888"/>
                  </a:cubicBezTo>
                  <a:cubicBezTo>
                    <a:pt x="24000" y="8888"/>
                    <a:pt x="36000" y="22222"/>
                    <a:pt x="24000" y="22222"/>
                  </a:cubicBezTo>
                  <a:cubicBezTo>
                    <a:pt x="18000" y="17777"/>
                    <a:pt x="27000" y="35555"/>
                    <a:pt x="18000" y="35555"/>
                  </a:cubicBezTo>
                  <a:cubicBezTo>
                    <a:pt x="15000" y="40000"/>
                    <a:pt x="0" y="35555"/>
                    <a:pt x="3000" y="44444"/>
                  </a:cubicBezTo>
                  <a:cubicBezTo>
                    <a:pt x="6000" y="57777"/>
                    <a:pt x="15000" y="48888"/>
                    <a:pt x="12000" y="62222"/>
                  </a:cubicBezTo>
                  <a:cubicBezTo>
                    <a:pt x="12000" y="75555"/>
                    <a:pt x="21000" y="75555"/>
                    <a:pt x="12000" y="84444"/>
                  </a:cubicBezTo>
                  <a:cubicBezTo>
                    <a:pt x="9000" y="88888"/>
                    <a:pt x="3000" y="106666"/>
                    <a:pt x="12000" y="106666"/>
                  </a:cubicBezTo>
                  <a:cubicBezTo>
                    <a:pt x="18000" y="106666"/>
                    <a:pt x="24000" y="93333"/>
                    <a:pt x="27000" y="97777"/>
                  </a:cubicBezTo>
                  <a:cubicBezTo>
                    <a:pt x="36000" y="111111"/>
                    <a:pt x="27000" y="88888"/>
                    <a:pt x="36000" y="88888"/>
                  </a:cubicBezTo>
                  <a:cubicBezTo>
                    <a:pt x="42000" y="88888"/>
                    <a:pt x="45000" y="84444"/>
                    <a:pt x="51000" y="75555"/>
                  </a:cubicBezTo>
                  <a:cubicBezTo>
                    <a:pt x="54000" y="62222"/>
                    <a:pt x="57000" y="66666"/>
                    <a:pt x="60000" y="75555"/>
                  </a:cubicBezTo>
                  <a:cubicBezTo>
                    <a:pt x="63000" y="80000"/>
                    <a:pt x="66000" y="84444"/>
                    <a:pt x="66000" y="93333"/>
                  </a:cubicBezTo>
                  <a:cubicBezTo>
                    <a:pt x="66000" y="97777"/>
                    <a:pt x="63000" y="102222"/>
                    <a:pt x="63000" y="106666"/>
                  </a:cubicBezTo>
                  <a:cubicBezTo>
                    <a:pt x="66000" y="120000"/>
                    <a:pt x="78000" y="106666"/>
                    <a:pt x="81000" y="102222"/>
                  </a:cubicBezTo>
                  <a:cubicBezTo>
                    <a:pt x="84000" y="97777"/>
                    <a:pt x="93000" y="88888"/>
                    <a:pt x="96000" y="93333"/>
                  </a:cubicBezTo>
                  <a:cubicBezTo>
                    <a:pt x="102000" y="102222"/>
                    <a:pt x="108000" y="88888"/>
                    <a:pt x="117000" y="93333"/>
                  </a:cubicBezTo>
                  <a:cubicBezTo>
                    <a:pt x="120000" y="88888"/>
                    <a:pt x="114000" y="80000"/>
                    <a:pt x="114000" y="80000"/>
                  </a:cubicBezTo>
                  <a:cubicBezTo>
                    <a:pt x="111000" y="71111"/>
                    <a:pt x="114000" y="62222"/>
                    <a:pt x="108000" y="62222"/>
                  </a:cubicBezTo>
                  <a:cubicBezTo>
                    <a:pt x="99000" y="66666"/>
                    <a:pt x="93000" y="53333"/>
                    <a:pt x="96000" y="40000"/>
                  </a:cubicBezTo>
                  <a:cubicBezTo>
                    <a:pt x="96000" y="40000"/>
                    <a:pt x="93000" y="40000"/>
                    <a:pt x="90000" y="44444"/>
                  </a:cubicBezTo>
                  <a:cubicBezTo>
                    <a:pt x="87000" y="44444"/>
                    <a:pt x="93000" y="40000"/>
                    <a:pt x="90000" y="4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6" name="Google Shape;996;g90e2d1f501_0_5781"/>
            <p:cNvSpPr/>
            <p:nvPr/>
          </p:nvSpPr>
          <p:spPr>
            <a:xfrm>
              <a:off x="14515484" y="7230053"/>
              <a:ext cx="774000" cy="69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6" y="82702"/>
                  </a:moveTo>
                  <a:cubicBezTo>
                    <a:pt x="11566" y="84324"/>
                    <a:pt x="11566" y="85945"/>
                    <a:pt x="13012" y="87567"/>
                  </a:cubicBezTo>
                  <a:cubicBezTo>
                    <a:pt x="14457" y="89189"/>
                    <a:pt x="15903" y="90810"/>
                    <a:pt x="15903" y="92432"/>
                  </a:cubicBezTo>
                  <a:cubicBezTo>
                    <a:pt x="15903" y="94054"/>
                    <a:pt x="8674" y="97297"/>
                    <a:pt x="7228" y="98918"/>
                  </a:cubicBezTo>
                  <a:cubicBezTo>
                    <a:pt x="5783" y="98918"/>
                    <a:pt x="4337" y="100540"/>
                    <a:pt x="4337" y="103783"/>
                  </a:cubicBezTo>
                  <a:cubicBezTo>
                    <a:pt x="4337" y="107027"/>
                    <a:pt x="4337" y="107027"/>
                    <a:pt x="8674" y="107027"/>
                  </a:cubicBezTo>
                  <a:cubicBezTo>
                    <a:pt x="11566" y="105405"/>
                    <a:pt x="15903" y="105405"/>
                    <a:pt x="18795" y="103783"/>
                  </a:cubicBezTo>
                  <a:cubicBezTo>
                    <a:pt x="21686" y="103783"/>
                    <a:pt x="24578" y="103783"/>
                    <a:pt x="27469" y="105405"/>
                  </a:cubicBezTo>
                  <a:cubicBezTo>
                    <a:pt x="28915" y="105405"/>
                    <a:pt x="31807" y="105405"/>
                    <a:pt x="33253" y="105405"/>
                  </a:cubicBezTo>
                  <a:cubicBezTo>
                    <a:pt x="36144" y="105405"/>
                    <a:pt x="37590" y="103783"/>
                    <a:pt x="40481" y="103783"/>
                  </a:cubicBezTo>
                  <a:cubicBezTo>
                    <a:pt x="41927" y="103783"/>
                    <a:pt x="41927" y="107027"/>
                    <a:pt x="41927" y="108648"/>
                  </a:cubicBezTo>
                  <a:cubicBezTo>
                    <a:pt x="43373" y="110270"/>
                    <a:pt x="44819" y="110270"/>
                    <a:pt x="46265" y="111891"/>
                  </a:cubicBezTo>
                  <a:cubicBezTo>
                    <a:pt x="46265" y="113513"/>
                    <a:pt x="47710" y="116756"/>
                    <a:pt x="47710" y="118378"/>
                  </a:cubicBezTo>
                  <a:cubicBezTo>
                    <a:pt x="50602" y="120000"/>
                    <a:pt x="49156" y="116756"/>
                    <a:pt x="49156" y="115135"/>
                  </a:cubicBezTo>
                  <a:cubicBezTo>
                    <a:pt x="50602" y="115135"/>
                    <a:pt x="52048" y="118378"/>
                    <a:pt x="52048" y="118378"/>
                  </a:cubicBezTo>
                  <a:cubicBezTo>
                    <a:pt x="54939" y="116756"/>
                    <a:pt x="57831" y="113513"/>
                    <a:pt x="62168" y="115135"/>
                  </a:cubicBezTo>
                  <a:cubicBezTo>
                    <a:pt x="63614" y="115135"/>
                    <a:pt x="65060" y="115135"/>
                    <a:pt x="66506" y="113513"/>
                  </a:cubicBezTo>
                  <a:cubicBezTo>
                    <a:pt x="67951" y="113513"/>
                    <a:pt x="70843" y="113513"/>
                    <a:pt x="72289" y="113513"/>
                  </a:cubicBezTo>
                  <a:cubicBezTo>
                    <a:pt x="73734" y="111891"/>
                    <a:pt x="70843" y="103783"/>
                    <a:pt x="69397" y="103783"/>
                  </a:cubicBezTo>
                  <a:cubicBezTo>
                    <a:pt x="67951" y="102162"/>
                    <a:pt x="66506" y="102162"/>
                    <a:pt x="66506" y="98918"/>
                  </a:cubicBezTo>
                  <a:cubicBezTo>
                    <a:pt x="66506" y="95675"/>
                    <a:pt x="65060" y="94054"/>
                    <a:pt x="63614" y="92432"/>
                  </a:cubicBezTo>
                  <a:cubicBezTo>
                    <a:pt x="59277" y="90810"/>
                    <a:pt x="65060" y="87567"/>
                    <a:pt x="66506" y="84324"/>
                  </a:cubicBezTo>
                  <a:cubicBezTo>
                    <a:pt x="67951" y="84324"/>
                    <a:pt x="67951" y="82702"/>
                    <a:pt x="70843" y="84324"/>
                  </a:cubicBezTo>
                  <a:cubicBezTo>
                    <a:pt x="73734" y="87567"/>
                    <a:pt x="72289" y="84324"/>
                    <a:pt x="75180" y="84324"/>
                  </a:cubicBezTo>
                  <a:cubicBezTo>
                    <a:pt x="80963" y="82702"/>
                    <a:pt x="79518" y="77837"/>
                    <a:pt x="82409" y="74594"/>
                  </a:cubicBezTo>
                  <a:cubicBezTo>
                    <a:pt x="83855" y="72972"/>
                    <a:pt x="86746" y="72972"/>
                    <a:pt x="86746" y="71351"/>
                  </a:cubicBezTo>
                  <a:cubicBezTo>
                    <a:pt x="88192" y="69729"/>
                    <a:pt x="89638" y="68108"/>
                    <a:pt x="89638" y="66486"/>
                  </a:cubicBezTo>
                  <a:cubicBezTo>
                    <a:pt x="89638" y="64864"/>
                    <a:pt x="92530" y="63243"/>
                    <a:pt x="93975" y="63243"/>
                  </a:cubicBezTo>
                  <a:cubicBezTo>
                    <a:pt x="95421" y="63243"/>
                    <a:pt x="95421" y="60000"/>
                    <a:pt x="95421" y="60000"/>
                  </a:cubicBezTo>
                  <a:cubicBezTo>
                    <a:pt x="95421" y="55135"/>
                    <a:pt x="101204" y="58378"/>
                    <a:pt x="99759" y="53513"/>
                  </a:cubicBezTo>
                  <a:cubicBezTo>
                    <a:pt x="99759" y="48648"/>
                    <a:pt x="98313" y="47027"/>
                    <a:pt x="102650" y="43783"/>
                  </a:cubicBezTo>
                  <a:cubicBezTo>
                    <a:pt x="104096" y="43783"/>
                    <a:pt x="96867" y="38918"/>
                    <a:pt x="95421" y="37297"/>
                  </a:cubicBezTo>
                  <a:cubicBezTo>
                    <a:pt x="93975" y="34054"/>
                    <a:pt x="95421" y="29189"/>
                    <a:pt x="93975" y="25945"/>
                  </a:cubicBezTo>
                  <a:cubicBezTo>
                    <a:pt x="93975" y="21081"/>
                    <a:pt x="98313" y="21081"/>
                    <a:pt x="101204" y="22702"/>
                  </a:cubicBezTo>
                  <a:cubicBezTo>
                    <a:pt x="102650" y="22702"/>
                    <a:pt x="105542" y="24324"/>
                    <a:pt x="106987" y="24324"/>
                  </a:cubicBezTo>
                  <a:cubicBezTo>
                    <a:pt x="109879" y="24324"/>
                    <a:pt x="109879" y="22702"/>
                    <a:pt x="111325" y="21081"/>
                  </a:cubicBezTo>
                  <a:cubicBezTo>
                    <a:pt x="115662" y="21081"/>
                    <a:pt x="117108" y="21081"/>
                    <a:pt x="119999" y="16216"/>
                  </a:cubicBezTo>
                  <a:cubicBezTo>
                    <a:pt x="115662" y="14594"/>
                    <a:pt x="111325" y="12972"/>
                    <a:pt x="109879" y="9729"/>
                  </a:cubicBezTo>
                  <a:cubicBezTo>
                    <a:pt x="108433" y="8108"/>
                    <a:pt x="108433" y="4864"/>
                    <a:pt x="106987" y="3243"/>
                  </a:cubicBezTo>
                  <a:cubicBezTo>
                    <a:pt x="105542" y="1621"/>
                    <a:pt x="104096" y="1621"/>
                    <a:pt x="102650" y="0"/>
                  </a:cubicBezTo>
                  <a:cubicBezTo>
                    <a:pt x="99759" y="0"/>
                    <a:pt x="95421" y="1621"/>
                    <a:pt x="93975" y="1621"/>
                  </a:cubicBezTo>
                  <a:cubicBezTo>
                    <a:pt x="88192" y="0"/>
                    <a:pt x="85301" y="3243"/>
                    <a:pt x="80963" y="6486"/>
                  </a:cubicBezTo>
                  <a:cubicBezTo>
                    <a:pt x="76626" y="8108"/>
                    <a:pt x="73734" y="8108"/>
                    <a:pt x="76626" y="12972"/>
                  </a:cubicBezTo>
                  <a:cubicBezTo>
                    <a:pt x="79518" y="16216"/>
                    <a:pt x="76626" y="19459"/>
                    <a:pt x="73734" y="21081"/>
                  </a:cubicBezTo>
                  <a:cubicBezTo>
                    <a:pt x="70843" y="24324"/>
                    <a:pt x="75180" y="30810"/>
                    <a:pt x="69397" y="29189"/>
                  </a:cubicBezTo>
                  <a:cubicBezTo>
                    <a:pt x="62168" y="29189"/>
                    <a:pt x="67951" y="30810"/>
                    <a:pt x="67951" y="34054"/>
                  </a:cubicBezTo>
                  <a:cubicBezTo>
                    <a:pt x="69397" y="35675"/>
                    <a:pt x="63614" y="37297"/>
                    <a:pt x="62168" y="38918"/>
                  </a:cubicBezTo>
                  <a:cubicBezTo>
                    <a:pt x="60722" y="42162"/>
                    <a:pt x="60722" y="48648"/>
                    <a:pt x="59277" y="48648"/>
                  </a:cubicBezTo>
                  <a:cubicBezTo>
                    <a:pt x="57831" y="50270"/>
                    <a:pt x="56385" y="48648"/>
                    <a:pt x="54939" y="48648"/>
                  </a:cubicBezTo>
                  <a:cubicBezTo>
                    <a:pt x="52048" y="48648"/>
                    <a:pt x="50602" y="50270"/>
                    <a:pt x="49156" y="51891"/>
                  </a:cubicBezTo>
                  <a:cubicBezTo>
                    <a:pt x="46265" y="53513"/>
                    <a:pt x="44819" y="51891"/>
                    <a:pt x="43373" y="53513"/>
                  </a:cubicBezTo>
                  <a:cubicBezTo>
                    <a:pt x="40481" y="55135"/>
                    <a:pt x="40481" y="56756"/>
                    <a:pt x="39036" y="60000"/>
                  </a:cubicBezTo>
                  <a:cubicBezTo>
                    <a:pt x="39036" y="64864"/>
                    <a:pt x="36144" y="66486"/>
                    <a:pt x="31807" y="68108"/>
                  </a:cubicBezTo>
                  <a:cubicBezTo>
                    <a:pt x="27469" y="69729"/>
                    <a:pt x="23132" y="69729"/>
                    <a:pt x="18795" y="69729"/>
                  </a:cubicBezTo>
                  <a:cubicBezTo>
                    <a:pt x="11566" y="69729"/>
                    <a:pt x="5783" y="68108"/>
                    <a:pt x="0" y="64864"/>
                  </a:cubicBezTo>
                  <a:cubicBezTo>
                    <a:pt x="1445" y="68108"/>
                    <a:pt x="2891" y="71351"/>
                    <a:pt x="4337" y="74594"/>
                  </a:cubicBezTo>
                  <a:cubicBezTo>
                    <a:pt x="5783" y="76216"/>
                    <a:pt x="11566" y="77837"/>
                    <a:pt x="11566" y="8270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7" name="Google Shape;997;g90e2d1f501_0_5781"/>
            <p:cNvSpPr/>
            <p:nvPr/>
          </p:nvSpPr>
          <p:spPr>
            <a:xfrm>
              <a:off x="14477266" y="7144042"/>
              <a:ext cx="700500" cy="49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200" y="15849"/>
                  </a:moveTo>
                  <a:cubicBezTo>
                    <a:pt x="113600" y="15849"/>
                    <a:pt x="112000" y="20377"/>
                    <a:pt x="110400" y="18113"/>
                  </a:cubicBezTo>
                  <a:cubicBezTo>
                    <a:pt x="108800" y="18113"/>
                    <a:pt x="108800" y="13584"/>
                    <a:pt x="107200" y="15849"/>
                  </a:cubicBezTo>
                  <a:cubicBezTo>
                    <a:pt x="104000" y="15849"/>
                    <a:pt x="100800" y="20377"/>
                    <a:pt x="99200" y="22641"/>
                  </a:cubicBezTo>
                  <a:cubicBezTo>
                    <a:pt x="97600" y="22641"/>
                    <a:pt x="94400" y="27169"/>
                    <a:pt x="91200" y="24905"/>
                  </a:cubicBezTo>
                  <a:cubicBezTo>
                    <a:pt x="89600" y="22641"/>
                    <a:pt x="94400" y="13584"/>
                    <a:pt x="91200" y="9056"/>
                  </a:cubicBezTo>
                  <a:cubicBezTo>
                    <a:pt x="91200" y="9056"/>
                    <a:pt x="88000" y="0"/>
                    <a:pt x="86400" y="2264"/>
                  </a:cubicBezTo>
                  <a:cubicBezTo>
                    <a:pt x="84800" y="6792"/>
                    <a:pt x="83200" y="11320"/>
                    <a:pt x="80000" y="13584"/>
                  </a:cubicBezTo>
                  <a:cubicBezTo>
                    <a:pt x="76800" y="15849"/>
                    <a:pt x="75200" y="13584"/>
                    <a:pt x="75200" y="18113"/>
                  </a:cubicBezTo>
                  <a:cubicBezTo>
                    <a:pt x="73600" y="24905"/>
                    <a:pt x="72000" y="15849"/>
                    <a:pt x="70400" y="18113"/>
                  </a:cubicBezTo>
                  <a:cubicBezTo>
                    <a:pt x="67200" y="20377"/>
                    <a:pt x="65600" y="22641"/>
                    <a:pt x="62400" y="22641"/>
                  </a:cubicBezTo>
                  <a:cubicBezTo>
                    <a:pt x="59200" y="20377"/>
                    <a:pt x="56000" y="18113"/>
                    <a:pt x="54400" y="15849"/>
                  </a:cubicBezTo>
                  <a:cubicBezTo>
                    <a:pt x="52800" y="15849"/>
                    <a:pt x="44800" y="13584"/>
                    <a:pt x="44800" y="13584"/>
                  </a:cubicBezTo>
                  <a:cubicBezTo>
                    <a:pt x="43200" y="15849"/>
                    <a:pt x="44800" y="18113"/>
                    <a:pt x="43200" y="18113"/>
                  </a:cubicBezTo>
                  <a:cubicBezTo>
                    <a:pt x="41600" y="18113"/>
                    <a:pt x="38400" y="18113"/>
                    <a:pt x="38400" y="20377"/>
                  </a:cubicBezTo>
                  <a:cubicBezTo>
                    <a:pt x="36800" y="24905"/>
                    <a:pt x="36800" y="29433"/>
                    <a:pt x="33600" y="31698"/>
                  </a:cubicBezTo>
                  <a:cubicBezTo>
                    <a:pt x="28800" y="36226"/>
                    <a:pt x="27200" y="33962"/>
                    <a:pt x="24000" y="38490"/>
                  </a:cubicBezTo>
                  <a:cubicBezTo>
                    <a:pt x="22400" y="43018"/>
                    <a:pt x="19200" y="43018"/>
                    <a:pt x="17600" y="43018"/>
                  </a:cubicBezTo>
                  <a:cubicBezTo>
                    <a:pt x="16000" y="40754"/>
                    <a:pt x="8000" y="38490"/>
                    <a:pt x="8000" y="36226"/>
                  </a:cubicBezTo>
                  <a:cubicBezTo>
                    <a:pt x="8000" y="43018"/>
                    <a:pt x="8000" y="47547"/>
                    <a:pt x="6400" y="52075"/>
                  </a:cubicBezTo>
                  <a:cubicBezTo>
                    <a:pt x="3200" y="56603"/>
                    <a:pt x="0" y="61132"/>
                    <a:pt x="4800" y="65660"/>
                  </a:cubicBezTo>
                  <a:cubicBezTo>
                    <a:pt x="6400" y="67924"/>
                    <a:pt x="3200" y="70188"/>
                    <a:pt x="3200" y="74716"/>
                  </a:cubicBezTo>
                  <a:cubicBezTo>
                    <a:pt x="3200" y="76981"/>
                    <a:pt x="3200" y="81509"/>
                    <a:pt x="4800" y="83773"/>
                  </a:cubicBezTo>
                  <a:cubicBezTo>
                    <a:pt x="4800" y="88301"/>
                    <a:pt x="3200" y="90566"/>
                    <a:pt x="6400" y="90566"/>
                  </a:cubicBezTo>
                  <a:cubicBezTo>
                    <a:pt x="11200" y="92830"/>
                    <a:pt x="12800" y="90566"/>
                    <a:pt x="12800" y="97358"/>
                  </a:cubicBezTo>
                  <a:cubicBezTo>
                    <a:pt x="12800" y="101886"/>
                    <a:pt x="8000" y="108679"/>
                    <a:pt x="6400" y="110943"/>
                  </a:cubicBezTo>
                  <a:cubicBezTo>
                    <a:pt x="19200" y="120000"/>
                    <a:pt x="33600" y="117735"/>
                    <a:pt x="46400" y="113207"/>
                  </a:cubicBezTo>
                  <a:cubicBezTo>
                    <a:pt x="51200" y="110943"/>
                    <a:pt x="49600" y="101886"/>
                    <a:pt x="51200" y="97358"/>
                  </a:cubicBezTo>
                  <a:cubicBezTo>
                    <a:pt x="52800" y="92830"/>
                    <a:pt x="59200" y="95094"/>
                    <a:pt x="62400" y="90566"/>
                  </a:cubicBezTo>
                  <a:cubicBezTo>
                    <a:pt x="64000" y="90566"/>
                    <a:pt x="65600" y="88301"/>
                    <a:pt x="68800" y="88301"/>
                  </a:cubicBezTo>
                  <a:cubicBezTo>
                    <a:pt x="68800" y="88301"/>
                    <a:pt x="72000" y="90566"/>
                    <a:pt x="72000" y="88301"/>
                  </a:cubicBezTo>
                  <a:cubicBezTo>
                    <a:pt x="73600" y="83773"/>
                    <a:pt x="73600" y="79245"/>
                    <a:pt x="75200" y="74716"/>
                  </a:cubicBezTo>
                  <a:cubicBezTo>
                    <a:pt x="76800" y="72452"/>
                    <a:pt x="83200" y="70188"/>
                    <a:pt x="81600" y="67924"/>
                  </a:cubicBezTo>
                  <a:cubicBezTo>
                    <a:pt x="81600" y="65660"/>
                    <a:pt x="75200" y="61132"/>
                    <a:pt x="81600" y="61132"/>
                  </a:cubicBezTo>
                  <a:cubicBezTo>
                    <a:pt x="83200" y="61132"/>
                    <a:pt x="86400" y="63396"/>
                    <a:pt x="88000" y="58867"/>
                  </a:cubicBezTo>
                  <a:cubicBezTo>
                    <a:pt x="88000" y="56603"/>
                    <a:pt x="86400" y="54339"/>
                    <a:pt x="88000" y="52075"/>
                  </a:cubicBezTo>
                  <a:cubicBezTo>
                    <a:pt x="88000" y="47547"/>
                    <a:pt x="92800" y="47547"/>
                    <a:pt x="92800" y="43018"/>
                  </a:cubicBezTo>
                  <a:cubicBezTo>
                    <a:pt x="92800" y="38490"/>
                    <a:pt x="88000" y="36226"/>
                    <a:pt x="89600" y="31698"/>
                  </a:cubicBezTo>
                  <a:cubicBezTo>
                    <a:pt x="92800" y="29433"/>
                    <a:pt x="97600" y="27169"/>
                    <a:pt x="100800" y="24905"/>
                  </a:cubicBezTo>
                  <a:cubicBezTo>
                    <a:pt x="104000" y="20377"/>
                    <a:pt x="108800" y="22641"/>
                    <a:pt x="112000" y="22641"/>
                  </a:cubicBezTo>
                  <a:cubicBezTo>
                    <a:pt x="113600" y="22641"/>
                    <a:pt x="116800" y="22641"/>
                    <a:pt x="118400" y="20377"/>
                  </a:cubicBezTo>
                  <a:cubicBezTo>
                    <a:pt x="118400" y="20377"/>
                    <a:pt x="120000" y="18113"/>
                    <a:pt x="120000" y="15849"/>
                  </a:cubicBezTo>
                  <a:cubicBezTo>
                    <a:pt x="118400" y="15849"/>
                    <a:pt x="116800" y="15849"/>
                    <a:pt x="115200" y="15849"/>
                  </a:cubicBezTo>
                  <a:cubicBezTo>
                    <a:pt x="113600" y="18113"/>
                    <a:pt x="116800" y="15849"/>
                    <a:pt x="115200" y="1584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8" name="Google Shape;998;g90e2d1f501_0_5781"/>
            <p:cNvSpPr/>
            <p:nvPr/>
          </p:nvSpPr>
          <p:spPr>
            <a:xfrm>
              <a:off x="14413570" y="6742664"/>
              <a:ext cx="255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80000" y="60000"/>
                    <a:pt x="40000" y="0"/>
                    <a:pt x="40000" y="30000"/>
                  </a:cubicBezTo>
                  <a:cubicBezTo>
                    <a:pt x="0" y="60000"/>
                    <a:pt x="80000" y="90000"/>
                    <a:pt x="120000" y="120000"/>
                  </a:cubicBezTo>
                  <a:cubicBezTo>
                    <a:pt x="120000" y="90000"/>
                    <a:pt x="120000" y="60000"/>
                    <a:pt x="120000" y="60000"/>
                  </a:cubicBezTo>
                  <a:cubicBezTo>
                    <a:pt x="80000" y="30000"/>
                    <a:pt x="120000" y="6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9" name="Google Shape;999;g90e2d1f501_0_5781"/>
            <p:cNvSpPr/>
            <p:nvPr/>
          </p:nvSpPr>
          <p:spPr>
            <a:xfrm>
              <a:off x="13824398" y="6153339"/>
              <a:ext cx="1894800" cy="90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817" y="48247"/>
                  </a:moveTo>
                  <a:cubicBezTo>
                    <a:pt x="118817" y="47010"/>
                    <a:pt x="116453" y="48247"/>
                    <a:pt x="116453" y="48247"/>
                  </a:cubicBezTo>
                  <a:cubicBezTo>
                    <a:pt x="115270" y="48247"/>
                    <a:pt x="114679" y="47010"/>
                    <a:pt x="114679" y="45773"/>
                  </a:cubicBezTo>
                  <a:cubicBezTo>
                    <a:pt x="114088" y="43298"/>
                    <a:pt x="112906" y="43298"/>
                    <a:pt x="112906" y="42061"/>
                  </a:cubicBezTo>
                  <a:cubicBezTo>
                    <a:pt x="112315" y="40824"/>
                    <a:pt x="111724" y="37113"/>
                    <a:pt x="109950" y="37113"/>
                  </a:cubicBezTo>
                  <a:cubicBezTo>
                    <a:pt x="108177" y="37113"/>
                    <a:pt x="106403" y="40824"/>
                    <a:pt x="104630" y="38350"/>
                  </a:cubicBezTo>
                  <a:cubicBezTo>
                    <a:pt x="104039" y="37113"/>
                    <a:pt x="103448" y="35876"/>
                    <a:pt x="102857" y="34639"/>
                  </a:cubicBezTo>
                  <a:cubicBezTo>
                    <a:pt x="102266" y="34639"/>
                    <a:pt x="101083" y="38350"/>
                    <a:pt x="100492" y="38350"/>
                  </a:cubicBezTo>
                  <a:cubicBezTo>
                    <a:pt x="99901" y="39587"/>
                    <a:pt x="96354" y="25979"/>
                    <a:pt x="96354" y="23505"/>
                  </a:cubicBezTo>
                  <a:cubicBezTo>
                    <a:pt x="95172" y="21030"/>
                    <a:pt x="94581" y="17319"/>
                    <a:pt x="92807" y="16082"/>
                  </a:cubicBezTo>
                  <a:cubicBezTo>
                    <a:pt x="92216" y="14845"/>
                    <a:pt x="91625" y="13608"/>
                    <a:pt x="91034" y="13608"/>
                  </a:cubicBezTo>
                  <a:cubicBezTo>
                    <a:pt x="89852" y="12371"/>
                    <a:pt x="91034" y="9896"/>
                    <a:pt x="91034" y="8659"/>
                  </a:cubicBezTo>
                  <a:cubicBezTo>
                    <a:pt x="91034" y="7422"/>
                    <a:pt x="86896" y="12371"/>
                    <a:pt x="86305" y="13608"/>
                  </a:cubicBezTo>
                  <a:cubicBezTo>
                    <a:pt x="85714" y="13608"/>
                    <a:pt x="80985" y="17319"/>
                    <a:pt x="80985" y="16082"/>
                  </a:cubicBezTo>
                  <a:cubicBezTo>
                    <a:pt x="80985" y="13608"/>
                    <a:pt x="82167" y="12371"/>
                    <a:pt x="80985" y="12371"/>
                  </a:cubicBezTo>
                  <a:cubicBezTo>
                    <a:pt x="80394" y="11134"/>
                    <a:pt x="79802" y="9896"/>
                    <a:pt x="79211" y="11134"/>
                  </a:cubicBezTo>
                  <a:cubicBezTo>
                    <a:pt x="79211" y="11134"/>
                    <a:pt x="79211" y="12371"/>
                    <a:pt x="78620" y="11134"/>
                  </a:cubicBezTo>
                  <a:cubicBezTo>
                    <a:pt x="77438" y="9896"/>
                    <a:pt x="78029" y="8659"/>
                    <a:pt x="76256" y="9896"/>
                  </a:cubicBezTo>
                  <a:cubicBezTo>
                    <a:pt x="74482" y="12371"/>
                    <a:pt x="74482" y="8659"/>
                    <a:pt x="74482" y="6185"/>
                  </a:cubicBezTo>
                  <a:cubicBezTo>
                    <a:pt x="75073" y="1237"/>
                    <a:pt x="71527" y="0"/>
                    <a:pt x="69753" y="0"/>
                  </a:cubicBezTo>
                  <a:cubicBezTo>
                    <a:pt x="68571" y="0"/>
                    <a:pt x="67389" y="1237"/>
                    <a:pt x="66206" y="2474"/>
                  </a:cubicBezTo>
                  <a:cubicBezTo>
                    <a:pt x="65024" y="3711"/>
                    <a:pt x="63842" y="4948"/>
                    <a:pt x="62068" y="4948"/>
                  </a:cubicBezTo>
                  <a:cubicBezTo>
                    <a:pt x="57339" y="7422"/>
                    <a:pt x="52610" y="11134"/>
                    <a:pt x="47881" y="11134"/>
                  </a:cubicBezTo>
                  <a:cubicBezTo>
                    <a:pt x="46699" y="11134"/>
                    <a:pt x="45517" y="11134"/>
                    <a:pt x="44926" y="12371"/>
                  </a:cubicBezTo>
                  <a:cubicBezTo>
                    <a:pt x="44334" y="13608"/>
                    <a:pt x="45517" y="17319"/>
                    <a:pt x="46699" y="17319"/>
                  </a:cubicBezTo>
                  <a:cubicBezTo>
                    <a:pt x="49064" y="21030"/>
                    <a:pt x="44926" y="19793"/>
                    <a:pt x="43743" y="21030"/>
                  </a:cubicBezTo>
                  <a:cubicBezTo>
                    <a:pt x="42561" y="22268"/>
                    <a:pt x="44334" y="23505"/>
                    <a:pt x="44334" y="24742"/>
                  </a:cubicBezTo>
                  <a:cubicBezTo>
                    <a:pt x="44334" y="27216"/>
                    <a:pt x="41970" y="27216"/>
                    <a:pt x="41970" y="28453"/>
                  </a:cubicBezTo>
                  <a:cubicBezTo>
                    <a:pt x="41970" y="32164"/>
                    <a:pt x="46699" y="30927"/>
                    <a:pt x="46108" y="35876"/>
                  </a:cubicBezTo>
                  <a:cubicBezTo>
                    <a:pt x="45517" y="37113"/>
                    <a:pt x="44926" y="38350"/>
                    <a:pt x="43743" y="38350"/>
                  </a:cubicBezTo>
                  <a:cubicBezTo>
                    <a:pt x="43152" y="38350"/>
                    <a:pt x="41379" y="38350"/>
                    <a:pt x="40788" y="38350"/>
                  </a:cubicBezTo>
                  <a:cubicBezTo>
                    <a:pt x="39605" y="39587"/>
                    <a:pt x="40197" y="40824"/>
                    <a:pt x="39014" y="39587"/>
                  </a:cubicBezTo>
                  <a:cubicBezTo>
                    <a:pt x="37832" y="38350"/>
                    <a:pt x="36650" y="35876"/>
                    <a:pt x="35467" y="35876"/>
                  </a:cubicBezTo>
                  <a:cubicBezTo>
                    <a:pt x="34876" y="34639"/>
                    <a:pt x="33694" y="37113"/>
                    <a:pt x="33103" y="37113"/>
                  </a:cubicBezTo>
                  <a:cubicBezTo>
                    <a:pt x="31921" y="35876"/>
                    <a:pt x="31330" y="35876"/>
                    <a:pt x="30147" y="37113"/>
                  </a:cubicBezTo>
                  <a:cubicBezTo>
                    <a:pt x="29556" y="38350"/>
                    <a:pt x="28965" y="40824"/>
                    <a:pt x="28374" y="39587"/>
                  </a:cubicBezTo>
                  <a:cubicBezTo>
                    <a:pt x="27783" y="39587"/>
                    <a:pt x="26009" y="35876"/>
                    <a:pt x="25418" y="37113"/>
                  </a:cubicBezTo>
                  <a:cubicBezTo>
                    <a:pt x="24827" y="37113"/>
                    <a:pt x="24827" y="40824"/>
                    <a:pt x="24236" y="38350"/>
                  </a:cubicBezTo>
                  <a:cubicBezTo>
                    <a:pt x="23645" y="35876"/>
                    <a:pt x="23054" y="34639"/>
                    <a:pt x="21871" y="33402"/>
                  </a:cubicBezTo>
                  <a:cubicBezTo>
                    <a:pt x="20689" y="32164"/>
                    <a:pt x="19507" y="32164"/>
                    <a:pt x="18916" y="30927"/>
                  </a:cubicBezTo>
                  <a:cubicBezTo>
                    <a:pt x="17142" y="29690"/>
                    <a:pt x="17142" y="32164"/>
                    <a:pt x="15960" y="32164"/>
                  </a:cubicBezTo>
                  <a:cubicBezTo>
                    <a:pt x="14778" y="33402"/>
                    <a:pt x="14187" y="29690"/>
                    <a:pt x="13004" y="30927"/>
                  </a:cubicBezTo>
                  <a:cubicBezTo>
                    <a:pt x="12413" y="32164"/>
                    <a:pt x="12413" y="33402"/>
                    <a:pt x="11822" y="33402"/>
                  </a:cubicBezTo>
                  <a:cubicBezTo>
                    <a:pt x="11231" y="34639"/>
                    <a:pt x="10049" y="34639"/>
                    <a:pt x="9458" y="34639"/>
                  </a:cubicBezTo>
                  <a:cubicBezTo>
                    <a:pt x="8866" y="35876"/>
                    <a:pt x="7684" y="38350"/>
                    <a:pt x="7684" y="39587"/>
                  </a:cubicBezTo>
                  <a:cubicBezTo>
                    <a:pt x="7093" y="40824"/>
                    <a:pt x="8275" y="44536"/>
                    <a:pt x="7093" y="44536"/>
                  </a:cubicBezTo>
                  <a:cubicBezTo>
                    <a:pt x="5911" y="45773"/>
                    <a:pt x="4137" y="38350"/>
                    <a:pt x="3546" y="42061"/>
                  </a:cubicBezTo>
                  <a:cubicBezTo>
                    <a:pt x="2955" y="44536"/>
                    <a:pt x="2364" y="44536"/>
                    <a:pt x="1773" y="47010"/>
                  </a:cubicBezTo>
                  <a:cubicBezTo>
                    <a:pt x="1182" y="49484"/>
                    <a:pt x="3546" y="49484"/>
                    <a:pt x="2364" y="51958"/>
                  </a:cubicBezTo>
                  <a:cubicBezTo>
                    <a:pt x="1773" y="53195"/>
                    <a:pt x="0" y="55670"/>
                    <a:pt x="1182" y="56907"/>
                  </a:cubicBezTo>
                  <a:cubicBezTo>
                    <a:pt x="1773" y="56907"/>
                    <a:pt x="2364" y="58144"/>
                    <a:pt x="2364" y="58144"/>
                  </a:cubicBezTo>
                  <a:cubicBezTo>
                    <a:pt x="2955" y="59381"/>
                    <a:pt x="2364" y="60618"/>
                    <a:pt x="2955" y="61855"/>
                  </a:cubicBezTo>
                  <a:cubicBezTo>
                    <a:pt x="4137" y="63092"/>
                    <a:pt x="5320" y="60618"/>
                    <a:pt x="6502" y="63092"/>
                  </a:cubicBezTo>
                  <a:cubicBezTo>
                    <a:pt x="7093" y="64329"/>
                    <a:pt x="8275" y="68041"/>
                    <a:pt x="8275" y="70515"/>
                  </a:cubicBezTo>
                  <a:cubicBezTo>
                    <a:pt x="7684" y="70515"/>
                    <a:pt x="5911" y="69278"/>
                    <a:pt x="7684" y="71752"/>
                  </a:cubicBezTo>
                  <a:cubicBezTo>
                    <a:pt x="8275" y="72989"/>
                    <a:pt x="8275" y="74226"/>
                    <a:pt x="9458" y="71752"/>
                  </a:cubicBezTo>
                  <a:cubicBezTo>
                    <a:pt x="9458" y="70515"/>
                    <a:pt x="9458" y="70515"/>
                    <a:pt x="10049" y="70515"/>
                  </a:cubicBezTo>
                  <a:cubicBezTo>
                    <a:pt x="13004" y="70515"/>
                    <a:pt x="14187" y="66804"/>
                    <a:pt x="17142" y="69278"/>
                  </a:cubicBezTo>
                  <a:cubicBezTo>
                    <a:pt x="18325" y="70515"/>
                    <a:pt x="19507" y="66804"/>
                    <a:pt x="20098" y="69278"/>
                  </a:cubicBezTo>
                  <a:cubicBezTo>
                    <a:pt x="20689" y="70515"/>
                    <a:pt x="21871" y="75463"/>
                    <a:pt x="21280" y="77938"/>
                  </a:cubicBezTo>
                  <a:cubicBezTo>
                    <a:pt x="20689" y="77938"/>
                    <a:pt x="19507" y="79175"/>
                    <a:pt x="20689" y="79175"/>
                  </a:cubicBezTo>
                  <a:cubicBezTo>
                    <a:pt x="20689" y="80412"/>
                    <a:pt x="20689" y="80412"/>
                    <a:pt x="20689" y="80412"/>
                  </a:cubicBezTo>
                  <a:cubicBezTo>
                    <a:pt x="20098" y="81649"/>
                    <a:pt x="19507" y="81649"/>
                    <a:pt x="19507" y="81649"/>
                  </a:cubicBezTo>
                  <a:cubicBezTo>
                    <a:pt x="17733" y="81649"/>
                    <a:pt x="13004" y="79175"/>
                    <a:pt x="14187" y="85360"/>
                  </a:cubicBezTo>
                  <a:cubicBezTo>
                    <a:pt x="14778" y="87835"/>
                    <a:pt x="14187" y="87835"/>
                    <a:pt x="13004" y="86597"/>
                  </a:cubicBezTo>
                  <a:cubicBezTo>
                    <a:pt x="11822" y="85360"/>
                    <a:pt x="12413" y="87835"/>
                    <a:pt x="13004" y="89072"/>
                  </a:cubicBezTo>
                  <a:cubicBezTo>
                    <a:pt x="14187" y="89072"/>
                    <a:pt x="14187" y="92783"/>
                    <a:pt x="14778" y="94020"/>
                  </a:cubicBezTo>
                  <a:cubicBezTo>
                    <a:pt x="15960" y="95257"/>
                    <a:pt x="14187" y="97731"/>
                    <a:pt x="15960" y="97731"/>
                  </a:cubicBezTo>
                  <a:cubicBezTo>
                    <a:pt x="16551" y="97731"/>
                    <a:pt x="17733" y="100206"/>
                    <a:pt x="18325" y="101443"/>
                  </a:cubicBezTo>
                  <a:cubicBezTo>
                    <a:pt x="20098" y="101443"/>
                    <a:pt x="18325" y="105154"/>
                    <a:pt x="18325" y="107628"/>
                  </a:cubicBezTo>
                  <a:cubicBezTo>
                    <a:pt x="20098" y="105154"/>
                    <a:pt x="22463" y="101443"/>
                    <a:pt x="24827" y="105154"/>
                  </a:cubicBezTo>
                  <a:cubicBezTo>
                    <a:pt x="26009" y="107628"/>
                    <a:pt x="26600" y="111340"/>
                    <a:pt x="28374" y="111340"/>
                  </a:cubicBezTo>
                  <a:cubicBezTo>
                    <a:pt x="29556" y="111340"/>
                    <a:pt x="28965" y="108865"/>
                    <a:pt x="28965" y="107628"/>
                  </a:cubicBezTo>
                  <a:cubicBezTo>
                    <a:pt x="28965" y="103917"/>
                    <a:pt x="28965" y="100206"/>
                    <a:pt x="28965" y="96494"/>
                  </a:cubicBezTo>
                  <a:cubicBezTo>
                    <a:pt x="28965" y="94020"/>
                    <a:pt x="28374" y="84123"/>
                    <a:pt x="29556" y="84123"/>
                  </a:cubicBezTo>
                  <a:cubicBezTo>
                    <a:pt x="30738" y="82886"/>
                    <a:pt x="32512" y="81649"/>
                    <a:pt x="33694" y="80412"/>
                  </a:cubicBezTo>
                  <a:cubicBezTo>
                    <a:pt x="34876" y="80412"/>
                    <a:pt x="36059" y="79175"/>
                    <a:pt x="36650" y="79175"/>
                  </a:cubicBezTo>
                  <a:cubicBezTo>
                    <a:pt x="37241" y="77938"/>
                    <a:pt x="36650" y="75463"/>
                    <a:pt x="37832" y="76701"/>
                  </a:cubicBezTo>
                  <a:cubicBezTo>
                    <a:pt x="38423" y="76701"/>
                    <a:pt x="40197" y="79175"/>
                    <a:pt x="40197" y="76701"/>
                  </a:cubicBezTo>
                  <a:cubicBezTo>
                    <a:pt x="40197" y="75463"/>
                    <a:pt x="41379" y="74226"/>
                    <a:pt x="41970" y="76701"/>
                  </a:cubicBezTo>
                  <a:cubicBezTo>
                    <a:pt x="42561" y="77938"/>
                    <a:pt x="41970" y="79175"/>
                    <a:pt x="42561" y="81649"/>
                  </a:cubicBezTo>
                  <a:cubicBezTo>
                    <a:pt x="42561" y="82886"/>
                    <a:pt x="43152" y="85360"/>
                    <a:pt x="42561" y="86597"/>
                  </a:cubicBezTo>
                  <a:cubicBezTo>
                    <a:pt x="43152" y="87835"/>
                    <a:pt x="43743" y="87835"/>
                    <a:pt x="44334" y="89072"/>
                  </a:cubicBezTo>
                  <a:cubicBezTo>
                    <a:pt x="46108" y="92783"/>
                    <a:pt x="47290" y="95257"/>
                    <a:pt x="49655" y="94020"/>
                  </a:cubicBezTo>
                  <a:cubicBezTo>
                    <a:pt x="50837" y="94020"/>
                    <a:pt x="52019" y="95257"/>
                    <a:pt x="53201" y="95257"/>
                  </a:cubicBezTo>
                  <a:cubicBezTo>
                    <a:pt x="54384" y="95257"/>
                    <a:pt x="54975" y="92783"/>
                    <a:pt x="56157" y="92783"/>
                  </a:cubicBezTo>
                  <a:cubicBezTo>
                    <a:pt x="57339" y="94020"/>
                    <a:pt x="58522" y="97731"/>
                    <a:pt x="59113" y="100206"/>
                  </a:cubicBezTo>
                  <a:cubicBezTo>
                    <a:pt x="59704" y="101443"/>
                    <a:pt x="59113" y="102680"/>
                    <a:pt x="59113" y="105154"/>
                  </a:cubicBezTo>
                  <a:cubicBezTo>
                    <a:pt x="59113" y="107628"/>
                    <a:pt x="60886" y="108865"/>
                    <a:pt x="60886" y="111340"/>
                  </a:cubicBezTo>
                  <a:cubicBezTo>
                    <a:pt x="60886" y="112577"/>
                    <a:pt x="62660" y="112577"/>
                    <a:pt x="63251" y="112577"/>
                  </a:cubicBezTo>
                  <a:cubicBezTo>
                    <a:pt x="64433" y="112577"/>
                    <a:pt x="64433" y="112577"/>
                    <a:pt x="65024" y="115051"/>
                  </a:cubicBezTo>
                  <a:cubicBezTo>
                    <a:pt x="66206" y="120000"/>
                    <a:pt x="67389" y="113814"/>
                    <a:pt x="68571" y="111340"/>
                  </a:cubicBezTo>
                  <a:cubicBezTo>
                    <a:pt x="69162" y="107628"/>
                    <a:pt x="71527" y="107628"/>
                    <a:pt x="72709" y="105154"/>
                  </a:cubicBezTo>
                  <a:cubicBezTo>
                    <a:pt x="73891" y="105154"/>
                    <a:pt x="73891" y="105154"/>
                    <a:pt x="74482" y="103917"/>
                  </a:cubicBezTo>
                  <a:cubicBezTo>
                    <a:pt x="75073" y="100206"/>
                    <a:pt x="75665" y="101443"/>
                    <a:pt x="76847" y="101443"/>
                  </a:cubicBezTo>
                  <a:cubicBezTo>
                    <a:pt x="78029" y="101443"/>
                    <a:pt x="80394" y="105154"/>
                    <a:pt x="80985" y="102680"/>
                  </a:cubicBezTo>
                  <a:cubicBezTo>
                    <a:pt x="80985" y="100206"/>
                    <a:pt x="80985" y="98969"/>
                    <a:pt x="82167" y="97731"/>
                  </a:cubicBezTo>
                  <a:cubicBezTo>
                    <a:pt x="83349" y="96494"/>
                    <a:pt x="84532" y="98969"/>
                    <a:pt x="85714" y="98969"/>
                  </a:cubicBezTo>
                  <a:cubicBezTo>
                    <a:pt x="86896" y="100206"/>
                    <a:pt x="89261" y="100206"/>
                    <a:pt x="90443" y="100206"/>
                  </a:cubicBezTo>
                  <a:cubicBezTo>
                    <a:pt x="93990" y="100206"/>
                    <a:pt x="96945" y="102680"/>
                    <a:pt x="100492" y="103917"/>
                  </a:cubicBezTo>
                  <a:cubicBezTo>
                    <a:pt x="99901" y="101443"/>
                    <a:pt x="101083" y="100206"/>
                    <a:pt x="102266" y="97731"/>
                  </a:cubicBezTo>
                  <a:cubicBezTo>
                    <a:pt x="102857" y="96494"/>
                    <a:pt x="102266" y="96494"/>
                    <a:pt x="101674" y="94020"/>
                  </a:cubicBezTo>
                  <a:cubicBezTo>
                    <a:pt x="101083" y="92783"/>
                    <a:pt x="101083" y="90309"/>
                    <a:pt x="101083" y="87835"/>
                  </a:cubicBezTo>
                  <a:cubicBezTo>
                    <a:pt x="100492" y="87835"/>
                    <a:pt x="100492" y="82886"/>
                    <a:pt x="99901" y="84123"/>
                  </a:cubicBezTo>
                  <a:cubicBezTo>
                    <a:pt x="100492" y="82886"/>
                    <a:pt x="102266" y="82886"/>
                    <a:pt x="103448" y="81649"/>
                  </a:cubicBezTo>
                  <a:cubicBezTo>
                    <a:pt x="105221" y="81649"/>
                    <a:pt x="106403" y="84123"/>
                    <a:pt x="107586" y="81649"/>
                  </a:cubicBezTo>
                  <a:cubicBezTo>
                    <a:pt x="108177" y="81649"/>
                    <a:pt x="106995" y="80412"/>
                    <a:pt x="106995" y="79175"/>
                  </a:cubicBezTo>
                  <a:cubicBezTo>
                    <a:pt x="106403" y="77938"/>
                    <a:pt x="106995" y="75463"/>
                    <a:pt x="107586" y="74226"/>
                  </a:cubicBezTo>
                  <a:cubicBezTo>
                    <a:pt x="108177" y="72989"/>
                    <a:pt x="108768" y="65567"/>
                    <a:pt x="109359" y="66804"/>
                  </a:cubicBezTo>
                  <a:cubicBezTo>
                    <a:pt x="110541" y="68041"/>
                    <a:pt x="111133" y="69278"/>
                    <a:pt x="112315" y="69278"/>
                  </a:cubicBezTo>
                  <a:cubicBezTo>
                    <a:pt x="112906" y="68041"/>
                    <a:pt x="113497" y="70515"/>
                    <a:pt x="114088" y="69278"/>
                  </a:cubicBezTo>
                  <a:cubicBezTo>
                    <a:pt x="114679" y="69278"/>
                    <a:pt x="115862" y="68041"/>
                    <a:pt x="116453" y="66804"/>
                  </a:cubicBezTo>
                  <a:cubicBezTo>
                    <a:pt x="117044" y="65567"/>
                    <a:pt x="115862" y="63092"/>
                    <a:pt x="115862" y="60618"/>
                  </a:cubicBezTo>
                  <a:cubicBezTo>
                    <a:pt x="116453" y="56907"/>
                    <a:pt x="118226" y="58144"/>
                    <a:pt x="119408" y="54432"/>
                  </a:cubicBezTo>
                  <a:cubicBezTo>
                    <a:pt x="119408" y="53195"/>
                    <a:pt x="119408" y="53195"/>
                    <a:pt x="120000" y="51958"/>
                  </a:cubicBezTo>
                  <a:cubicBezTo>
                    <a:pt x="120000" y="50721"/>
                    <a:pt x="119408" y="49484"/>
                    <a:pt x="118817" y="48247"/>
                  </a:cubicBezTo>
                  <a:cubicBezTo>
                    <a:pt x="118817" y="47010"/>
                    <a:pt x="119408" y="48247"/>
                    <a:pt x="118817" y="48247"/>
                  </a:cubicBezTo>
                  <a:close/>
                  <a:moveTo>
                    <a:pt x="87487" y="71752"/>
                  </a:moveTo>
                  <a:cubicBezTo>
                    <a:pt x="86305" y="71752"/>
                    <a:pt x="84532" y="75463"/>
                    <a:pt x="83940" y="76701"/>
                  </a:cubicBezTo>
                  <a:cubicBezTo>
                    <a:pt x="83349" y="76701"/>
                    <a:pt x="82758" y="79175"/>
                    <a:pt x="82758" y="80412"/>
                  </a:cubicBezTo>
                  <a:cubicBezTo>
                    <a:pt x="82758" y="81649"/>
                    <a:pt x="83349" y="82886"/>
                    <a:pt x="83349" y="82886"/>
                  </a:cubicBezTo>
                  <a:cubicBezTo>
                    <a:pt x="82758" y="84123"/>
                    <a:pt x="81576" y="79175"/>
                    <a:pt x="81576" y="77938"/>
                  </a:cubicBezTo>
                  <a:cubicBezTo>
                    <a:pt x="81576" y="75463"/>
                    <a:pt x="82167" y="74226"/>
                    <a:pt x="83349" y="72989"/>
                  </a:cubicBezTo>
                  <a:cubicBezTo>
                    <a:pt x="84532" y="71752"/>
                    <a:pt x="85714" y="70515"/>
                    <a:pt x="86896" y="70515"/>
                  </a:cubicBezTo>
                  <a:cubicBezTo>
                    <a:pt x="86896" y="70515"/>
                    <a:pt x="89852" y="71752"/>
                    <a:pt x="89852" y="71752"/>
                  </a:cubicBezTo>
                  <a:cubicBezTo>
                    <a:pt x="89261" y="72989"/>
                    <a:pt x="87487" y="71752"/>
                    <a:pt x="87487" y="71752"/>
                  </a:cubicBezTo>
                  <a:cubicBezTo>
                    <a:pt x="86305" y="71752"/>
                    <a:pt x="88078" y="71752"/>
                    <a:pt x="87487" y="71752"/>
                  </a:cubicBezTo>
                  <a:close/>
                  <a:moveTo>
                    <a:pt x="97536" y="72989"/>
                  </a:moveTo>
                  <a:cubicBezTo>
                    <a:pt x="96945" y="75463"/>
                    <a:pt x="92807" y="74226"/>
                    <a:pt x="92216" y="71752"/>
                  </a:cubicBezTo>
                  <a:cubicBezTo>
                    <a:pt x="92216" y="71752"/>
                    <a:pt x="94581" y="71752"/>
                    <a:pt x="94581" y="71752"/>
                  </a:cubicBezTo>
                  <a:cubicBezTo>
                    <a:pt x="95763" y="71752"/>
                    <a:pt x="96354" y="71752"/>
                    <a:pt x="97536" y="70515"/>
                  </a:cubicBezTo>
                  <a:cubicBezTo>
                    <a:pt x="97536" y="70515"/>
                    <a:pt x="97536" y="72989"/>
                    <a:pt x="97536" y="72989"/>
                  </a:cubicBezTo>
                  <a:cubicBezTo>
                    <a:pt x="96945" y="74226"/>
                    <a:pt x="97536" y="71752"/>
                    <a:pt x="97536" y="7298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0" name="Google Shape;1000;g90e2d1f501_0_5781"/>
            <p:cNvSpPr/>
            <p:nvPr/>
          </p:nvSpPr>
          <p:spPr>
            <a:xfrm>
              <a:off x="14849878" y="7284206"/>
              <a:ext cx="1308900" cy="139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285" y="61208"/>
                  </a:moveTo>
                  <a:cubicBezTo>
                    <a:pt x="103714" y="62013"/>
                    <a:pt x="102000" y="58791"/>
                    <a:pt x="102857" y="57181"/>
                  </a:cubicBezTo>
                  <a:cubicBezTo>
                    <a:pt x="102857" y="55570"/>
                    <a:pt x="103714" y="53959"/>
                    <a:pt x="103714" y="53154"/>
                  </a:cubicBezTo>
                  <a:cubicBezTo>
                    <a:pt x="104571" y="52348"/>
                    <a:pt x="106285" y="53959"/>
                    <a:pt x="107142" y="52348"/>
                  </a:cubicBezTo>
                  <a:cubicBezTo>
                    <a:pt x="108000" y="50738"/>
                    <a:pt x="108000" y="49127"/>
                    <a:pt x="108000" y="47516"/>
                  </a:cubicBezTo>
                  <a:cubicBezTo>
                    <a:pt x="108857" y="45906"/>
                    <a:pt x="110571" y="45100"/>
                    <a:pt x="110571" y="43489"/>
                  </a:cubicBezTo>
                  <a:cubicBezTo>
                    <a:pt x="110571" y="41879"/>
                    <a:pt x="113142" y="40268"/>
                    <a:pt x="114000" y="39463"/>
                  </a:cubicBezTo>
                  <a:cubicBezTo>
                    <a:pt x="116571" y="37046"/>
                    <a:pt x="115714" y="39463"/>
                    <a:pt x="117428" y="40268"/>
                  </a:cubicBezTo>
                  <a:cubicBezTo>
                    <a:pt x="117428" y="40268"/>
                    <a:pt x="117428" y="37046"/>
                    <a:pt x="117428" y="37046"/>
                  </a:cubicBezTo>
                  <a:cubicBezTo>
                    <a:pt x="117428" y="36241"/>
                    <a:pt x="120000" y="36241"/>
                    <a:pt x="118285" y="34630"/>
                  </a:cubicBezTo>
                  <a:cubicBezTo>
                    <a:pt x="117428" y="34630"/>
                    <a:pt x="115714" y="34630"/>
                    <a:pt x="114857" y="34630"/>
                  </a:cubicBezTo>
                  <a:cubicBezTo>
                    <a:pt x="114857" y="33825"/>
                    <a:pt x="115714" y="33020"/>
                    <a:pt x="115714" y="33020"/>
                  </a:cubicBezTo>
                  <a:cubicBezTo>
                    <a:pt x="116571" y="32214"/>
                    <a:pt x="115714" y="31409"/>
                    <a:pt x="114857" y="30604"/>
                  </a:cubicBezTo>
                  <a:cubicBezTo>
                    <a:pt x="114000" y="29798"/>
                    <a:pt x="114000" y="29798"/>
                    <a:pt x="113142" y="30604"/>
                  </a:cubicBezTo>
                  <a:cubicBezTo>
                    <a:pt x="111428" y="31409"/>
                    <a:pt x="110571" y="30604"/>
                    <a:pt x="108857" y="29798"/>
                  </a:cubicBezTo>
                  <a:cubicBezTo>
                    <a:pt x="108000" y="29798"/>
                    <a:pt x="106285" y="31409"/>
                    <a:pt x="106285" y="32214"/>
                  </a:cubicBezTo>
                  <a:cubicBezTo>
                    <a:pt x="105428" y="33020"/>
                    <a:pt x="104571" y="32214"/>
                    <a:pt x="103714" y="33020"/>
                  </a:cubicBezTo>
                  <a:cubicBezTo>
                    <a:pt x="102857" y="33020"/>
                    <a:pt x="102000" y="33825"/>
                    <a:pt x="102000" y="34630"/>
                  </a:cubicBezTo>
                  <a:cubicBezTo>
                    <a:pt x="100285" y="36241"/>
                    <a:pt x="99428" y="37046"/>
                    <a:pt x="97714" y="36241"/>
                  </a:cubicBezTo>
                  <a:cubicBezTo>
                    <a:pt x="96857" y="37046"/>
                    <a:pt x="97714" y="38657"/>
                    <a:pt x="98571" y="39463"/>
                  </a:cubicBezTo>
                  <a:cubicBezTo>
                    <a:pt x="100285" y="42684"/>
                    <a:pt x="92571" y="40268"/>
                    <a:pt x="90857" y="41073"/>
                  </a:cubicBezTo>
                  <a:cubicBezTo>
                    <a:pt x="90000" y="41879"/>
                    <a:pt x="87428" y="41073"/>
                    <a:pt x="86571" y="40268"/>
                  </a:cubicBezTo>
                  <a:cubicBezTo>
                    <a:pt x="85714" y="39463"/>
                    <a:pt x="86571" y="37852"/>
                    <a:pt x="86571" y="37852"/>
                  </a:cubicBezTo>
                  <a:cubicBezTo>
                    <a:pt x="86571" y="37852"/>
                    <a:pt x="86571" y="35436"/>
                    <a:pt x="85714" y="36241"/>
                  </a:cubicBezTo>
                  <a:cubicBezTo>
                    <a:pt x="84000" y="36241"/>
                    <a:pt x="82285" y="36241"/>
                    <a:pt x="82285" y="38657"/>
                  </a:cubicBezTo>
                  <a:cubicBezTo>
                    <a:pt x="83142" y="39463"/>
                    <a:pt x="84000" y="41879"/>
                    <a:pt x="83142" y="41879"/>
                  </a:cubicBezTo>
                  <a:cubicBezTo>
                    <a:pt x="81428" y="41879"/>
                    <a:pt x="80571" y="43489"/>
                    <a:pt x="78857" y="41879"/>
                  </a:cubicBezTo>
                  <a:cubicBezTo>
                    <a:pt x="78000" y="40268"/>
                    <a:pt x="77142" y="42684"/>
                    <a:pt x="76285" y="41879"/>
                  </a:cubicBezTo>
                  <a:cubicBezTo>
                    <a:pt x="73714" y="41073"/>
                    <a:pt x="72857" y="41073"/>
                    <a:pt x="70285" y="40268"/>
                  </a:cubicBezTo>
                  <a:cubicBezTo>
                    <a:pt x="68571" y="39463"/>
                    <a:pt x="67714" y="37852"/>
                    <a:pt x="66000" y="37852"/>
                  </a:cubicBezTo>
                  <a:cubicBezTo>
                    <a:pt x="63428" y="38657"/>
                    <a:pt x="63428" y="37852"/>
                    <a:pt x="61714" y="37046"/>
                  </a:cubicBezTo>
                  <a:cubicBezTo>
                    <a:pt x="60000" y="36241"/>
                    <a:pt x="58285" y="37046"/>
                    <a:pt x="57428" y="36241"/>
                  </a:cubicBezTo>
                  <a:cubicBezTo>
                    <a:pt x="55714" y="34630"/>
                    <a:pt x="54000" y="33825"/>
                    <a:pt x="53142" y="33020"/>
                  </a:cubicBezTo>
                  <a:cubicBezTo>
                    <a:pt x="51428" y="32214"/>
                    <a:pt x="50571" y="32214"/>
                    <a:pt x="51428" y="30604"/>
                  </a:cubicBezTo>
                  <a:cubicBezTo>
                    <a:pt x="52285" y="29798"/>
                    <a:pt x="51428" y="28187"/>
                    <a:pt x="53142" y="27382"/>
                  </a:cubicBezTo>
                  <a:cubicBezTo>
                    <a:pt x="54857" y="26577"/>
                    <a:pt x="55714" y="27382"/>
                    <a:pt x="54000" y="25771"/>
                  </a:cubicBezTo>
                  <a:cubicBezTo>
                    <a:pt x="52285" y="24966"/>
                    <a:pt x="50571" y="23355"/>
                    <a:pt x="48857" y="22550"/>
                  </a:cubicBezTo>
                  <a:cubicBezTo>
                    <a:pt x="48000" y="22550"/>
                    <a:pt x="47142" y="20939"/>
                    <a:pt x="45428" y="20939"/>
                  </a:cubicBezTo>
                  <a:cubicBezTo>
                    <a:pt x="45428" y="20939"/>
                    <a:pt x="45428" y="18523"/>
                    <a:pt x="44571" y="17718"/>
                  </a:cubicBezTo>
                  <a:cubicBezTo>
                    <a:pt x="40285" y="13691"/>
                    <a:pt x="48857" y="18523"/>
                    <a:pt x="48857" y="15302"/>
                  </a:cubicBezTo>
                  <a:cubicBezTo>
                    <a:pt x="48857" y="13691"/>
                    <a:pt x="48000" y="13691"/>
                    <a:pt x="46285" y="12080"/>
                  </a:cubicBezTo>
                  <a:cubicBezTo>
                    <a:pt x="45428" y="11275"/>
                    <a:pt x="45428" y="10469"/>
                    <a:pt x="47142" y="9664"/>
                  </a:cubicBezTo>
                  <a:cubicBezTo>
                    <a:pt x="48857" y="9664"/>
                    <a:pt x="48000" y="7248"/>
                    <a:pt x="49714" y="6442"/>
                  </a:cubicBezTo>
                  <a:cubicBezTo>
                    <a:pt x="50571" y="5637"/>
                    <a:pt x="52285" y="4832"/>
                    <a:pt x="51428" y="3221"/>
                  </a:cubicBezTo>
                  <a:cubicBezTo>
                    <a:pt x="49714" y="805"/>
                    <a:pt x="45428" y="0"/>
                    <a:pt x="42857" y="1610"/>
                  </a:cubicBezTo>
                  <a:cubicBezTo>
                    <a:pt x="42000" y="2416"/>
                    <a:pt x="42000" y="2416"/>
                    <a:pt x="40285" y="3221"/>
                  </a:cubicBezTo>
                  <a:cubicBezTo>
                    <a:pt x="39428" y="3221"/>
                    <a:pt x="39428" y="4832"/>
                    <a:pt x="38571" y="5637"/>
                  </a:cubicBezTo>
                  <a:cubicBezTo>
                    <a:pt x="36857" y="6442"/>
                    <a:pt x="35142" y="5637"/>
                    <a:pt x="34285" y="6442"/>
                  </a:cubicBezTo>
                  <a:cubicBezTo>
                    <a:pt x="33428" y="7248"/>
                    <a:pt x="31714" y="7248"/>
                    <a:pt x="30000" y="6442"/>
                  </a:cubicBezTo>
                  <a:cubicBezTo>
                    <a:pt x="28285" y="6442"/>
                    <a:pt x="27428" y="5637"/>
                    <a:pt x="25714" y="6442"/>
                  </a:cubicBezTo>
                  <a:cubicBezTo>
                    <a:pt x="24000" y="6442"/>
                    <a:pt x="24857" y="8859"/>
                    <a:pt x="25714" y="9664"/>
                  </a:cubicBezTo>
                  <a:cubicBezTo>
                    <a:pt x="25714" y="11275"/>
                    <a:pt x="25714" y="12885"/>
                    <a:pt x="25714" y="13691"/>
                  </a:cubicBezTo>
                  <a:cubicBezTo>
                    <a:pt x="26571" y="15302"/>
                    <a:pt x="28285" y="15302"/>
                    <a:pt x="30000" y="16107"/>
                  </a:cubicBezTo>
                  <a:cubicBezTo>
                    <a:pt x="30857" y="17718"/>
                    <a:pt x="29142" y="17718"/>
                    <a:pt x="28285" y="17718"/>
                  </a:cubicBezTo>
                  <a:cubicBezTo>
                    <a:pt x="27428" y="19328"/>
                    <a:pt x="28285" y="20939"/>
                    <a:pt x="28285" y="22550"/>
                  </a:cubicBezTo>
                  <a:cubicBezTo>
                    <a:pt x="28285" y="23355"/>
                    <a:pt x="26571" y="23355"/>
                    <a:pt x="26571" y="23355"/>
                  </a:cubicBezTo>
                  <a:cubicBezTo>
                    <a:pt x="24857" y="24161"/>
                    <a:pt x="26571" y="26577"/>
                    <a:pt x="24857" y="26577"/>
                  </a:cubicBezTo>
                  <a:cubicBezTo>
                    <a:pt x="23142" y="27382"/>
                    <a:pt x="22285" y="28187"/>
                    <a:pt x="22285" y="28993"/>
                  </a:cubicBezTo>
                  <a:cubicBezTo>
                    <a:pt x="21428" y="30604"/>
                    <a:pt x="20571" y="30604"/>
                    <a:pt x="18857" y="31409"/>
                  </a:cubicBezTo>
                  <a:cubicBezTo>
                    <a:pt x="17142" y="32214"/>
                    <a:pt x="17142" y="34630"/>
                    <a:pt x="16285" y="35436"/>
                  </a:cubicBezTo>
                  <a:cubicBezTo>
                    <a:pt x="15428" y="37046"/>
                    <a:pt x="13714" y="36241"/>
                    <a:pt x="12857" y="37852"/>
                  </a:cubicBezTo>
                  <a:cubicBezTo>
                    <a:pt x="11142" y="38657"/>
                    <a:pt x="10285" y="35436"/>
                    <a:pt x="9428" y="37046"/>
                  </a:cubicBezTo>
                  <a:cubicBezTo>
                    <a:pt x="8571" y="37852"/>
                    <a:pt x="5142" y="39463"/>
                    <a:pt x="6000" y="40268"/>
                  </a:cubicBezTo>
                  <a:cubicBezTo>
                    <a:pt x="6000" y="41879"/>
                    <a:pt x="8571" y="41879"/>
                    <a:pt x="8571" y="43489"/>
                  </a:cubicBezTo>
                  <a:cubicBezTo>
                    <a:pt x="7714" y="45906"/>
                    <a:pt x="9428" y="45906"/>
                    <a:pt x="11142" y="46711"/>
                  </a:cubicBezTo>
                  <a:cubicBezTo>
                    <a:pt x="11142" y="48322"/>
                    <a:pt x="12000" y="49932"/>
                    <a:pt x="12000" y="51543"/>
                  </a:cubicBezTo>
                  <a:cubicBezTo>
                    <a:pt x="12000" y="51543"/>
                    <a:pt x="9428" y="51543"/>
                    <a:pt x="8571" y="51543"/>
                  </a:cubicBezTo>
                  <a:cubicBezTo>
                    <a:pt x="7714" y="51543"/>
                    <a:pt x="6857" y="52348"/>
                    <a:pt x="6000" y="52348"/>
                  </a:cubicBezTo>
                  <a:cubicBezTo>
                    <a:pt x="6000" y="52348"/>
                    <a:pt x="5142" y="51543"/>
                    <a:pt x="4285" y="51543"/>
                  </a:cubicBezTo>
                  <a:cubicBezTo>
                    <a:pt x="3428" y="51543"/>
                    <a:pt x="0" y="53154"/>
                    <a:pt x="0" y="53959"/>
                  </a:cubicBezTo>
                  <a:cubicBezTo>
                    <a:pt x="1714" y="55570"/>
                    <a:pt x="2571" y="56375"/>
                    <a:pt x="4285" y="57986"/>
                  </a:cubicBezTo>
                  <a:cubicBezTo>
                    <a:pt x="4285" y="57986"/>
                    <a:pt x="9428" y="57986"/>
                    <a:pt x="9428" y="57986"/>
                  </a:cubicBezTo>
                  <a:cubicBezTo>
                    <a:pt x="9428" y="58791"/>
                    <a:pt x="7714" y="59597"/>
                    <a:pt x="6857" y="59597"/>
                  </a:cubicBezTo>
                  <a:cubicBezTo>
                    <a:pt x="6000" y="60402"/>
                    <a:pt x="3428" y="58791"/>
                    <a:pt x="3428" y="60402"/>
                  </a:cubicBezTo>
                  <a:cubicBezTo>
                    <a:pt x="3428" y="62013"/>
                    <a:pt x="7714" y="64429"/>
                    <a:pt x="9428" y="66040"/>
                  </a:cubicBezTo>
                  <a:cubicBezTo>
                    <a:pt x="10285" y="66845"/>
                    <a:pt x="11142" y="66845"/>
                    <a:pt x="12857" y="66845"/>
                  </a:cubicBezTo>
                  <a:cubicBezTo>
                    <a:pt x="14571" y="66040"/>
                    <a:pt x="17142" y="65234"/>
                    <a:pt x="18000" y="63624"/>
                  </a:cubicBezTo>
                  <a:cubicBezTo>
                    <a:pt x="18000" y="63624"/>
                    <a:pt x="17142" y="62818"/>
                    <a:pt x="16285" y="62818"/>
                  </a:cubicBezTo>
                  <a:cubicBezTo>
                    <a:pt x="16285" y="62013"/>
                    <a:pt x="17142" y="62013"/>
                    <a:pt x="17142" y="62013"/>
                  </a:cubicBezTo>
                  <a:cubicBezTo>
                    <a:pt x="18000" y="61208"/>
                    <a:pt x="17142" y="60402"/>
                    <a:pt x="18000" y="60402"/>
                  </a:cubicBezTo>
                  <a:cubicBezTo>
                    <a:pt x="18000" y="60402"/>
                    <a:pt x="19714" y="60402"/>
                    <a:pt x="19714" y="60402"/>
                  </a:cubicBezTo>
                  <a:cubicBezTo>
                    <a:pt x="19714" y="61208"/>
                    <a:pt x="18000" y="61208"/>
                    <a:pt x="18857" y="62013"/>
                  </a:cubicBezTo>
                  <a:cubicBezTo>
                    <a:pt x="18857" y="62013"/>
                    <a:pt x="19714" y="62013"/>
                    <a:pt x="19714" y="62013"/>
                  </a:cubicBezTo>
                  <a:cubicBezTo>
                    <a:pt x="19714" y="62818"/>
                    <a:pt x="18857" y="62818"/>
                    <a:pt x="18857" y="62818"/>
                  </a:cubicBezTo>
                  <a:cubicBezTo>
                    <a:pt x="18000" y="62818"/>
                    <a:pt x="19714" y="62818"/>
                    <a:pt x="19714" y="62818"/>
                  </a:cubicBezTo>
                  <a:cubicBezTo>
                    <a:pt x="19714" y="63624"/>
                    <a:pt x="18857" y="63624"/>
                    <a:pt x="18857" y="64429"/>
                  </a:cubicBezTo>
                  <a:cubicBezTo>
                    <a:pt x="18000" y="64429"/>
                    <a:pt x="19714" y="65234"/>
                    <a:pt x="20571" y="66040"/>
                  </a:cubicBezTo>
                  <a:cubicBezTo>
                    <a:pt x="21428" y="66845"/>
                    <a:pt x="19714" y="68456"/>
                    <a:pt x="18857" y="70067"/>
                  </a:cubicBezTo>
                  <a:cubicBezTo>
                    <a:pt x="18857" y="70872"/>
                    <a:pt x="19714" y="71677"/>
                    <a:pt x="20571" y="72483"/>
                  </a:cubicBezTo>
                  <a:cubicBezTo>
                    <a:pt x="20571" y="74093"/>
                    <a:pt x="20571" y="74899"/>
                    <a:pt x="20571" y="76510"/>
                  </a:cubicBezTo>
                  <a:cubicBezTo>
                    <a:pt x="20571" y="78120"/>
                    <a:pt x="19714" y="80536"/>
                    <a:pt x="19714" y="81342"/>
                  </a:cubicBezTo>
                  <a:cubicBezTo>
                    <a:pt x="19714" y="81342"/>
                    <a:pt x="20571" y="79731"/>
                    <a:pt x="20571" y="79731"/>
                  </a:cubicBezTo>
                  <a:cubicBezTo>
                    <a:pt x="21428" y="80536"/>
                    <a:pt x="22285" y="85369"/>
                    <a:pt x="22285" y="86174"/>
                  </a:cubicBezTo>
                  <a:cubicBezTo>
                    <a:pt x="23142" y="87785"/>
                    <a:pt x="24857" y="90201"/>
                    <a:pt x="25714" y="92617"/>
                  </a:cubicBezTo>
                  <a:cubicBezTo>
                    <a:pt x="26571" y="95033"/>
                    <a:pt x="26571" y="97449"/>
                    <a:pt x="27428" y="99865"/>
                  </a:cubicBezTo>
                  <a:cubicBezTo>
                    <a:pt x="29142" y="103087"/>
                    <a:pt x="31714" y="105503"/>
                    <a:pt x="33428" y="107919"/>
                  </a:cubicBezTo>
                  <a:cubicBezTo>
                    <a:pt x="34285" y="110335"/>
                    <a:pt x="34285" y="112751"/>
                    <a:pt x="35142" y="115167"/>
                  </a:cubicBezTo>
                  <a:cubicBezTo>
                    <a:pt x="36857" y="117583"/>
                    <a:pt x="38571" y="120000"/>
                    <a:pt x="41142" y="117583"/>
                  </a:cubicBezTo>
                  <a:cubicBezTo>
                    <a:pt x="42857" y="116778"/>
                    <a:pt x="42857" y="115973"/>
                    <a:pt x="42857" y="115167"/>
                  </a:cubicBezTo>
                  <a:cubicBezTo>
                    <a:pt x="42857" y="113557"/>
                    <a:pt x="44571" y="112751"/>
                    <a:pt x="45428" y="111946"/>
                  </a:cubicBezTo>
                  <a:cubicBezTo>
                    <a:pt x="46285" y="111140"/>
                    <a:pt x="48000" y="111140"/>
                    <a:pt x="48857" y="110335"/>
                  </a:cubicBezTo>
                  <a:cubicBezTo>
                    <a:pt x="49714" y="109530"/>
                    <a:pt x="48857" y="107114"/>
                    <a:pt x="48857" y="106308"/>
                  </a:cubicBezTo>
                  <a:cubicBezTo>
                    <a:pt x="48000" y="103087"/>
                    <a:pt x="52285" y="100671"/>
                    <a:pt x="51428" y="98255"/>
                  </a:cubicBezTo>
                  <a:cubicBezTo>
                    <a:pt x="50571" y="95838"/>
                    <a:pt x="49714" y="93422"/>
                    <a:pt x="49714" y="91006"/>
                  </a:cubicBezTo>
                  <a:cubicBezTo>
                    <a:pt x="49714" y="87785"/>
                    <a:pt x="53142" y="86979"/>
                    <a:pt x="55714" y="86174"/>
                  </a:cubicBezTo>
                  <a:cubicBezTo>
                    <a:pt x="56571" y="85369"/>
                    <a:pt x="59142" y="85369"/>
                    <a:pt x="59142" y="84563"/>
                  </a:cubicBezTo>
                  <a:cubicBezTo>
                    <a:pt x="60000" y="82953"/>
                    <a:pt x="60857" y="82147"/>
                    <a:pt x="61714" y="81342"/>
                  </a:cubicBezTo>
                  <a:cubicBezTo>
                    <a:pt x="64285" y="78926"/>
                    <a:pt x="66857" y="76510"/>
                    <a:pt x="69428" y="74899"/>
                  </a:cubicBezTo>
                  <a:cubicBezTo>
                    <a:pt x="70285" y="74093"/>
                    <a:pt x="71142" y="72483"/>
                    <a:pt x="72000" y="71677"/>
                  </a:cubicBezTo>
                  <a:cubicBezTo>
                    <a:pt x="72857" y="70872"/>
                    <a:pt x="74571" y="70872"/>
                    <a:pt x="75428" y="70067"/>
                  </a:cubicBezTo>
                  <a:cubicBezTo>
                    <a:pt x="76285" y="69261"/>
                    <a:pt x="77142" y="68456"/>
                    <a:pt x="78000" y="67651"/>
                  </a:cubicBezTo>
                  <a:cubicBezTo>
                    <a:pt x="78857" y="66845"/>
                    <a:pt x="77142" y="66040"/>
                    <a:pt x="77142" y="65234"/>
                  </a:cubicBezTo>
                  <a:cubicBezTo>
                    <a:pt x="78000" y="63624"/>
                    <a:pt x="80571" y="63624"/>
                    <a:pt x="81428" y="62818"/>
                  </a:cubicBezTo>
                  <a:cubicBezTo>
                    <a:pt x="82285" y="62818"/>
                    <a:pt x="84000" y="60402"/>
                    <a:pt x="84000" y="59597"/>
                  </a:cubicBezTo>
                  <a:cubicBezTo>
                    <a:pt x="84000" y="61208"/>
                    <a:pt x="82285" y="61208"/>
                    <a:pt x="83142" y="62818"/>
                  </a:cubicBezTo>
                  <a:cubicBezTo>
                    <a:pt x="84857" y="63624"/>
                    <a:pt x="85714" y="61208"/>
                    <a:pt x="85714" y="61208"/>
                  </a:cubicBezTo>
                  <a:cubicBezTo>
                    <a:pt x="86571" y="62013"/>
                    <a:pt x="85714" y="62818"/>
                    <a:pt x="86571" y="62818"/>
                  </a:cubicBezTo>
                  <a:cubicBezTo>
                    <a:pt x="87428" y="60402"/>
                    <a:pt x="86571" y="57986"/>
                    <a:pt x="84857" y="55570"/>
                  </a:cubicBezTo>
                  <a:cubicBezTo>
                    <a:pt x="84000" y="53959"/>
                    <a:pt x="82285" y="52348"/>
                    <a:pt x="83142" y="49932"/>
                  </a:cubicBezTo>
                  <a:cubicBezTo>
                    <a:pt x="84000" y="47516"/>
                    <a:pt x="88285" y="49127"/>
                    <a:pt x="85714" y="46711"/>
                  </a:cubicBezTo>
                  <a:cubicBezTo>
                    <a:pt x="84857" y="45906"/>
                    <a:pt x="83142" y="45100"/>
                    <a:pt x="84000" y="43489"/>
                  </a:cubicBezTo>
                  <a:cubicBezTo>
                    <a:pt x="84857" y="42684"/>
                    <a:pt x="85714" y="43489"/>
                    <a:pt x="87428" y="44295"/>
                  </a:cubicBezTo>
                  <a:cubicBezTo>
                    <a:pt x="88285" y="45100"/>
                    <a:pt x="89142" y="44295"/>
                    <a:pt x="89142" y="45906"/>
                  </a:cubicBezTo>
                  <a:cubicBezTo>
                    <a:pt x="89142" y="46711"/>
                    <a:pt x="89142" y="47516"/>
                    <a:pt x="90857" y="48322"/>
                  </a:cubicBezTo>
                  <a:cubicBezTo>
                    <a:pt x="91714" y="48322"/>
                    <a:pt x="93428" y="48322"/>
                    <a:pt x="94285" y="48322"/>
                  </a:cubicBezTo>
                  <a:cubicBezTo>
                    <a:pt x="95142" y="48322"/>
                    <a:pt x="96857" y="49127"/>
                    <a:pt x="97714" y="48322"/>
                  </a:cubicBezTo>
                  <a:cubicBezTo>
                    <a:pt x="102000" y="47516"/>
                    <a:pt x="98571" y="52348"/>
                    <a:pt x="96857" y="53154"/>
                  </a:cubicBezTo>
                  <a:cubicBezTo>
                    <a:pt x="94285" y="53154"/>
                    <a:pt x="96000" y="56375"/>
                    <a:pt x="96000" y="57181"/>
                  </a:cubicBezTo>
                  <a:cubicBezTo>
                    <a:pt x="96857" y="57181"/>
                    <a:pt x="98571" y="53959"/>
                    <a:pt x="98571" y="54765"/>
                  </a:cubicBezTo>
                  <a:cubicBezTo>
                    <a:pt x="98571" y="57181"/>
                    <a:pt x="100285" y="59597"/>
                    <a:pt x="100285" y="6120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1" name="Google Shape;1001;g90e2d1f501_0_5781"/>
            <p:cNvSpPr/>
            <p:nvPr/>
          </p:nvSpPr>
          <p:spPr>
            <a:xfrm>
              <a:off x="15926309" y="7669657"/>
              <a:ext cx="382200" cy="91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146" y="46530"/>
                  </a:moveTo>
                  <a:cubicBezTo>
                    <a:pt x="111219" y="46530"/>
                    <a:pt x="108292" y="47755"/>
                    <a:pt x="108292" y="45306"/>
                  </a:cubicBezTo>
                  <a:cubicBezTo>
                    <a:pt x="108292" y="45306"/>
                    <a:pt x="108292" y="44081"/>
                    <a:pt x="108292" y="44081"/>
                  </a:cubicBezTo>
                  <a:cubicBezTo>
                    <a:pt x="108292" y="42857"/>
                    <a:pt x="99512" y="42857"/>
                    <a:pt x="99512" y="42857"/>
                  </a:cubicBezTo>
                  <a:cubicBezTo>
                    <a:pt x="96585" y="41632"/>
                    <a:pt x="99512" y="39183"/>
                    <a:pt x="99512" y="37959"/>
                  </a:cubicBezTo>
                  <a:cubicBezTo>
                    <a:pt x="102439" y="35510"/>
                    <a:pt x="93658" y="36734"/>
                    <a:pt x="90731" y="35510"/>
                  </a:cubicBezTo>
                  <a:cubicBezTo>
                    <a:pt x="90731" y="34285"/>
                    <a:pt x="87804" y="34285"/>
                    <a:pt x="87804" y="33061"/>
                  </a:cubicBezTo>
                  <a:cubicBezTo>
                    <a:pt x="87804" y="31836"/>
                    <a:pt x="93658" y="30612"/>
                    <a:pt x="93658" y="30612"/>
                  </a:cubicBezTo>
                  <a:cubicBezTo>
                    <a:pt x="90731" y="28163"/>
                    <a:pt x="73170" y="31836"/>
                    <a:pt x="70243" y="30612"/>
                  </a:cubicBezTo>
                  <a:cubicBezTo>
                    <a:pt x="70243" y="30612"/>
                    <a:pt x="73170" y="28163"/>
                    <a:pt x="73170" y="26938"/>
                  </a:cubicBezTo>
                  <a:cubicBezTo>
                    <a:pt x="70243" y="25714"/>
                    <a:pt x="79024" y="23265"/>
                    <a:pt x="79024" y="22040"/>
                  </a:cubicBezTo>
                  <a:cubicBezTo>
                    <a:pt x="84878" y="18367"/>
                    <a:pt x="90731" y="15918"/>
                    <a:pt x="87804" y="12244"/>
                  </a:cubicBezTo>
                  <a:cubicBezTo>
                    <a:pt x="87804" y="11020"/>
                    <a:pt x="90731" y="9795"/>
                    <a:pt x="90731" y="8571"/>
                  </a:cubicBezTo>
                  <a:cubicBezTo>
                    <a:pt x="90731" y="6122"/>
                    <a:pt x="84878" y="8571"/>
                    <a:pt x="81951" y="7346"/>
                  </a:cubicBezTo>
                  <a:cubicBezTo>
                    <a:pt x="81951" y="4897"/>
                    <a:pt x="79024" y="3673"/>
                    <a:pt x="79024" y="2448"/>
                  </a:cubicBezTo>
                  <a:cubicBezTo>
                    <a:pt x="73170" y="0"/>
                    <a:pt x="73170" y="3673"/>
                    <a:pt x="67317" y="2448"/>
                  </a:cubicBezTo>
                  <a:cubicBezTo>
                    <a:pt x="70243" y="4897"/>
                    <a:pt x="64390" y="4897"/>
                    <a:pt x="64390" y="6122"/>
                  </a:cubicBezTo>
                  <a:cubicBezTo>
                    <a:pt x="64390" y="6122"/>
                    <a:pt x="64390" y="11020"/>
                    <a:pt x="64390" y="11020"/>
                  </a:cubicBezTo>
                  <a:cubicBezTo>
                    <a:pt x="61463" y="11020"/>
                    <a:pt x="61463" y="8571"/>
                    <a:pt x="61463" y="8571"/>
                  </a:cubicBezTo>
                  <a:cubicBezTo>
                    <a:pt x="55609" y="8571"/>
                    <a:pt x="52682" y="9795"/>
                    <a:pt x="52682" y="11020"/>
                  </a:cubicBezTo>
                  <a:cubicBezTo>
                    <a:pt x="49756" y="12244"/>
                    <a:pt x="43902" y="12244"/>
                    <a:pt x="40975" y="13469"/>
                  </a:cubicBezTo>
                  <a:cubicBezTo>
                    <a:pt x="38048" y="14693"/>
                    <a:pt x="40975" y="17142"/>
                    <a:pt x="38048" y="18367"/>
                  </a:cubicBezTo>
                  <a:cubicBezTo>
                    <a:pt x="38048" y="19591"/>
                    <a:pt x="35121" y="20816"/>
                    <a:pt x="32195" y="22040"/>
                  </a:cubicBezTo>
                  <a:cubicBezTo>
                    <a:pt x="32195" y="23265"/>
                    <a:pt x="32195" y="24489"/>
                    <a:pt x="32195" y="25714"/>
                  </a:cubicBezTo>
                  <a:cubicBezTo>
                    <a:pt x="32195" y="28163"/>
                    <a:pt x="29268" y="30612"/>
                    <a:pt x="26341" y="30612"/>
                  </a:cubicBezTo>
                  <a:cubicBezTo>
                    <a:pt x="23414" y="30612"/>
                    <a:pt x="20487" y="30612"/>
                    <a:pt x="17560" y="30612"/>
                  </a:cubicBezTo>
                  <a:cubicBezTo>
                    <a:pt x="14634" y="33061"/>
                    <a:pt x="17560" y="42857"/>
                    <a:pt x="11707" y="42857"/>
                  </a:cubicBezTo>
                  <a:cubicBezTo>
                    <a:pt x="11707" y="42857"/>
                    <a:pt x="5853" y="42857"/>
                    <a:pt x="5853" y="42857"/>
                  </a:cubicBezTo>
                  <a:cubicBezTo>
                    <a:pt x="5853" y="44081"/>
                    <a:pt x="5853" y="45306"/>
                    <a:pt x="5853" y="45306"/>
                  </a:cubicBezTo>
                  <a:cubicBezTo>
                    <a:pt x="5853" y="46530"/>
                    <a:pt x="2926" y="47755"/>
                    <a:pt x="0" y="48979"/>
                  </a:cubicBezTo>
                  <a:cubicBezTo>
                    <a:pt x="0" y="50204"/>
                    <a:pt x="11707" y="56326"/>
                    <a:pt x="14634" y="57551"/>
                  </a:cubicBezTo>
                  <a:cubicBezTo>
                    <a:pt x="14634" y="57551"/>
                    <a:pt x="11707" y="53877"/>
                    <a:pt x="11707" y="53877"/>
                  </a:cubicBezTo>
                  <a:cubicBezTo>
                    <a:pt x="11707" y="53877"/>
                    <a:pt x="20487" y="58775"/>
                    <a:pt x="20487" y="58775"/>
                  </a:cubicBezTo>
                  <a:cubicBezTo>
                    <a:pt x="23414" y="61224"/>
                    <a:pt x="17560" y="61224"/>
                    <a:pt x="20487" y="63673"/>
                  </a:cubicBezTo>
                  <a:cubicBezTo>
                    <a:pt x="17560" y="62448"/>
                    <a:pt x="23414" y="62448"/>
                    <a:pt x="26341" y="63673"/>
                  </a:cubicBezTo>
                  <a:cubicBezTo>
                    <a:pt x="29268" y="66122"/>
                    <a:pt x="32195" y="68571"/>
                    <a:pt x="32195" y="71020"/>
                  </a:cubicBezTo>
                  <a:cubicBezTo>
                    <a:pt x="32195" y="71020"/>
                    <a:pt x="29268" y="82040"/>
                    <a:pt x="29268" y="82040"/>
                  </a:cubicBezTo>
                  <a:cubicBezTo>
                    <a:pt x="32195" y="82040"/>
                    <a:pt x="32195" y="78367"/>
                    <a:pt x="32195" y="78367"/>
                  </a:cubicBezTo>
                  <a:cubicBezTo>
                    <a:pt x="32195" y="78367"/>
                    <a:pt x="32195" y="82040"/>
                    <a:pt x="32195" y="82040"/>
                  </a:cubicBezTo>
                  <a:cubicBezTo>
                    <a:pt x="32195" y="82040"/>
                    <a:pt x="35121" y="80816"/>
                    <a:pt x="35121" y="80816"/>
                  </a:cubicBezTo>
                  <a:cubicBezTo>
                    <a:pt x="35121" y="80816"/>
                    <a:pt x="35121" y="83265"/>
                    <a:pt x="35121" y="83265"/>
                  </a:cubicBezTo>
                  <a:cubicBezTo>
                    <a:pt x="38048" y="83265"/>
                    <a:pt x="38048" y="80816"/>
                    <a:pt x="40975" y="80816"/>
                  </a:cubicBezTo>
                  <a:cubicBezTo>
                    <a:pt x="40975" y="80816"/>
                    <a:pt x="40975" y="82040"/>
                    <a:pt x="40975" y="82040"/>
                  </a:cubicBezTo>
                  <a:cubicBezTo>
                    <a:pt x="40975" y="82040"/>
                    <a:pt x="49756" y="80816"/>
                    <a:pt x="49756" y="79591"/>
                  </a:cubicBezTo>
                  <a:cubicBezTo>
                    <a:pt x="52682" y="79591"/>
                    <a:pt x="67317" y="75918"/>
                    <a:pt x="61463" y="74693"/>
                  </a:cubicBezTo>
                  <a:cubicBezTo>
                    <a:pt x="64390" y="74693"/>
                    <a:pt x="61463" y="77142"/>
                    <a:pt x="64390" y="78367"/>
                  </a:cubicBezTo>
                  <a:cubicBezTo>
                    <a:pt x="67317" y="78367"/>
                    <a:pt x="70243" y="78367"/>
                    <a:pt x="70243" y="79591"/>
                  </a:cubicBezTo>
                  <a:cubicBezTo>
                    <a:pt x="73170" y="82040"/>
                    <a:pt x="73170" y="85714"/>
                    <a:pt x="73170" y="88163"/>
                  </a:cubicBezTo>
                  <a:cubicBezTo>
                    <a:pt x="76097" y="91836"/>
                    <a:pt x="76097" y="94285"/>
                    <a:pt x="81951" y="96734"/>
                  </a:cubicBezTo>
                  <a:cubicBezTo>
                    <a:pt x="81951" y="96734"/>
                    <a:pt x="84878" y="97959"/>
                    <a:pt x="84878" y="97959"/>
                  </a:cubicBezTo>
                  <a:cubicBezTo>
                    <a:pt x="84878" y="100408"/>
                    <a:pt x="87804" y="100408"/>
                    <a:pt x="87804" y="100408"/>
                  </a:cubicBezTo>
                  <a:cubicBezTo>
                    <a:pt x="90731" y="101632"/>
                    <a:pt x="84878" y="104081"/>
                    <a:pt x="87804" y="104081"/>
                  </a:cubicBezTo>
                  <a:cubicBezTo>
                    <a:pt x="87804" y="104081"/>
                    <a:pt x="87804" y="104081"/>
                    <a:pt x="90731" y="104081"/>
                  </a:cubicBezTo>
                  <a:cubicBezTo>
                    <a:pt x="90731" y="105306"/>
                    <a:pt x="84878" y="106530"/>
                    <a:pt x="84878" y="107755"/>
                  </a:cubicBezTo>
                  <a:cubicBezTo>
                    <a:pt x="84878" y="110204"/>
                    <a:pt x="87804" y="107755"/>
                    <a:pt x="90731" y="108979"/>
                  </a:cubicBezTo>
                  <a:cubicBezTo>
                    <a:pt x="90731" y="108979"/>
                    <a:pt x="84878" y="118775"/>
                    <a:pt x="84878" y="119999"/>
                  </a:cubicBezTo>
                  <a:cubicBezTo>
                    <a:pt x="90731" y="117551"/>
                    <a:pt x="93658" y="112653"/>
                    <a:pt x="96585" y="110204"/>
                  </a:cubicBezTo>
                  <a:cubicBezTo>
                    <a:pt x="99512" y="107755"/>
                    <a:pt x="102439" y="106530"/>
                    <a:pt x="99512" y="104081"/>
                  </a:cubicBezTo>
                  <a:cubicBezTo>
                    <a:pt x="96585" y="101632"/>
                    <a:pt x="96585" y="100408"/>
                    <a:pt x="96585" y="97959"/>
                  </a:cubicBezTo>
                  <a:cubicBezTo>
                    <a:pt x="93658" y="95510"/>
                    <a:pt x="79024" y="90612"/>
                    <a:pt x="81951" y="86938"/>
                  </a:cubicBezTo>
                  <a:cubicBezTo>
                    <a:pt x="81951" y="86938"/>
                    <a:pt x="87804" y="85714"/>
                    <a:pt x="87804" y="84489"/>
                  </a:cubicBezTo>
                  <a:cubicBezTo>
                    <a:pt x="84878" y="82040"/>
                    <a:pt x="87804" y="82040"/>
                    <a:pt x="87804" y="79591"/>
                  </a:cubicBezTo>
                  <a:cubicBezTo>
                    <a:pt x="90731" y="75918"/>
                    <a:pt x="79024" y="73469"/>
                    <a:pt x="76097" y="71020"/>
                  </a:cubicBezTo>
                  <a:cubicBezTo>
                    <a:pt x="67317" y="68571"/>
                    <a:pt x="73170" y="63673"/>
                    <a:pt x="76097" y="59999"/>
                  </a:cubicBezTo>
                  <a:cubicBezTo>
                    <a:pt x="76097" y="57551"/>
                    <a:pt x="79024" y="57551"/>
                    <a:pt x="84878" y="57551"/>
                  </a:cubicBezTo>
                  <a:cubicBezTo>
                    <a:pt x="90731" y="57551"/>
                    <a:pt x="96585" y="55102"/>
                    <a:pt x="99512" y="53877"/>
                  </a:cubicBezTo>
                  <a:cubicBezTo>
                    <a:pt x="105365" y="52653"/>
                    <a:pt x="108292" y="53877"/>
                    <a:pt x="114146" y="51428"/>
                  </a:cubicBezTo>
                  <a:cubicBezTo>
                    <a:pt x="117073" y="48979"/>
                    <a:pt x="120000" y="47755"/>
                    <a:pt x="120000" y="46530"/>
                  </a:cubicBezTo>
                  <a:cubicBezTo>
                    <a:pt x="120000" y="46530"/>
                    <a:pt x="117073" y="46530"/>
                    <a:pt x="114146" y="465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2" name="Google Shape;1002;g90e2d1f501_0_5781"/>
            <p:cNvSpPr/>
            <p:nvPr/>
          </p:nvSpPr>
          <p:spPr>
            <a:xfrm>
              <a:off x="15747967" y="7781150"/>
              <a:ext cx="2133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565" y="111428"/>
                  </a:moveTo>
                  <a:cubicBezTo>
                    <a:pt x="114782" y="102857"/>
                    <a:pt x="104347" y="81428"/>
                    <a:pt x="104347" y="72857"/>
                  </a:cubicBezTo>
                  <a:cubicBezTo>
                    <a:pt x="104347" y="72857"/>
                    <a:pt x="99130" y="55714"/>
                    <a:pt x="93913" y="68571"/>
                  </a:cubicBezTo>
                  <a:cubicBezTo>
                    <a:pt x="93913" y="68571"/>
                    <a:pt x="88695" y="72857"/>
                    <a:pt x="83478" y="77142"/>
                  </a:cubicBezTo>
                  <a:cubicBezTo>
                    <a:pt x="83478" y="72857"/>
                    <a:pt x="73043" y="55714"/>
                    <a:pt x="88695" y="55714"/>
                  </a:cubicBezTo>
                  <a:cubicBezTo>
                    <a:pt x="99130" y="51428"/>
                    <a:pt x="120000" y="25714"/>
                    <a:pt x="93913" y="29999"/>
                  </a:cubicBezTo>
                  <a:cubicBezTo>
                    <a:pt x="88695" y="34285"/>
                    <a:pt x="78260" y="29999"/>
                    <a:pt x="73043" y="29999"/>
                  </a:cubicBezTo>
                  <a:cubicBezTo>
                    <a:pt x="67826" y="29999"/>
                    <a:pt x="57391" y="29999"/>
                    <a:pt x="52173" y="29999"/>
                  </a:cubicBezTo>
                  <a:cubicBezTo>
                    <a:pt x="41739" y="25714"/>
                    <a:pt x="41739" y="21428"/>
                    <a:pt x="41739" y="17142"/>
                  </a:cubicBezTo>
                  <a:cubicBezTo>
                    <a:pt x="41739" y="8571"/>
                    <a:pt x="36521" y="12857"/>
                    <a:pt x="31304" y="8571"/>
                  </a:cubicBezTo>
                  <a:cubicBezTo>
                    <a:pt x="20869" y="4285"/>
                    <a:pt x="15652" y="0"/>
                    <a:pt x="10434" y="4285"/>
                  </a:cubicBezTo>
                  <a:cubicBezTo>
                    <a:pt x="5217" y="12857"/>
                    <a:pt x="15652" y="17142"/>
                    <a:pt x="20869" y="21428"/>
                  </a:cubicBezTo>
                  <a:cubicBezTo>
                    <a:pt x="36521" y="34285"/>
                    <a:pt x="10434" y="25714"/>
                    <a:pt x="5217" y="38571"/>
                  </a:cubicBezTo>
                  <a:cubicBezTo>
                    <a:pt x="0" y="51428"/>
                    <a:pt x="10434" y="59999"/>
                    <a:pt x="15652" y="68571"/>
                  </a:cubicBezTo>
                  <a:cubicBezTo>
                    <a:pt x="26086" y="81428"/>
                    <a:pt x="31304" y="94285"/>
                    <a:pt x="26086" y="107142"/>
                  </a:cubicBezTo>
                  <a:cubicBezTo>
                    <a:pt x="31304" y="111428"/>
                    <a:pt x="31304" y="98571"/>
                    <a:pt x="31304" y="94285"/>
                  </a:cubicBezTo>
                  <a:cubicBezTo>
                    <a:pt x="31304" y="98571"/>
                    <a:pt x="31304" y="102857"/>
                    <a:pt x="36521" y="102857"/>
                  </a:cubicBezTo>
                  <a:cubicBezTo>
                    <a:pt x="36521" y="102857"/>
                    <a:pt x="36521" y="98571"/>
                    <a:pt x="36521" y="98571"/>
                  </a:cubicBezTo>
                  <a:cubicBezTo>
                    <a:pt x="41739" y="111428"/>
                    <a:pt x="41739" y="98571"/>
                    <a:pt x="41739" y="89999"/>
                  </a:cubicBezTo>
                  <a:cubicBezTo>
                    <a:pt x="41739" y="94285"/>
                    <a:pt x="62608" y="107142"/>
                    <a:pt x="67826" y="94285"/>
                  </a:cubicBezTo>
                  <a:cubicBezTo>
                    <a:pt x="67826" y="89999"/>
                    <a:pt x="62608" y="68571"/>
                    <a:pt x="57391" y="68571"/>
                  </a:cubicBezTo>
                  <a:cubicBezTo>
                    <a:pt x="62608" y="68571"/>
                    <a:pt x="67826" y="77142"/>
                    <a:pt x="67826" y="81428"/>
                  </a:cubicBezTo>
                  <a:cubicBezTo>
                    <a:pt x="73043" y="85714"/>
                    <a:pt x="88695" y="77142"/>
                    <a:pt x="88695" y="85714"/>
                  </a:cubicBezTo>
                  <a:cubicBezTo>
                    <a:pt x="88695" y="89999"/>
                    <a:pt x="93913" y="85714"/>
                    <a:pt x="93913" y="94285"/>
                  </a:cubicBezTo>
                  <a:cubicBezTo>
                    <a:pt x="93913" y="102857"/>
                    <a:pt x="93913" y="111428"/>
                    <a:pt x="99130" y="119999"/>
                  </a:cubicBezTo>
                  <a:cubicBezTo>
                    <a:pt x="104347" y="115714"/>
                    <a:pt x="104347" y="115714"/>
                    <a:pt x="109565" y="111428"/>
                  </a:cubicBezTo>
                  <a:cubicBezTo>
                    <a:pt x="114782" y="107142"/>
                    <a:pt x="104347" y="115714"/>
                    <a:pt x="109565" y="11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3" name="Google Shape;1003;g90e2d1f501_0_5781"/>
            <p:cNvSpPr/>
            <p:nvPr/>
          </p:nvSpPr>
          <p:spPr>
            <a:xfrm>
              <a:off x="16149241" y="8071035"/>
              <a:ext cx="391800" cy="72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85" y="46753"/>
                  </a:moveTo>
                  <a:cubicBezTo>
                    <a:pt x="117142" y="46753"/>
                    <a:pt x="114285" y="43636"/>
                    <a:pt x="117142" y="42077"/>
                  </a:cubicBezTo>
                  <a:cubicBezTo>
                    <a:pt x="120000" y="40519"/>
                    <a:pt x="114285" y="37402"/>
                    <a:pt x="111428" y="37402"/>
                  </a:cubicBezTo>
                  <a:cubicBezTo>
                    <a:pt x="108571" y="35844"/>
                    <a:pt x="102857" y="34285"/>
                    <a:pt x="102857" y="31168"/>
                  </a:cubicBezTo>
                  <a:cubicBezTo>
                    <a:pt x="102857" y="28051"/>
                    <a:pt x="105714" y="26493"/>
                    <a:pt x="100000" y="23376"/>
                  </a:cubicBezTo>
                  <a:cubicBezTo>
                    <a:pt x="97142" y="21818"/>
                    <a:pt x="91428" y="18701"/>
                    <a:pt x="85714" y="18701"/>
                  </a:cubicBezTo>
                  <a:cubicBezTo>
                    <a:pt x="80000" y="18701"/>
                    <a:pt x="77142" y="21818"/>
                    <a:pt x="71428" y="21818"/>
                  </a:cubicBezTo>
                  <a:cubicBezTo>
                    <a:pt x="65714" y="20259"/>
                    <a:pt x="65714" y="20259"/>
                    <a:pt x="60000" y="21818"/>
                  </a:cubicBezTo>
                  <a:cubicBezTo>
                    <a:pt x="60000" y="21818"/>
                    <a:pt x="51428" y="26493"/>
                    <a:pt x="48571" y="24935"/>
                  </a:cubicBezTo>
                  <a:cubicBezTo>
                    <a:pt x="48571" y="23376"/>
                    <a:pt x="57142" y="20259"/>
                    <a:pt x="54285" y="18701"/>
                  </a:cubicBezTo>
                  <a:cubicBezTo>
                    <a:pt x="48571" y="17142"/>
                    <a:pt x="54285" y="15584"/>
                    <a:pt x="54285" y="14025"/>
                  </a:cubicBezTo>
                  <a:cubicBezTo>
                    <a:pt x="54285" y="12467"/>
                    <a:pt x="54285" y="7792"/>
                    <a:pt x="51428" y="7792"/>
                  </a:cubicBezTo>
                  <a:cubicBezTo>
                    <a:pt x="45714" y="9350"/>
                    <a:pt x="40000" y="9350"/>
                    <a:pt x="42857" y="6233"/>
                  </a:cubicBezTo>
                  <a:cubicBezTo>
                    <a:pt x="45714" y="0"/>
                    <a:pt x="31428" y="0"/>
                    <a:pt x="25714" y="1558"/>
                  </a:cubicBezTo>
                  <a:cubicBezTo>
                    <a:pt x="22857" y="4675"/>
                    <a:pt x="17142" y="6233"/>
                    <a:pt x="11428" y="6233"/>
                  </a:cubicBezTo>
                  <a:cubicBezTo>
                    <a:pt x="5714" y="6233"/>
                    <a:pt x="2857" y="10909"/>
                    <a:pt x="2857" y="12467"/>
                  </a:cubicBezTo>
                  <a:cubicBezTo>
                    <a:pt x="2857" y="15584"/>
                    <a:pt x="0" y="17142"/>
                    <a:pt x="0" y="20259"/>
                  </a:cubicBezTo>
                  <a:cubicBezTo>
                    <a:pt x="0" y="23376"/>
                    <a:pt x="2857" y="23376"/>
                    <a:pt x="8571" y="24935"/>
                  </a:cubicBezTo>
                  <a:cubicBezTo>
                    <a:pt x="11428" y="28051"/>
                    <a:pt x="14285" y="29610"/>
                    <a:pt x="17142" y="31168"/>
                  </a:cubicBezTo>
                  <a:cubicBezTo>
                    <a:pt x="20000" y="34285"/>
                    <a:pt x="14285" y="35844"/>
                    <a:pt x="14285" y="37402"/>
                  </a:cubicBezTo>
                  <a:cubicBezTo>
                    <a:pt x="14285" y="38961"/>
                    <a:pt x="17142" y="40519"/>
                    <a:pt x="14285" y="42077"/>
                  </a:cubicBezTo>
                  <a:cubicBezTo>
                    <a:pt x="14285" y="42077"/>
                    <a:pt x="11428" y="42077"/>
                    <a:pt x="11428" y="43636"/>
                  </a:cubicBezTo>
                  <a:cubicBezTo>
                    <a:pt x="8571" y="45194"/>
                    <a:pt x="14285" y="49870"/>
                    <a:pt x="17142" y="51428"/>
                  </a:cubicBezTo>
                  <a:cubicBezTo>
                    <a:pt x="20000" y="52987"/>
                    <a:pt x="22857" y="54545"/>
                    <a:pt x="25714" y="57662"/>
                  </a:cubicBezTo>
                  <a:cubicBezTo>
                    <a:pt x="25714" y="60779"/>
                    <a:pt x="25714" y="62337"/>
                    <a:pt x="28571" y="65454"/>
                  </a:cubicBezTo>
                  <a:cubicBezTo>
                    <a:pt x="31428" y="71688"/>
                    <a:pt x="22857" y="76363"/>
                    <a:pt x="17142" y="81038"/>
                  </a:cubicBezTo>
                  <a:cubicBezTo>
                    <a:pt x="17142" y="82597"/>
                    <a:pt x="14285" y="84155"/>
                    <a:pt x="14285" y="85714"/>
                  </a:cubicBezTo>
                  <a:cubicBezTo>
                    <a:pt x="11428" y="87272"/>
                    <a:pt x="11428" y="88831"/>
                    <a:pt x="11428" y="90389"/>
                  </a:cubicBezTo>
                  <a:cubicBezTo>
                    <a:pt x="11428" y="91948"/>
                    <a:pt x="8571" y="96623"/>
                    <a:pt x="14285" y="96623"/>
                  </a:cubicBezTo>
                  <a:cubicBezTo>
                    <a:pt x="22857" y="99740"/>
                    <a:pt x="25714" y="104415"/>
                    <a:pt x="31428" y="107532"/>
                  </a:cubicBezTo>
                  <a:cubicBezTo>
                    <a:pt x="34285" y="109090"/>
                    <a:pt x="34285" y="110649"/>
                    <a:pt x="37142" y="112207"/>
                  </a:cubicBezTo>
                  <a:cubicBezTo>
                    <a:pt x="40000" y="112207"/>
                    <a:pt x="42857" y="112207"/>
                    <a:pt x="45714" y="112207"/>
                  </a:cubicBezTo>
                  <a:cubicBezTo>
                    <a:pt x="48571" y="113766"/>
                    <a:pt x="51428" y="113766"/>
                    <a:pt x="51428" y="115324"/>
                  </a:cubicBezTo>
                  <a:cubicBezTo>
                    <a:pt x="51428" y="116883"/>
                    <a:pt x="51428" y="118441"/>
                    <a:pt x="54285" y="118441"/>
                  </a:cubicBezTo>
                  <a:cubicBezTo>
                    <a:pt x="54285" y="120000"/>
                    <a:pt x="57142" y="118441"/>
                    <a:pt x="60000" y="118441"/>
                  </a:cubicBezTo>
                  <a:cubicBezTo>
                    <a:pt x="62857" y="118441"/>
                    <a:pt x="65714" y="115324"/>
                    <a:pt x="65714" y="115324"/>
                  </a:cubicBezTo>
                  <a:cubicBezTo>
                    <a:pt x="60000" y="110649"/>
                    <a:pt x="57142" y="109090"/>
                    <a:pt x="45714" y="107532"/>
                  </a:cubicBezTo>
                  <a:cubicBezTo>
                    <a:pt x="42857" y="107532"/>
                    <a:pt x="40000" y="105974"/>
                    <a:pt x="37142" y="104415"/>
                  </a:cubicBezTo>
                  <a:cubicBezTo>
                    <a:pt x="37142" y="101298"/>
                    <a:pt x="40000" y="104415"/>
                    <a:pt x="42857" y="104415"/>
                  </a:cubicBezTo>
                  <a:cubicBezTo>
                    <a:pt x="40000" y="104415"/>
                    <a:pt x="34285" y="95064"/>
                    <a:pt x="34285" y="93506"/>
                  </a:cubicBezTo>
                  <a:cubicBezTo>
                    <a:pt x="34285" y="91948"/>
                    <a:pt x="34285" y="91948"/>
                    <a:pt x="31428" y="90389"/>
                  </a:cubicBezTo>
                  <a:cubicBezTo>
                    <a:pt x="28571" y="90389"/>
                    <a:pt x="25714" y="88831"/>
                    <a:pt x="25714" y="87272"/>
                  </a:cubicBezTo>
                  <a:cubicBezTo>
                    <a:pt x="22857" y="82597"/>
                    <a:pt x="28571" y="77922"/>
                    <a:pt x="31428" y="74805"/>
                  </a:cubicBezTo>
                  <a:cubicBezTo>
                    <a:pt x="31428" y="71688"/>
                    <a:pt x="37142" y="68571"/>
                    <a:pt x="37142" y="67012"/>
                  </a:cubicBezTo>
                  <a:cubicBezTo>
                    <a:pt x="37142" y="63896"/>
                    <a:pt x="34285" y="57662"/>
                    <a:pt x="40000" y="56103"/>
                  </a:cubicBezTo>
                  <a:cubicBezTo>
                    <a:pt x="48571" y="56103"/>
                    <a:pt x="48571" y="57662"/>
                    <a:pt x="48571" y="62337"/>
                  </a:cubicBezTo>
                  <a:cubicBezTo>
                    <a:pt x="45714" y="65454"/>
                    <a:pt x="57142" y="63896"/>
                    <a:pt x="62857" y="63896"/>
                  </a:cubicBezTo>
                  <a:cubicBezTo>
                    <a:pt x="65714" y="63896"/>
                    <a:pt x="74285" y="67012"/>
                    <a:pt x="77142" y="68571"/>
                  </a:cubicBezTo>
                  <a:cubicBezTo>
                    <a:pt x="77142" y="65454"/>
                    <a:pt x="71428" y="63896"/>
                    <a:pt x="68571" y="59220"/>
                  </a:cubicBezTo>
                  <a:cubicBezTo>
                    <a:pt x="68571" y="56103"/>
                    <a:pt x="74285" y="54545"/>
                    <a:pt x="80000" y="51428"/>
                  </a:cubicBezTo>
                  <a:cubicBezTo>
                    <a:pt x="82857" y="49870"/>
                    <a:pt x="91428" y="49870"/>
                    <a:pt x="97142" y="49870"/>
                  </a:cubicBezTo>
                  <a:cubicBezTo>
                    <a:pt x="102857" y="49870"/>
                    <a:pt x="105714" y="49870"/>
                    <a:pt x="108571" y="51428"/>
                  </a:cubicBezTo>
                  <a:cubicBezTo>
                    <a:pt x="114285" y="51428"/>
                    <a:pt x="111428" y="49870"/>
                    <a:pt x="114285" y="46753"/>
                  </a:cubicBezTo>
                  <a:cubicBezTo>
                    <a:pt x="117142" y="46753"/>
                    <a:pt x="114285" y="48311"/>
                    <a:pt x="114285" y="4675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4" name="Google Shape;1004;g90e2d1f501_0_5781"/>
            <p:cNvSpPr/>
            <p:nvPr/>
          </p:nvSpPr>
          <p:spPr>
            <a:xfrm>
              <a:off x="16362619" y="7921314"/>
              <a:ext cx="356700" cy="72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842" y="84615"/>
                  </a:moveTo>
                  <a:cubicBezTo>
                    <a:pt x="113684" y="83076"/>
                    <a:pt x="113684" y="80000"/>
                    <a:pt x="113684" y="75384"/>
                  </a:cubicBezTo>
                  <a:cubicBezTo>
                    <a:pt x="110526" y="70769"/>
                    <a:pt x="107368" y="67692"/>
                    <a:pt x="101052" y="63076"/>
                  </a:cubicBezTo>
                  <a:cubicBezTo>
                    <a:pt x="97894" y="60000"/>
                    <a:pt x="94736" y="58461"/>
                    <a:pt x="88421" y="56923"/>
                  </a:cubicBezTo>
                  <a:cubicBezTo>
                    <a:pt x="82105" y="53846"/>
                    <a:pt x="72631" y="52307"/>
                    <a:pt x="69473" y="47692"/>
                  </a:cubicBezTo>
                  <a:cubicBezTo>
                    <a:pt x="69473" y="44615"/>
                    <a:pt x="63157" y="43076"/>
                    <a:pt x="56842" y="40000"/>
                  </a:cubicBezTo>
                  <a:cubicBezTo>
                    <a:pt x="53684" y="38461"/>
                    <a:pt x="56842" y="32307"/>
                    <a:pt x="60000" y="30769"/>
                  </a:cubicBezTo>
                  <a:cubicBezTo>
                    <a:pt x="66315" y="29230"/>
                    <a:pt x="72631" y="26153"/>
                    <a:pt x="72631" y="23076"/>
                  </a:cubicBezTo>
                  <a:cubicBezTo>
                    <a:pt x="75789" y="21538"/>
                    <a:pt x="88421" y="18461"/>
                    <a:pt x="91578" y="16923"/>
                  </a:cubicBezTo>
                  <a:cubicBezTo>
                    <a:pt x="85263" y="15384"/>
                    <a:pt x="78947" y="13846"/>
                    <a:pt x="72631" y="10769"/>
                  </a:cubicBezTo>
                  <a:cubicBezTo>
                    <a:pt x="66315" y="9230"/>
                    <a:pt x="75789" y="9230"/>
                    <a:pt x="75789" y="6153"/>
                  </a:cubicBezTo>
                  <a:cubicBezTo>
                    <a:pt x="75789" y="6153"/>
                    <a:pt x="60000" y="4615"/>
                    <a:pt x="60000" y="4615"/>
                  </a:cubicBezTo>
                  <a:cubicBezTo>
                    <a:pt x="53684" y="3076"/>
                    <a:pt x="47368" y="0"/>
                    <a:pt x="44210" y="4615"/>
                  </a:cubicBezTo>
                  <a:cubicBezTo>
                    <a:pt x="41052" y="6153"/>
                    <a:pt x="37894" y="6153"/>
                    <a:pt x="34736" y="7692"/>
                  </a:cubicBezTo>
                  <a:cubicBezTo>
                    <a:pt x="28421" y="12307"/>
                    <a:pt x="28421" y="6153"/>
                    <a:pt x="25263" y="7692"/>
                  </a:cubicBezTo>
                  <a:cubicBezTo>
                    <a:pt x="18947" y="9230"/>
                    <a:pt x="18947" y="7692"/>
                    <a:pt x="15789" y="7692"/>
                  </a:cubicBezTo>
                  <a:cubicBezTo>
                    <a:pt x="12631" y="9230"/>
                    <a:pt x="9473" y="9230"/>
                    <a:pt x="9473" y="7692"/>
                  </a:cubicBezTo>
                  <a:cubicBezTo>
                    <a:pt x="9473" y="6153"/>
                    <a:pt x="3157" y="9230"/>
                    <a:pt x="0" y="9230"/>
                  </a:cubicBezTo>
                  <a:cubicBezTo>
                    <a:pt x="0" y="10769"/>
                    <a:pt x="9473" y="13846"/>
                    <a:pt x="12631" y="13846"/>
                  </a:cubicBezTo>
                  <a:cubicBezTo>
                    <a:pt x="15789" y="16923"/>
                    <a:pt x="12631" y="18461"/>
                    <a:pt x="15789" y="20000"/>
                  </a:cubicBezTo>
                  <a:cubicBezTo>
                    <a:pt x="15789" y="23076"/>
                    <a:pt x="25263" y="23076"/>
                    <a:pt x="28421" y="21538"/>
                  </a:cubicBezTo>
                  <a:cubicBezTo>
                    <a:pt x="34736" y="20000"/>
                    <a:pt x="37894" y="24615"/>
                    <a:pt x="37894" y="26153"/>
                  </a:cubicBezTo>
                  <a:cubicBezTo>
                    <a:pt x="41052" y="29230"/>
                    <a:pt x="47368" y="29230"/>
                    <a:pt x="41052" y="32307"/>
                  </a:cubicBezTo>
                  <a:cubicBezTo>
                    <a:pt x="34736" y="33846"/>
                    <a:pt x="31578" y="29230"/>
                    <a:pt x="31578" y="33846"/>
                  </a:cubicBezTo>
                  <a:cubicBezTo>
                    <a:pt x="31578" y="36923"/>
                    <a:pt x="41052" y="36923"/>
                    <a:pt x="44210" y="38461"/>
                  </a:cubicBezTo>
                  <a:cubicBezTo>
                    <a:pt x="50526" y="41538"/>
                    <a:pt x="53684" y="44615"/>
                    <a:pt x="60000" y="47692"/>
                  </a:cubicBezTo>
                  <a:cubicBezTo>
                    <a:pt x="63157" y="50769"/>
                    <a:pt x="69473" y="50769"/>
                    <a:pt x="72631" y="53846"/>
                  </a:cubicBezTo>
                  <a:cubicBezTo>
                    <a:pt x="75789" y="56923"/>
                    <a:pt x="75789" y="58461"/>
                    <a:pt x="82105" y="60000"/>
                  </a:cubicBezTo>
                  <a:cubicBezTo>
                    <a:pt x="85263" y="61538"/>
                    <a:pt x="82105" y="64615"/>
                    <a:pt x="88421" y="66153"/>
                  </a:cubicBezTo>
                  <a:cubicBezTo>
                    <a:pt x="91578" y="67692"/>
                    <a:pt x="88421" y="72307"/>
                    <a:pt x="85263" y="73846"/>
                  </a:cubicBezTo>
                  <a:cubicBezTo>
                    <a:pt x="82105" y="75384"/>
                    <a:pt x="85263" y="78461"/>
                    <a:pt x="88421" y="80000"/>
                  </a:cubicBezTo>
                  <a:cubicBezTo>
                    <a:pt x="88421" y="83076"/>
                    <a:pt x="88421" y="84615"/>
                    <a:pt x="88421" y="87692"/>
                  </a:cubicBezTo>
                  <a:cubicBezTo>
                    <a:pt x="82105" y="90769"/>
                    <a:pt x="82105" y="90769"/>
                    <a:pt x="72631" y="92307"/>
                  </a:cubicBezTo>
                  <a:cubicBezTo>
                    <a:pt x="66315" y="92307"/>
                    <a:pt x="75789" y="96923"/>
                    <a:pt x="63157" y="95384"/>
                  </a:cubicBezTo>
                  <a:cubicBezTo>
                    <a:pt x="56842" y="95384"/>
                    <a:pt x="63157" y="98461"/>
                    <a:pt x="63157" y="100000"/>
                  </a:cubicBezTo>
                  <a:cubicBezTo>
                    <a:pt x="66315" y="103076"/>
                    <a:pt x="60000" y="101538"/>
                    <a:pt x="56842" y="101538"/>
                  </a:cubicBezTo>
                  <a:cubicBezTo>
                    <a:pt x="50526" y="101538"/>
                    <a:pt x="47368" y="101538"/>
                    <a:pt x="44210" y="103076"/>
                  </a:cubicBezTo>
                  <a:cubicBezTo>
                    <a:pt x="34736" y="106153"/>
                    <a:pt x="41052" y="106153"/>
                    <a:pt x="47368" y="107692"/>
                  </a:cubicBezTo>
                  <a:cubicBezTo>
                    <a:pt x="50526" y="107692"/>
                    <a:pt x="44210" y="112307"/>
                    <a:pt x="44210" y="113846"/>
                  </a:cubicBezTo>
                  <a:cubicBezTo>
                    <a:pt x="41052" y="113846"/>
                    <a:pt x="41052" y="120000"/>
                    <a:pt x="44210" y="118461"/>
                  </a:cubicBezTo>
                  <a:cubicBezTo>
                    <a:pt x="50526" y="116923"/>
                    <a:pt x="53684" y="115384"/>
                    <a:pt x="56842" y="115384"/>
                  </a:cubicBezTo>
                  <a:cubicBezTo>
                    <a:pt x="69473" y="113846"/>
                    <a:pt x="63157" y="112307"/>
                    <a:pt x="60000" y="109230"/>
                  </a:cubicBezTo>
                  <a:cubicBezTo>
                    <a:pt x="63157" y="109230"/>
                    <a:pt x="66315" y="112307"/>
                    <a:pt x="69473" y="110769"/>
                  </a:cubicBezTo>
                  <a:cubicBezTo>
                    <a:pt x="72631" y="109230"/>
                    <a:pt x="66315" y="107692"/>
                    <a:pt x="66315" y="107692"/>
                  </a:cubicBezTo>
                  <a:cubicBezTo>
                    <a:pt x="66315" y="106153"/>
                    <a:pt x="72631" y="109230"/>
                    <a:pt x="72631" y="109230"/>
                  </a:cubicBezTo>
                  <a:cubicBezTo>
                    <a:pt x="69473" y="109230"/>
                    <a:pt x="72631" y="103076"/>
                    <a:pt x="75789" y="103076"/>
                  </a:cubicBezTo>
                  <a:cubicBezTo>
                    <a:pt x="75789" y="101538"/>
                    <a:pt x="82105" y="104615"/>
                    <a:pt x="82105" y="104615"/>
                  </a:cubicBezTo>
                  <a:cubicBezTo>
                    <a:pt x="88421" y="104615"/>
                    <a:pt x="91578" y="103076"/>
                    <a:pt x="94736" y="101538"/>
                  </a:cubicBezTo>
                  <a:cubicBezTo>
                    <a:pt x="97894" y="100000"/>
                    <a:pt x="113684" y="96923"/>
                    <a:pt x="113684" y="93846"/>
                  </a:cubicBezTo>
                  <a:cubicBezTo>
                    <a:pt x="113684" y="92307"/>
                    <a:pt x="110526" y="90769"/>
                    <a:pt x="113684" y="87692"/>
                  </a:cubicBezTo>
                  <a:cubicBezTo>
                    <a:pt x="113684" y="86153"/>
                    <a:pt x="120000" y="87692"/>
                    <a:pt x="116842" y="84615"/>
                  </a:cubicBezTo>
                  <a:cubicBezTo>
                    <a:pt x="113684" y="83076"/>
                    <a:pt x="120000" y="86153"/>
                    <a:pt x="116842" y="8461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5" name="Google Shape;1005;g90e2d1f501_0_5781"/>
            <p:cNvSpPr/>
            <p:nvPr/>
          </p:nvSpPr>
          <p:spPr>
            <a:xfrm>
              <a:off x="16279816" y="7978656"/>
              <a:ext cx="3441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1333"/>
                  </a:moveTo>
                  <a:cubicBezTo>
                    <a:pt x="120000" y="98666"/>
                    <a:pt x="116756" y="98666"/>
                    <a:pt x="113513" y="93333"/>
                  </a:cubicBezTo>
                  <a:cubicBezTo>
                    <a:pt x="113513" y="88000"/>
                    <a:pt x="110270" y="90666"/>
                    <a:pt x="107027" y="85333"/>
                  </a:cubicBezTo>
                  <a:cubicBezTo>
                    <a:pt x="103783" y="80000"/>
                    <a:pt x="103783" y="77333"/>
                    <a:pt x="97297" y="74666"/>
                  </a:cubicBezTo>
                  <a:cubicBezTo>
                    <a:pt x="90810" y="69333"/>
                    <a:pt x="87567" y="64000"/>
                    <a:pt x="84324" y="58666"/>
                  </a:cubicBezTo>
                  <a:cubicBezTo>
                    <a:pt x="81081" y="56000"/>
                    <a:pt x="74594" y="50666"/>
                    <a:pt x="71351" y="48000"/>
                  </a:cubicBezTo>
                  <a:cubicBezTo>
                    <a:pt x="64864" y="45333"/>
                    <a:pt x="61621" y="48000"/>
                    <a:pt x="61621" y="40000"/>
                  </a:cubicBezTo>
                  <a:cubicBezTo>
                    <a:pt x="61621" y="37333"/>
                    <a:pt x="68108" y="42666"/>
                    <a:pt x="71351" y="37333"/>
                  </a:cubicBezTo>
                  <a:cubicBezTo>
                    <a:pt x="77837" y="34666"/>
                    <a:pt x="71351" y="32000"/>
                    <a:pt x="68108" y="26666"/>
                  </a:cubicBezTo>
                  <a:cubicBezTo>
                    <a:pt x="61621" y="13333"/>
                    <a:pt x="51891" y="29333"/>
                    <a:pt x="45405" y="21333"/>
                  </a:cubicBezTo>
                  <a:cubicBezTo>
                    <a:pt x="42162" y="18666"/>
                    <a:pt x="45405" y="13333"/>
                    <a:pt x="42162" y="10666"/>
                  </a:cubicBezTo>
                  <a:cubicBezTo>
                    <a:pt x="38918" y="8000"/>
                    <a:pt x="32432" y="5333"/>
                    <a:pt x="29189" y="0"/>
                  </a:cubicBezTo>
                  <a:cubicBezTo>
                    <a:pt x="29189" y="0"/>
                    <a:pt x="22702" y="0"/>
                    <a:pt x="22702" y="0"/>
                  </a:cubicBezTo>
                  <a:cubicBezTo>
                    <a:pt x="19459" y="2666"/>
                    <a:pt x="25945" y="8000"/>
                    <a:pt x="25945" y="10666"/>
                  </a:cubicBezTo>
                  <a:cubicBezTo>
                    <a:pt x="25945" y="13333"/>
                    <a:pt x="29189" y="18666"/>
                    <a:pt x="25945" y="18666"/>
                  </a:cubicBezTo>
                  <a:cubicBezTo>
                    <a:pt x="19459" y="18666"/>
                    <a:pt x="19459" y="13333"/>
                    <a:pt x="12972" y="13333"/>
                  </a:cubicBezTo>
                  <a:cubicBezTo>
                    <a:pt x="9729" y="10666"/>
                    <a:pt x="0" y="26666"/>
                    <a:pt x="0" y="26666"/>
                  </a:cubicBezTo>
                  <a:cubicBezTo>
                    <a:pt x="3243" y="34666"/>
                    <a:pt x="0" y="45333"/>
                    <a:pt x="12972" y="40000"/>
                  </a:cubicBezTo>
                  <a:cubicBezTo>
                    <a:pt x="19459" y="37333"/>
                    <a:pt x="12972" y="58666"/>
                    <a:pt x="12972" y="58666"/>
                  </a:cubicBezTo>
                  <a:cubicBezTo>
                    <a:pt x="19459" y="61333"/>
                    <a:pt x="12972" y="64000"/>
                    <a:pt x="9729" y="69333"/>
                  </a:cubicBezTo>
                  <a:cubicBezTo>
                    <a:pt x="9729" y="72000"/>
                    <a:pt x="19459" y="66666"/>
                    <a:pt x="22702" y="66666"/>
                  </a:cubicBezTo>
                  <a:cubicBezTo>
                    <a:pt x="22702" y="64000"/>
                    <a:pt x="29189" y="61333"/>
                    <a:pt x="32432" y="61333"/>
                  </a:cubicBezTo>
                  <a:cubicBezTo>
                    <a:pt x="38918" y="64000"/>
                    <a:pt x="42162" y="64000"/>
                    <a:pt x="48648" y="58666"/>
                  </a:cubicBezTo>
                  <a:cubicBezTo>
                    <a:pt x="55135" y="56000"/>
                    <a:pt x="77837" y="66666"/>
                    <a:pt x="74594" y="74666"/>
                  </a:cubicBezTo>
                  <a:cubicBezTo>
                    <a:pt x="68108" y="85333"/>
                    <a:pt x="81081" y="88000"/>
                    <a:pt x="87567" y="96000"/>
                  </a:cubicBezTo>
                  <a:cubicBezTo>
                    <a:pt x="87567" y="98666"/>
                    <a:pt x="87567" y="101333"/>
                    <a:pt x="87567" y="104000"/>
                  </a:cubicBezTo>
                  <a:cubicBezTo>
                    <a:pt x="87567" y="106666"/>
                    <a:pt x="84324" y="112000"/>
                    <a:pt x="81081" y="114666"/>
                  </a:cubicBezTo>
                  <a:cubicBezTo>
                    <a:pt x="84324" y="114666"/>
                    <a:pt x="94054" y="120000"/>
                    <a:pt x="94054" y="114666"/>
                  </a:cubicBezTo>
                  <a:cubicBezTo>
                    <a:pt x="94054" y="112000"/>
                    <a:pt x="100540" y="109333"/>
                    <a:pt x="103783" y="112000"/>
                  </a:cubicBezTo>
                  <a:cubicBezTo>
                    <a:pt x="107027" y="114666"/>
                    <a:pt x="110270" y="114666"/>
                    <a:pt x="113513" y="112000"/>
                  </a:cubicBezTo>
                  <a:cubicBezTo>
                    <a:pt x="120000" y="112000"/>
                    <a:pt x="120000" y="106666"/>
                    <a:pt x="120000" y="101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6" name="Google Shape;1006;g90e2d1f501_0_5781"/>
            <p:cNvSpPr/>
            <p:nvPr/>
          </p:nvSpPr>
          <p:spPr>
            <a:xfrm>
              <a:off x="17754338" y="9119078"/>
              <a:ext cx="4203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1578"/>
                  </a:moveTo>
                  <a:cubicBezTo>
                    <a:pt x="120000" y="88421"/>
                    <a:pt x="117333" y="85263"/>
                    <a:pt x="120000" y="82105"/>
                  </a:cubicBezTo>
                  <a:cubicBezTo>
                    <a:pt x="120000" y="78947"/>
                    <a:pt x="120000" y="78947"/>
                    <a:pt x="120000" y="75789"/>
                  </a:cubicBezTo>
                  <a:cubicBezTo>
                    <a:pt x="120000" y="66315"/>
                    <a:pt x="120000" y="56842"/>
                    <a:pt x="120000" y="47368"/>
                  </a:cubicBezTo>
                  <a:cubicBezTo>
                    <a:pt x="120000" y="37894"/>
                    <a:pt x="120000" y="28421"/>
                    <a:pt x="120000" y="18947"/>
                  </a:cubicBezTo>
                  <a:cubicBezTo>
                    <a:pt x="120000" y="18947"/>
                    <a:pt x="96000" y="9473"/>
                    <a:pt x="93333" y="9473"/>
                  </a:cubicBezTo>
                  <a:cubicBezTo>
                    <a:pt x="88000" y="6315"/>
                    <a:pt x="85333" y="3157"/>
                    <a:pt x="80000" y="0"/>
                  </a:cubicBezTo>
                  <a:cubicBezTo>
                    <a:pt x="72000" y="0"/>
                    <a:pt x="72000" y="6315"/>
                    <a:pt x="69333" y="9473"/>
                  </a:cubicBezTo>
                  <a:cubicBezTo>
                    <a:pt x="69333" y="12631"/>
                    <a:pt x="61333" y="12631"/>
                    <a:pt x="58666" y="15789"/>
                  </a:cubicBezTo>
                  <a:cubicBezTo>
                    <a:pt x="56000" y="22105"/>
                    <a:pt x="53333" y="28421"/>
                    <a:pt x="48000" y="31578"/>
                  </a:cubicBezTo>
                  <a:cubicBezTo>
                    <a:pt x="42666" y="34736"/>
                    <a:pt x="37333" y="31578"/>
                    <a:pt x="37333" y="25263"/>
                  </a:cubicBezTo>
                  <a:cubicBezTo>
                    <a:pt x="34666" y="18947"/>
                    <a:pt x="32000" y="18947"/>
                    <a:pt x="29333" y="15789"/>
                  </a:cubicBezTo>
                  <a:cubicBezTo>
                    <a:pt x="29333" y="9473"/>
                    <a:pt x="26666" y="15789"/>
                    <a:pt x="24000" y="18947"/>
                  </a:cubicBezTo>
                  <a:cubicBezTo>
                    <a:pt x="21333" y="18947"/>
                    <a:pt x="18666" y="15789"/>
                    <a:pt x="18666" y="15789"/>
                  </a:cubicBezTo>
                  <a:cubicBezTo>
                    <a:pt x="16000" y="15789"/>
                    <a:pt x="13333" y="18947"/>
                    <a:pt x="10666" y="18947"/>
                  </a:cubicBezTo>
                  <a:cubicBezTo>
                    <a:pt x="10666" y="22105"/>
                    <a:pt x="0" y="18947"/>
                    <a:pt x="0" y="22105"/>
                  </a:cubicBezTo>
                  <a:cubicBezTo>
                    <a:pt x="0" y="25263"/>
                    <a:pt x="5333" y="25263"/>
                    <a:pt x="8000" y="25263"/>
                  </a:cubicBezTo>
                  <a:cubicBezTo>
                    <a:pt x="10666" y="28421"/>
                    <a:pt x="10666" y="31578"/>
                    <a:pt x="10666" y="34736"/>
                  </a:cubicBezTo>
                  <a:cubicBezTo>
                    <a:pt x="10666" y="41052"/>
                    <a:pt x="18666" y="41052"/>
                    <a:pt x="18666" y="44210"/>
                  </a:cubicBezTo>
                  <a:cubicBezTo>
                    <a:pt x="18666" y="37894"/>
                    <a:pt x="18666" y="28421"/>
                    <a:pt x="24000" y="25263"/>
                  </a:cubicBezTo>
                  <a:cubicBezTo>
                    <a:pt x="18666" y="28421"/>
                    <a:pt x="21333" y="34736"/>
                    <a:pt x="26666" y="37894"/>
                  </a:cubicBezTo>
                  <a:cubicBezTo>
                    <a:pt x="32000" y="41052"/>
                    <a:pt x="34666" y="41052"/>
                    <a:pt x="40000" y="37894"/>
                  </a:cubicBezTo>
                  <a:cubicBezTo>
                    <a:pt x="32000" y="41052"/>
                    <a:pt x="45333" y="47368"/>
                    <a:pt x="48000" y="47368"/>
                  </a:cubicBezTo>
                  <a:cubicBezTo>
                    <a:pt x="56000" y="50526"/>
                    <a:pt x="64000" y="56842"/>
                    <a:pt x="72000" y="60000"/>
                  </a:cubicBezTo>
                  <a:cubicBezTo>
                    <a:pt x="77333" y="63157"/>
                    <a:pt x="82666" y="66315"/>
                    <a:pt x="85333" y="69473"/>
                  </a:cubicBezTo>
                  <a:cubicBezTo>
                    <a:pt x="85333" y="75789"/>
                    <a:pt x="88000" y="78947"/>
                    <a:pt x="90666" y="82105"/>
                  </a:cubicBezTo>
                  <a:cubicBezTo>
                    <a:pt x="90666" y="82105"/>
                    <a:pt x="96000" y="85263"/>
                    <a:pt x="96000" y="85263"/>
                  </a:cubicBezTo>
                  <a:cubicBezTo>
                    <a:pt x="96000" y="85263"/>
                    <a:pt x="90666" y="88421"/>
                    <a:pt x="90666" y="88421"/>
                  </a:cubicBezTo>
                  <a:cubicBezTo>
                    <a:pt x="90666" y="88421"/>
                    <a:pt x="96000" y="88421"/>
                    <a:pt x="96000" y="91578"/>
                  </a:cubicBezTo>
                  <a:cubicBezTo>
                    <a:pt x="96000" y="88421"/>
                    <a:pt x="93333" y="91578"/>
                    <a:pt x="93333" y="94736"/>
                  </a:cubicBezTo>
                  <a:cubicBezTo>
                    <a:pt x="90666" y="97894"/>
                    <a:pt x="88000" y="94736"/>
                    <a:pt x="85333" y="97894"/>
                  </a:cubicBezTo>
                  <a:cubicBezTo>
                    <a:pt x="82666" y="97894"/>
                    <a:pt x="74666" y="107368"/>
                    <a:pt x="77333" y="107368"/>
                  </a:cubicBezTo>
                  <a:cubicBezTo>
                    <a:pt x="80000" y="110526"/>
                    <a:pt x="85333" y="110526"/>
                    <a:pt x="90666" y="110526"/>
                  </a:cubicBezTo>
                  <a:cubicBezTo>
                    <a:pt x="90666" y="107368"/>
                    <a:pt x="93333" y="94736"/>
                    <a:pt x="96000" y="97894"/>
                  </a:cubicBezTo>
                  <a:cubicBezTo>
                    <a:pt x="96000" y="101052"/>
                    <a:pt x="88000" y="104210"/>
                    <a:pt x="96000" y="104210"/>
                  </a:cubicBezTo>
                  <a:cubicBezTo>
                    <a:pt x="101333" y="107368"/>
                    <a:pt x="104000" y="107368"/>
                    <a:pt x="106666" y="101052"/>
                  </a:cubicBezTo>
                  <a:cubicBezTo>
                    <a:pt x="104000" y="107368"/>
                    <a:pt x="117333" y="116842"/>
                    <a:pt x="120000" y="120000"/>
                  </a:cubicBezTo>
                  <a:cubicBezTo>
                    <a:pt x="120000" y="110526"/>
                    <a:pt x="120000" y="101052"/>
                    <a:pt x="120000" y="915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7" name="Google Shape;1007;g90e2d1f501_0_5781"/>
            <p:cNvSpPr/>
            <p:nvPr/>
          </p:nvSpPr>
          <p:spPr>
            <a:xfrm>
              <a:off x="18165166" y="9176422"/>
              <a:ext cx="477600" cy="38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647" y="114146"/>
                  </a:moveTo>
                  <a:cubicBezTo>
                    <a:pt x="112941" y="111219"/>
                    <a:pt x="108235" y="111219"/>
                    <a:pt x="105882" y="108292"/>
                  </a:cubicBezTo>
                  <a:cubicBezTo>
                    <a:pt x="103529" y="105365"/>
                    <a:pt x="108235" y="102439"/>
                    <a:pt x="110588" y="105365"/>
                  </a:cubicBezTo>
                  <a:cubicBezTo>
                    <a:pt x="105882" y="102439"/>
                    <a:pt x="98823" y="105365"/>
                    <a:pt x="98823" y="99512"/>
                  </a:cubicBezTo>
                  <a:cubicBezTo>
                    <a:pt x="98823" y="93658"/>
                    <a:pt x="91764" y="93658"/>
                    <a:pt x="89411" y="87804"/>
                  </a:cubicBezTo>
                  <a:cubicBezTo>
                    <a:pt x="87058" y="84878"/>
                    <a:pt x="89411" y="84878"/>
                    <a:pt x="87058" y="81951"/>
                  </a:cubicBezTo>
                  <a:cubicBezTo>
                    <a:pt x="84705" y="79024"/>
                    <a:pt x="82352" y="79024"/>
                    <a:pt x="80000" y="76097"/>
                  </a:cubicBezTo>
                  <a:cubicBezTo>
                    <a:pt x="80000" y="76097"/>
                    <a:pt x="70588" y="61463"/>
                    <a:pt x="68235" y="61463"/>
                  </a:cubicBezTo>
                  <a:cubicBezTo>
                    <a:pt x="70588" y="58536"/>
                    <a:pt x="77647" y="61463"/>
                    <a:pt x="80000" y="61463"/>
                  </a:cubicBezTo>
                  <a:cubicBezTo>
                    <a:pt x="84705" y="61463"/>
                    <a:pt x="82352" y="58536"/>
                    <a:pt x="80000" y="52682"/>
                  </a:cubicBezTo>
                  <a:cubicBezTo>
                    <a:pt x="80000" y="49756"/>
                    <a:pt x="75294" y="49756"/>
                    <a:pt x="72941" y="49756"/>
                  </a:cubicBezTo>
                  <a:cubicBezTo>
                    <a:pt x="65882" y="43902"/>
                    <a:pt x="61176" y="40975"/>
                    <a:pt x="58823" y="35121"/>
                  </a:cubicBezTo>
                  <a:cubicBezTo>
                    <a:pt x="56470" y="29268"/>
                    <a:pt x="49411" y="23414"/>
                    <a:pt x="44705" y="20487"/>
                  </a:cubicBezTo>
                  <a:cubicBezTo>
                    <a:pt x="42352" y="17560"/>
                    <a:pt x="40000" y="17560"/>
                    <a:pt x="37647" y="17560"/>
                  </a:cubicBezTo>
                  <a:cubicBezTo>
                    <a:pt x="35294" y="17560"/>
                    <a:pt x="32941" y="11707"/>
                    <a:pt x="30588" y="11707"/>
                  </a:cubicBezTo>
                  <a:cubicBezTo>
                    <a:pt x="28235" y="8780"/>
                    <a:pt x="23529" y="8780"/>
                    <a:pt x="18823" y="5853"/>
                  </a:cubicBezTo>
                  <a:cubicBezTo>
                    <a:pt x="14117" y="5853"/>
                    <a:pt x="9411" y="0"/>
                    <a:pt x="2352" y="0"/>
                  </a:cubicBezTo>
                  <a:cubicBezTo>
                    <a:pt x="2352" y="8780"/>
                    <a:pt x="2352" y="20487"/>
                    <a:pt x="2352" y="29268"/>
                  </a:cubicBezTo>
                  <a:cubicBezTo>
                    <a:pt x="2352" y="38048"/>
                    <a:pt x="4705" y="49756"/>
                    <a:pt x="2352" y="58536"/>
                  </a:cubicBezTo>
                  <a:cubicBezTo>
                    <a:pt x="0" y="61463"/>
                    <a:pt x="2352" y="67317"/>
                    <a:pt x="2352" y="73170"/>
                  </a:cubicBezTo>
                  <a:cubicBezTo>
                    <a:pt x="2352" y="79024"/>
                    <a:pt x="2352" y="81951"/>
                    <a:pt x="2352" y="87804"/>
                  </a:cubicBezTo>
                  <a:cubicBezTo>
                    <a:pt x="2352" y="96585"/>
                    <a:pt x="4705" y="96585"/>
                    <a:pt x="9411" y="96585"/>
                  </a:cubicBezTo>
                  <a:cubicBezTo>
                    <a:pt x="16470" y="96585"/>
                    <a:pt x="23529" y="96585"/>
                    <a:pt x="30588" y="90731"/>
                  </a:cubicBezTo>
                  <a:cubicBezTo>
                    <a:pt x="32941" y="90731"/>
                    <a:pt x="21176" y="81951"/>
                    <a:pt x="21176" y="81951"/>
                  </a:cubicBezTo>
                  <a:cubicBezTo>
                    <a:pt x="23529" y="81951"/>
                    <a:pt x="32941" y="90731"/>
                    <a:pt x="32941" y="87804"/>
                  </a:cubicBezTo>
                  <a:cubicBezTo>
                    <a:pt x="32941" y="84878"/>
                    <a:pt x="30588" y="81951"/>
                    <a:pt x="30588" y="76097"/>
                  </a:cubicBezTo>
                  <a:cubicBezTo>
                    <a:pt x="30588" y="76097"/>
                    <a:pt x="37647" y="81951"/>
                    <a:pt x="35294" y="79024"/>
                  </a:cubicBezTo>
                  <a:cubicBezTo>
                    <a:pt x="35294" y="73170"/>
                    <a:pt x="40000" y="73170"/>
                    <a:pt x="42352" y="73170"/>
                  </a:cubicBezTo>
                  <a:cubicBezTo>
                    <a:pt x="44705" y="73170"/>
                    <a:pt x="61176" y="81951"/>
                    <a:pt x="61176" y="79024"/>
                  </a:cubicBezTo>
                  <a:cubicBezTo>
                    <a:pt x="61176" y="84878"/>
                    <a:pt x="70588" y="90731"/>
                    <a:pt x="72941" y="96585"/>
                  </a:cubicBezTo>
                  <a:cubicBezTo>
                    <a:pt x="75294" y="102439"/>
                    <a:pt x="80000" y="111219"/>
                    <a:pt x="84705" y="111219"/>
                  </a:cubicBezTo>
                  <a:cubicBezTo>
                    <a:pt x="91764" y="111219"/>
                    <a:pt x="98823" y="114146"/>
                    <a:pt x="105882" y="117073"/>
                  </a:cubicBezTo>
                  <a:cubicBezTo>
                    <a:pt x="108235" y="117073"/>
                    <a:pt x="112941" y="120000"/>
                    <a:pt x="112941" y="117073"/>
                  </a:cubicBezTo>
                  <a:cubicBezTo>
                    <a:pt x="112941" y="114146"/>
                    <a:pt x="120000" y="114146"/>
                    <a:pt x="117647" y="114146"/>
                  </a:cubicBezTo>
                  <a:cubicBezTo>
                    <a:pt x="115294" y="111219"/>
                    <a:pt x="120000" y="114146"/>
                    <a:pt x="117647" y="1141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8" name="Google Shape;1008;g90e2d1f501_0_5781"/>
            <p:cNvSpPr/>
            <p:nvPr/>
          </p:nvSpPr>
          <p:spPr>
            <a:xfrm>
              <a:off x="16681089" y="8829197"/>
              <a:ext cx="4776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647" y="13333"/>
                  </a:moveTo>
                  <a:cubicBezTo>
                    <a:pt x="75294" y="21333"/>
                    <a:pt x="72941" y="26666"/>
                    <a:pt x="68235" y="34666"/>
                  </a:cubicBezTo>
                  <a:cubicBezTo>
                    <a:pt x="65882" y="45333"/>
                    <a:pt x="54117" y="45333"/>
                    <a:pt x="47058" y="42666"/>
                  </a:cubicBezTo>
                  <a:cubicBezTo>
                    <a:pt x="42352" y="40000"/>
                    <a:pt x="37647" y="45333"/>
                    <a:pt x="35294" y="48000"/>
                  </a:cubicBezTo>
                  <a:cubicBezTo>
                    <a:pt x="32941" y="50666"/>
                    <a:pt x="25882" y="48000"/>
                    <a:pt x="23529" y="50666"/>
                  </a:cubicBezTo>
                  <a:cubicBezTo>
                    <a:pt x="18823" y="53333"/>
                    <a:pt x="18823" y="53333"/>
                    <a:pt x="16470" y="48000"/>
                  </a:cubicBezTo>
                  <a:cubicBezTo>
                    <a:pt x="11764" y="45333"/>
                    <a:pt x="9411" y="42666"/>
                    <a:pt x="7058" y="37333"/>
                  </a:cubicBezTo>
                  <a:cubicBezTo>
                    <a:pt x="4705" y="34666"/>
                    <a:pt x="0" y="50666"/>
                    <a:pt x="0" y="53333"/>
                  </a:cubicBezTo>
                  <a:cubicBezTo>
                    <a:pt x="0" y="61333"/>
                    <a:pt x="7058" y="69333"/>
                    <a:pt x="9411" y="77333"/>
                  </a:cubicBezTo>
                  <a:cubicBezTo>
                    <a:pt x="14117" y="85333"/>
                    <a:pt x="11764" y="93333"/>
                    <a:pt x="18823" y="98666"/>
                  </a:cubicBezTo>
                  <a:cubicBezTo>
                    <a:pt x="23529" y="101333"/>
                    <a:pt x="28235" y="104000"/>
                    <a:pt x="30588" y="104000"/>
                  </a:cubicBezTo>
                  <a:cubicBezTo>
                    <a:pt x="37647" y="101333"/>
                    <a:pt x="30588" y="106666"/>
                    <a:pt x="32941" y="109333"/>
                  </a:cubicBezTo>
                  <a:cubicBezTo>
                    <a:pt x="35294" y="109333"/>
                    <a:pt x="42352" y="109333"/>
                    <a:pt x="44705" y="109333"/>
                  </a:cubicBezTo>
                  <a:cubicBezTo>
                    <a:pt x="47058" y="106666"/>
                    <a:pt x="47058" y="101333"/>
                    <a:pt x="49411" y="104000"/>
                  </a:cubicBezTo>
                  <a:cubicBezTo>
                    <a:pt x="51764" y="106666"/>
                    <a:pt x="56470" y="109333"/>
                    <a:pt x="58823" y="106666"/>
                  </a:cubicBezTo>
                  <a:cubicBezTo>
                    <a:pt x="61176" y="106666"/>
                    <a:pt x="65882" y="104000"/>
                    <a:pt x="65882" y="106666"/>
                  </a:cubicBezTo>
                  <a:cubicBezTo>
                    <a:pt x="68235" y="114666"/>
                    <a:pt x="63529" y="120000"/>
                    <a:pt x="72941" y="114666"/>
                  </a:cubicBezTo>
                  <a:cubicBezTo>
                    <a:pt x="75294" y="114666"/>
                    <a:pt x="77647" y="112000"/>
                    <a:pt x="80000" y="112000"/>
                  </a:cubicBezTo>
                  <a:cubicBezTo>
                    <a:pt x="82352" y="112000"/>
                    <a:pt x="84705" y="114666"/>
                    <a:pt x="84705" y="114666"/>
                  </a:cubicBezTo>
                  <a:cubicBezTo>
                    <a:pt x="87058" y="109333"/>
                    <a:pt x="82352" y="104000"/>
                    <a:pt x="87058" y="98666"/>
                  </a:cubicBezTo>
                  <a:cubicBezTo>
                    <a:pt x="89411" y="96000"/>
                    <a:pt x="87058" y="93333"/>
                    <a:pt x="87058" y="88000"/>
                  </a:cubicBezTo>
                  <a:cubicBezTo>
                    <a:pt x="87058" y="85333"/>
                    <a:pt x="89411" y="82666"/>
                    <a:pt x="91764" y="80000"/>
                  </a:cubicBezTo>
                  <a:cubicBezTo>
                    <a:pt x="96470" y="74666"/>
                    <a:pt x="101176" y="72000"/>
                    <a:pt x="98823" y="64000"/>
                  </a:cubicBezTo>
                  <a:cubicBezTo>
                    <a:pt x="98823" y="58666"/>
                    <a:pt x="105882" y="48000"/>
                    <a:pt x="110588" y="50666"/>
                  </a:cubicBezTo>
                  <a:cubicBezTo>
                    <a:pt x="112941" y="53333"/>
                    <a:pt x="120000" y="50666"/>
                    <a:pt x="115294" y="48000"/>
                  </a:cubicBezTo>
                  <a:cubicBezTo>
                    <a:pt x="112941" y="42666"/>
                    <a:pt x="105882" y="40000"/>
                    <a:pt x="105882" y="34666"/>
                  </a:cubicBezTo>
                  <a:cubicBezTo>
                    <a:pt x="105882" y="29333"/>
                    <a:pt x="101176" y="24000"/>
                    <a:pt x="98823" y="18666"/>
                  </a:cubicBezTo>
                  <a:cubicBezTo>
                    <a:pt x="96470" y="10666"/>
                    <a:pt x="103529" y="18666"/>
                    <a:pt x="103529" y="16000"/>
                  </a:cubicBezTo>
                  <a:cubicBezTo>
                    <a:pt x="105882" y="13333"/>
                    <a:pt x="96470" y="10666"/>
                    <a:pt x="103529" y="8000"/>
                  </a:cubicBezTo>
                  <a:cubicBezTo>
                    <a:pt x="94117" y="5333"/>
                    <a:pt x="80000" y="0"/>
                    <a:pt x="77647" y="13333"/>
                  </a:cubicBezTo>
                  <a:cubicBezTo>
                    <a:pt x="75294" y="18666"/>
                    <a:pt x="80000" y="8000"/>
                    <a:pt x="77647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9" name="Google Shape;1009;g90e2d1f501_0_5781"/>
            <p:cNvSpPr/>
            <p:nvPr/>
          </p:nvSpPr>
          <p:spPr>
            <a:xfrm>
              <a:off x="16709750" y="8717700"/>
              <a:ext cx="4587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204" y="37500"/>
                  </a:moveTo>
                  <a:cubicBezTo>
                    <a:pt x="117551" y="37500"/>
                    <a:pt x="119999" y="33750"/>
                    <a:pt x="115102" y="30000"/>
                  </a:cubicBezTo>
                  <a:cubicBezTo>
                    <a:pt x="110204" y="26250"/>
                    <a:pt x="110204" y="22500"/>
                    <a:pt x="105306" y="26250"/>
                  </a:cubicBezTo>
                  <a:cubicBezTo>
                    <a:pt x="102857" y="30000"/>
                    <a:pt x="105306" y="26250"/>
                    <a:pt x="102857" y="22500"/>
                  </a:cubicBezTo>
                  <a:cubicBezTo>
                    <a:pt x="102857" y="22500"/>
                    <a:pt x="100408" y="22500"/>
                    <a:pt x="100408" y="22500"/>
                  </a:cubicBezTo>
                  <a:cubicBezTo>
                    <a:pt x="100408" y="22500"/>
                    <a:pt x="100408" y="15000"/>
                    <a:pt x="100408" y="15000"/>
                  </a:cubicBezTo>
                  <a:cubicBezTo>
                    <a:pt x="97959" y="11250"/>
                    <a:pt x="95510" y="7500"/>
                    <a:pt x="95510" y="7500"/>
                  </a:cubicBezTo>
                  <a:cubicBezTo>
                    <a:pt x="90612" y="0"/>
                    <a:pt x="93061" y="3750"/>
                    <a:pt x="90612" y="7500"/>
                  </a:cubicBezTo>
                  <a:cubicBezTo>
                    <a:pt x="88163" y="11250"/>
                    <a:pt x="88163" y="3750"/>
                    <a:pt x="88163" y="3750"/>
                  </a:cubicBezTo>
                  <a:cubicBezTo>
                    <a:pt x="85714" y="3750"/>
                    <a:pt x="78367" y="18750"/>
                    <a:pt x="78367" y="22500"/>
                  </a:cubicBezTo>
                  <a:cubicBezTo>
                    <a:pt x="75918" y="22500"/>
                    <a:pt x="73469" y="26250"/>
                    <a:pt x="73469" y="30000"/>
                  </a:cubicBezTo>
                  <a:cubicBezTo>
                    <a:pt x="71020" y="30000"/>
                    <a:pt x="71020" y="33750"/>
                    <a:pt x="71020" y="33750"/>
                  </a:cubicBezTo>
                  <a:cubicBezTo>
                    <a:pt x="71020" y="37500"/>
                    <a:pt x="71020" y="37500"/>
                    <a:pt x="71020" y="37500"/>
                  </a:cubicBezTo>
                  <a:cubicBezTo>
                    <a:pt x="71020" y="41250"/>
                    <a:pt x="63673" y="41250"/>
                    <a:pt x="61224" y="45000"/>
                  </a:cubicBezTo>
                  <a:cubicBezTo>
                    <a:pt x="53877" y="45000"/>
                    <a:pt x="56326" y="52500"/>
                    <a:pt x="61224" y="56250"/>
                  </a:cubicBezTo>
                  <a:cubicBezTo>
                    <a:pt x="66122" y="63750"/>
                    <a:pt x="63673" y="56250"/>
                    <a:pt x="66122" y="52500"/>
                  </a:cubicBezTo>
                  <a:cubicBezTo>
                    <a:pt x="66122" y="48750"/>
                    <a:pt x="71020" y="48750"/>
                    <a:pt x="71020" y="48750"/>
                  </a:cubicBezTo>
                  <a:cubicBezTo>
                    <a:pt x="71020" y="48750"/>
                    <a:pt x="68571" y="45000"/>
                    <a:pt x="68571" y="41250"/>
                  </a:cubicBezTo>
                  <a:cubicBezTo>
                    <a:pt x="68571" y="45000"/>
                    <a:pt x="71020" y="48750"/>
                    <a:pt x="71020" y="48750"/>
                  </a:cubicBezTo>
                  <a:cubicBezTo>
                    <a:pt x="71020" y="48750"/>
                    <a:pt x="66122" y="48750"/>
                    <a:pt x="63673" y="52500"/>
                  </a:cubicBezTo>
                  <a:cubicBezTo>
                    <a:pt x="63673" y="63750"/>
                    <a:pt x="58775" y="52500"/>
                    <a:pt x="56326" y="48750"/>
                  </a:cubicBezTo>
                  <a:cubicBezTo>
                    <a:pt x="48979" y="60000"/>
                    <a:pt x="44081" y="71250"/>
                    <a:pt x="34285" y="75000"/>
                  </a:cubicBezTo>
                  <a:cubicBezTo>
                    <a:pt x="29387" y="78750"/>
                    <a:pt x="24489" y="78750"/>
                    <a:pt x="22040" y="86250"/>
                  </a:cubicBezTo>
                  <a:cubicBezTo>
                    <a:pt x="19591" y="90000"/>
                    <a:pt x="19591" y="93750"/>
                    <a:pt x="17142" y="97500"/>
                  </a:cubicBezTo>
                  <a:cubicBezTo>
                    <a:pt x="17142" y="101250"/>
                    <a:pt x="22040" y="105000"/>
                    <a:pt x="22040" y="105000"/>
                  </a:cubicBezTo>
                  <a:cubicBezTo>
                    <a:pt x="19591" y="108750"/>
                    <a:pt x="2448" y="97500"/>
                    <a:pt x="0" y="97500"/>
                  </a:cubicBezTo>
                  <a:cubicBezTo>
                    <a:pt x="2448" y="105000"/>
                    <a:pt x="7346" y="116250"/>
                    <a:pt x="12244" y="120000"/>
                  </a:cubicBezTo>
                  <a:cubicBezTo>
                    <a:pt x="14693" y="120000"/>
                    <a:pt x="17142" y="116250"/>
                    <a:pt x="17142" y="116250"/>
                  </a:cubicBezTo>
                  <a:cubicBezTo>
                    <a:pt x="22040" y="112500"/>
                    <a:pt x="29387" y="116250"/>
                    <a:pt x="29387" y="112500"/>
                  </a:cubicBezTo>
                  <a:cubicBezTo>
                    <a:pt x="36734" y="101250"/>
                    <a:pt x="41632" y="105000"/>
                    <a:pt x="48979" y="108750"/>
                  </a:cubicBezTo>
                  <a:cubicBezTo>
                    <a:pt x="56326" y="108750"/>
                    <a:pt x="63673" y="101250"/>
                    <a:pt x="66122" y="90000"/>
                  </a:cubicBezTo>
                  <a:cubicBezTo>
                    <a:pt x="68571" y="82500"/>
                    <a:pt x="71020" y="75000"/>
                    <a:pt x="73469" y="67500"/>
                  </a:cubicBezTo>
                  <a:cubicBezTo>
                    <a:pt x="73469" y="56250"/>
                    <a:pt x="75918" y="52500"/>
                    <a:pt x="83265" y="52500"/>
                  </a:cubicBezTo>
                  <a:cubicBezTo>
                    <a:pt x="90612" y="52500"/>
                    <a:pt x="97959" y="56250"/>
                    <a:pt x="105306" y="52500"/>
                  </a:cubicBezTo>
                  <a:cubicBezTo>
                    <a:pt x="115102" y="48750"/>
                    <a:pt x="97959" y="37500"/>
                    <a:pt x="110204" y="37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0" name="Google Shape;1010;g90e2d1f501_0_5781"/>
            <p:cNvSpPr/>
            <p:nvPr/>
          </p:nvSpPr>
          <p:spPr>
            <a:xfrm>
              <a:off x="15776631" y="7679214"/>
              <a:ext cx="1593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117" y="96000"/>
                  </a:moveTo>
                  <a:cubicBezTo>
                    <a:pt x="21176" y="108000"/>
                    <a:pt x="42352" y="120000"/>
                    <a:pt x="49411" y="108000"/>
                  </a:cubicBezTo>
                  <a:cubicBezTo>
                    <a:pt x="63529" y="96000"/>
                    <a:pt x="70588" y="120000"/>
                    <a:pt x="84705" y="108000"/>
                  </a:cubicBezTo>
                  <a:cubicBezTo>
                    <a:pt x="91764" y="108000"/>
                    <a:pt x="120000" y="108000"/>
                    <a:pt x="112941" y="96000"/>
                  </a:cubicBezTo>
                  <a:cubicBezTo>
                    <a:pt x="105882" y="72000"/>
                    <a:pt x="98823" y="60000"/>
                    <a:pt x="105882" y="36000"/>
                  </a:cubicBezTo>
                  <a:cubicBezTo>
                    <a:pt x="91764" y="24000"/>
                    <a:pt x="77647" y="48000"/>
                    <a:pt x="70588" y="36000"/>
                  </a:cubicBezTo>
                  <a:cubicBezTo>
                    <a:pt x="63529" y="24000"/>
                    <a:pt x="49411" y="0"/>
                    <a:pt x="42352" y="12000"/>
                  </a:cubicBezTo>
                  <a:cubicBezTo>
                    <a:pt x="28235" y="36000"/>
                    <a:pt x="0" y="72000"/>
                    <a:pt x="14117" y="96000"/>
                  </a:cubicBezTo>
                  <a:cubicBezTo>
                    <a:pt x="21176" y="108000"/>
                    <a:pt x="7058" y="84000"/>
                    <a:pt x="14117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1" name="Google Shape;1011;g90e2d1f501_0_5781"/>
            <p:cNvSpPr/>
            <p:nvPr/>
          </p:nvSpPr>
          <p:spPr>
            <a:xfrm>
              <a:off x="15410388" y="7574092"/>
              <a:ext cx="3471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43" y="15652"/>
                  </a:moveTo>
                  <a:cubicBezTo>
                    <a:pt x="0" y="20869"/>
                    <a:pt x="0" y="41739"/>
                    <a:pt x="0" y="46956"/>
                  </a:cubicBezTo>
                  <a:cubicBezTo>
                    <a:pt x="3243" y="52173"/>
                    <a:pt x="12972" y="57391"/>
                    <a:pt x="16216" y="67826"/>
                  </a:cubicBezTo>
                  <a:cubicBezTo>
                    <a:pt x="19459" y="67826"/>
                    <a:pt x="22702" y="73043"/>
                    <a:pt x="22702" y="73043"/>
                  </a:cubicBezTo>
                  <a:cubicBezTo>
                    <a:pt x="29189" y="78260"/>
                    <a:pt x="32432" y="73043"/>
                    <a:pt x="38918" y="78260"/>
                  </a:cubicBezTo>
                  <a:cubicBezTo>
                    <a:pt x="42162" y="78260"/>
                    <a:pt x="45405" y="83478"/>
                    <a:pt x="48648" y="83478"/>
                  </a:cubicBezTo>
                  <a:cubicBezTo>
                    <a:pt x="51891" y="83478"/>
                    <a:pt x="58378" y="83478"/>
                    <a:pt x="61621" y="83478"/>
                  </a:cubicBezTo>
                  <a:cubicBezTo>
                    <a:pt x="64864" y="88695"/>
                    <a:pt x="68108" y="93913"/>
                    <a:pt x="71351" y="99130"/>
                  </a:cubicBezTo>
                  <a:cubicBezTo>
                    <a:pt x="74594" y="99130"/>
                    <a:pt x="81081" y="99130"/>
                    <a:pt x="84324" y="104347"/>
                  </a:cubicBezTo>
                  <a:cubicBezTo>
                    <a:pt x="87567" y="104347"/>
                    <a:pt x="90810" y="114782"/>
                    <a:pt x="94054" y="114782"/>
                  </a:cubicBezTo>
                  <a:cubicBezTo>
                    <a:pt x="97297" y="114782"/>
                    <a:pt x="100540" y="104347"/>
                    <a:pt x="103783" y="104347"/>
                  </a:cubicBezTo>
                  <a:cubicBezTo>
                    <a:pt x="107027" y="109565"/>
                    <a:pt x="107027" y="120000"/>
                    <a:pt x="113513" y="114782"/>
                  </a:cubicBezTo>
                  <a:cubicBezTo>
                    <a:pt x="113513" y="114782"/>
                    <a:pt x="120000" y="109565"/>
                    <a:pt x="120000" y="109565"/>
                  </a:cubicBezTo>
                  <a:cubicBezTo>
                    <a:pt x="120000" y="104347"/>
                    <a:pt x="120000" y="99130"/>
                    <a:pt x="120000" y="93913"/>
                  </a:cubicBezTo>
                  <a:cubicBezTo>
                    <a:pt x="116756" y="88695"/>
                    <a:pt x="120000" y="83478"/>
                    <a:pt x="120000" y="73043"/>
                  </a:cubicBezTo>
                  <a:cubicBezTo>
                    <a:pt x="113513" y="73043"/>
                    <a:pt x="110270" y="78260"/>
                    <a:pt x="103783" y="73043"/>
                  </a:cubicBezTo>
                  <a:cubicBezTo>
                    <a:pt x="103783" y="73043"/>
                    <a:pt x="100540" y="67826"/>
                    <a:pt x="100540" y="67826"/>
                  </a:cubicBezTo>
                  <a:cubicBezTo>
                    <a:pt x="97297" y="67826"/>
                    <a:pt x="94054" y="73043"/>
                    <a:pt x="90810" y="67826"/>
                  </a:cubicBezTo>
                  <a:cubicBezTo>
                    <a:pt x="90810" y="67826"/>
                    <a:pt x="87567" y="62608"/>
                    <a:pt x="84324" y="62608"/>
                  </a:cubicBezTo>
                  <a:cubicBezTo>
                    <a:pt x="81081" y="62608"/>
                    <a:pt x="77837" y="73043"/>
                    <a:pt x="77837" y="62608"/>
                  </a:cubicBezTo>
                  <a:cubicBezTo>
                    <a:pt x="71351" y="52173"/>
                    <a:pt x="68108" y="57391"/>
                    <a:pt x="64864" y="52173"/>
                  </a:cubicBezTo>
                  <a:cubicBezTo>
                    <a:pt x="61621" y="46956"/>
                    <a:pt x="61621" y="41739"/>
                    <a:pt x="58378" y="41739"/>
                  </a:cubicBezTo>
                  <a:cubicBezTo>
                    <a:pt x="55135" y="36521"/>
                    <a:pt x="51891" y="36521"/>
                    <a:pt x="51891" y="36521"/>
                  </a:cubicBezTo>
                  <a:cubicBezTo>
                    <a:pt x="45405" y="31304"/>
                    <a:pt x="35675" y="20869"/>
                    <a:pt x="32432" y="10434"/>
                  </a:cubicBezTo>
                  <a:cubicBezTo>
                    <a:pt x="32432" y="5217"/>
                    <a:pt x="29189" y="0"/>
                    <a:pt x="25945" y="0"/>
                  </a:cubicBezTo>
                  <a:cubicBezTo>
                    <a:pt x="19459" y="0"/>
                    <a:pt x="19459" y="5217"/>
                    <a:pt x="16216" y="10434"/>
                  </a:cubicBezTo>
                  <a:cubicBezTo>
                    <a:pt x="16216" y="15652"/>
                    <a:pt x="12972" y="10434"/>
                    <a:pt x="12972" y="10434"/>
                  </a:cubicBezTo>
                  <a:cubicBezTo>
                    <a:pt x="9729" y="15652"/>
                    <a:pt x="6486" y="15652"/>
                    <a:pt x="3243" y="15652"/>
                  </a:cubicBezTo>
                  <a:cubicBezTo>
                    <a:pt x="0" y="20869"/>
                    <a:pt x="6486" y="15652"/>
                    <a:pt x="3243" y="1565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2" name="Google Shape;1012;g90e2d1f501_0_5781"/>
            <p:cNvSpPr/>
            <p:nvPr/>
          </p:nvSpPr>
          <p:spPr>
            <a:xfrm>
              <a:off x="16372170" y="8360921"/>
              <a:ext cx="2610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9" y="99130"/>
                  </a:moveTo>
                  <a:cubicBezTo>
                    <a:pt x="59999" y="93913"/>
                    <a:pt x="85714" y="104347"/>
                    <a:pt x="81428" y="93913"/>
                  </a:cubicBezTo>
                  <a:cubicBezTo>
                    <a:pt x="81428" y="93913"/>
                    <a:pt x="77142" y="78260"/>
                    <a:pt x="81428" y="78260"/>
                  </a:cubicBezTo>
                  <a:cubicBezTo>
                    <a:pt x="85714" y="78260"/>
                    <a:pt x="89999" y="83478"/>
                    <a:pt x="89999" y="73043"/>
                  </a:cubicBezTo>
                  <a:cubicBezTo>
                    <a:pt x="89999" y="62608"/>
                    <a:pt x="98571" y="67826"/>
                    <a:pt x="102857" y="62608"/>
                  </a:cubicBezTo>
                  <a:cubicBezTo>
                    <a:pt x="111428" y="62608"/>
                    <a:pt x="111428" y="52173"/>
                    <a:pt x="115714" y="46956"/>
                  </a:cubicBezTo>
                  <a:cubicBezTo>
                    <a:pt x="119999" y="36521"/>
                    <a:pt x="107142" y="10434"/>
                    <a:pt x="111428" y="5217"/>
                  </a:cubicBezTo>
                  <a:cubicBezTo>
                    <a:pt x="102857" y="10434"/>
                    <a:pt x="102857" y="10434"/>
                    <a:pt x="94285" y="5217"/>
                  </a:cubicBezTo>
                  <a:cubicBezTo>
                    <a:pt x="89999" y="0"/>
                    <a:pt x="81428" y="10434"/>
                    <a:pt x="81428" y="10434"/>
                  </a:cubicBezTo>
                  <a:cubicBezTo>
                    <a:pt x="81428" y="20869"/>
                    <a:pt x="72857" y="10434"/>
                    <a:pt x="72857" y="10434"/>
                  </a:cubicBezTo>
                  <a:cubicBezTo>
                    <a:pt x="55714" y="5217"/>
                    <a:pt x="25714" y="0"/>
                    <a:pt x="12857" y="15652"/>
                  </a:cubicBezTo>
                  <a:cubicBezTo>
                    <a:pt x="8571" y="20869"/>
                    <a:pt x="0" y="26086"/>
                    <a:pt x="0" y="36521"/>
                  </a:cubicBezTo>
                  <a:cubicBezTo>
                    <a:pt x="0" y="41739"/>
                    <a:pt x="4285" y="46956"/>
                    <a:pt x="4285" y="52173"/>
                  </a:cubicBezTo>
                  <a:cubicBezTo>
                    <a:pt x="12857" y="57391"/>
                    <a:pt x="12857" y="67826"/>
                    <a:pt x="12857" y="73043"/>
                  </a:cubicBezTo>
                  <a:cubicBezTo>
                    <a:pt x="17142" y="83478"/>
                    <a:pt x="17142" y="88695"/>
                    <a:pt x="21428" y="93913"/>
                  </a:cubicBezTo>
                  <a:cubicBezTo>
                    <a:pt x="21428" y="99130"/>
                    <a:pt x="25714" y="93913"/>
                    <a:pt x="25714" y="99130"/>
                  </a:cubicBezTo>
                  <a:cubicBezTo>
                    <a:pt x="29999" y="99130"/>
                    <a:pt x="25714" y="104347"/>
                    <a:pt x="29999" y="109565"/>
                  </a:cubicBezTo>
                  <a:cubicBezTo>
                    <a:pt x="38571" y="109565"/>
                    <a:pt x="34285" y="114782"/>
                    <a:pt x="34285" y="120000"/>
                  </a:cubicBezTo>
                  <a:cubicBezTo>
                    <a:pt x="34285" y="114782"/>
                    <a:pt x="59999" y="104347"/>
                    <a:pt x="59999" y="99130"/>
                  </a:cubicBezTo>
                  <a:cubicBezTo>
                    <a:pt x="59999" y="99130"/>
                    <a:pt x="59999" y="104347"/>
                    <a:pt x="59999" y="991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3" name="Google Shape;1013;g90e2d1f501_0_5781"/>
            <p:cNvSpPr/>
            <p:nvPr/>
          </p:nvSpPr>
          <p:spPr>
            <a:xfrm>
              <a:off x="16270259" y="8743185"/>
              <a:ext cx="2070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545" y="13846"/>
                  </a:moveTo>
                  <a:cubicBezTo>
                    <a:pt x="49090" y="13846"/>
                    <a:pt x="43636" y="18461"/>
                    <a:pt x="38181" y="18461"/>
                  </a:cubicBezTo>
                  <a:cubicBezTo>
                    <a:pt x="38181" y="13846"/>
                    <a:pt x="32727" y="18461"/>
                    <a:pt x="32727" y="18461"/>
                  </a:cubicBezTo>
                  <a:cubicBezTo>
                    <a:pt x="27272" y="18461"/>
                    <a:pt x="27272" y="9230"/>
                    <a:pt x="27272" y="4615"/>
                  </a:cubicBezTo>
                  <a:cubicBezTo>
                    <a:pt x="21818" y="0"/>
                    <a:pt x="10909" y="0"/>
                    <a:pt x="0" y="0"/>
                  </a:cubicBezTo>
                  <a:cubicBezTo>
                    <a:pt x="5454" y="4615"/>
                    <a:pt x="5454" y="18461"/>
                    <a:pt x="5454" y="27692"/>
                  </a:cubicBezTo>
                  <a:cubicBezTo>
                    <a:pt x="10909" y="36923"/>
                    <a:pt x="16363" y="50769"/>
                    <a:pt x="21818" y="64615"/>
                  </a:cubicBezTo>
                  <a:cubicBezTo>
                    <a:pt x="32727" y="73846"/>
                    <a:pt x="38181" y="87692"/>
                    <a:pt x="49090" y="96923"/>
                  </a:cubicBezTo>
                  <a:cubicBezTo>
                    <a:pt x="65454" y="101538"/>
                    <a:pt x="81818" y="120000"/>
                    <a:pt x="103636" y="120000"/>
                  </a:cubicBezTo>
                  <a:cubicBezTo>
                    <a:pt x="120000" y="120000"/>
                    <a:pt x="114545" y="115384"/>
                    <a:pt x="109090" y="106153"/>
                  </a:cubicBezTo>
                  <a:cubicBezTo>
                    <a:pt x="98181" y="92307"/>
                    <a:pt x="87272" y="83076"/>
                    <a:pt x="87272" y="64615"/>
                  </a:cubicBezTo>
                  <a:cubicBezTo>
                    <a:pt x="87272" y="50769"/>
                    <a:pt x="98181" y="41538"/>
                    <a:pt x="87272" y="27692"/>
                  </a:cubicBezTo>
                  <a:cubicBezTo>
                    <a:pt x="81818" y="23076"/>
                    <a:pt x="60000" y="0"/>
                    <a:pt x="54545" y="13846"/>
                  </a:cubicBezTo>
                  <a:cubicBezTo>
                    <a:pt x="49090" y="18461"/>
                    <a:pt x="54545" y="9230"/>
                    <a:pt x="54545" y="138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4" name="Google Shape;1014;g90e2d1f501_0_5781"/>
            <p:cNvSpPr/>
            <p:nvPr/>
          </p:nvSpPr>
          <p:spPr>
            <a:xfrm>
              <a:off x="15104655" y="6264832"/>
              <a:ext cx="2799300" cy="1825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200" y="22769"/>
                  </a:moveTo>
                  <a:cubicBezTo>
                    <a:pt x="119200" y="21538"/>
                    <a:pt x="117600" y="22153"/>
                    <a:pt x="117200" y="22769"/>
                  </a:cubicBezTo>
                  <a:cubicBezTo>
                    <a:pt x="116400" y="22769"/>
                    <a:pt x="116000" y="23384"/>
                    <a:pt x="115200" y="24000"/>
                  </a:cubicBezTo>
                  <a:cubicBezTo>
                    <a:pt x="114400" y="24615"/>
                    <a:pt x="111600" y="24615"/>
                    <a:pt x="111600" y="22769"/>
                  </a:cubicBezTo>
                  <a:cubicBezTo>
                    <a:pt x="110800" y="20307"/>
                    <a:pt x="110400" y="19076"/>
                    <a:pt x="108800" y="17846"/>
                  </a:cubicBezTo>
                  <a:cubicBezTo>
                    <a:pt x="107600" y="17230"/>
                    <a:pt x="105200" y="17230"/>
                    <a:pt x="104800" y="14769"/>
                  </a:cubicBezTo>
                  <a:cubicBezTo>
                    <a:pt x="104400" y="11076"/>
                    <a:pt x="103600" y="6769"/>
                    <a:pt x="102000" y="3692"/>
                  </a:cubicBezTo>
                  <a:cubicBezTo>
                    <a:pt x="100800" y="1846"/>
                    <a:pt x="99200" y="1846"/>
                    <a:pt x="97600" y="615"/>
                  </a:cubicBezTo>
                  <a:cubicBezTo>
                    <a:pt x="96000" y="0"/>
                    <a:pt x="93200" y="615"/>
                    <a:pt x="91600" y="1846"/>
                  </a:cubicBezTo>
                  <a:cubicBezTo>
                    <a:pt x="91200" y="2461"/>
                    <a:pt x="90400" y="3076"/>
                    <a:pt x="90000" y="3692"/>
                  </a:cubicBezTo>
                  <a:cubicBezTo>
                    <a:pt x="90000" y="4307"/>
                    <a:pt x="91200" y="4307"/>
                    <a:pt x="91200" y="4923"/>
                  </a:cubicBezTo>
                  <a:cubicBezTo>
                    <a:pt x="91600" y="7384"/>
                    <a:pt x="89600" y="9230"/>
                    <a:pt x="89200" y="11076"/>
                  </a:cubicBezTo>
                  <a:cubicBezTo>
                    <a:pt x="88800" y="11692"/>
                    <a:pt x="88800" y="12307"/>
                    <a:pt x="88800" y="12923"/>
                  </a:cubicBezTo>
                  <a:cubicBezTo>
                    <a:pt x="88800" y="13538"/>
                    <a:pt x="88800" y="13538"/>
                    <a:pt x="88800" y="14153"/>
                  </a:cubicBezTo>
                  <a:cubicBezTo>
                    <a:pt x="88800" y="15384"/>
                    <a:pt x="87600" y="15384"/>
                    <a:pt x="86800" y="16000"/>
                  </a:cubicBezTo>
                  <a:cubicBezTo>
                    <a:pt x="86400" y="16000"/>
                    <a:pt x="86000" y="16615"/>
                    <a:pt x="85600" y="16615"/>
                  </a:cubicBezTo>
                  <a:cubicBezTo>
                    <a:pt x="85200" y="16615"/>
                    <a:pt x="83200" y="15384"/>
                    <a:pt x="83200" y="15384"/>
                  </a:cubicBezTo>
                  <a:cubicBezTo>
                    <a:pt x="82800" y="16615"/>
                    <a:pt x="82400" y="18461"/>
                    <a:pt x="82000" y="19692"/>
                  </a:cubicBezTo>
                  <a:cubicBezTo>
                    <a:pt x="82000" y="20307"/>
                    <a:pt x="81600" y="20923"/>
                    <a:pt x="81600" y="21538"/>
                  </a:cubicBezTo>
                  <a:cubicBezTo>
                    <a:pt x="81600" y="21538"/>
                    <a:pt x="80800" y="25230"/>
                    <a:pt x="82000" y="24000"/>
                  </a:cubicBezTo>
                  <a:cubicBezTo>
                    <a:pt x="82400" y="23384"/>
                    <a:pt x="82400" y="23384"/>
                    <a:pt x="83200" y="23384"/>
                  </a:cubicBezTo>
                  <a:cubicBezTo>
                    <a:pt x="83600" y="23384"/>
                    <a:pt x="84400" y="24615"/>
                    <a:pt x="84800" y="24000"/>
                  </a:cubicBezTo>
                  <a:cubicBezTo>
                    <a:pt x="86400" y="22153"/>
                    <a:pt x="87600" y="23384"/>
                    <a:pt x="88800" y="25846"/>
                  </a:cubicBezTo>
                  <a:cubicBezTo>
                    <a:pt x="89200" y="26461"/>
                    <a:pt x="90000" y="27692"/>
                    <a:pt x="89600" y="28307"/>
                  </a:cubicBezTo>
                  <a:cubicBezTo>
                    <a:pt x="89600" y="28307"/>
                    <a:pt x="88000" y="27692"/>
                    <a:pt x="87600" y="27692"/>
                  </a:cubicBezTo>
                  <a:cubicBezTo>
                    <a:pt x="86400" y="28307"/>
                    <a:pt x="84800" y="28307"/>
                    <a:pt x="83600" y="28923"/>
                  </a:cubicBezTo>
                  <a:cubicBezTo>
                    <a:pt x="82400" y="29538"/>
                    <a:pt x="82400" y="33230"/>
                    <a:pt x="80800" y="33230"/>
                  </a:cubicBezTo>
                  <a:cubicBezTo>
                    <a:pt x="80000" y="33230"/>
                    <a:pt x="79200" y="32615"/>
                    <a:pt x="78800" y="33846"/>
                  </a:cubicBezTo>
                  <a:cubicBezTo>
                    <a:pt x="78400" y="34461"/>
                    <a:pt x="77600" y="35692"/>
                    <a:pt x="76800" y="35692"/>
                  </a:cubicBezTo>
                  <a:cubicBezTo>
                    <a:pt x="75600" y="35076"/>
                    <a:pt x="73200" y="32615"/>
                    <a:pt x="72800" y="36307"/>
                  </a:cubicBezTo>
                  <a:cubicBezTo>
                    <a:pt x="72800" y="37538"/>
                    <a:pt x="73600" y="38153"/>
                    <a:pt x="73600" y="38769"/>
                  </a:cubicBezTo>
                  <a:cubicBezTo>
                    <a:pt x="73600" y="40000"/>
                    <a:pt x="72400" y="40000"/>
                    <a:pt x="72000" y="40615"/>
                  </a:cubicBezTo>
                  <a:cubicBezTo>
                    <a:pt x="70800" y="42461"/>
                    <a:pt x="70400" y="44307"/>
                    <a:pt x="68800" y="44307"/>
                  </a:cubicBezTo>
                  <a:cubicBezTo>
                    <a:pt x="66800" y="44307"/>
                    <a:pt x="64800" y="44307"/>
                    <a:pt x="62800" y="44923"/>
                  </a:cubicBezTo>
                  <a:cubicBezTo>
                    <a:pt x="62000" y="45538"/>
                    <a:pt x="60400" y="48000"/>
                    <a:pt x="60000" y="47384"/>
                  </a:cubicBezTo>
                  <a:cubicBezTo>
                    <a:pt x="59200" y="47384"/>
                    <a:pt x="58800" y="46153"/>
                    <a:pt x="58400" y="46153"/>
                  </a:cubicBezTo>
                  <a:cubicBezTo>
                    <a:pt x="57600" y="46153"/>
                    <a:pt x="57200" y="46153"/>
                    <a:pt x="56400" y="46153"/>
                  </a:cubicBezTo>
                  <a:cubicBezTo>
                    <a:pt x="55600" y="45538"/>
                    <a:pt x="54800" y="45538"/>
                    <a:pt x="54000" y="44307"/>
                  </a:cubicBezTo>
                  <a:cubicBezTo>
                    <a:pt x="53200" y="43692"/>
                    <a:pt x="52800" y="43692"/>
                    <a:pt x="52400" y="43076"/>
                  </a:cubicBezTo>
                  <a:cubicBezTo>
                    <a:pt x="50800" y="43076"/>
                    <a:pt x="50000" y="43076"/>
                    <a:pt x="48400" y="43076"/>
                  </a:cubicBezTo>
                  <a:cubicBezTo>
                    <a:pt x="47200" y="43076"/>
                    <a:pt x="45200" y="43692"/>
                    <a:pt x="43600" y="43076"/>
                  </a:cubicBezTo>
                  <a:cubicBezTo>
                    <a:pt x="43200" y="43076"/>
                    <a:pt x="42800" y="41846"/>
                    <a:pt x="42800" y="41230"/>
                  </a:cubicBezTo>
                  <a:cubicBezTo>
                    <a:pt x="42000" y="40000"/>
                    <a:pt x="41600" y="38769"/>
                    <a:pt x="40800" y="37538"/>
                  </a:cubicBezTo>
                  <a:cubicBezTo>
                    <a:pt x="39600" y="36307"/>
                    <a:pt x="38800" y="34461"/>
                    <a:pt x="37600" y="34461"/>
                  </a:cubicBezTo>
                  <a:cubicBezTo>
                    <a:pt x="36800" y="34461"/>
                    <a:pt x="32400" y="34461"/>
                    <a:pt x="33200" y="32000"/>
                  </a:cubicBezTo>
                  <a:cubicBezTo>
                    <a:pt x="34000" y="29538"/>
                    <a:pt x="33600" y="25230"/>
                    <a:pt x="31600" y="23384"/>
                  </a:cubicBezTo>
                  <a:cubicBezTo>
                    <a:pt x="30000" y="21538"/>
                    <a:pt x="28000" y="21538"/>
                    <a:pt x="27600" y="17846"/>
                  </a:cubicBezTo>
                  <a:cubicBezTo>
                    <a:pt x="27200" y="18461"/>
                    <a:pt x="26800" y="17846"/>
                    <a:pt x="26400" y="18461"/>
                  </a:cubicBezTo>
                  <a:cubicBezTo>
                    <a:pt x="26000" y="19076"/>
                    <a:pt x="26000" y="19076"/>
                    <a:pt x="26000" y="19692"/>
                  </a:cubicBezTo>
                  <a:cubicBezTo>
                    <a:pt x="25200" y="21538"/>
                    <a:pt x="24000" y="20923"/>
                    <a:pt x="23600" y="22769"/>
                  </a:cubicBezTo>
                  <a:cubicBezTo>
                    <a:pt x="23600" y="24000"/>
                    <a:pt x="24400" y="25230"/>
                    <a:pt x="24000" y="25846"/>
                  </a:cubicBezTo>
                  <a:cubicBezTo>
                    <a:pt x="23600" y="26461"/>
                    <a:pt x="22800" y="27076"/>
                    <a:pt x="22400" y="27076"/>
                  </a:cubicBezTo>
                  <a:cubicBezTo>
                    <a:pt x="22000" y="27692"/>
                    <a:pt x="21600" y="26461"/>
                    <a:pt x="21200" y="27076"/>
                  </a:cubicBezTo>
                  <a:cubicBezTo>
                    <a:pt x="20400" y="27076"/>
                    <a:pt x="20000" y="26461"/>
                    <a:pt x="19200" y="25846"/>
                  </a:cubicBezTo>
                  <a:cubicBezTo>
                    <a:pt x="18800" y="25230"/>
                    <a:pt x="18400" y="28307"/>
                    <a:pt x="18000" y="28923"/>
                  </a:cubicBezTo>
                  <a:cubicBezTo>
                    <a:pt x="18000" y="29538"/>
                    <a:pt x="17600" y="30769"/>
                    <a:pt x="17600" y="31384"/>
                  </a:cubicBezTo>
                  <a:cubicBezTo>
                    <a:pt x="17600" y="32615"/>
                    <a:pt x="18000" y="32615"/>
                    <a:pt x="18000" y="33230"/>
                  </a:cubicBezTo>
                  <a:cubicBezTo>
                    <a:pt x="18000" y="34461"/>
                    <a:pt x="15600" y="33230"/>
                    <a:pt x="15600" y="33230"/>
                  </a:cubicBezTo>
                  <a:cubicBezTo>
                    <a:pt x="14800" y="33846"/>
                    <a:pt x="13200" y="33846"/>
                    <a:pt x="12800" y="34461"/>
                  </a:cubicBezTo>
                  <a:cubicBezTo>
                    <a:pt x="13200" y="33846"/>
                    <a:pt x="13600" y="38153"/>
                    <a:pt x="13600" y="38769"/>
                  </a:cubicBezTo>
                  <a:cubicBezTo>
                    <a:pt x="14000" y="39384"/>
                    <a:pt x="14400" y="40000"/>
                    <a:pt x="14800" y="40615"/>
                  </a:cubicBezTo>
                  <a:cubicBezTo>
                    <a:pt x="14800" y="41230"/>
                    <a:pt x="13600" y="42461"/>
                    <a:pt x="13200" y="43076"/>
                  </a:cubicBezTo>
                  <a:cubicBezTo>
                    <a:pt x="12800" y="43692"/>
                    <a:pt x="13200" y="45538"/>
                    <a:pt x="12800" y="45538"/>
                  </a:cubicBezTo>
                  <a:cubicBezTo>
                    <a:pt x="12400" y="46153"/>
                    <a:pt x="11600" y="46153"/>
                    <a:pt x="11200" y="46769"/>
                  </a:cubicBezTo>
                  <a:cubicBezTo>
                    <a:pt x="10400" y="47384"/>
                    <a:pt x="10000" y="48000"/>
                    <a:pt x="9600" y="48615"/>
                  </a:cubicBezTo>
                  <a:cubicBezTo>
                    <a:pt x="8800" y="48615"/>
                    <a:pt x="8400" y="48615"/>
                    <a:pt x="7600" y="49230"/>
                  </a:cubicBezTo>
                  <a:cubicBezTo>
                    <a:pt x="6800" y="49230"/>
                    <a:pt x="6400" y="49846"/>
                    <a:pt x="6000" y="51076"/>
                  </a:cubicBezTo>
                  <a:cubicBezTo>
                    <a:pt x="6000" y="51076"/>
                    <a:pt x="4400" y="51692"/>
                    <a:pt x="4400" y="51692"/>
                  </a:cubicBezTo>
                  <a:cubicBezTo>
                    <a:pt x="4400" y="51692"/>
                    <a:pt x="4400" y="51076"/>
                    <a:pt x="4400" y="51076"/>
                  </a:cubicBezTo>
                  <a:cubicBezTo>
                    <a:pt x="4000" y="51076"/>
                    <a:pt x="3600" y="51076"/>
                    <a:pt x="2800" y="51076"/>
                  </a:cubicBezTo>
                  <a:cubicBezTo>
                    <a:pt x="2400" y="51076"/>
                    <a:pt x="1200" y="52307"/>
                    <a:pt x="1200" y="52923"/>
                  </a:cubicBezTo>
                  <a:cubicBezTo>
                    <a:pt x="800" y="54153"/>
                    <a:pt x="400" y="55384"/>
                    <a:pt x="400" y="56000"/>
                  </a:cubicBezTo>
                  <a:cubicBezTo>
                    <a:pt x="0" y="57230"/>
                    <a:pt x="1200" y="58461"/>
                    <a:pt x="1600" y="58461"/>
                  </a:cubicBezTo>
                  <a:cubicBezTo>
                    <a:pt x="2800" y="58461"/>
                    <a:pt x="2400" y="58461"/>
                    <a:pt x="2800" y="60307"/>
                  </a:cubicBezTo>
                  <a:cubicBezTo>
                    <a:pt x="2800" y="60923"/>
                    <a:pt x="3200" y="60923"/>
                    <a:pt x="3200" y="62153"/>
                  </a:cubicBezTo>
                  <a:cubicBezTo>
                    <a:pt x="3200" y="62153"/>
                    <a:pt x="2800" y="63384"/>
                    <a:pt x="2800" y="63384"/>
                  </a:cubicBezTo>
                  <a:cubicBezTo>
                    <a:pt x="3600" y="64000"/>
                    <a:pt x="4000" y="64000"/>
                    <a:pt x="4400" y="64615"/>
                  </a:cubicBezTo>
                  <a:cubicBezTo>
                    <a:pt x="5200" y="65846"/>
                    <a:pt x="4800" y="67076"/>
                    <a:pt x="5600" y="67692"/>
                  </a:cubicBezTo>
                  <a:cubicBezTo>
                    <a:pt x="6400" y="68307"/>
                    <a:pt x="7200" y="68923"/>
                    <a:pt x="8000" y="69538"/>
                  </a:cubicBezTo>
                  <a:cubicBezTo>
                    <a:pt x="8400" y="69538"/>
                    <a:pt x="8800" y="68923"/>
                    <a:pt x="9200" y="68307"/>
                  </a:cubicBezTo>
                  <a:cubicBezTo>
                    <a:pt x="10400" y="67076"/>
                    <a:pt x="12400" y="67692"/>
                    <a:pt x="13200" y="69538"/>
                  </a:cubicBezTo>
                  <a:cubicBezTo>
                    <a:pt x="13600" y="70769"/>
                    <a:pt x="12800" y="71384"/>
                    <a:pt x="12400" y="72000"/>
                  </a:cubicBezTo>
                  <a:cubicBezTo>
                    <a:pt x="12000" y="72615"/>
                    <a:pt x="12000" y="72615"/>
                    <a:pt x="12000" y="73230"/>
                  </a:cubicBezTo>
                  <a:cubicBezTo>
                    <a:pt x="11600" y="74461"/>
                    <a:pt x="11200" y="74461"/>
                    <a:pt x="10800" y="74461"/>
                  </a:cubicBezTo>
                  <a:cubicBezTo>
                    <a:pt x="9600" y="75692"/>
                    <a:pt x="12800" y="77538"/>
                    <a:pt x="11600" y="78769"/>
                  </a:cubicBezTo>
                  <a:cubicBezTo>
                    <a:pt x="11200" y="80000"/>
                    <a:pt x="10800" y="79384"/>
                    <a:pt x="10000" y="79384"/>
                  </a:cubicBezTo>
                  <a:cubicBezTo>
                    <a:pt x="8400" y="78769"/>
                    <a:pt x="10400" y="81230"/>
                    <a:pt x="10400" y="81230"/>
                  </a:cubicBezTo>
                  <a:cubicBezTo>
                    <a:pt x="10400" y="82461"/>
                    <a:pt x="10000" y="83076"/>
                    <a:pt x="10800" y="83076"/>
                  </a:cubicBezTo>
                  <a:cubicBezTo>
                    <a:pt x="11600" y="83692"/>
                    <a:pt x="11600" y="84307"/>
                    <a:pt x="12400" y="84923"/>
                  </a:cubicBezTo>
                  <a:cubicBezTo>
                    <a:pt x="13200" y="84923"/>
                    <a:pt x="13600" y="86153"/>
                    <a:pt x="14400" y="86769"/>
                  </a:cubicBezTo>
                  <a:cubicBezTo>
                    <a:pt x="14400" y="86769"/>
                    <a:pt x="14800" y="87384"/>
                    <a:pt x="15200" y="87384"/>
                  </a:cubicBezTo>
                  <a:cubicBezTo>
                    <a:pt x="15600" y="87384"/>
                    <a:pt x="15200" y="86153"/>
                    <a:pt x="16000" y="86153"/>
                  </a:cubicBezTo>
                  <a:cubicBezTo>
                    <a:pt x="17600" y="86153"/>
                    <a:pt x="18400" y="90461"/>
                    <a:pt x="20000" y="90461"/>
                  </a:cubicBezTo>
                  <a:cubicBezTo>
                    <a:pt x="20800" y="90461"/>
                    <a:pt x="20800" y="92307"/>
                    <a:pt x="21600" y="92307"/>
                  </a:cubicBezTo>
                  <a:cubicBezTo>
                    <a:pt x="22400" y="92923"/>
                    <a:pt x="22800" y="94153"/>
                    <a:pt x="23200" y="94153"/>
                  </a:cubicBezTo>
                  <a:cubicBezTo>
                    <a:pt x="24000" y="92923"/>
                    <a:pt x="24000" y="94769"/>
                    <a:pt x="24800" y="94769"/>
                  </a:cubicBezTo>
                  <a:cubicBezTo>
                    <a:pt x="25200" y="94769"/>
                    <a:pt x="25200" y="94153"/>
                    <a:pt x="25600" y="94153"/>
                  </a:cubicBezTo>
                  <a:cubicBezTo>
                    <a:pt x="26000" y="94153"/>
                    <a:pt x="26000" y="94769"/>
                    <a:pt x="26400" y="95384"/>
                  </a:cubicBezTo>
                  <a:cubicBezTo>
                    <a:pt x="27200" y="95384"/>
                    <a:pt x="28000" y="95384"/>
                    <a:pt x="28800" y="94769"/>
                  </a:cubicBezTo>
                  <a:cubicBezTo>
                    <a:pt x="30000" y="94153"/>
                    <a:pt x="29200" y="95384"/>
                    <a:pt x="29600" y="96000"/>
                  </a:cubicBezTo>
                  <a:cubicBezTo>
                    <a:pt x="29600" y="96000"/>
                    <a:pt x="30400" y="94153"/>
                    <a:pt x="30800" y="94153"/>
                  </a:cubicBezTo>
                  <a:cubicBezTo>
                    <a:pt x="31200" y="93538"/>
                    <a:pt x="32000" y="93538"/>
                    <a:pt x="32400" y="94153"/>
                  </a:cubicBezTo>
                  <a:cubicBezTo>
                    <a:pt x="33200" y="95384"/>
                    <a:pt x="34000" y="94153"/>
                    <a:pt x="34800" y="94769"/>
                  </a:cubicBezTo>
                  <a:cubicBezTo>
                    <a:pt x="35600" y="95384"/>
                    <a:pt x="36400" y="94153"/>
                    <a:pt x="36800" y="92923"/>
                  </a:cubicBezTo>
                  <a:cubicBezTo>
                    <a:pt x="37200" y="92923"/>
                    <a:pt x="37200" y="92307"/>
                    <a:pt x="37600" y="92307"/>
                  </a:cubicBezTo>
                  <a:cubicBezTo>
                    <a:pt x="38000" y="91692"/>
                    <a:pt x="38400" y="92307"/>
                    <a:pt x="38800" y="91692"/>
                  </a:cubicBezTo>
                  <a:cubicBezTo>
                    <a:pt x="39200" y="91076"/>
                    <a:pt x="39600" y="89846"/>
                    <a:pt x="40400" y="90461"/>
                  </a:cubicBezTo>
                  <a:cubicBezTo>
                    <a:pt x="41200" y="91076"/>
                    <a:pt x="41200" y="91076"/>
                    <a:pt x="42400" y="89846"/>
                  </a:cubicBezTo>
                  <a:cubicBezTo>
                    <a:pt x="42800" y="89230"/>
                    <a:pt x="43600" y="91076"/>
                    <a:pt x="43600" y="91692"/>
                  </a:cubicBezTo>
                  <a:cubicBezTo>
                    <a:pt x="43200" y="92923"/>
                    <a:pt x="42400" y="93538"/>
                    <a:pt x="43200" y="93538"/>
                  </a:cubicBezTo>
                  <a:cubicBezTo>
                    <a:pt x="44400" y="93538"/>
                    <a:pt x="44400" y="93538"/>
                    <a:pt x="45600" y="92923"/>
                  </a:cubicBezTo>
                  <a:cubicBezTo>
                    <a:pt x="46000" y="92923"/>
                    <a:pt x="46400" y="94769"/>
                    <a:pt x="46400" y="95384"/>
                  </a:cubicBezTo>
                  <a:cubicBezTo>
                    <a:pt x="46400" y="95384"/>
                    <a:pt x="46400" y="96615"/>
                    <a:pt x="46800" y="96000"/>
                  </a:cubicBezTo>
                  <a:cubicBezTo>
                    <a:pt x="46800" y="96000"/>
                    <a:pt x="47600" y="96000"/>
                    <a:pt x="47600" y="96615"/>
                  </a:cubicBezTo>
                  <a:cubicBezTo>
                    <a:pt x="47600" y="97230"/>
                    <a:pt x="46800" y="97846"/>
                    <a:pt x="47200" y="98461"/>
                  </a:cubicBezTo>
                  <a:cubicBezTo>
                    <a:pt x="47600" y="99692"/>
                    <a:pt x="47200" y="101538"/>
                    <a:pt x="46800" y="102153"/>
                  </a:cubicBezTo>
                  <a:cubicBezTo>
                    <a:pt x="46400" y="103384"/>
                    <a:pt x="45600" y="104000"/>
                    <a:pt x="45200" y="104615"/>
                  </a:cubicBezTo>
                  <a:cubicBezTo>
                    <a:pt x="45200" y="105230"/>
                    <a:pt x="45200" y="108307"/>
                    <a:pt x="44800" y="107692"/>
                  </a:cubicBezTo>
                  <a:cubicBezTo>
                    <a:pt x="45200" y="108307"/>
                    <a:pt x="47600" y="106461"/>
                    <a:pt x="48000" y="107692"/>
                  </a:cubicBezTo>
                  <a:cubicBezTo>
                    <a:pt x="48000" y="107692"/>
                    <a:pt x="47200" y="108307"/>
                    <a:pt x="47600" y="109538"/>
                  </a:cubicBezTo>
                  <a:cubicBezTo>
                    <a:pt x="48000" y="110769"/>
                    <a:pt x="49200" y="110769"/>
                    <a:pt x="48800" y="111384"/>
                  </a:cubicBezTo>
                  <a:cubicBezTo>
                    <a:pt x="48800" y="112000"/>
                    <a:pt x="48400" y="113230"/>
                    <a:pt x="48400" y="113846"/>
                  </a:cubicBezTo>
                  <a:cubicBezTo>
                    <a:pt x="48800" y="114461"/>
                    <a:pt x="50000" y="113846"/>
                    <a:pt x="50000" y="114461"/>
                  </a:cubicBezTo>
                  <a:cubicBezTo>
                    <a:pt x="50000" y="114461"/>
                    <a:pt x="50000" y="115076"/>
                    <a:pt x="50000" y="115076"/>
                  </a:cubicBezTo>
                  <a:cubicBezTo>
                    <a:pt x="50000" y="116307"/>
                    <a:pt x="50400" y="115692"/>
                    <a:pt x="50800" y="115692"/>
                  </a:cubicBezTo>
                  <a:cubicBezTo>
                    <a:pt x="51200" y="115692"/>
                    <a:pt x="51600" y="115076"/>
                    <a:pt x="52000" y="115692"/>
                  </a:cubicBezTo>
                  <a:cubicBezTo>
                    <a:pt x="52400" y="115692"/>
                    <a:pt x="52800" y="116307"/>
                    <a:pt x="53200" y="116923"/>
                  </a:cubicBezTo>
                  <a:cubicBezTo>
                    <a:pt x="54000" y="117538"/>
                    <a:pt x="53600" y="115076"/>
                    <a:pt x="53600" y="114461"/>
                  </a:cubicBezTo>
                  <a:cubicBezTo>
                    <a:pt x="52800" y="112000"/>
                    <a:pt x="53600" y="113230"/>
                    <a:pt x="54400" y="112000"/>
                  </a:cubicBezTo>
                  <a:cubicBezTo>
                    <a:pt x="55200" y="111384"/>
                    <a:pt x="54800" y="112000"/>
                    <a:pt x="55600" y="112615"/>
                  </a:cubicBezTo>
                  <a:cubicBezTo>
                    <a:pt x="55600" y="112615"/>
                    <a:pt x="56400" y="112000"/>
                    <a:pt x="56400" y="112000"/>
                  </a:cubicBezTo>
                  <a:cubicBezTo>
                    <a:pt x="56400" y="112615"/>
                    <a:pt x="57200" y="111384"/>
                    <a:pt x="57200" y="112000"/>
                  </a:cubicBezTo>
                  <a:cubicBezTo>
                    <a:pt x="57600" y="112615"/>
                    <a:pt x="57600" y="113230"/>
                    <a:pt x="58400" y="112000"/>
                  </a:cubicBezTo>
                  <a:cubicBezTo>
                    <a:pt x="58800" y="111384"/>
                    <a:pt x="58800" y="112000"/>
                    <a:pt x="59200" y="111384"/>
                  </a:cubicBezTo>
                  <a:cubicBezTo>
                    <a:pt x="59600" y="110769"/>
                    <a:pt x="59600" y="109538"/>
                    <a:pt x="60400" y="109538"/>
                  </a:cubicBezTo>
                  <a:cubicBezTo>
                    <a:pt x="60800" y="109538"/>
                    <a:pt x="61200" y="110769"/>
                    <a:pt x="62000" y="110769"/>
                  </a:cubicBezTo>
                  <a:cubicBezTo>
                    <a:pt x="62000" y="110769"/>
                    <a:pt x="63600" y="111384"/>
                    <a:pt x="63600" y="111384"/>
                  </a:cubicBezTo>
                  <a:cubicBezTo>
                    <a:pt x="63600" y="112000"/>
                    <a:pt x="62800" y="112615"/>
                    <a:pt x="62800" y="113230"/>
                  </a:cubicBezTo>
                  <a:cubicBezTo>
                    <a:pt x="63200" y="113846"/>
                    <a:pt x="64000" y="114461"/>
                    <a:pt x="64400" y="115076"/>
                  </a:cubicBezTo>
                  <a:cubicBezTo>
                    <a:pt x="65200" y="115692"/>
                    <a:pt x="66800" y="116307"/>
                    <a:pt x="67200" y="114461"/>
                  </a:cubicBezTo>
                  <a:cubicBezTo>
                    <a:pt x="67200" y="114461"/>
                    <a:pt x="68000" y="115692"/>
                    <a:pt x="68000" y="115692"/>
                  </a:cubicBezTo>
                  <a:cubicBezTo>
                    <a:pt x="68400" y="116307"/>
                    <a:pt x="68800" y="115076"/>
                    <a:pt x="69600" y="115692"/>
                  </a:cubicBezTo>
                  <a:cubicBezTo>
                    <a:pt x="70000" y="116307"/>
                    <a:pt x="69200" y="116923"/>
                    <a:pt x="69200" y="117538"/>
                  </a:cubicBezTo>
                  <a:cubicBezTo>
                    <a:pt x="69200" y="118153"/>
                    <a:pt x="70000" y="119384"/>
                    <a:pt x="70000" y="120000"/>
                  </a:cubicBezTo>
                  <a:cubicBezTo>
                    <a:pt x="70400" y="120000"/>
                    <a:pt x="70800" y="119384"/>
                    <a:pt x="71200" y="119384"/>
                  </a:cubicBezTo>
                  <a:cubicBezTo>
                    <a:pt x="71200" y="118769"/>
                    <a:pt x="70000" y="118153"/>
                    <a:pt x="70400" y="117538"/>
                  </a:cubicBezTo>
                  <a:cubicBezTo>
                    <a:pt x="71200" y="115692"/>
                    <a:pt x="72000" y="115692"/>
                    <a:pt x="73200" y="115076"/>
                  </a:cubicBezTo>
                  <a:cubicBezTo>
                    <a:pt x="74000" y="114461"/>
                    <a:pt x="74800" y="114461"/>
                    <a:pt x="75600" y="114461"/>
                  </a:cubicBezTo>
                  <a:cubicBezTo>
                    <a:pt x="76000" y="114461"/>
                    <a:pt x="76000" y="113230"/>
                    <a:pt x="76400" y="113230"/>
                  </a:cubicBezTo>
                  <a:cubicBezTo>
                    <a:pt x="77200" y="113230"/>
                    <a:pt x="76800" y="112615"/>
                    <a:pt x="76800" y="112000"/>
                  </a:cubicBezTo>
                  <a:cubicBezTo>
                    <a:pt x="76800" y="112615"/>
                    <a:pt x="78400" y="112000"/>
                    <a:pt x="78400" y="112000"/>
                  </a:cubicBezTo>
                  <a:cubicBezTo>
                    <a:pt x="79200" y="111384"/>
                    <a:pt x="80000" y="112000"/>
                    <a:pt x="80800" y="112000"/>
                  </a:cubicBezTo>
                  <a:cubicBezTo>
                    <a:pt x="81600" y="112000"/>
                    <a:pt x="82000" y="111384"/>
                    <a:pt x="82800" y="110769"/>
                  </a:cubicBezTo>
                  <a:cubicBezTo>
                    <a:pt x="83200" y="110769"/>
                    <a:pt x="83200" y="108923"/>
                    <a:pt x="83600" y="108923"/>
                  </a:cubicBezTo>
                  <a:cubicBezTo>
                    <a:pt x="84400" y="108923"/>
                    <a:pt x="84800" y="108307"/>
                    <a:pt x="85200" y="107692"/>
                  </a:cubicBezTo>
                  <a:cubicBezTo>
                    <a:pt x="85600" y="107692"/>
                    <a:pt x="86000" y="107076"/>
                    <a:pt x="86000" y="106461"/>
                  </a:cubicBezTo>
                  <a:cubicBezTo>
                    <a:pt x="85600" y="106461"/>
                    <a:pt x="87200" y="105846"/>
                    <a:pt x="87200" y="105846"/>
                  </a:cubicBezTo>
                  <a:cubicBezTo>
                    <a:pt x="87600" y="105230"/>
                    <a:pt x="88000" y="104000"/>
                    <a:pt x="88400" y="103384"/>
                  </a:cubicBezTo>
                  <a:cubicBezTo>
                    <a:pt x="88800" y="102769"/>
                    <a:pt x="88800" y="102769"/>
                    <a:pt x="88800" y="102153"/>
                  </a:cubicBezTo>
                  <a:cubicBezTo>
                    <a:pt x="89200" y="100923"/>
                    <a:pt x="88400" y="101538"/>
                    <a:pt x="88400" y="100923"/>
                  </a:cubicBezTo>
                  <a:cubicBezTo>
                    <a:pt x="88400" y="100923"/>
                    <a:pt x="90400" y="100923"/>
                    <a:pt x="89200" y="99692"/>
                  </a:cubicBezTo>
                  <a:cubicBezTo>
                    <a:pt x="88800" y="99076"/>
                    <a:pt x="89200" y="99076"/>
                    <a:pt x="89600" y="99076"/>
                  </a:cubicBezTo>
                  <a:cubicBezTo>
                    <a:pt x="90000" y="99076"/>
                    <a:pt x="90000" y="98461"/>
                    <a:pt x="90400" y="97846"/>
                  </a:cubicBezTo>
                  <a:cubicBezTo>
                    <a:pt x="90800" y="97230"/>
                    <a:pt x="90800" y="96615"/>
                    <a:pt x="91200" y="96000"/>
                  </a:cubicBezTo>
                  <a:cubicBezTo>
                    <a:pt x="91200" y="96000"/>
                    <a:pt x="91200" y="94769"/>
                    <a:pt x="91200" y="94769"/>
                  </a:cubicBezTo>
                  <a:cubicBezTo>
                    <a:pt x="91600" y="94153"/>
                    <a:pt x="92000" y="94153"/>
                    <a:pt x="92400" y="93538"/>
                  </a:cubicBezTo>
                  <a:cubicBezTo>
                    <a:pt x="92800" y="92923"/>
                    <a:pt x="92400" y="92307"/>
                    <a:pt x="92400" y="92307"/>
                  </a:cubicBezTo>
                  <a:cubicBezTo>
                    <a:pt x="92400" y="91692"/>
                    <a:pt x="92800" y="91692"/>
                    <a:pt x="92800" y="91692"/>
                  </a:cubicBezTo>
                  <a:cubicBezTo>
                    <a:pt x="93200" y="91692"/>
                    <a:pt x="92800" y="90461"/>
                    <a:pt x="92800" y="90461"/>
                  </a:cubicBezTo>
                  <a:cubicBezTo>
                    <a:pt x="92800" y="90461"/>
                    <a:pt x="93600" y="91076"/>
                    <a:pt x="93600" y="90461"/>
                  </a:cubicBezTo>
                  <a:cubicBezTo>
                    <a:pt x="94400" y="89846"/>
                    <a:pt x="93600" y="89846"/>
                    <a:pt x="93200" y="89230"/>
                  </a:cubicBezTo>
                  <a:cubicBezTo>
                    <a:pt x="93200" y="89230"/>
                    <a:pt x="94400" y="88000"/>
                    <a:pt x="94400" y="88000"/>
                  </a:cubicBezTo>
                  <a:cubicBezTo>
                    <a:pt x="94000" y="89230"/>
                    <a:pt x="92800" y="87384"/>
                    <a:pt x="92400" y="86769"/>
                  </a:cubicBezTo>
                  <a:cubicBezTo>
                    <a:pt x="92400" y="86769"/>
                    <a:pt x="92000" y="87384"/>
                    <a:pt x="91600" y="87384"/>
                  </a:cubicBezTo>
                  <a:cubicBezTo>
                    <a:pt x="91200" y="88000"/>
                    <a:pt x="90800" y="86769"/>
                    <a:pt x="90400" y="87384"/>
                  </a:cubicBezTo>
                  <a:cubicBezTo>
                    <a:pt x="91200" y="86769"/>
                    <a:pt x="92000" y="86153"/>
                    <a:pt x="92400" y="85538"/>
                  </a:cubicBezTo>
                  <a:cubicBezTo>
                    <a:pt x="92800" y="84923"/>
                    <a:pt x="94000" y="84923"/>
                    <a:pt x="93200" y="83692"/>
                  </a:cubicBezTo>
                  <a:cubicBezTo>
                    <a:pt x="92400" y="83076"/>
                    <a:pt x="92000" y="82461"/>
                    <a:pt x="91200" y="81230"/>
                  </a:cubicBezTo>
                  <a:cubicBezTo>
                    <a:pt x="91200" y="80615"/>
                    <a:pt x="89200" y="81846"/>
                    <a:pt x="89200" y="80000"/>
                  </a:cubicBezTo>
                  <a:cubicBezTo>
                    <a:pt x="89200" y="81230"/>
                    <a:pt x="91200" y="81230"/>
                    <a:pt x="91600" y="81230"/>
                  </a:cubicBezTo>
                  <a:cubicBezTo>
                    <a:pt x="92000" y="81230"/>
                    <a:pt x="93200" y="83076"/>
                    <a:pt x="93600" y="81846"/>
                  </a:cubicBezTo>
                  <a:cubicBezTo>
                    <a:pt x="94000" y="80615"/>
                    <a:pt x="91600" y="79384"/>
                    <a:pt x="91600" y="78153"/>
                  </a:cubicBezTo>
                  <a:cubicBezTo>
                    <a:pt x="91200" y="76923"/>
                    <a:pt x="91200" y="74461"/>
                    <a:pt x="90400" y="73846"/>
                  </a:cubicBezTo>
                  <a:cubicBezTo>
                    <a:pt x="90000" y="72615"/>
                    <a:pt x="87600" y="72615"/>
                    <a:pt x="88400" y="70769"/>
                  </a:cubicBezTo>
                  <a:cubicBezTo>
                    <a:pt x="88800" y="69538"/>
                    <a:pt x="89200" y="68923"/>
                    <a:pt x="89600" y="68307"/>
                  </a:cubicBezTo>
                  <a:cubicBezTo>
                    <a:pt x="90400" y="67076"/>
                    <a:pt x="89600" y="67692"/>
                    <a:pt x="90000" y="67076"/>
                  </a:cubicBezTo>
                  <a:cubicBezTo>
                    <a:pt x="90000" y="66461"/>
                    <a:pt x="91200" y="67076"/>
                    <a:pt x="91200" y="67076"/>
                  </a:cubicBezTo>
                  <a:cubicBezTo>
                    <a:pt x="91600" y="66461"/>
                    <a:pt x="90800" y="65846"/>
                    <a:pt x="91600" y="65230"/>
                  </a:cubicBezTo>
                  <a:cubicBezTo>
                    <a:pt x="92400" y="65230"/>
                    <a:pt x="92800" y="64615"/>
                    <a:pt x="93200" y="64000"/>
                  </a:cubicBezTo>
                  <a:cubicBezTo>
                    <a:pt x="93600" y="64000"/>
                    <a:pt x="94000" y="64000"/>
                    <a:pt x="94000" y="64000"/>
                  </a:cubicBezTo>
                  <a:cubicBezTo>
                    <a:pt x="94400" y="64000"/>
                    <a:pt x="94000" y="64615"/>
                    <a:pt x="94400" y="64615"/>
                  </a:cubicBezTo>
                  <a:cubicBezTo>
                    <a:pt x="94800" y="65230"/>
                    <a:pt x="95200" y="63384"/>
                    <a:pt x="95200" y="62769"/>
                  </a:cubicBezTo>
                  <a:cubicBezTo>
                    <a:pt x="94400" y="61538"/>
                    <a:pt x="93600" y="62153"/>
                    <a:pt x="93200" y="62153"/>
                  </a:cubicBezTo>
                  <a:cubicBezTo>
                    <a:pt x="92400" y="62153"/>
                    <a:pt x="92000" y="60923"/>
                    <a:pt x="91200" y="61538"/>
                  </a:cubicBezTo>
                  <a:cubicBezTo>
                    <a:pt x="90800" y="61538"/>
                    <a:pt x="90400" y="62769"/>
                    <a:pt x="89600" y="62769"/>
                  </a:cubicBezTo>
                  <a:cubicBezTo>
                    <a:pt x="89200" y="63384"/>
                    <a:pt x="88400" y="63384"/>
                    <a:pt x="88000" y="62769"/>
                  </a:cubicBezTo>
                  <a:cubicBezTo>
                    <a:pt x="87600" y="62153"/>
                    <a:pt x="88400" y="60923"/>
                    <a:pt x="88000" y="60307"/>
                  </a:cubicBezTo>
                  <a:cubicBezTo>
                    <a:pt x="87200" y="59692"/>
                    <a:pt x="84000" y="59692"/>
                    <a:pt x="85200" y="56615"/>
                  </a:cubicBezTo>
                  <a:cubicBezTo>
                    <a:pt x="85600" y="56000"/>
                    <a:pt x="86000" y="56615"/>
                    <a:pt x="86800" y="56615"/>
                  </a:cubicBezTo>
                  <a:cubicBezTo>
                    <a:pt x="87200" y="56615"/>
                    <a:pt x="88000" y="56000"/>
                    <a:pt x="88400" y="55384"/>
                  </a:cubicBezTo>
                  <a:cubicBezTo>
                    <a:pt x="89200" y="53538"/>
                    <a:pt x="90400" y="52307"/>
                    <a:pt x="91600" y="51076"/>
                  </a:cubicBezTo>
                  <a:cubicBezTo>
                    <a:pt x="92000" y="49846"/>
                    <a:pt x="92400" y="49846"/>
                    <a:pt x="93200" y="49846"/>
                  </a:cubicBezTo>
                  <a:cubicBezTo>
                    <a:pt x="93200" y="50461"/>
                    <a:pt x="94400" y="50461"/>
                    <a:pt x="94400" y="51076"/>
                  </a:cubicBezTo>
                  <a:cubicBezTo>
                    <a:pt x="94000" y="51692"/>
                    <a:pt x="94000" y="52923"/>
                    <a:pt x="93600" y="53538"/>
                  </a:cubicBezTo>
                  <a:cubicBezTo>
                    <a:pt x="93200" y="53538"/>
                    <a:pt x="92400" y="54153"/>
                    <a:pt x="92400" y="54769"/>
                  </a:cubicBezTo>
                  <a:cubicBezTo>
                    <a:pt x="92400" y="55384"/>
                    <a:pt x="93600" y="55384"/>
                    <a:pt x="93600" y="55384"/>
                  </a:cubicBezTo>
                  <a:cubicBezTo>
                    <a:pt x="93600" y="55384"/>
                    <a:pt x="92000" y="57230"/>
                    <a:pt x="92400" y="57230"/>
                  </a:cubicBezTo>
                  <a:cubicBezTo>
                    <a:pt x="92800" y="57846"/>
                    <a:pt x="94800" y="54769"/>
                    <a:pt x="95200" y="54769"/>
                  </a:cubicBezTo>
                  <a:cubicBezTo>
                    <a:pt x="96000" y="54153"/>
                    <a:pt x="96800" y="53538"/>
                    <a:pt x="97600" y="53538"/>
                  </a:cubicBezTo>
                  <a:cubicBezTo>
                    <a:pt x="98400" y="53538"/>
                    <a:pt x="98400" y="53538"/>
                    <a:pt x="98800" y="52307"/>
                  </a:cubicBezTo>
                  <a:cubicBezTo>
                    <a:pt x="99600" y="51692"/>
                    <a:pt x="100800" y="51076"/>
                    <a:pt x="101600" y="49846"/>
                  </a:cubicBezTo>
                  <a:cubicBezTo>
                    <a:pt x="102000" y="49230"/>
                    <a:pt x="102800" y="47384"/>
                    <a:pt x="103600" y="47384"/>
                  </a:cubicBezTo>
                  <a:cubicBezTo>
                    <a:pt x="104000" y="46769"/>
                    <a:pt x="106400" y="49230"/>
                    <a:pt x="106400" y="47384"/>
                  </a:cubicBezTo>
                  <a:cubicBezTo>
                    <a:pt x="106400" y="46769"/>
                    <a:pt x="106000" y="46153"/>
                    <a:pt x="106400" y="45538"/>
                  </a:cubicBezTo>
                  <a:cubicBezTo>
                    <a:pt x="106800" y="45538"/>
                    <a:pt x="107200" y="45538"/>
                    <a:pt x="107600" y="45538"/>
                  </a:cubicBezTo>
                  <a:cubicBezTo>
                    <a:pt x="108400" y="45538"/>
                    <a:pt x="108000" y="44923"/>
                    <a:pt x="108400" y="44307"/>
                  </a:cubicBezTo>
                  <a:cubicBezTo>
                    <a:pt x="109200" y="43692"/>
                    <a:pt x="109600" y="44307"/>
                    <a:pt x="109600" y="43076"/>
                  </a:cubicBezTo>
                  <a:cubicBezTo>
                    <a:pt x="109600" y="41230"/>
                    <a:pt x="110800" y="43076"/>
                    <a:pt x="111200" y="43692"/>
                  </a:cubicBezTo>
                  <a:cubicBezTo>
                    <a:pt x="111200" y="42461"/>
                    <a:pt x="112400" y="42461"/>
                    <a:pt x="112400" y="41230"/>
                  </a:cubicBezTo>
                  <a:cubicBezTo>
                    <a:pt x="112400" y="40000"/>
                    <a:pt x="112800" y="38153"/>
                    <a:pt x="112400" y="36923"/>
                  </a:cubicBezTo>
                  <a:cubicBezTo>
                    <a:pt x="111600" y="35076"/>
                    <a:pt x="112000" y="35692"/>
                    <a:pt x="112800" y="34461"/>
                  </a:cubicBezTo>
                  <a:cubicBezTo>
                    <a:pt x="113600" y="33846"/>
                    <a:pt x="114000" y="33230"/>
                    <a:pt x="114800" y="33846"/>
                  </a:cubicBezTo>
                  <a:cubicBezTo>
                    <a:pt x="116000" y="34461"/>
                    <a:pt x="116000" y="34461"/>
                    <a:pt x="116400" y="32615"/>
                  </a:cubicBezTo>
                  <a:cubicBezTo>
                    <a:pt x="116800" y="31384"/>
                    <a:pt x="117600" y="30769"/>
                    <a:pt x="118000" y="28923"/>
                  </a:cubicBezTo>
                  <a:cubicBezTo>
                    <a:pt x="118000" y="27692"/>
                    <a:pt x="118400" y="26461"/>
                    <a:pt x="119200" y="25230"/>
                  </a:cubicBezTo>
                  <a:cubicBezTo>
                    <a:pt x="120000" y="24000"/>
                    <a:pt x="119200" y="24000"/>
                    <a:pt x="119200" y="22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5" name="Google Shape;1015;g90e2d1f501_0_5781"/>
            <p:cNvSpPr/>
            <p:nvPr/>
          </p:nvSpPr>
          <p:spPr>
            <a:xfrm>
              <a:off x="15747967" y="6357214"/>
              <a:ext cx="1464900" cy="63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3529"/>
                  </a:moveTo>
                  <a:cubicBezTo>
                    <a:pt x="764" y="40588"/>
                    <a:pt x="2292" y="44117"/>
                    <a:pt x="5350" y="45882"/>
                  </a:cubicBezTo>
                  <a:cubicBezTo>
                    <a:pt x="6878" y="47647"/>
                    <a:pt x="7643" y="49411"/>
                    <a:pt x="9171" y="51176"/>
                  </a:cubicBezTo>
                  <a:cubicBezTo>
                    <a:pt x="9936" y="54705"/>
                    <a:pt x="10700" y="60000"/>
                    <a:pt x="11464" y="63529"/>
                  </a:cubicBezTo>
                  <a:cubicBezTo>
                    <a:pt x="12229" y="65294"/>
                    <a:pt x="11464" y="65294"/>
                    <a:pt x="11464" y="67058"/>
                  </a:cubicBezTo>
                  <a:cubicBezTo>
                    <a:pt x="10700" y="67058"/>
                    <a:pt x="11464" y="68823"/>
                    <a:pt x="11464" y="70588"/>
                  </a:cubicBezTo>
                  <a:cubicBezTo>
                    <a:pt x="10700" y="75882"/>
                    <a:pt x="9936" y="75882"/>
                    <a:pt x="12229" y="79411"/>
                  </a:cubicBezTo>
                  <a:cubicBezTo>
                    <a:pt x="15286" y="81176"/>
                    <a:pt x="18343" y="79411"/>
                    <a:pt x="21401" y="82941"/>
                  </a:cubicBezTo>
                  <a:cubicBezTo>
                    <a:pt x="22929" y="86470"/>
                    <a:pt x="25987" y="91764"/>
                    <a:pt x="27515" y="95294"/>
                  </a:cubicBezTo>
                  <a:cubicBezTo>
                    <a:pt x="28280" y="97058"/>
                    <a:pt x="29044" y="100588"/>
                    <a:pt x="29808" y="104117"/>
                  </a:cubicBezTo>
                  <a:cubicBezTo>
                    <a:pt x="30573" y="107647"/>
                    <a:pt x="32866" y="105882"/>
                    <a:pt x="33630" y="105882"/>
                  </a:cubicBezTo>
                  <a:cubicBezTo>
                    <a:pt x="36687" y="105882"/>
                    <a:pt x="39745" y="105882"/>
                    <a:pt x="42802" y="105882"/>
                  </a:cubicBezTo>
                  <a:cubicBezTo>
                    <a:pt x="44331" y="105882"/>
                    <a:pt x="47388" y="105882"/>
                    <a:pt x="48917" y="107647"/>
                  </a:cubicBezTo>
                  <a:cubicBezTo>
                    <a:pt x="50445" y="109411"/>
                    <a:pt x="51210" y="112941"/>
                    <a:pt x="52738" y="112941"/>
                  </a:cubicBezTo>
                  <a:cubicBezTo>
                    <a:pt x="54267" y="114705"/>
                    <a:pt x="56560" y="116470"/>
                    <a:pt x="58089" y="116470"/>
                  </a:cubicBezTo>
                  <a:cubicBezTo>
                    <a:pt x="59617" y="114705"/>
                    <a:pt x="61146" y="120000"/>
                    <a:pt x="61910" y="118235"/>
                  </a:cubicBezTo>
                  <a:cubicBezTo>
                    <a:pt x="64968" y="114705"/>
                    <a:pt x="67261" y="111176"/>
                    <a:pt x="71082" y="109411"/>
                  </a:cubicBezTo>
                  <a:cubicBezTo>
                    <a:pt x="74140" y="109411"/>
                    <a:pt x="78726" y="111176"/>
                    <a:pt x="81019" y="107647"/>
                  </a:cubicBezTo>
                  <a:cubicBezTo>
                    <a:pt x="83312" y="104117"/>
                    <a:pt x="84076" y="98823"/>
                    <a:pt x="86369" y="97058"/>
                  </a:cubicBezTo>
                  <a:cubicBezTo>
                    <a:pt x="88662" y="95294"/>
                    <a:pt x="88662" y="93529"/>
                    <a:pt x="87133" y="90000"/>
                  </a:cubicBezTo>
                  <a:cubicBezTo>
                    <a:pt x="86369" y="88235"/>
                    <a:pt x="86369" y="84705"/>
                    <a:pt x="87898" y="82941"/>
                  </a:cubicBezTo>
                  <a:cubicBezTo>
                    <a:pt x="90191" y="77647"/>
                    <a:pt x="93248" y="88235"/>
                    <a:pt x="96305" y="81176"/>
                  </a:cubicBezTo>
                  <a:cubicBezTo>
                    <a:pt x="97070" y="79411"/>
                    <a:pt x="97834" y="77647"/>
                    <a:pt x="99363" y="77647"/>
                  </a:cubicBezTo>
                  <a:cubicBezTo>
                    <a:pt x="101656" y="75882"/>
                    <a:pt x="102420" y="77647"/>
                    <a:pt x="104713" y="74117"/>
                  </a:cubicBezTo>
                  <a:cubicBezTo>
                    <a:pt x="105477" y="72352"/>
                    <a:pt x="105477" y="67058"/>
                    <a:pt x="106242" y="67058"/>
                  </a:cubicBezTo>
                  <a:cubicBezTo>
                    <a:pt x="107770" y="65294"/>
                    <a:pt x="108535" y="65294"/>
                    <a:pt x="109299" y="65294"/>
                  </a:cubicBezTo>
                  <a:cubicBezTo>
                    <a:pt x="112356" y="63529"/>
                    <a:pt x="114649" y="61764"/>
                    <a:pt x="117707" y="63529"/>
                  </a:cubicBezTo>
                  <a:cubicBezTo>
                    <a:pt x="120000" y="63529"/>
                    <a:pt x="115414" y="51176"/>
                    <a:pt x="114649" y="51176"/>
                  </a:cubicBezTo>
                  <a:cubicBezTo>
                    <a:pt x="113885" y="49411"/>
                    <a:pt x="112356" y="47647"/>
                    <a:pt x="110828" y="49411"/>
                  </a:cubicBezTo>
                  <a:cubicBezTo>
                    <a:pt x="109299" y="49411"/>
                    <a:pt x="109299" y="52941"/>
                    <a:pt x="107770" y="51176"/>
                  </a:cubicBezTo>
                  <a:cubicBezTo>
                    <a:pt x="107006" y="49411"/>
                    <a:pt x="104713" y="47647"/>
                    <a:pt x="103949" y="49411"/>
                  </a:cubicBezTo>
                  <a:cubicBezTo>
                    <a:pt x="103184" y="52941"/>
                    <a:pt x="102420" y="51176"/>
                    <a:pt x="102420" y="47647"/>
                  </a:cubicBezTo>
                  <a:cubicBezTo>
                    <a:pt x="102420" y="44117"/>
                    <a:pt x="104713" y="37058"/>
                    <a:pt x="104713" y="33529"/>
                  </a:cubicBezTo>
                  <a:cubicBezTo>
                    <a:pt x="105477" y="30000"/>
                    <a:pt x="107770" y="24705"/>
                    <a:pt x="104713" y="24705"/>
                  </a:cubicBezTo>
                  <a:cubicBezTo>
                    <a:pt x="102420" y="24705"/>
                    <a:pt x="102420" y="26470"/>
                    <a:pt x="100127" y="24705"/>
                  </a:cubicBezTo>
                  <a:cubicBezTo>
                    <a:pt x="97834" y="22941"/>
                    <a:pt x="97070" y="22941"/>
                    <a:pt x="94777" y="26470"/>
                  </a:cubicBezTo>
                  <a:cubicBezTo>
                    <a:pt x="92484" y="30000"/>
                    <a:pt x="89426" y="31764"/>
                    <a:pt x="87133" y="33529"/>
                  </a:cubicBezTo>
                  <a:cubicBezTo>
                    <a:pt x="83312" y="35294"/>
                    <a:pt x="81783" y="33529"/>
                    <a:pt x="78726" y="33529"/>
                  </a:cubicBezTo>
                  <a:cubicBezTo>
                    <a:pt x="77197" y="31764"/>
                    <a:pt x="76433" y="31764"/>
                    <a:pt x="74904" y="30000"/>
                  </a:cubicBezTo>
                  <a:cubicBezTo>
                    <a:pt x="74140" y="30000"/>
                    <a:pt x="73375" y="26470"/>
                    <a:pt x="71847" y="26470"/>
                  </a:cubicBezTo>
                  <a:cubicBezTo>
                    <a:pt x="68789" y="24705"/>
                    <a:pt x="67261" y="21176"/>
                    <a:pt x="63439" y="19411"/>
                  </a:cubicBezTo>
                  <a:cubicBezTo>
                    <a:pt x="61910" y="19411"/>
                    <a:pt x="60382" y="21176"/>
                    <a:pt x="58853" y="22941"/>
                  </a:cubicBezTo>
                  <a:cubicBezTo>
                    <a:pt x="57324" y="24705"/>
                    <a:pt x="55796" y="22941"/>
                    <a:pt x="54267" y="21176"/>
                  </a:cubicBezTo>
                  <a:cubicBezTo>
                    <a:pt x="52738" y="19411"/>
                    <a:pt x="51974" y="19411"/>
                    <a:pt x="51974" y="14117"/>
                  </a:cubicBezTo>
                  <a:cubicBezTo>
                    <a:pt x="51210" y="10588"/>
                    <a:pt x="51210" y="10588"/>
                    <a:pt x="48917" y="8823"/>
                  </a:cubicBezTo>
                  <a:cubicBezTo>
                    <a:pt x="47388" y="7058"/>
                    <a:pt x="45859" y="5294"/>
                    <a:pt x="44331" y="5294"/>
                  </a:cubicBezTo>
                  <a:cubicBezTo>
                    <a:pt x="42802" y="5294"/>
                    <a:pt x="40509" y="0"/>
                    <a:pt x="39745" y="1764"/>
                  </a:cubicBezTo>
                  <a:cubicBezTo>
                    <a:pt x="38216" y="1764"/>
                    <a:pt x="35159" y="8823"/>
                    <a:pt x="34394" y="12352"/>
                  </a:cubicBezTo>
                  <a:cubicBezTo>
                    <a:pt x="34394" y="15882"/>
                    <a:pt x="36687" y="19411"/>
                    <a:pt x="35923" y="22941"/>
                  </a:cubicBezTo>
                  <a:cubicBezTo>
                    <a:pt x="35159" y="26470"/>
                    <a:pt x="32866" y="30000"/>
                    <a:pt x="31337" y="26470"/>
                  </a:cubicBezTo>
                  <a:cubicBezTo>
                    <a:pt x="29808" y="26470"/>
                    <a:pt x="29044" y="24705"/>
                    <a:pt x="28280" y="24705"/>
                  </a:cubicBezTo>
                  <a:cubicBezTo>
                    <a:pt x="27515" y="24705"/>
                    <a:pt x="26751" y="24705"/>
                    <a:pt x="25987" y="24705"/>
                  </a:cubicBezTo>
                  <a:cubicBezTo>
                    <a:pt x="23694" y="22941"/>
                    <a:pt x="23694" y="19411"/>
                    <a:pt x="21401" y="17647"/>
                  </a:cubicBezTo>
                  <a:cubicBezTo>
                    <a:pt x="19872" y="15882"/>
                    <a:pt x="17579" y="14117"/>
                    <a:pt x="16050" y="15882"/>
                  </a:cubicBezTo>
                  <a:cubicBezTo>
                    <a:pt x="13757" y="17647"/>
                    <a:pt x="12229" y="21176"/>
                    <a:pt x="9936" y="22941"/>
                  </a:cubicBezTo>
                  <a:cubicBezTo>
                    <a:pt x="8407" y="24705"/>
                    <a:pt x="6878" y="28235"/>
                    <a:pt x="5350" y="30000"/>
                  </a:cubicBezTo>
                  <a:cubicBezTo>
                    <a:pt x="3057" y="30000"/>
                    <a:pt x="1528" y="33529"/>
                    <a:pt x="0" y="3352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6" name="Google Shape;1016;g90e2d1f501_0_5781"/>
            <p:cNvSpPr/>
            <p:nvPr/>
          </p:nvSpPr>
          <p:spPr>
            <a:xfrm>
              <a:off x="12219302" y="5133964"/>
              <a:ext cx="585900" cy="100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190" y="27777"/>
                  </a:moveTo>
                  <a:cubicBezTo>
                    <a:pt x="114285" y="26666"/>
                    <a:pt x="118095" y="24444"/>
                    <a:pt x="116190" y="22222"/>
                  </a:cubicBezTo>
                  <a:cubicBezTo>
                    <a:pt x="114285" y="20000"/>
                    <a:pt x="116190" y="20000"/>
                    <a:pt x="116190" y="17777"/>
                  </a:cubicBezTo>
                  <a:cubicBezTo>
                    <a:pt x="116190" y="16666"/>
                    <a:pt x="114285" y="15555"/>
                    <a:pt x="114285" y="14444"/>
                  </a:cubicBezTo>
                  <a:cubicBezTo>
                    <a:pt x="112380" y="13333"/>
                    <a:pt x="114285" y="13333"/>
                    <a:pt x="114285" y="12222"/>
                  </a:cubicBezTo>
                  <a:cubicBezTo>
                    <a:pt x="112380" y="10000"/>
                    <a:pt x="112380" y="8888"/>
                    <a:pt x="108571" y="7777"/>
                  </a:cubicBezTo>
                  <a:cubicBezTo>
                    <a:pt x="104761" y="6666"/>
                    <a:pt x="100952" y="6666"/>
                    <a:pt x="97142" y="5555"/>
                  </a:cubicBezTo>
                  <a:cubicBezTo>
                    <a:pt x="93333" y="3333"/>
                    <a:pt x="89523" y="0"/>
                    <a:pt x="83809" y="1111"/>
                  </a:cubicBezTo>
                  <a:cubicBezTo>
                    <a:pt x="81904" y="1111"/>
                    <a:pt x="83809" y="4444"/>
                    <a:pt x="83809" y="5555"/>
                  </a:cubicBezTo>
                  <a:cubicBezTo>
                    <a:pt x="81904" y="8888"/>
                    <a:pt x="70476" y="6666"/>
                    <a:pt x="64761" y="5555"/>
                  </a:cubicBezTo>
                  <a:cubicBezTo>
                    <a:pt x="64761" y="7777"/>
                    <a:pt x="64761" y="8888"/>
                    <a:pt x="64761" y="11111"/>
                  </a:cubicBezTo>
                  <a:cubicBezTo>
                    <a:pt x="62857" y="11111"/>
                    <a:pt x="59047" y="10000"/>
                    <a:pt x="55238" y="11111"/>
                  </a:cubicBezTo>
                  <a:cubicBezTo>
                    <a:pt x="53333" y="11111"/>
                    <a:pt x="53333" y="12222"/>
                    <a:pt x="51428" y="13333"/>
                  </a:cubicBezTo>
                  <a:cubicBezTo>
                    <a:pt x="51428" y="14444"/>
                    <a:pt x="47619" y="15555"/>
                    <a:pt x="47619" y="16666"/>
                  </a:cubicBezTo>
                  <a:cubicBezTo>
                    <a:pt x="45714" y="17777"/>
                    <a:pt x="49523" y="20000"/>
                    <a:pt x="47619" y="20000"/>
                  </a:cubicBezTo>
                  <a:cubicBezTo>
                    <a:pt x="47619" y="21111"/>
                    <a:pt x="45714" y="21111"/>
                    <a:pt x="45714" y="22222"/>
                  </a:cubicBezTo>
                  <a:cubicBezTo>
                    <a:pt x="41904" y="23333"/>
                    <a:pt x="38095" y="25555"/>
                    <a:pt x="38095" y="27777"/>
                  </a:cubicBezTo>
                  <a:cubicBezTo>
                    <a:pt x="38095" y="30000"/>
                    <a:pt x="34285" y="27777"/>
                    <a:pt x="32380" y="30000"/>
                  </a:cubicBezTo>
                  <a:cubicBezTo>
                    <a:pt x="32380" y="32222"/>
                    <a:pt x="32380" y="34444"/>
                    <a:pt x="30476" y="36666"/>
                  </a:cubicBezTo>
                  <a:cubicBezTo>
                    <a:pt x="30476" y="38888"/>
                    <a:pt x="24761" y="40000"/>
                    <a:pt x="24761" y="42222"/>
                  </a:cubicBezTo>
                  <a:cubicBezTo>
                    <a:pt x="24761" y="43333"/>
                    <a:pt x="30476" y="45555"/>
                    <a:pt x="28571" y="46666"/>
                  </a:cubicBezTo>
                  <a:cubicBezTo>
                    <a:pt x="24761" y="48888"/>
                    <a:pt x="20952" y="47777"/>
                    <a:pt x="17142" y="48888"/>
                  </a:cubicBezTo>
                  <a:cubicBezTo>
                    <a:pt x="11428" y="50000"/>
                    <a:pt x="9523" y="53333"/>
                    <a:pt x="9523" y="56666"/>
                  </a:cubicBezTo>
                  <a:cubicBezTo>
                    <a:pt x="11428" y="58888"/>
                    <a:pt x="11428" y="61111"/>
                    <a:pt x="11428" y="63333"/>
                  </a:cubicBezTo>
                  <a:cubicBezTo>
                    <a:pt x="11428" y="66666"/>
                    <a:pt x="7619" y="67777"/>
                    <a:pt x="15238" y="70000"/>
                  </a:cubicBezTo>
                  <a:cubicBezTo>
                    <a:pt x="19047" y="72222"/>
                    <a:pt x="17142" y="73333"/>
                    <a:pt x="13333" y="74444"/>
                  </a:cubicBezTo>
                  <a:cubicBezTo>
                    <a:pt x="11428" y="75555"/>
                    <a:pt x="15238" y="80000"/>
                    <a:pt x="13333" y="82222"/>
                  </a:cubicBezTo>
                  <a:cubicBezTo>
                    <a:pt x="13333" y="84444"/>
                    <a:pt x="7619" y="84444"/>
                    <a:pt x="7619" y="86666"/>
                  </a:cubicBezTo>
                  <a:cubicBezTo>
                    <a:pt x="7619" y="87777"/>
                    <a:pt x="7619" y="92222"/>
                    <a:pt x="5714" y="92222"/>
                  </a:cubicBezTo>
                  <a:cubicBezTo>
                    <a:pt x="5714" y="92222"/>
                    <a:pt x="1904" y="91111"/>
                    <a:pt x="0" y="91111"/>
                  </a:cubicBezTo>
                  <a:cubicBezTo>
                    <a:pt x="0" y="95555"/>
                    <a:pt x="7619" y="96666"/>
                    <a:pt x="7619" y="100000"/>
                  </a:cubicBezTo>
                  <a:cubicBezTo>
                    <a:pt x="5714" y="101111"/>
                    <a:pt x="11428" y="106666"/>
                    <a:pt x="13333" y="107777"/>
                  </a:cubicBezTo>
                  <a:cubicBezTo>
                    <a:pt x="17142" y="110000"/>
                    <a:pt x="15238" y="111111"/>
                    <a:pt x="15238" y="113333"/>
                  </a:cubicBezTo>
                  <a:cubicBezTo>
                    <a:pt x="15238" y="114444"/>
                    <a:pt x="19047" y="116666"/>
                    <a:pt x="19047" y="118888"/>
                  </a:cubicBezTo>
                  <a:cubicBezTo>
                    <a:pt x="17142" y="120000"/>
                    <a:pt x="24761" y="118888"/>
                    <a:pt x="26666" y="120000"/>
                  </a:cubicBezTo>
                  <a:cubicBezTo>
                    <a:pt x="30476" y="120000"/>
                    <a:pt x="28571" y="118888"/>
                    <a:pt x="28571" y="116666"/>
                  </a:cubicBezTo>
                  <a:cubicBezTo>
                    <a:pt x="28571" y="111111"/>
                    <a:pt x="43809" y="115555"/>
                    <a:pt x="45714" y="112222"/>
                  </a:cubicBezTo>
                  <a:cubicBezTo>
                    <a:pt x="47619" y="108888"/>
                    <a:pt x="49523" y="105555"/>
                    <a:pt x="51428" y="102222"/>
                  </a:cubicBezTo>
                  <a:cubicBezTo>
                    <a:pt x="51428" y="100000"/>
                    <a:pt x="51428" y="97777"/>
                    <a:pt x="49523" y="96666"/>
                  </a:cubicBezTo>
                  <a:cubicBezTo>
                    <a:pt x="47619" y="94444"/>
                    <a:pt x="49523" y="94444"/>
                    <a:pt x="53333" y="93333"/>
                  </a:cubicBezTo>
                  <a:cubicBezTo>
                    <a:pt x="55238" y="93333"/>
                    <a:pt x="60952" y="92222"/>
                    <a:pt x="60952" y="91111"/>
                  </a:cubicBezTo>
                  <a:cubicBezTo>
                    <a:pt x="60952" y="91111"/>
                    <a:pt x="60952" y="90000"/>
                    <a:pt x="60952" y="90000"/>
                  </a:cubicBezTo>
                  <a:cubicBezTo>
                    <a:pt x="62857" y="90000"/>
                    <a:pt x="66666" y="90000"/>
                    <a:pt x="66666" y="88888"/>
                  </a:cubicBezTo>
                  <a:cubicBezTo>
                    <a:pt x="66666" y="87777"/>
                    <a:pt x="64761" y="87777"/>
                    <a:pt x="64761" y="86666"/>
                  </a:cubicBezTo>
                  <a:cubicBezTo>
                    <a:pt x="66666" y="86666"/>
                    <a:pt x="68571" y="85555"/>
                    <a:pt x="68571" y="85555"/>
                  </a:cubicBezTo>
                  <a:cubicBezTo>
                    <a:pt x="72380" y="83333"/>
                    <a:pt x="70476" y="82222"/>
                    <a:pt x="66666" y="81111"/>
                  </a:cubicBezTo>
                  <a:cubicBezTo>
                    <a:pt x="62857" y="78888"/>
                    <a:pt x="55238" y="77777"/>
                    <a:pt x="55238" y="73333"/>
                  </a:cubicBezTo>
                  <a:cubicBezTo>
                    <a:pt x="55238" y="71111"/>
                    <a:pt x="55238" y="68888"/>
                    <a:pt x="57142" y="66666"/>
                  </a:cubicBezTo>
                  <a:cubicBezTo>
                    <a:pt x="59047" y="64444"/>
                    <a:pt x="59047" y="64444"/>
                    <a:pt x="57142" y="62222"/>
                  </a:cubicBezTo>
                  <a:cubicBezTo>
                    <a:pt x="55238" y="62222"/>
                    <a:pt x="62857" y="58888"/>
                    <a:pt x="62857" y="58888"/>
                  </a:cubicBezTo>
                  <a:cubicBezTo>
                    <a:pt x="66666" y="56666"/>
                    <a:pt x="68571" y="54444"/>
                    <a:pt x="74285" y="53333"/>
                  </a:cubicBezTo>
                  <a:cubicBezTo>
                    <a:pt x="80000" y="52222"/>
                    <a:pt x="89523" y="48888"/>
                    <a:pt x="93333" y="45555"/>
                  </a:cubicBezTo>
                  <a:cubicBezTo>
                    <a:pt x="97142" y="42222"/>
                    <a:pt x="87619" y="40000"/>
                    <a:pt x="95238" y="38888"/>
                  </a:cubicBezTo>
                  <a:cubicBezTo>
                    <a:pt x="99047" y="37777"/>
                    <a:pt x="97142" y="37777"/>
                    <a:pt x="95238" y="35555"/>
                  </a:cubicBezTo>
                  <a:cubicBezTo>
                    <a:pt x="95238" y="34444"/>
                    <a:pt x="100952" y="33333"/>
                    <a:pt x="102857" y="33333"/>
                  </a:cubicBezTo>
                  <a:cubicBezTo>
                    <a:pt x="106666" y="31111"/>
                    <a:pt x="108571" y="30000"/>
                    <a:pt x="110476" y="32222"/>
                  </a:cubicBezTo>
                  <a:cubicBezTo>
                    <a:pt x="112380" y="32222"/>
                    <a:pt x="114285" y="31111"/>
                    <a:pt x="114285" y="31111"/>
                  </a:cubicBezTo>
                  <a:cubicBezTo>
                    <a:pt x="116190" y="31111"/>
                    <a:pt x="118095" y="31111"/>
                    <a:pt x="120000" y="31111"/>
                  </a:cubicBezTo>
                  <a:cubicBezTo>
                    <a:pt x="120000" y="30000"/>
                    <a:pt x="118095" y="30000"/>
                    <a:pt x="116190" y="27777"/>
                  </a:cubicBezTo>
                  <a:cubicBezTo>
                    <a:pt x="114285" y="26666"/>
                    <a:pt x="116190" y="28888"/>
                    <a:pt x="116190" y="2777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7" name="Google Shape;1017;g90e2d1f501_0_5781"/>
            <p:cNvSpPr/>
            <p:nvPr/>
          </p:nvSpPr>
          <p:spPr>
            <a:xfrm>
              <a:off x="12649239" y="5057512"/>
              <a:ext cx="5031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84285"/>
                  </a:moveTo>
                  <a:cubicBezTo>
                    <a:pt x="115555" y="81428"/>
                    <a:pt x="108888" y="80000"/>
                    <a:pt x="104444" y="78571"/>
                  </a:cubicBezTo>
                  <a:cubicBezTo>
                    <a:pt x="97777" y="75714"/>
                    <a:pt x="106666" y="75714"/>
                    <a:pt x="108888" y="72857"/>
                  </a:cubicBezTo>
                  <a:cubicBezTo>
                    <a:pt x="108888" y="72857"/>
                    <a:pt x="100000" y="64285"/>
                    <a:pt x="97777" y="62857"/>
                  </a:cubicBezTo>
                  <a:cubicBezTo>
                    <a:pt x="97777" y="62857"/>
                    <a:pt x="102222" y="61428"/>
                    <a:pt x="102222" y="61428"/>
                  </a:cubicBezTo>
                  <a:cubicBezTo>
                    <a:pt x="102222" y="60000"/>
                    <a:pt x="97777" y="55714"/>
                    <a:pt x="97777" y="54285"/>
                  </a:cubicBezTo>
                  <a:cubicBezTo>
                    <a:pt x="97777" y="52857"/>
                    <a:pt x="100000" y="52857"/>
                    <a:pt x="100000" y="51428"/>
                  </a:cubicBezTo>
                  <a:cubicBezTo>
                    <a:pt x="102222" y="50000"/>
                    <a:pt x="97777" y="47142"/>
                    <a:pt x="97777" y="45714"/>
                  </a:cubicBezTo>
                  <a:cubicBezTo>
                    <a:pt x="93333" y="42857"/>
                    <a:pt x="88888" y="40000"/>
                    <a:pt x="93333" y="37142"/>
                  </a:cubicBezTo>
                  <a:cubicBezTo>
                    <a:pt x="95555" y="35714"/>
                    <a:pt x="100000" y="34285"/>
                    <a:pt x="100000" y="32857"/>
                  </a:cubicBezTo>
                  <a:cubicBezTo>
                    <a:pt x="102222" y="30000"/>
                    <a:pt x="97777" y="28571"/>
                    <a:pt x="97777" y="27142"/>
                  </a:cubicBezTo>
                  <a:cubicBezTo>
                    <a:pt x="95555" y="25714"/>
                    <a:pt x="80000" y="21428"/>
                    <a:pt x="84444" y="18571"/>
                  </a:cubicBezTo>
                  <a:cubicBezTo>
                    <a:pt x="84444" y="18571"/>
                    <a:pt x="88888" y="17142"/>
                    <a:pt x="88888" y="17142"/>
                  </a:cubicBezTo>
                  <a:cubicBezTo>
                    <a:pt x="88888" y="17142"/>
                    <a:pt x="82222" y="14285"/>
                    <a:pt x="86666" y="14285"/>
                  </a:cubicBezTo>
                  <a:cubicBezTo>
                    <a:pt x="93333" y="14285"/>
                    <a:pt x="97777" y="7142"/>
                    <a:pt x="91111" y="4285"/>
                  </a:cubicBezTo>
                  <a:cubicBezTo>
                    <a:pt x="88888" y="2857"/>
                    <a:pt x="84444" y="2857"/>
                    <a:pt x="82222" y="1428"/>
                  </a:cubicBezTo>
                  <a:cubicBezTo>
                    <a:pt x="80000" y="0"/>
                    <a:pt x="77777" y="0"/>
                    <a:pt x="75555" y="0"/>
                  </a:cubicBezTo>
                  <a:cubicBezTo>
                    <a:pt x="71111" y="1428"/>
                    <a:pt x="68888" y="0"/>
                    <a:pt x="64444" y="1428"/>
                  </a:cubicBezTo>
                  <a:cubicBezTo>
                    <a:pt x="62222" y="2857"/>
                    <a:pt x="57777" y="5714"/>
                    <a:pt x="55555" y="7142"/>
                  </a:cubicBezTo>
                  <a:cubicBezTo>
                    <a:pt x="55555" y="8571"/>
                    <a:pt x="55555" y="14285"/>
                    <a:pt x="53333" y="14285"/>
                  </a:cubicBezTo>
                  <a:cubicBezTo>
                    <a:pt x="51111" y="15714"/>
                    <a:pt x="48888" y="17142"/>
                    <a:pt x="46666" y="18571"/>
                  </a:cubicBezTo>
                  <a:cubicBezTo>
                    <a:pt x="44444" y="18571"/>
                    <a:pt x="40000" y="15714"/>
                    <a:pt x="37777" y="15714"/>
                  </a:cubicBezTo>
                  <a:cubicBezTo>
                    <a:pt x="35555" y="15714"/>
                    <a:pt x="33333" y="17142"/>
                    <a:pt x="31111" y="17142"/>
                  </a:cubicBezTo>
                  <a:cubicBezTo>
                    <a:pt x="24444" y="18571"/>
                    <a:pt x="20000" y="17142"/>
                    <a:pt x="15555" y="14285"/>
                  </a:cubicBezTo>
                  <a:cubicBezTo>
                    <a:pt x="15555" y="12857"/>
                    <a:pt x="11111" y="10000"/>
                    <a:pt x="8888" y="10000"/>
                  </a:cubicBezTo>
                  <a:cubicBezTo>
                    <a:pt x="6666" y="10000"/>
                    <a:pt x="2222" y="12857"/>
                    <a:pt x="0" y="12857"/>
                  </a:cubicBezTo>
                  <a:cubicBezTo>
                    <a:pt x="4444" y="15714"/>
                    <a:pt x="11111" y="18571"/>
                    <a:pt x="17777" y="20000"/>
                  </a:cubicBezTo>
                  <a:cubicBezTo>
                    <a:pt x="20000" y="20000"/>
                    <a:pt x="24444" y="21428"/>
                    <a:pt x="26666" y="22857"/>
                  </a:cubicBezTo>
                  <a:cubicBezTo>
                    <a:pt x="28888" y="24285"/>
                    <a:pt x="28888" y="25714"/>
                    <a:pt x="31111" y="27142"/>
                  </a:cubicBezTo>
                  <a:cubicBezTo>
                    <a:pt x="31111" y="28571"/>
                    <a:pt x="28888" y="28571"/>
                    <a:pt x="31111" y="30000"/>
                  </a:cubicBezTo>
                  <a:cubicBezTo>
                    <a:pt x="31111" y="31428"/>
                    <a:pt x="35555" y="32857"/>
                    <a:pt x="33333" y="34285"/>
                  </a:cubicBezTo>
                  <a:cubicBezTo>
                    <a:pt x="33333" y="35714"/>
                    <a:pt x="31111" y="37142"/>
                    <a:pt x="33333" y="38571"/>
                  </a:cubicBezTo>
                  <a:cubicBezTo>
                    <a:pt x="33333" y="38571"/>
                    <a:pt x="35555" y="41428"/>
                    <a:pt x="35555" y="41428"/>
                  </a:cubicBezTo>
                  <a:cubicBezTo>
                    <a:pt x="33333" y="42857"/>
                    <a:pt x="33333" y="45714"/>
                    <a:pt x="33333" y="47142"/>
                  </a:cubicBezTo>
                  <a:cubicBezTo>
                    <a:pt x="33333" y="47142"/>
                    <a:pt x="37777" y="51428"/>
                    <a:pt x="37777" y="51428"/>
                  </a:cubicBezTo>
                  <a:cubicBezTo>
                    <a:pt x="40000" y="52857"/>
                    <a:pt x="44444" y="54285"/>
                    <a:pt x="46666" y="54285"/>
                  </a:cubicBezTo>
                  <a:cubicBezTo>
                    <a:pt x="48888" y="55714"/>
                    <a:pt x="48888" y="57142"/>
                    <a:pt x="48888" y="58571"/>
                  </a:cubicBezTo>
                  <a:cubicBezTo>
                    <a:pt x="48888" y="60000"/>
                    <a:pt x="51111" y="61428"/>
                    <a:pt x="51111" y="62857"/>
                  </a:cubicBezTo>
                  <a:cubicBezTo>
                    <a:pt x="51111" y="64285"/>
                    <a:pt x="46666" y="62857"/>
                    <a:pt x="44444" y="62857"/>
                  </a:cubicBezTo>
                  <a:cubicBezTo>
                    <a:pt x="42222" y="62857"/>
                    <a:pt x="35555" y="68571"/>
                    <a:pt x="35555" y="70000"/>
                  </a:cubicBezTo>
                  <a:cubicBezTo>
                    <a:pt x="33333" y="71428"/>
                    <a:pt x="31111" y="71428"/>
                    <a:pt x="28888" y="72857"/>
                  </a:cubicBezTo>
                  <a:cubicBezTo>
                    <a:pt x="26666" y="74285"/>
                    <a:pt x="24444" y="75714"/>
                    <a:pt x="22222" y="77142"/>
                  </a:cubicBezTo>
                  <a:cubicBezTo>
                    <a:pt x="20000" y="77142"/>
                    <a:pt x="8888" y="82857"/>
                    <a:pt x="8888" y="81428"/>
                  </a:cubicBezTo>
                  <a:cubicBezTo>
                    <a:pt x="8888" y="84285"/>
                    <a:pt x="4444" y="85714"/>
                    <a:pt x="4444" y="88571"/>
                  </a:cubicBezTo>
                  <a:cubicBezTo>
                    <a:pt x="6666" y="91428"/>
                    <a:pt x="4444" y="95714"/>
                    <a:pt x="8888" y="95714"/>
                  </a:cubicBezTo>
                  <a:cubicBezTo>
                    <a:pt x="11111" y="95714"/>
                    <a:pt x="8888" y="102857"/>
                    <a:pt x="8888" y="104285"/>
                  </a:cubicBezTo>
                  <a:cubicBezTo>
                    <a:pt x="8888" y="107142"/>
                    <a:pt x="4444" y="110000"/>
                    <a:pt x="8888" y="111428"/>
                  </a:cubicBezTo>
                  <a:cubicBezTo>
                    <a:pt x="8888" y="111428"/>
                    <a:pt x="17777" y="112857"/>
                    <a:pt x="15555" y="114285"/>
                  </a:cubicBezTo>
                  <a:cubicBezTo>
                    <a:pt x="15555" y="114285"/>
                    <a:pt x="11111" y="115714"/>
                    <a:pt x="11111" y="115714"/>
                  </a:cubicBezTo>
                  <a:cubicBezTo>
                    <a:pt x="15555" y="115714"/>
                    <a:pt x="15555" y="112857"/>
                    <a:pt x="17777" y="112857"/>
                  </a:cubicBezTo>
                  <a:cubicBezTo>
                    <a:pt x="22222" y="111428"/>
                    <a:pt x="17777" y="118571"/>
                    <a:pt x="17777" y="118571"/>
                  </a:cubicBezTo>
                  <a:cubicBezTo>
                    <a:pt x="17777" y="118571"/>
                    <a:pt x="24444" y="114285"/>
                    <a:pt x="24444" y="114285"/>
                  </a:cubicBezTo>
                  <a:cubicBezTo>
                    <a:pt x="26666" y="112857"/>
                    <a:pt x="24444" y="118571"/>
                    <a:pt x="24444" y="118571"/>
                  </a:cubicBezTo>
                  <a:cubicBezTo>
                    <a:pt x="31111" y="120000"/>
                    <a:pt x="44444" y="115714"/>
                    <a:pt x="51111" y="114285"/>
                  </a:cubicBezTo>
                  <a:cubicBezTo>
                    <a:pt x="60000" y="112857"/>
                    <a:pt x="68888" y="112857"/>
                    <a:pt x="80000" y="111428"/>
                  </a:cubicBezTo>
                  <a:cubicBezTo>
                    <a:pt x="86666" y="105714"/>
                    <a:pt x="95555" y="101428"/>
                    <a:pt x="102222" y="97142"/>
                  </a:cubicBezTo>
                  <a:cubicBezTo>
                    <a:pt x="106666" y="94285"/>
                    <a:pt x="120000" y="88571"/>
                    <a:pt x="117777" y="84285"/>
                  </a:cubicBezTo>
                  <a:cubicBezTo>
                    <a:pt x="115555" y="81428"/>
                    <a:pt x="120000" y="88571"/>
                    <a:pt x="117777" y="8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8" name="Google Shape;1018;g90e2d1f501_0_5781"/>
            <p:cNvSpPr/>
            <p:nvPr/>
          </p:nvSpPr>
          <p:spPr>
            <a:xfrm>
              <a:off x="11929492" y="4965128"/>
              <a:ext cx="1194300" cy="100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875" y="113271"/>
                  </a:moveTo>
                  <a:cubicBezTo>
                    <a:pt x="31875" y="113271"/>
                    <a:pt x="32812" y="109906"/>
                    <a:pt x="32812" y="108785"/>
                  </a:cubicBezTo>
                  <a:cubicBezTo>
                    <a:pt x="32812" y="106542"/>
                    <a:pt x="33750" y="105420"/>
                    <a:pt x="35625" y="104299"/>
                  </a:cubicBezTo>
                  <a:cubicBezTo>
                    <a:pt x="37500" y="102056"/>
                    <a:pt x="35625" y="98691"/>
                    <a:pt x="35625" y="97570"/>
                  </a:cubicBezTo>
                  <a:cubicBezTo>
                    <a:pt x="35625" y="94205"/>
                    <a:pt x="39375" y="94205"/>
                    <a:pt x="36562" y="91962"/>
                  </a:cubicBezTo>
                  <a:cubicBezTo>
                    <a:pt x="34687" y="89719"/>
                    <a:pt x="33750" y="89719"/>
                    <a:pt x="34687" y="86355"/>
                  </a:cubicBezTo>
                  <a:cubicBezTo>
                    <a:pt x="35625" y="84112"/>
                    <a:pt x="34687" y="81869"/>
                    <a:pt x="34687" y="79626"/>
                  </a:cubicBezTo>
                  <a:cubicBezTo>
                    <a:pt x="33750" y="76261"/>
                    <a:pt x="32812" y="72897"/>
                    <a:pt x="35625" y="70654"/>
                  </a:cubicBezTo>
                  <a:cubicBezTo>
                    <a:pt x="36562" y="69532"/>
                    <a:pt x="38437" y="69532"/>
                    <a:pt x="39375" y="68411"/>
                  </a:cubicBezTo>
                  <a:cubicBezTo>
                    <a:pt x="40312" y="68411"/>
                    <a:pt x="41250" y="69532"/>
                    <a:pt x="42187" y="68411"/>
                  </a:cubicBezTo>
                  <a:cubicBezTo>
                    <a:pt x="43125" y="66168"/>
                    <a:pt x="42187" y="65046"/>
                    <a:pt x="41250" y="63925"/>
                  </a:cubicBezTo>
                  <a:cubicBezTo>
                    <a:pt x="41250" y="61682"/>
                    <a:pt x="43125" y="60560"/>
                    <a:pt x="44062" y="58317"/>
                  </a:cubicBezTo>
                  <a:cubicBezTo>
                    <a:pt x="44062" y="57196"/>
                    <a:pt x="45000" y="53831"/>
                    <a:pt x="45000" y="51588"/>
                  </a:cubicBezTo>
                  <a:cubicBezTo>
                    <a:pt x="45000" y="49345"/>
                    <a:pt x="48750" y="49345"/>
                    <a:pt x="47812" y="48224"/>
                  </a:cubicBezTo>
                  <a:cubicBezTo>
                    <a:pt x="47812" y="45981"/>
                    <a:pt x="49687" y="44859"/>
                    <a:pt x="50625" y="42616"/>
                  </a:cubicBezTo>
                  <a:cubicBezTo>
                    <a:pt x="52500" y="40373"/>
                    <a:pt x="52500" y="41495"/>
                    <a:pt x="52500" y="38130"/>
                  </a:cubicBezTo>
                  <a:cubicBezTo>
                    <a:pt x="51562" y="37009"/>
                    <a:pt x="55312" y="31401"/>
                    <a:pt x="56250" y="31401"/>
                  </a:cubicBezTo>
                  <a:cubicBezTo>
                    <a:pt x="57187" y="30280"/>
                    <a:pt x="60000" y="31401"/>
                    <a:pt x="60937" y="31401"/>
                  </a:cubicBezTo>
                  <a:cubicBezTo>
                    <a:pt x="60937" y="29158"/>
                    <a:pt x="60937" y="28037"/>
                    <a:pt x="60937" y="25794"/>
                  </a:cubicBezTo>
                  <a:cubicBezTo>
                    <a:pt x="63750" y="26915"/>
                    <a:pt x="65625" y="26915"/>
                    <a:pt x="67500" y="28037"/>
                  </a:cubicBezTo>
                  <a:cubicBezTo>
                    <a:pt x="71250" y="28037"/>
                    <a:pt x="69375" y="23551"/>
                    <a:pt x="70312" y="21308"/>
                  </a:cubicBezTo>
                  <a:cubicBezTo>
                    <a:pt x="70312" y="21308"/>
                    <a:pt x="72187" y="21308"/>
                    <a:pt x="73125" y="21308"/>
                  </a:cubicBezTo>
                  <a:cubicBezTo>
                    <a:pt x="74062" y="20186"/>
                    <a:pt x="75937" y="17943"/>
                    <a:pt x="76875" y="20186"/>
                  </a:cubicBezTo>
                  <a:cubicBezTo>
                    <a:pt x="78750" y="21308"/>
                    <a:pt x="78750" y="23551"/>
                    <a:pt x="80625" y="24672"/>
                  </a:cubicBezTo>
                  <a:cubicBezTo>
                    <a:pt x="81562" y="24672"/>
                    <a:pt x="83437" y="24672"/>
                    <a:pt x="84375" y="24672"/>
                  </a:cubicBezTo>
                  <a:cubicBezTo>
                    <a:pt x="85312" y="24672"/>
                    <a:pt x="86250" y="23551"/>
                    <a:pt x="88125" y="23551"/>
                  </a:cubicBezTo>
                  <a:cubicBezTo>
                    <a:pt x="89062" y="23551"/>
                    <a:pt x="90000" y="25794"/>
                    <a:pt x="91875" y="25794"/>
                  </a:cubicBezTo>
                  <a:cubicBezTo>
                    <a:pt x="91875" y="24672"/>
                    <a:pt x="95625" y="22429"/>
                    <a:pt x="95625" y="22429"/>
                  </a:cubicBezTo>
                  <a:cubicBezTo>
                    <a:pt x="95625" y="19065"/>
                    <a:pt x="95625" y="17943"/>
                    <a:pt x="96562" y="15700"/>
                  </a:cubicBezTo>
                  <a:cubicBezTo>
                    <a:pt x="97500" y="14579"/>
                    <a:pt x="99375" y="12336"/>
                    <a:pt x="100312" y="12336"/>
                  </a:cubicBezTo>
                  <a:cubicBezTo>
                    <a:pt x="101250" y="12336"/>
                    <a:pt x="102187" y="12336"/>
                    <a:pt x="103125" y="12336"/>
                  </a:cubicBezTo>
                  <a:cubicBezTo>
                    <a:pt x="104062" y="12336"/>
                    <a:pt x="104062" y="11214"/>
                    <a:pt x="105000" y="11214"/>
                  </a:cubicBezTo>
                  <a:cubicBezTo>
                    <a:pt x="105937" y="11214"/>
                    <a:pt x="107812" y="13457"/>
                    <a:pt x="108750" y="13457"/>
                  </a:cubicBezTo>
                  <a:cubicBezTo>
                    <a:pt x="110625" y="14579"/>
                    <a:pt x="111562" y="15700"/>
                    <a:pt x="111562" y="19065"/>
                  </a:cubicBezTo>
                  <a:cubicBezTo>
                    <a:pt x="113437" y="19065"/>
                    <a:pt x="118125" y="15700"/>
                    <a:pt x="116250" y="13457"/>
                  </a:cubicBezTo>
                  <a:cubicBezTo>
                    <a:pt x="118125" y="14579"/>
                    <a:pt x="113437" y="14579"/>
                    <a:pt x="112500" y="14579"/>
                  </a:cubicBezTo>
                  <a:cubicBezTo>
                    <a:pt x="117187" y="13457"/>
                    <a:pt x="110625" y="10093"/>
                    <a:pt x="109687" y="11214"/>
                  </a:cubicBezTo>
                  <a:cubicBezTo>
                    <a:pt x="110625" y="10093"/>
                    <a:pt x="111562" y="11214"/>
                    <a:pt x="111562" y="11214"/>
                  </a:cubicBezTo>
                  <a:cubicBezTo>
                    <a:pt x="113437" y="11214"/>
                    <a:pt x="115312" y="11214"/>
                    <a:pt x="116250" y="10093"/>
                  </a:cubicBezTo>
                  <a:cubicBezTo>
                    <a:pt x="117187" y="10093"/>
                    <a:pt x="120000" y="7850"/>
                    <a:pt x="119062" y="6728"/>
                  </a:cubicBezTo>
                  <a:cubicBezTo>
                    <a:pt x="117187" y="5607"/>
                    <a:pt x="114375" y="4485"/>
                    <a:pt x="111562" y="3364"/>
                  </a:cubicBezTo>
                  <a:cubicBezTo>
                    <a:pt x="110625" y="2242"/>
                    <a:pt x="109687" y="4485"/>
                    <a:pt x="108750" y="5607"/>
                  </a:cubicBezTo>
                  <a:cubicBezTo>
                    <a:pt x="108750" y="5607"/>
                    <a:pt x="106875" y="8971"/>
                    <a:pt x="106875" y="7850"/>
                  </a:cubicBezTo>
                  <a:cubicBezTo>
                    <a:pt x="106875" y="7850"/>
                    <a:pt x="106875" y="6728"/>
                    <a:pt x="106875" y="5607"/>
                  </a:cubicBezTo>
                  <a:cubicBezTo>
                    <a:pt x="106875" y="5607"/>
                    <a:pt x="105000" y="5607"/>
                    <a:pt x="105000" y="5607"/>
                  </a:cubicBezTo>
                  <a:cubicBezTo>
                    <a:pt x="105937" y="4485"/>
                    <a:pt x="107812" y="5607"/>
                    <a:pt x="107812" y="4485"/>
                  </a:cubicBezTo>
                  <a:cubicBezTo>
                    <a:pt x="107812" y="4485"/>
                    <a:pt x="105000" y="4485"/>
                    <a:pt x="105000" y="4485"/>
                  </a:cubicBezTo>
                  <a:cubicBezTo>
                    <a:pt x="105000" y="3364"/>
                    <a:pt x="108750" y="3364"/>
                    <a:pt x="108750" y="2242"/>
                  </a:cubicBezTo>
                  <a:cubicBezTo>
                    <a:pt x="107812" y="1121"/>
                    <a:pt x="102187" y="0"/>
                    <a:pt x="103125" y="2242"/>
                  </a:cubicBezTo>
                  <a:cubicBezTo>
                    <a:pt x="104062" y="3364"/>
                    <a:pt x="104062" y="3364"/>
                    <a:pt x="103125" y="4485"/>
                  </a:cubicBezTo>
                  <a:cubicBezTo>
                    <a:pt x="102187" y="5607"/>
                    <a:pt x="100312" y="7850"/>
                    <a:pt x="99375" y="7850"/>
                  </a:cubicBezTo>
                  <a:cubicBezTo>
                    <a:pt x="98437" y="7850"/>
                    <a:pt x="99375" y="3364"/>
                    <a:pt x="99375" y="3364"/>
                  </a:cubicBezTo>
                  <a:cubicBezTo>
                    <a:pt x="99375" y="2242"/>
                    <a:pt x="94687" y="10093"/>
                    <a:pt x="93750" y="10093"/>
                  </a:cubicBezTo>
                  <a:cubicBezTo>
                    <a:pt x="90937" y="10093"/>
                    <a:pt x="93750" y="5607"/>
                    <a:pt x="94687" y="4485"/>
                  </a:cubicBezTo>
                  <a:cubicBezTo>
                    <a:pt x="95625" y="4485"/>
                    <a:pt x="96562" y="2242"/>
                    <a:pt x="96562" y="2242"/>
                  </a:cubicBezTo>
                  <a:cubicBezTo>
                    <a:pt x="95625" y="1121"/>
                    <a:pt x="93750" y="0"/>
                    <a:pt x="93750" y="1121"/>
                  </a:cubicBezTo>
                  <a:cubicBezTo>
                    <a:pt x="93750" y="1121"/>
                    <a:pt x="94687" y="2242"/>
                    <a:pt x="94687" y="2242"/>
                  </a:cubicBezTo>
                  <a:cubicBezTo>
                    <a:pt x="94687" y="2242"/>
                    <a:pt x="92812" y="2242"/>
                    <a:pt x="91875" y="2242"/>
                  </a:cubicBezTo>
                  <a:cubicBezTo>
                    <a:pt x="90937" y="3364"/>
                    <a:pt x="91875" y="2242"/>
                    <a:pt x="90937" y="1121"/>
                  </a:cubicBezTo>
                  <a:cubicBezTo>
                    <a:pt x="90937" y="1121"/>
                    <a:pt x="89062" y="3364"/>
                    <a:pt x="89062" y="3364"/>
                  </a:cubicBezTo>
                  <a:cubicBezTo>
                    <a:pt x="89062" y="4485"/>
                    <a:pt x="90937" y="5607"/>
                    <a:pt x="90000" y="5607"/>
                  </a:cubicBezTo>
                  <a:cubicBezTo>
                    <a:pt x="89062" y="5607"/>
                    <a:pt x="89062" y="5607"/>
                    <a:pt x="89062" y="5607"/>
                  </a:cubicBezTo>
                  <a:cubicBezTo>
                    <a:pt x="88125" y="5607"/>
                    <a:pt x="88125" y="6728"/>
                    <a:pt x="88125" y="7850"/>
                  </a:cubicBezTo>
                  <a:cubicBezTo>
                    <a:pt x="89062" y="5607"/>
                    <a:pt x="85312" y="6728"/>
                    <a:pt x="85312" y="6728"/>
                  </a:cubicBezTo>
                  <a:cubicBezTo>
                    <a:pt x="85312" y="6728"/>
                    <a:pt x="87187" y="5607"/>
                    <a:pt x="87187" y="4485"/>
                  </a:cubicBezTo>
                  <a:cubicBezTo>
                    <a:pt x="87187" y="5607"/>
                    <a:pt x="83437" y="6728"/>
                    <a:pt x="82500" y="6728"/>
                  </a:cubicBezTo>
                  <a:cubicBezTo>
                    <a:pt x="81562" y="6728"/>
                    <a:pt x="85312" y="10093"/>
                    <a:pt x="85312" y="10093"/>
                  </a:cubicBezTo>
                  <a:cubicBezTo>
                    <a:pt x="85312" y="10093"/>
                    <a:pt x="84375" y="12336"/>
                    <a:pt x="84375" y="12336"/>
                  </a:cubicBezTo>
                  <a:cubicBezTo>
                    <a:pt x="84375" y="12336"/>
                    <a:pt x="81562" y="8971"/>
                    <a:pt x="81562" y="8971"/>
                  </a:cubicBezTo>
                  <a:cubicBezTo>
                    <a:pt x="81562" y="8971"/>
                    <a:pt x="79687" y="12336"/>
                    <a:pt x="79687" y="8971"/>
                  </a:cubicBezTo>
                  <a:cubicBezTo>
                    <a:pt x="78750" y="7850"/>
                    <a:pt x="75937" y="10093"/>
                    <a:pt x="75000" y="8971"/>
                  </a:cubicBezTo>
                  <a:cubicBezTo>
                    <a:pt x="75937" y="10093"/>
                    <a:pt x="78750" y="10093"/>
                    <a:pt x="78750" y="11214"/>
                  </a:cubicBezTo>
                  <a:cubicBezTo>
                    <a:pt x="78750" y="11214"/>
                    <a:pt x="77812" y="11214"/>
                    <a:pt x="77812" y="12336"/>
                  </a:cubicBezTo>
                  <a:cubicBezTo>
                    <a:pt x="77812" y="13457"/>
                    <a:pt x="78750" y="13457"/>
                    <a:pt x="78750" y="14579"/>
                  </a:cubicBezTo>
                  <a:cubicBezTo>
                    <a:pt x="78750" y="14579"/>
                    <a:pt x="75937" y="13457"/>
                    <a:pt x="75937" y="12336"/>
                  </a:cubicBezTo>
                  <a:cubicBezTo>
                    <a:pt x="75000" y="12336"/>
                    <a:pt x="75000" y="13457"/>
                    <a:pt x="75000" y="14579"/>
                  </a:cubicBezTo>
                  <a:cubicBezTo>
                    <a:pt x="74062" y="14579"/>
                    <a:pt x="74062" y="13457"/>
                    <a:pt x="74062" y="12336"/>
                  </a:cubicBezTo>
                  <a:cubicBezTo>
                    <a:pt x="74062" y="12336"/>
                    <a:pt x="72187" y="14579"/>
                    <a:pt x="72187" y="14579"/>
                  </a:cubicBezTo>
                  <a:cubicBezTo>
                    <a:pt x="71250" y="15700"/>
                    <a:pt x="73125" y="15700"/>
                    <a:pt x="73125" y="16822"/>
                  </a:cubicBezTo>
                  <a:cubicBezTo>
                    <a:pt x="73125" y="16822"/>
                    <a:pt x="71250" y="16822"/>
                    <a:pt x="71250" y="16822"/>
                  </a:cubicBezTo>
                  <a:cubicBezTo>
                    <a:pt x="70312" y="15700"/>
                    <a:pt x="71250" y="14579"/>
                    <a:pt x="71250" y="13457"/>
                  </a:cubicBezTo>
                  <a:cubicBezTo>
                    <a:pt x="71250" y="13457"/>
                    <a:pt x="68437" y="15700"/>
                    <a:pt x="68437" y="15700"/>
                  </a:cubicBezTo>
                  <a:cubicBezTo>
                    <a:pt x="68437" y="15700"/>
                    <a:pt x="68437" y="15700"/>
                    <a:pt x="69375" y="15700"/>
                  </a:cubicBezTo>
                  <a:cubicBezTo>
                    <a:pt x="68437" y="15700"/>
                    <a:pt x="67500" y="17943"/>
                    <a:pt x="67500" y="17943"/>
                  </a:cubicBezTo>
                  <a:cubicBezTo>
                    <a:pt x="66562" y="16822"/>
                    <a:pt x="68437" y="15700"/>
                    <a:pt x="67500" y="15700"/>
                  </a:cubicBezTo>
                  <a:cubicBezTo>
                    <a:pt x="66562" y="14579"/>
                    <a:pt x="65625" y="14579"/>
                    <a:pt x="65625" y="13457"/>
                  </a:cubicBezTo>
                  <a:cubicBezTo>
                    <a:pt x="65625" y="13457"/>
                    <a:pt x="67500" y="13457"/>
                    <a:pt x="67500" y="13457"/>
                  </a:cubicBezTo>
                  <a:cubicBezTo>
                    <a:pt x="67500" y="12336"/>
                    <a:pt x="64687" y="11214"/>
                    <a:pt x="63750" y="11214"/>
                  </a:cubicBezTo>
                  <a:cubicBezTo>
                    <a:pt x="63750" y="12336"/>
                    <a:pt x="64687" y="14579"/>
                    <a:pt x="64687" y="14579"/>
                  </a:cubicBezTo>
                  <a:cubicBezTo>
                    <a:pt x="64687" y="14579"/>
                    <a:pt x="60937" y="15700"/>
                    <a:pt x="61875" y="15700"/>
                  </a:cubicBezTo>
                  <a:cubicBezTo>
                    <a:pt x="61875" y="15700"/>
                    <a:pt x="63750" y="15700"/>
                    <a:pt x="63750" y="15700"/>
                  </a:cubicBezTo>
                  <a:cubicBezTo>
                    <a:pt x="63750" y="15700"/>
                    <a:pt x="62812" y="15700"/>
                    <a:pt x="62812" y="15700"/>
                  </a:cubicBezTo>
                  <a:cubicBezTo>
                    <a:pt x="63750" y="17943"/>
                    <a:pt x="65625" y="15700"/>
                    <a:pt x="64687" y="15700"/>
                  </a:cubicBezTo>
                  <a:cubicBezTo>
                    <a:pt x="65625" y="16822"/>
                    <a:pt x="64687" y="17943"/>
                    <a:pt x="64687" y="17943"/>
                  </a:cubicBezTo>
                  <a:cubicBezTo>
                    <a:pt x="64687" y="19065"/>
                    <a:pt x="62812" y="16822"/>
                    <a:pt x="62812" y="16822"/>
                  </a:cubicBezTo>
                  <a:cubicBezTo>
                    <a:pt x="61875" y="16822"/>
                    <a:pt x="61875" y="15700"/>
                    <a:pt x="60937" y="15700"/>
                  </a:cubicBezTo>
                  <a:cubicBezTo>
                    <a:pt x="60937" y="15700"/>
                    <a:pt x="60000" y="17943"/>
                    <a:pt x="59062" y="16822"/>
                  </a:cubicBezTo>
                  <a:cubicBezTo>
                    <a:pt x="59062" y="15700"/>
                    <a:pt x="56250" y="17943"/>
                    <a:pt x="56250" y="17943"/>
                  </a:cubicBezTo>
                  <a:cubicBezTo>
                    <a:pt x="56250" y="17943"/>
                    <a:pt x="56250" y="21308"/>
                    <a:pt x="56250" y="21308"/>
                  </a:cubicBezTo>
                  <a:cubicBezTo>
                    <a:pt x="56250" y="22429"/>
                    <a:pt x="57187" y="19065"/>
                    <a:pt x="58125" y="20186"/>
                  </a:cubicBezTo>
                  <a:cubicBezTo>
                    <a:pt x="58125" y="20186"/>
                    <a:pt x="60000" y="21308"/>
                    <a:pt x="60000" y="20186"/>
                  </a:cubicBezTo>
                  <a:cubicBezTo>
                    <a:pt x="60000" y="21308"/>
                    <a:pt x="59062" y="21308"/>
                    <a:pt x="59062" y="22429"/>
                  </a:cubicBezTo>
                  <a:cubicBezTo>
                    <a:pt x="58125" y="22429"/>
                    <a:pt x="59062" y="24672"/>
                    <a:pt x="58125" y="24672"/>
                  </a:cubicBezTo>
                  <a:cubicBezTo>
                    <a:pt x="58125" y="25794"/>
                    <a:pt x="57187" y="23551"/>
                    <a:pt x="57187" y="23551"/>
                  </a:cubicBezTo>
                  <a:cubicBezTo>
                    <a:pt x="56250" y="23551"/>
                    <a:pt x="56250" y="25794"/>
                    <a:pt x="55312" y="25794"/>
                  </a:cubicBezTo>
                  <a:cubicBezTo>
                    <a:pt x="55312" y="25794"/>
                    <a:pt x="55312" y="23551"/>
                    <a:pt x="55312" y="23551"/>
                  </a:cubicBezTo>
                  <a:cubicBezTo>
                    <a:pt x="54375" y="23551"/>
                    <a:pt x="54375" y="24672"/>
                    <a:pt x="53437" y="24672"/>
                  </a:cubicBezTo>
                  <a:cubicBezTo>
                    <a:pt x="53437" y="24672"/>
                    <a:pt x="53437" y="22429"/>
                    <a:pt x="53437" y="22429"/>
                  </a:cubicBezTo>
                  <a:cubicBezTo>
                    <a:pt x="53437" y="21308"/>
                    <a:pt x="52500" y="24672"/>
                    <a:pt x="51562" y="24672"/>
                  </a:cubicBezTo>
                  <a:cubicBezTo>
                    <a:pt x="49687" y="25794"/>
                    <a:pt x="52500" y="19065"/>
                    <a:pt x="52500" y="19065"/>
                  </a:cubicBezTo>
                  <a:cubicBezTo>
                    <a:pt x="51562" y="19065"/>
                    <a:pt x="49687" y="20186"/>
                    <a:pt x="49687" y="20186"/>
                  </a:cubicBezTo>
                  <a:cubicBezTo>
                    <a:pt x="48750" y="21308"/>
                    <a:pt x="50625" y="22429"/>
                    <a:pt x="50625" y="22429"/>
                  </a:cubicBezTo>
                  <a:cubicBezTo>
                    <a:pt x="49687" y="22429"/>
                    <a:pt x="49687" y="22429"/>
                    <a:pt x="48750" y="22429"/>
                  </a:cubicBezTo>
                  <a:cubicBezTo>
                    <a:pt x="48750" y="22429"/>
                    <a:pt x="48750" y="23551"/>
                    <a:pt x="47812" y="24672"/>
                  </a:cubicBezTo>
                  <a:cubicBezTo>
                    <a:pt x="48750" y="23551"/>
                    <a:pt x="44062" y="23551"/>
                    <a:pt x="45937" y="24672"/>
                  </a:cubicBezTo>
                  <a:cubicBezTo>
                    <a:pt x="45937" y="25794"/>
                    <a:pt x="47812" y="24672"/>
                    <a:pt x="47812" y="24672"/>
                  </a:cubicBezTo>
                  <a:cubicBezTo>
                    <a:pt x="47812" y="24672"/>
                    <a:pt x="46875" y="25794"/>
                    <a:pt x="47812" y="25794"/>
                  </a:cubicBezTo>
                  <a:cubicBezTo>
                    <a:pt x="47812" y="25794"/>
                    <a:pt x="48750" y="25794"/>
                    <a:pt x="48750" y="24672"/>
                  </a:cubicBezTo>
                  <a:cubicBezTo>
                    <a:pt x="48750" y="24672"/>
                    <a:pt x="48750" y="26915"/>
                    <a:pt x="47812" y="26915"/>
                  </a:cubicBezTo>
                  <a:cubicBezTo>
                    <a:pt x="46875" y="26915"/>
                    <a:pt x="46875" y="25794"/>
                    <a:pt x="45937" y="25794"/>
                  </a:cubicBezTo>
                  <a:cubicBezTo>
                    <a:pt x="45000" y="26915"/>
                    <a:pt x="45000" y="29158"/>
                    <a:pt x="44062" y="29158"/>
                  </a:cubicBezTo>
                  <a:cubicBezTo>
                    <a:pt x="44062" y="29158"/>
                    <a:pt x="41250" y="29158"/>
                    <a:pt x="41250" y="29158"/>
                  </a:cubicBezTo>
                  <a:cubicBezTo>
                    <a:pt x="41250" y="32523"/>
                    <a:pt x="47812" y="28037"/>
                    <a:pt x="47812" y="28037"/>
                  </a:cubicBezTo>
                  <a:cubicBezTo>
                    <a:pt x="48750" y="28037"/>
                    <a:pt x="49687" y="26915"/>
                    <a:pt x="50625" y="28037"/>
                  </a:cubicBezTo>
                  <a:cubicBezTo>
                    <a:pt x="52500" y="28037"/>
                    <a:pt x="51562" y="25794"/>
                    <a:pt x="50625" y="25794"/>
                  </a:cubicBezTo>
                  <a:cubicBezTo>
                    <a:pt x="51562" y="25794"/>
                    <a:pt x="51562" y="25794"/>
                    <a:pt x="51562" y="25794"/>
                  </a:cubicBezTo>
                  <a:cubicBezTo>
                    <a:pt x="52500" y="28037"/>
                    <a:pt x="53437" y="25794"/>
                    <a:pt x="54375" y="25794"/>
                  </a:cubicBezTo>
                  <a:cubicBezTo>
                    <a:pt x="53437" y="25794"/>
                    <a:pt x="53437" y="28037"/>
                    <a:pt x="52500" y="28037"/>
                  </a:cubicBezTo>
                  <a:cubicBezTo>
                    <a:pt x="53437" y="28037"/>
                    <a:pt x="54375" y="28037"/>
                    <a:pt x="54375" y="28037"/>
                  </a:cubicBezTo>
                  <a:cubicBezTo>
                    <a:pt x="54375" y="28037"/>
                    <a:pt x="52500" y="29158"/>
                    <a:pt x="52500" y="30280"/>
                  </a:cubicBezTo>
                  <a:cubicBezTo>
                    <a:pt x="52500" y="30280"/>
                    <a:pt x="57187" y="28037"/>
                    <a:pt x="57187" y="29158"/>
                  </a:cubicBezTo>
                  <a:cubicBezTo>
                    <a:pt x="56250" y="30280"/>
                    <a:pt x="53437" y="29158"/>
                    <a:pt x="53437" y="31401"/>
                  </a:cubicBezTo>
                  <a:cubicBezTo>
                    <a:pt x="52500" y="34766"/>
                    <a:pt x="50625" y="30280"/>
                    <a:pt x="50625" y="30280"/>
                  </a:cubicBezTo>
                  <a:cubicBezTo>
                    <a:pt x="50625" y="29158"/>
                    <a:pt x="50625" y="32523"/>
                    <a:pt x="50625" y="32523"/>
                  </a:cubicBezTo>
                  <a:cubicBezTo>
                    <a:pt x="50625" y="32523"/>
                    <a:pt x="49687" y="30280"/>
                    <a:pt x="48750" y="30280"/>
                  </a:cubicBezTo>
                  <a:cubicBezTo>
                    <a:pt x="47812" y="31401"/>
                    <a:pt x="45937" y="33644"/>
                    <a:pt x="45937" y="34766"/>
                  </a:cubicBezTo>
                  <a:cubicBezTo>
                    <a:pt x="45937" y="34766"/>
                    <a:pt x="47812" y="33644"/>
                    <a:pt x="47812" y="33644"/>
                  </a:cubicBezTo>
                  <a:cubicBezTo>
                    <a:pt x="47812" y="34766"/>
                    <a:pt x="49687" y="33644"/>
                    <a:pt x="49687" y="34766"/>
                  </a:cubicBezTo>
                  <a:cubicBezTo>
                    <a:pt x="49687" y="33644"/>
                    <a:pt x="46875" y="34766"/>
                    <a:pt x="46875" y="35887"/>
                  </a:cubicBezTo>
                  <a:cubicBezTo>
                    <a:pt x="47812" y="37009"/>
                    <a:pt x="50625" y="34766"/>
                    <a:pt x="49687" y="37009"/>
                  </a:cubicBezTo>
                  <a:cubicBezTo>
                    <a:pt x="50625" y="34766"/>
                    <a:pt x="44062" y="38130"/>
                    <a:pt x="44062" y="38130"/>
                  </a:cubicBezTo>
                  <a:cubicBezTo>
                    <a:pt x="44062" y="37009"/>
                    <a:pt x="49687" y="39252"/>
                    <a:pt x="48750" y="39252"/>
                  </a:cubicBezTo>
                  <a:cubicBezTo>
                    <a:pt x="47812" y="40373"/>
                    <a:pt x="46875" y="38130"/>
                    <a:pt x="45937" y="39252"/>
                  </a:cubicBezTo>
                  <a:cubicBezTo>
                    <a:pt x="45937" y="39252"/>
                    <a:pt x="45937" y="39252"/>
                    <a:pt x="45937" y="39252"/>
                  </a:cubicBezTo>
                  <a:cubicBezTo>
                    <a:pt x="45937" y="40373"/>
                    <a:pt x="43125" y="38130"/>
                    <a:pt x="42187" y="40373"/>
                  </a:cubicBezTo>
                  <a:cubicBezTo>
                    <a:pt x="42187" y="40373"/>
                    <a:pt x="45000" y="40373"/>
                    <a:pt x="45000" y="40373"/>
                  </a:cubicBezTo>
                  <a:cubicBezTo>
                    <a:pt x="43125" y="42616"/>
                    <a:pt x="41250" y="40373"/>
                    <a:pt x="42187" y="43738"/>
                  </a:cubicBezTo>
                  <a:cubicBezTo>
                    <a:pt x="42187" y="43738"/>
                    <a:pt x="40312" y="44859"/>
                    <a:pt x="40312" y="44859"/>
                  </a:cubicBezTo>
                  <a:cubicBezTo>
                    <a:pt x="39375" y="45981"/>
                    <a:pt x="39375" y="45981"/>
                    <a:pt x="39375" y="45981"/>
                  </a:cubicBezTo>
                  <a:cubicBezTo>
                    <a:pt x="39375" y="47102"/>
                    <a:pt x="38437" y="47102"/>
                    <a:pt x="38437" y="47102"/>
                  </a:cubicBezTo>
                  <a:cubicBezTo>
                    <a:pt x="38437" y="48224"/>
                    <a:pt x="39375" y="47102"/>
                    <a:pt x="39375" y="47102"/>
                  </a:cubicBezTo>
                  <a:cubicBezTo>
                    <a:pt x="40312" y="47102"/>
                    <a:pt x="39375" y="48224"/>
                    <a:pt x="39375" y="48224"/>
                  </a:cubicBezTo>
                  <a:cubicBezTo>
                    <a:pt x="40312" y="48224"/>
                    <a:pt x="42187" y="49345"/>
                    <a:pt x="43125" y="48224"/>
                  </a:cubicBezTo>
                  <a:cubicBezTo>
                    <a:pt x="41250" y="49345"/>
                    <a:pt x="41250" y="49345"/>
                    <a:pt x="39375" y="49345"/>
                  </a:cubicBezTo>
                  <a:cubicBezTo>
                    <a:pt x="38437" y="49345"/>
                    <a:pt x="35625" y="49345"/>
                    <a:pt x="35625" y="50467"/>
                  </a:cubicBezTo>
                  <a:cubicBezTo>
                    <a:pt x="35625" y="50467"/>
                    <a:pt x="36562" y="50467"/>
                    <a:pt x="36562" y="50467"/>
                  </a:cubicBezTo>
                  <a:cubicBezTo>
                    <a:pt x="36562" y="50467"/>
                    <a:pt x="35625" y="51588"/>
                    <a:pt x="35625" y="51588"/>
                  </a:cubicBezTo>
                  <a:cubicBezTo>
                    <a:pt x="35625" y="51588"/>
                    <a:pt x="37500" y="50467"/>
                    <a:pt x="37500" y="51588"/>
                  </a:cubicBezTo>
                  <a:cubicBezTo>
                    <a:pt x="37500" y="51588"/>
                    <a:pt x="35625" y="53831"/>
                    <a:pt x="35625" y="53831"/>
                  </a:cubicBezTo>
                  <a:cubicBezTo>
                    <a:pt x="35625" y="53831"/>
                    <a:pt x="36562" y="53831"/>
                    <a:pt x="36562" y="54953"/>
                  </a:cubicBezTo>
                  <a:cubicBezTo>
                    <a:pt x="36562" y="54953"/>
                    <a:pt x="34687" y="54953"/>
                    <a:pt x="34687" y="54953"/>
                  </a:cubicBezTo>
                  <a:cubicBezTo>
                    <a:pt x="34687" y="54953"/>
                    <a:pt x="36562" y="56074"/>
                    <a:pt x="36562" y="56074"/>
                  </a:cubicBezTo>
                  <a:cubicBezTo>
                    <a:pt x="35625" y="56074"/>
                    <a:pt x="34687" y="56074"/>
                    <a:pt x="34687" y="56074"/>
                  </a:cubicBezTo>
                  <a:cubicBezTo>
                    <a:pt x="34687" y="57196"/>
                    <a:pt x="35625" y="58317"/>
                    <a:pt x="36562" y="58317"/>
                  </a:cubicBezTo>
                  <a:cubicBezTo>
                    <a:pt x="34687" y="58317"/>
                    <a:pt x="32812" y="58317"/>
                    <a:pt x="31875" y="60560"/>
                  </a:cubicBezTo>
                  <a:cubicBezTo>
                    <a:pt x="31875" y="61682"/>
                    <a:pt x="28125" y="60560"/>
                    <a:pt x="28125" y="60560"/>
                  </a:cubicBezTo>
                  <a:cubicBezTo>
                    <a:pt x="28125" y="63925"/>
                    <a:pt x="33750" y="60560"/>
                    <a:pt x="34687" y="60560"/>
                  </a:cubicBezTo>
                  <a:cubicBezTo>
                    <a:pt x="33750" y="60560"/>
                    <a:pt x="32812" y="62803"/>
                    <a:pt x="32812" y="62803"/>
                  </a:cubicBezTo>
                  <a:cubicBezTo>
                    <a:pt x="30000" y="62803"/>
                    <a:pt x="31875" y="63925"/>
                    <a:pt x="30937" y="65046"/>
                  </a:cubicBezTo>
                  <a:cubicBezTo>
                    <a:pt x="30000" y="66168"/>
                    <a:pt x="28125" y="63925"/>
                    <a:pt x="27187" y="65046"/>
                  </a:cubicBezTo>
                  <a:cubicBezTo>
                    <a:pt x="27187" y="66168"/>
                    <a:pt x="24375" y="68411"/>
                    <a:pt x="24375" y="68411"/>
                  </a:cubicBezTo>
                  <a:cubicBezTo>
                    <a:pt x="24375" y="69532"/>
                    <a:pt x="25312" y="69532"/>
                    <a:pt x="25312" y="69532"/>
                  </a:cubicBezTo>
                  <a:cubicBezTo>
                    <a:pt x="25312" y="70654"/>
                    <a:pt x="22500" y="70654"/>
                    <a:pt x="22500" y="70654"/>
                  </a:cubicBezTo>
                  <a:cubicBezTo>
                    <a:pt x="22500" y="70654"/>
                    <a:pt x="23437" y="71775"/>
                    <a:pt x="23437" y="72897"/>
                  </a:cubicBezTo>
                  <a:cubicBezTo>
                    <a:pt x="23437" y="74018"/>
                    <a:pt x="25312" y="72897"/>
                    <a:pt x="26250" y="72897"/>
                  </a:cubicBezTo>
                  <a:cubicBezTo>
                    <a:pt x="27187" y="71775"/>
                    <a:pt x="28125" y="72897"/>
                    <a:pt x="29062" y="71775"/>
                  </a:cubicBezTo>
                  <a:cubicBezTo>
                    <a:pt x="29062" y="71775"/>
                    <a:pt x="28125" y="70654"/>
                    <a:pt x="28125" y="69532"/>
                  </a:cubicBezTo>
                  <a:cubicBezTo>
                    <a:pt x="28125" y="69532"/>
                    <a:pt x="30000" y="70654"/>
                    <a:pt x="30937" y="71775"/>
                  </a:cubicBezTo>
                  <a:cubicBezTo>
                    <a:pt x="30937" y="71775"/>
                    <a:pt x="28125" y="74018"/>
                    <a:pt x="28125" y="74018"/>
                  </a:cubicBezTo>
                  <a:cubicBezTo>
                    <a:pt x="27187" y="74018"/>
                    <a:pt x="26250" y="75140"/>
                    <a:pt x="26250" y="74018"/>
                  </a:cubicBezTo>
                  <a:cubicBezTo>
                    <a:pt x="25312" y="72897"/>
                    <a:pt x="24375" y="75140"/>
                    <a:pt x="23437" y="75140"/>
                  </a:cubicBezTo>
                  <a:cubicBezTo>
                    <a:pt x="22500" y="74018"/>
                    <a:pt x="22500" y="70654"/>
                    <a:pt x="21562" y="74018"/>
                  </a:cubicBezTo>
                  <a:cubicBezTo>
                    <a:pt x="19687" y="78504"/>
                    <a:pt x="18750" y="72897"/>
                    <a:pt x="19687" y="72897"/>
                  </a:cubicBezTo>
                  <a:cubicBezTo>
                    <a:pt x="17812" y="72897"/>
                    <a:pt x="19687" y="77383"/>
                    <a:pt x="17812" y="76261"/>
                  </a:cubicBezTo>
                  <a:cubicBezTo>
                    <a:pt x="14062" y="76261"/>
                    <a:pt x="16875" y="78504"/>
                    <a:pt x="15937" y="79626"/>
                  </a:cubicBezTo>
                  <a:cubicBezTo>
                    <a:pt x="15000" y="79626"/>
                    <a:pt x="15000" y="77383"/>
                    <a:pt x="15000" y="77383"/>
                  </a:cubicBezTo>
                  <a:cubicBezTo>
                    <a:pt x="13125" y="77383"/>
                    <a:pt x="11250" y="78504"/>
                    <a:pt x="10312" y="79626"/>
                  </a:cubicBezTo>
                  <a:cubicBezTo>
                    <a:pt x="10312" y="80747"/>
                    <a:pt x="14062" y="80747"/>
                    <a:pt x="15000" y="80747"/>
                  </a:cubicBezTo>
                  <a:cubicBezTo>
                    <a:pt x="15000" y="80747"/>
                    <a:pt x="17812" y="79626"/>
                    <a:pt x="17812" y="79626"/>
                  </a:cubicBezTo>
                  <a:cubicBezTo>
                    <a:pt x="18750" y="80747"/>
                    <a:pt x="14062" y="80747"/>
                    <a:pt x="14062" y="80747"/>
                  </a:cubicBezTo>
                  <a:cubicBezTo>
                    <a:pt x="13125" y="80747"/>
                    <a:pt x="13125" y="81869"/>
                    <a:pt x="12187" y="81869"/>
                  </a:cubicBezTo>
                  <a:cubicBezTo>
                    <a:pt x="11250" y="81869"/>
                    <a:pt x="10312" y="81869"/>
                    <a:pt x="9375" y="81869"/>
                  </a:cubicBezTo>
                  <a:cubicBezTo>
                    <a:pt x="7500" y="80747"/>
                    <a:pt x="6562" y="81869"/>
                    <a:pt x="8437" y="82990"/>
                  </a:cubicBezTo>
                  <a:cubicBezTo>
                    <a:pt x="9375" y="82990"/>
                    <a:pt x="11250" y="82990"/>
                    <a:pt x="11250" y="85233"/>
                  </a:cubicBezTo>
                  <a:cubicBezTo>
                    <a:pt x="11250" y="85233"/>
                    <a:pt x="10312" y="87476"/>
                    <a:pt x="10312" y="86355"/>
                  </a:cubicBezTo>
                  <a:cubicBezTo>
                    <a:pt x="9375" y="86355"/>
                    <a:pt x="11250" y="84112"/>
                    <a:pt x="9375" y="82990"/>
                  </a:cubicBezTo>
                  <a:cubicBezTo>
                    <a:pt x="6562" y="82990"/>
                    <a:pt x="8437" y="84112"/>
                    <a:pt x="7500" y="85233"/>
                  </a:cubicBezTo>
                  <a:cubicBezTo>
                    <a:pt x="7500" y="85233"/>
                    <a:pt x="7500" y="81869"/>
                    <a:pt x="6562" y="81869"/>
                  </a:cubicBezTo>
                  <a:cubicBezTo>
                    <a:pt x="6562" y="80747"/>
                    <a:pt x="4687" y="87476"/>
                    <a:pt x="5625" y="86355"/>
                  </a:cubicBezTo>
                  <a:cubicBezTo>
                    <a:pt x="4687" y="86355"/>
                    <a:pt x="4687" y="84112"/>
                    <a:pt x="4687" y="84112"/>
                  </a:cubicBezTo>
                  <a:cubicBezTo>
                    <a:pt x="3750" y="84112"/>
                    <a:pt x="3750" y="86355"/>
                    <a:pt x="3750" y="86355"/>
                  </a:cubicBezTo>
                  <a:cubicBezTo>
                    <a:pt x="2812" y="87476"/>
                    <a:pt x="937" y="86355"/>
                    <a:pt x="937" y="87476"/>
                  </a:cubicBezTo>
                  <a:cubicBezTo>
                    <a:pt x="937" y="88598"/>
                    <a:pt x="0" y="89719"/>
                    <a:pt x="937" y="89719"/>
                  </a:cubicBezTo>
                  <a:cubicBezTo>
                    <a:pt x="1875" y="89719"/>
                    <a:pt x="2812" y="89719"/>
                    <a:pt x="3750" y="90841"/>
                  </a:cubicBezTo>
                  <a:cubicBezTo>
                    <a:pt x="3750" y="90841"/>
                    <a:pt x="0" y="91962"/>
                    <a:pt x="937" y="93084"/>
                  </a:cubicBezTo>
                  <a:cubicBezTo>
                    <a:pt x="937" y="94205"/>
                    <a:pt x="2812" y="94205"/>
                    <a:pt x="2812" y="94205"/>
                  </a:cubicBezTo>
                  <a:cubicBezTo>
                    <a:pt x="2812" y="94205"/>
                    <a:pt x="5625" y="93084"/>
                    <a:pt x="5625" y="94205"/>
                  </a:cubicBezTo>
                  <a:cubicBezTo>
                    <a:pt x="4687" y="95327"/>
                    <a:pt x="1875" y="94205"/>
                    <a:pt x="937" y="96448"/>
                  </a:cubicBezTo>
                  <a:cubicBezTo>
                    <a:pt x="0" y="97570"/>
                    <a:pt x="5625" y="97570"/>
                    <a:pt x="3750" y="99813"/>
                  </a:cubicBezTo>
                  <a:cubicBezTo>
                    <a:pt x="3750" y="99813"/>
                    <a:pt x="2812" y="97570"/>
                    <a:pt x="1875" y="98691"/>
                  </a:cubicBezTo>
                  <a:cubicBezTo>
                    <a:pt x="937" y="99813"/>
                    <a:pt x="937" y="100934"/>
                    <a:pt x="1875" y="102056"/>
                  </a:cubicBezTo>
                  <a:cubicBezTo>
                    <a:pt x="2812" y="102056"/>
                    <a:pt x="4687" y="103177"/>
                    <a:pt x="5625" y="103177"/>
                  </a:cubicBezTo>
                  <a:cubicBezTo>
                    <a:pt x="6562" y="102056"/>
                    <a:pt x="7500" y="99813"/>
                    <a:pt x="8437" y="100934"/>
                  </a:cubicBezTo>
                  <a:cubicBezTo>
                    <a:pt x="7500" y="100934"/>
                    <a:pt x="6562" y="102056"/>
                    <a:pt x="6562" y="102056"/>
                  </a:cubicBezTo>
                  <a:cubicBezTo>
                    <a:pt x="6562" y="103177"/>
                    <a:pt x="5625" y="103177"/>
                    <a:pt x="4687" y="103177"/>
                  </a:cubicBezTo>
                  <a:cubicBezTo>
                    <a:pt x="4687" y="103177"/>
                    <a:pt x="6562" y="104299"/>
                    <a:pt x="6562" y="105420"/>
                  </a:cubicBezTo>
                  <a:cubicBezTo>
                    <a:pt x="6562" y="105420"/>
                    <a:pt x="3750" y="103177"/>
                    <a:pt x="4687" y="105420"/>
                  </a:cubicBezTo>
                  <a:cubicBezTo>
                    <a:pt x="4687" y="106542"/>
                    <a:pt x="7500" y="107663"/>
                    <a:pt x="7500" y="107663"/>
                  </a:cubicBezTo>
                  <a:cubicBezTo>
                    <a:pt x="7500" y="108785"/>
                    <a:pt x="4687" y="106542"/>
                    <a:pt x="3750" y="107663"/>
                  </a:cubicBezTo>
                  <a:cubicBezTo>
                    <a:pt x="1875" y="107663"/>
                    <a:pt x="3750" y="104299"/>
                    <a:pt x="2812" y="104299"/>
                  </a:cubicBezTo>
                  <a:cubicBezTo>
                    <a:pt x="2812" y="104299"/>
                    <a:pt x="937" y="106542"/>
                    <a:pt x="1875" y="107663"/>
                  </a:cubicBezTo>
                  <a:cubicBezTo>
                    <a:pt x="2812" y="107663"/>
                    <a:pt x="1875" y="109906"/>
                    <a:pt x="1875" y="109906"/>
                  </a:cubicBezTo>
                  <a:cubicBezTo>
                    <a:pt x="2812" y="111028"/>
                    <a:pt x="3750" y="108785"/>
                    <a:pt x="4687" y="107663"/>
                  </a:cubicBezTo>
                  <a:cubicBezTo>
                    <a:pt x="4687" y="107663"/>
                    <a:pt x="4687" y="108785"/>
                    <a:pt x="4687" y="108785"/>
                  </a:cubicBezTo>
                  <a:cubicBezTo>
                    <a:pt x="5625" y="108785"/>
                    <a:pt x="5625" y="107663"/>
                    <a:pt x="6562" y="107663"/>
                  </a:cubicBezTo>
                  <a:cubicBezTo>
                    <a:pt x="6562" y="107663"/>
                    <a:pt x="6562" y="109906"/>
                    <a:pt x="5625" y="109906"/>
                  </a:cubicBezTo>
                  <a:cubicBezTo>
                    <a:pt x="3750" y="111028"/>
                    <a:pt x="7500" y="113271"/>
                    <a:pt x="7500" y="112149"/>
                  </a:cubicBezTo>
                  <a:cubicBezTo>
                    <a:pt x="7500" y="114392"/>
                    <a:pt x="937" y="112149"/>
                    <a:pt x="4687" y="115514"/>
                  </a:cubicBezTo>
                  <a:cubicBezTo>
                    <a:pt x="6562" y="116635"/>
                    <a:pt x="7500" y="117757"/>
                    <a:pt x="9375" y="117757"/>
                  </a:cubicBezTo>
                  <a:cubicBezTo>
                    <a:pt x="9375" y="117757"/>
                    <a:pt x="12187" y="120000"/>
                    <a:pt x="13125" y="120000"/>
                  </a:cubicBezTo>
                  <a:cubicBezTo>
                    <a:pt x="15937" y="120000"/>
                    <a:pt x="19687" y="116635"/>
                    <a:pt x="21562" y="114392"/>
                  </a:cubicBezTo>
                  <a:cubicBezTo>
                    <a:pt x="22500" y="112149"/>
                    <a:pt x="23437" y="112149"/>
                    <a:pt x="25312" y="111028"/>
                  </a:cubicBezTo>
                  <a:cubicBezTo>
                    <a:pt x="26250" y="109906"/>
                    <a:pt x="26250" y="106542"/>
                    <a:pt x="27187" y="106542"/>
                  </a:cubicBezTo>
                  <a:cubicBezTo>
                    <a:pt x="27187" y="106542"/>
                    <a:pt x="27187" y="109906"/>
                    <a:pt x="28125" y="109906"/>
                  </a:cubicBezTo>
                  <a:cubicBezTo>
                    <a:pt x="30000" y="111028"/>
                    <a:pt x="29062" y="111028"/>
                    <a:pt x="29062" y="112149"/>
                  </a:cubicBezTo>
                  <a:cubicBezTo>
                    <a:pt x="30000" y="112149"/>
                    <a:pt x="30937" y="112149"/>
                    <a:pt x="31875" y="113271"/>
                  </a:cubicBezTo>
                  <a:cubicBezTo>
                    <a:pt x="31875" y="114392"/>
                    <a:pt x="30937" y="112149"/>
                    <a:pt x="31875" y="1132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9" name="Google Shape;1019;g90e2d1f501_0_5781"/>
            <p:cNvSpPr/>
            <p:nvPr/>
          </p:nvSpPr>
          <p:spPr>
            <a:xfrm>
              <a:off x="12945415" y="4366246"/>
              <a:ext cx="7563600" cy="263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03" y="47234"/>
                  </a:moveTo>
                  <a:cubicBezTo>
                    <a:pt x="119407" y="46382"/>
                    <a:pt x="118962" y="45957"/>
                    <a:pt x="118666" y="45106"/>
                  </a:cubicBezTo>
                  <a:cubicBezTo>
                    <a:pt x="118518" y="44680"/>
                    <a:pt x="118370" y="44255"/>
                    <a:pt x="118074" y="43829"/>
                  </a:cubicBezTo>
                  <a:cubicBezTo>
                    <a:pt x="117925" y="43829"/>
                    <a:pt x="117629" y="43829"/>
                    <a:pt x="117481" y="43404"/>
                  </a:cubicBezTo>
                  <a:cubicBezTo>
                    <a:pt x="117481" y="43829"/>
                    <a:pt x="117629" y="43829"/>
                    <a:pt x="117629" y="43829"/>
                  </a:cubicBezTo>
                  <a:cubicBezTo>
                    <a:pt x="117777" y="43829"/>
                    <a:pt x="117333" y="44255"/>
                    <a:pt x="117185" y="43829"/>
                  </a:cubicBezTo>
                  <a:cubicBezTo>
                    <a:pt x="117185" y="43829"/>
                    <a:pt x="117333" y="43829"/>
                    <a:pt x="117333" y="43404"/>
                  </a:cubicBezTo>
                  <a:cubicBezTo>
                    <a:pt x="117185" y="42978"/>
                    <a:pt x="116444" y="43829"/>
                    <a:pt x="116296" y="43404"/>
                  </a:cubicBezTo>
                  <a:cubicBezTo>
                    <a:pt x="116592" y="43829"/>
                    <a:pt x="116592" y="43829"/>
                    <a:pt x="116592" y="45106"/>
                  </a:cubicBezTo>
                  <a:cubicBezTo>
                    <a:pt x="116444" y="45531"/>
                    <a:pt x="116740" y="46382"/>
                    <a:pt x="116740" y="46382"/>
                  </a:cubicBezTo>
                  <a:cubicBezTo>
                    <a:pt x="116592" y="46382"/>
                    <a:pt x="116592" y="45957"/>
                    <a:pt x="116592" y="45957"/>
                  </a:cubicBezTo>
                  <a:cubicBezTo>
                    <a:pt x="116444" y="45531"/>
                    <a:pt x="116444" y="46382"/>
                    <a:pt x="116296" y="46382"/>
                  </a:cubicBezTo>
                  <a:cubicBezTo>
                    <a:pt x="116296" y="46382"/>
                    <a:pt x="116000" y="44680"/>
                    <a:pt x="116000" y="44680"/>
                  </a:cubicBezTo>
                  <a:cubicBezTo>
                    <a:pt x="116000" y="44255"/>
                    <a:pt x="116000" y="44255"/>
                    <a:pt x="116000" y="44255"/>
                  </a:cubicBezTo>
                  <a:cubicBezTo>
                    <a:pt x="116000" y="43829"/>
                    <a:pt x="115851" y="43404"/>
                    <a:pt x="116000" y="42978"/>
                  </a:cubicBezTo>
                  <a:cubicBezTo>
                    <a:pt x="116148" y="42127"/>
                    <a:pt x="115851" y="42553"/>
                    <a:pt x="115703" y="42127"/>
                  </a:cubicBezTo>
                  <a:cubicBezTo>
                    <a:pt x="115703" y="41702"/>
                    <a:pt x="115407" y="41276"/>
                    <a:pt x="115259" y="41276"/>
                  </a:cubicBezTo>
                  <a:cubicBezTo>
                    <a:pt x="114222" y="39574"/>
                    <a:pt x="113333" y="37872"/>
                    <a:pt x="112296" y="37021"/>
                  </a:cubicBezTo>
                  <a:cubicBezTo>
                    <a:pt x="112000" y="36595"/>
                    <a:pt x="111851" y="36170"/>
                    <a:pt x="111703" y="35744"/>
                  </a:cubicBezTo>
                  <a:cubicBezTo>
                    <a:pt x="111555" y="35319"/>
                    <a:pt x="111259" y="34893"/>
                    <a:pt x="110962" y="34893"/>
                  </a:cubicBezTo>
                  <a:cubicBezTo>
                    <a:pt x="110518" y="34468"/>
                    <a:pt x="110074" y="34042"/>
                    <a:pt x="109481" y="33191"/>
                  </a:cubicBezTo>
                  <a:cubicBezTo>
                    <a:pt x="109037" y="33191"/>
                    <a:pt x="108444" y="33191"/>
                    <a:pt x="108148" y="33191"/>
                  </a:cubicBezTo>
                  <a:cubicBezTo>
                    <a:pt x="107851" y="33191"/>
                    <a:pt x="107703" y="33191"/>
                    <a:pt x="107555" y="33191"/>
                  </a:cubicBezTo>
                  <a:cubicBezTo>
                    <a:pt x="107555" y="33191"/>
                    <a:pt x="107407" y="32765"/>
                    <a:pt x="107407" y="32765"/>
                  </a:cubicBezTo>
                  <a:cubicBezTo>
                    <a:pt x="107259" y="33191"/>
                    <a:pt x="107259" y="33617"/>
                    <a:pt x="107111" y="33191"/>
                  </a:cubicBezTo>
                  <a:cubicBezTo>
                    <a:pt x="106666" y="33191"/>
                    <a:pt x="106222" y="32765"/>
                    <a:pt x="105777" y="32340"/>
                  </a:cubicBezTo>
                  <a:cubicBezTo>
                    <a:pt x="105629" y="32340"/>
                    <a:pt x="105185" y="31914"/>
                    <a:pt x="105185" y="32765"/>
                  </a:cubicBezTo>
                  <a:cubicBezTo>
                    <a:pt x="105037" y="33617"/>
                    <a:pt x="104888" y="33617"/>
                    <a:pt x="105185" y="34042"/>
                  </a:cubicBezTo>
                  <a:cubicBezTo>
                    <a:pt x="105481" y="34893"/>
                    <a:pt x="105777" y="36595"/>
                    <a:pt x="105037" y="37021"/>
                  </a:cubicBezTo>
                  <a:cubicBezTo>
                    <a:pt x="104888" y="37446"/>
                    <a:pt x="104444" y="37446"/>
                    <a:pt x="104296" y="36595"/>
                  </a:cubicBezTo>
                  <a:cubicBezTo>
                    <a:pt x="104148" y="36170"/>
                    <a:pt x="104148" y="35744"/>
                    <a:pt x="103703" y="35744"/>
                  </a:cubicBezTo>
                  <a:cubicBezTo>
                    <a:pt x="103259" y="35319"/>
                    <a:pt x="103555" y="34893"/>
                    <a:pt x="103407" y="34468"/>
                  </a:cubicBezTo>
                  <a:cubicBezTo>
                    <a:pt x="103407" y="34042"/>
                    <a:pt x="102962" y="33617"/>
                    <a:pt x="102814" y="34042"/>
                  </a:cubicBezTo>
                  <a:cubicBezTo>
                    <a:pt x="102370" y="35319"/>
                    <a:pt x="101629" y="34042"/>
                    <a:pt x="101037" y="34042"/>
                  </a:cubicBezTo>
                  <a:cubicBezTo>
                    <a:pt x="100444" y="34042"/>
                    <a:pt x="99851" y="33617"/>
                    <a:pt x="99259" y="33617"/>
                  </a:cubicBezTo>
                  <a:cubicBezTo>
                    <a:pt x="98962" y="33617"/>
                    <a:pt x="98814" y="33617"/>
                    <a:pt x="98518" y="34042"/>
                  </a:cubicBezTo>
                  <a:cubicBezTo>
                    <a:pt x="98222" y="34468"/>
                    <a:pt x="98370" y="35744"/>
                    <a:pt x="98370" y="36595"/>
                  </a:cubicBezTo>
                  <a:cubicBezTo>
                    <a:pt x="98370" y="36595"/>
                    <a:pt x="98370" y="36595"/>
                    <a:pt x="98370" y="36595"/>
                  </a:cubicBezTo>
                  <a:cubicBezTo>
                    <a:pt x="98222" y="36595"/>
                    <a:pt x="98074" y="34468"/>
                    <a:pt x="97925" y="34042"/>
                  </a:cubicBezTo>
                  <a:cubicBezTo>
                    <a:pt x="97777" y="34042"/>
                    <a:pt x="97185" y="34042"/>
                    <a:pt x="97037" y="33191"/>
                  </a:cubicBezTo>
                  <a:cubicBezTo>
                    <a:pt x="97037" y="31914"/>
                    <a:pt x="97629" y="31489"/>
                    <a:pt x="97037" y="30212"/>
                  </a:cubicBezTo>
                  <a:cubicBezTo>
                    <a:pt x="96740" y="29787"/>
                    <a:pt x="96444" y="29361"/>
                    <a:pt x="96000" y="28936"/>
                  </a:cubicBezTo>
                  <a:cubicBezTo>
                    <a:pt x="95111" y="28085"/>
                    <a:pt x="94074" y="28936"/>
                    <a:pt x="93185" y="29361"/>
                  </a:cubicBezTo>
                  <a:cubicBezTo>
                    <a:pt x="92740" y="29361"/>
                    <a:pt x="92296" y="29361"/>
                    <a:pt x="91703" y="29361"/>
                  </a:cubicBezTo>
                  <a:cubicBezTo>
                    <a:pt x="91555" y="29361"/>
                    <a:pt x="91555" y="29361"/>
                    <a:pt x="91407" y="29361"/>
                  </a:cubicBezTo>
                  <a:cubicBezTo>
                    <a:pt x="91111" y="28936"/>
                    <a:pt x="91407" y="28936"/>
                    <a:pt x="91555" y="28510"/>
                  </a:cubicBezTo>
                  <a:cubicBezTo>
                    <a:pt x="91555" y="28085"/>
                    <a:pt x="90814" y="27659"/>
                    <a:pt x="90814" y="27659"/>
                  </a:cubicBezTo>
                  <a:cubicBezTo>
                    <a:pt x="90666" y="27234"/>
                    <a:pt x="90074" y="27659"/>
                    <a:pt x="89925" y="27659"/>
                  </a:cubicBezTo>
                  <a:cubicBezTo>
                    <a:pt x="89925" y="27659"/>
                    <a:pt x="90518" y="27234"/>
                    <a:pt x="90370" y="26808"/>
                  </a:cubicBezTo>
                  <a:cubicBezTo>
                    <a:pt x="90222" y="26808"/>
                    <a:pt x="90074" y="27234"/>
                    <a:pt x="89925" y="27234"/>
                  </a:cubicBezTo>
                  <a:cubicBezTo>
                    <a:pt x="89777" y="26808"/>
                    <a:pt x="89481" y="26382"/>
                    <a:pt x="89481" y="26382"/>
                  </a:cubicBezTo>
                  <a:cubicBezTo>
                    <a:pt x="89333" y="26382"/>
                    <a:pt x="88888" y="25531"/>
                    <a:pt x="89185" y="25531"/>
                  </a:cubicBezTo>
                  <a:cubicBezTo>
                    <a:pt x="89333" y="25531"/>
                    <a:pt x="89629" y="25531"/>
                    <a:pt x="89777" y="25531"/>
                  </a:cubicBezTo>
                  <a:cubicBezTo>
                    <a:pt x="90222" y="25531"/>
                    <a:pt x="89629" y="24255"/>
                    <a:pt x="89481" y="24255"/>
                  </a:cubicBezTo>
                  <a:cubicBezTo>
                    <a:pt x="89185" y="23404"/>
                    <a:pt x="88444" y="23829"/>
                    <a:pt x="88000" y="23404"/>
                  </a:cubicBezTo>
                  <a:cubicBezTo>
                    <a:pt x="87703" y="23404"/>
                    <a:pt x="87555" y="24255"/>
                    <a:pt x="87259" y="25106"/>
                  </a:cubicBezTo>
                  <a:cubicBezTo>
                    <a:pt x="87259" y="25106"/>
                    <a:pt x="86222" y="26808"/>
                    <a:pt x="86222" y="25531"/>
                  </a:cubicBezTo>
                  <a:cubicBezTo>
                    <a:pt x="86370" y="24680"/>
                    <a:pt x="86518" y="25531"/>
                    <a:pt x="86814" y="25106"/>
                  </a:cubicBezTo>
                  <a:cubicBezTo>
                    <a:pt x="86814" y="25106"/>
                    <a:pt x="86666" y="23829"/>
                    <a:pt x="86518" y="23829"/>
                  </a:cubicBezTo>
                  <a:cubicBezTo>
                    <a:pt x="86518" y="23829"/>
                    <a:pt x="85629" y="23829"/>
                    <a:pt x="85629" y="23829"/>
                  </a:cubicBezTo>
                  <a:cubicBezTo>
                    <a:pt x="85777" y="23404"/>
                    <a:pt x="86074" y="22978"/>
                    <a:pt x="86370" y="22978"/>
                  </a:cubicBezTo>
                  <a:cubicBezTo>
                    <a:pt x="86518" y="23404"/>
                    <a:pt x="87555" y="23404"/>
                    <a:pt x="87555" y="23404"/>
                  </a:cubicBezTo>
                  <a:cubicBezTo>
                    <a:pt x="87555" y="22978"/>
                    <a:pt x="86666" y="22978"/>
                    <a:pt x="86518" y="22553"/>
                  </a:cubicBezTo>
                  <a:cubicBezTo>
                    <a:pt x="86222" y="22553"/>
                    <a:pt x="85925" y="22553"/>
                    <a:pt x="85629" y="22553"/>
                  </a:cubicBezTo>
                  <a:cubicBezTo>
                    <a:pt x="85037" y="22127"/>
                    <a:pt x="84444" y="22127"/>
                    <a:pt x="83851" y="21702"/>
                  </a:cubicBezTo>
                  <a:cubicBezTo>
                    <a:pt x="83703" y="21702"/>
                    <a:pt x="83111" y="21276"/>
                    <a:pt x="83111" y="21276"/>
                  </a:cubicBezTo>
                  <a:cubicBezTo>
                    <a:pt x="83111" y="21702"/>
                    <a:pt x="83259" y="22127"/>
                    <a:pt x="83111" y="22127"/>
                  </a:cubicBezTo>
                  <a:cubicBezTo>
                    <a:pt x="82962" y="22553"/>
                    <a:pt x="82814" y="22553"/>
                    <a:pt x="82666" y="22553"/>
                  </a:cubicBezTo>
                  <a:cubicBezTo>
                    <a:pt x="82518" y="22553"/>
                    <a:pt x="81777" y="22978"/>
                    <a:pt x="81925" y="23829"/>
                  </a:cubicBezTo>
                  <a:cubicBezTo>
                    <a:pt x="82074" y="24680"/>
                    <a:pt x="82370" y="23404"/>
                    <a:pt x="82518" y="23829"/>
                  </a:cubicBezTo>
                  <a:cubicBezTo>
                    <a:pt x="82518" y="23829"/>
                    <a:pt x="82074" y="24255"/>
                    <a:pt x="82222" y="25106"/>
                  </a:cubicBezTo>
                  <a:cubicBezTo>
                    <a:pt x="82370" y="25106"/>
                    <a:pt x="82222" y="25531"/>
                    <a:pt x="82222" y="25957"/>
                  </a:cubicBezTo>
                  <a:cubicBezTo>
                    <a:pt x="82370" y="25957"/>
                    <a:pt x="82518" y="26382"/>
                    <a:pt x="82518" y="26808"/>
                  </a:cubicBezTo>
                  <a:cubicBezTo>
                    <a:pt x="82518" y="26808"/>
                    <a:pt x="81925" y="26808"/>
                    <a:pt x="81777" y="26808"/>
                  </a:cubicBezTo>
                  <a:cubicBezTo>
                    <a:pt x="81481" y="26808"/>
                    <a:pt x="81777" y="26382"/>
                    <a:pt x="81777" y="26382"/>
                  </a:cubicBezTo>
                  <a:cubicBezTo>
                    <a:pt x="81629" y="25957"/>
                    <a:pt x="81185" y="26382"/>
                    <a:pt x="81185" y="26382"/>
                  </a:cubicBezTo>
                  <a:cubicBezTo>
                    <a:pt x="80888" y="26808"/>
                    <a:pt x="80592" y="26382"/>
                    <a:pt x="80444" y="26382"/>
                  </a:cubicBezTo>
                  <a:cubicBezTo>
                    <a:pt x="80296" y="26382"/>
                    <a:pt x="80888" y="26808"/>
                    <a:pt x="80888" y="26808"/>
                  </a:cubicBezTo>
                  <a:cubicBezTo>
                    <a:pt x="81333" y="27234"/>
                    <a:pt x="80888" y="28085"/>
                    <a:pt x="80740" y="27659"/>
                  </a:cubicBezTo>
                  <a:cubicBezTo>
                    <a:pt x="80592" y="27659"/>
                    <a:pt x="80592" y="27234"/>
                    <a:pt x="80592" y="26808"/>
                  </a:cubicBezTo>
                  <a:cubicBezTo>
                    <a:pt x="80444" y="26808"/>
                    <a:pt x="80296" y="26808"/>
                    <a:pt x="80148" y="26808"/>
                  </a:cubicBezTo>
                  <a:cubicBezTo>
                    <a:pt x="79851" y="26382"/>
                    <a:pt x="79555" y="25957"/>
                    <a:pt x="79111" y="26382"/>
                  </a:cubicBezTo>
                  <a:cubicBezTo>
                    <a:pt x="78666" y="26382"/>
                    <a:pt x="78370" y="27659"/>
                    <a:pt x="77925" y="26808"/>
                  </a:cubicBezTo>
                  <a:cubicBezTo>
                    <a:pt x="77629" y="26382"/>
                    <a:pt x="77333" y="25957"/>
                    <a:pt x="77185" y="25106"/>
                  </a:cubicBezTo>
                  <a:cubicBezTo>
                    <a:pt x="77037" y="24680"/>
                    <a:pt x="76740" y="26382"/>
                    <a:pt x="76592" y="26382"/>
                  </a:cubicBezTo>
                  <a:cubicBezTo>
                    <a:pt x="76444" y="27234"/>
                    <a:pt x="76296" y="29787"/>
                    <a:pt x="75851" y="29361"/>
                  </a:cubicBezTo>
                  <a:cubicBezTo>
                    <a:pt x="75555" y="28936"/>
                    <a:pt x="75259" y="28936"/>
                    <a:pt x="74962" y="28085"/>
                  </a:cubicBezTo>
                  <a:cubicBezTo>
                    <a:pt x="74814" y="27659"/>
                    <a:pt x="74518" y="26808"/>
                    <a:pt x="74370" y="26382"/>
                  </a:cubicBezTo>
                  <a:cubicBezTo>
                    <a:pt x="74222" y="25531"/>
                    <a:pt x="73925" y="25106"/>
                    <a:pt x="73777" y="24680"/>
                  </a:cubicBezTo>
                  <a:cubicBezTo>
                    <a:pt x="73481" y="23829"/>
                    <a:pt x="74074" y="24255"/>
                    <a:pt x="74222" y="24255"/>
                  </a:cubicBezTo>
                  <a:cubicBezTo>
                    <a:pt x="74370" y="24255"/>
                    <a:pt x="74666" y="23829"/>
                    <a:pt x="74666" y="23404"/>
                  </a:cubicBezTo>
                  <a:cubicBezTo>
                    <a:pt x="74666" y="23404"/>
                    <a:pt x="73925" y="22127"/>
                    <a:pt x="73925" y="22127"/>
                  </a:cubicBezTo>
                  <a:cubicBezTo>
                    <a:pt x="73925" y="22127"/>
                    <a:pt x="74370" y="22127"/>
                    <a:pt x="74370" y="21702"/>
                  </a:cubicBezTo>
                  <a:cubicBezTo>
                    <a:pt x="74222" y="21276"/>
                    <a:pt x="73925" y="21276"/>
                    <a:pt x="73925" y="21276"/>
                  </a:cubicBezTo>
                  <a:cubicBezTo>
                    <a:pt x="73925" y="20425"/>
                    <a:pt x="74666" y="20000"/>
                    <a:pt x="73925" y="19574"/>
                  </a:cubicBezTo>
                  <a:cubicBezTo>
                    <a:pt x="73777" y="19574"/>
                    <a:pt x="73629" y="18723"/>
                    <a:pt x="73333" y="18723"/>
                  </a:cubicBezTo>
                  <a:cubicBezTo>
                    <a:pt x="73185" y="18723"/>
                    <a:pt x="72888" y="18297"/>
                    <a:pt x="72740" y="18723"/>
                  </a:cubicBezTo>
                  <a:cubicBezTo>
                    <a:pt x="72592" y="18723"/>
                    <a:pt x="72592" y="19148"/>
                    <a:pt x="72444" y="19148"/>
                  </a:cubicBezTo>
                  <a:cubicBezTo>
                    <a:pt x="72296" y="18723"/>
                    <a:pt x="72296" y="18723"/>
                    <a:pt x="72148" y="18723"/>
                  </a:cubicBezTo>
                  <a:cubicBezTo>
                    <a:pt x="72000" y="18723"/>
                    <a:pt x="71703" y="18723"/>
                    <a:pt x="71555" y="18297"/>
                  </a:cubicBezTo>
                  <a:cubicBezTo>
                    <a:pt x="71407" y="18297"/>
                    <a:pt x="71259" y="18297"/>
                    <a:pt x="71111" y="17446"/>
                  </a:cubicBezTo>
                  <a:cubicBezTo>
                    <a:pt x="70962" y="17446"/>
                    <a:pt x="71111" y="17021"/>
                    <a:pt x="70814" y="17446"/>
                  </a:cubicBezTo>
                  <a:cubicBezTo>
                    <a:pt x="70814" y="17446"/>
                    <a:pt x="70666" y="17872"/>
                    <a:pt x="70518" y="17872"/>
                  </a:cubicBezTo>
                  <a:cubicBezTo>
                    <a:pt x="70370" y="17872"/>
                    <a:pt x="70370" y="17446"/>
                    <a:pt x="70222" y="17872"/>
                  </a:cubicBezTo>
                  <a:cubicBezTo>
                    <a:pt x="70222" y="18297"/>
                    <a:pt x="70074" y="18723"/>
                    <a:pt x="70074" y="19148"/>
                  </a:cubicBezTo>
                  <a:cubicBezTo>
                    <a:pt x="70074" y="19574"/>
                    <a:pt x="70370" y="19574"/>
                    <a:pt x="70222" y="20000"/>
                  </a:cubicBezTo>
                  <a:cubicBezTo>
                    <a:pt x="70074" y="20425"/>
                    <a:pt x="70222" y="20425"/>
                    <a:pt x="70074" y="20425"/>
                  </a:cubicBezTo>
                  <a:cubicBezTo>
                    <a:pt x="69925" y="20425"/>
                    <a:pt x="69629" y="20425"/>
                    <a:pt x="69481" y="20851"/>
                  </a:cubicBezTo>
                  <a:cubicBezTo>
                    <a:pt x="69629" y="20425"/>
                    <a:pt x="70074" y="21276"/>
                    <a:pt x="70074" y="21276"/>
                  </a:cubicBezTo>
                  <a:cubicBezTo>
                    <a:pt x="69925" y="21702"/>
                    <a:pt x="69481" y="20851"/>
                    <a:pt x="69185" y="20851"/>
                  </a:cubicBezTo>
                  <a:cubicBezTo>
                    <a:pt x="68888" y="20851"/>
                    <a:pt x="68444" y="20851"/>
                    <a:pt x="68000" y="20851"/>
                  </a:cubicBezTo>
                  <a:cubicBezTo>
                    <a:pt x="67851" y="20851"/>
                    <a:pt x="67851" y="20425"/>
                    <a:pt x="67703" y="20425"/>
                  </a:cubicBezTo>
                  <a:cubicBezTo>
                    <a:pt x="67555" y="20000"/>
                    <a:pt x="67111" y="20425"/>
                    <a:pt x="66962" y="20425"/>
                  </a:cubicBezTo>
                  <a:cubicBezTo>
                    <a:pt x="66814" y="20000"/>
                    <a:pt x="66518" y="20000"/>
                    <a:pt x="66370" y="19574"/>
                  </a:cubicBezTo>
                  <a:cubicBezTo>
                    <a:pt x="66370" y="19148"/>
                    <a:pt x="66666" y="19148"/>
                    <a:pt x="66666" y="18723"/>
                  </a:cubicBezTo>
                  <a:cubicBezTo>
                    <a:pt x="66814" y="18297"/>
                    <a:pt x="65481" y="18297"/>
                    <a:pt x="65333" y="18297"/>
                  </a:cubicBezTo>
                  <a:cubicBezTo>
                    <a:pt x="64592" y="17872"/>
                    <a:pt x="64000" y="18297"/>
                    <a:pt x="63259" y="18297"/>
                  </a:cubicBezTo>
                  <a:cubicBezTo>
                    <a:pt x="62814" y="18297"/>
                    <a:pt x="62962" y="18297"/>
                    <a:pt x="63111" y="19148"/>
                  </a:cubicBezTo>
                  <a:cubicBezTo>
                    <a:pt x="63111" y="19574"/>
                    <a:pt x="62814" y="19148"/>
                    <a:pt x="62814" y="19148"/>
                  </a:cubicBezTo>
                  <a:cubicBezTo>
                    <a:pt x="62518" y="19148"/>
                    <a:pt x="62666" y="18723"/>
                    <a:pt x="62666" y="18297"/>
                  </a:cubicBezTo>
                  <a:cubicBezTo>
                    <a:pt x="62666" y="17446"/>
                    <a:pt x="62518" y="16170"/>
                    <a:pt x="62222" y="17021"/>
                  </a:cubicBezTo>
                  <a:cubicBezTo>
                    <a:pt x="62222" y="17872"/>
                    <a:pt x="61629" y="17872"/>
                    <a:pt x="61333" y="17446"/>
                  </a:cubicBezTo>
                  <a:cubicBezTo>
                    <a:pt x="61185" y="17021"/>
                    <a:pt x="61481" y="16170"/>
                    <a:pt x="60888" y="16595"/>
                  </a:cubicBezTo>
                  <a:cubicBezTo>
                    <a:pt x="60740" y="16595"/>
                    <a:pt x="60592" y="16595"/>
                    <a:pt x="60444" y="16595"/>
                  </a:cubicBezTo>
                  <a:cubicBezTo>
                    <a:pt x="60296" y="16170"/>
                    <a:pt x="60148" y="16595"/>
                    <a:pt x="59851" y="17021"/>
                  </a:cubicBezTo>
                  <a:cubicBezTo>
                    <a:pt x="59555" y="17872"/>
                    <a:pt x="60296" y="17446"/>
                    <a:pt x="60296" y="17872"/>
                  </a:cubicBezTo>
                  <a:cubicBezTo>
                    <a:pt x="60296" y="18723"/>
                    <a:pt x="59703" y="18297"/>
                    <a:pt x="59555" y="18723"/>
                  </a:cubicBezTo>
                  <a:cubicBezTo>
                    <a:pt x="59407" y="19148"/>
                    <a:pt x="59111" y="19148"/>
                    <a:pt x="58814" y="19574"/>
                  </a:cubicBezTo>
                  <a:cubicBezTo>
                    <a:pt x="58518" y="20000"/>
                    <a:pt x="58222" y="20000"/>
                    <a:pt x="57777" y="20000"/>
                  </a:cubicBezTo>
                  <a:cubicBezTo>
                    <a:pt x="57481" y="20000"/>
                    <a:pt x="57481" y="20000"/>
                    <a:pt x="57333" y="20851"/>
                  </a:cubicBezTo>
                  <a:cubicBezTo>
                    <a:pt x="57185" y="21276"/>
                    <a:pt x="56592" y="21702"/>
                    <a:pt x="56444" y="21702"/>
                  </a:cubicBezTo>
                  <a:cubicBezTo>
                    <a:pt x="56444" y="21276"/>
                    <a:pt x="56740" y="21276"/>
                    <a:pt x="56740" y="21276"/>
                  </a:cubicBezTo>
                  <a:cubicBezTo>
                    <a:pt x="57037" y="20851"/>
                    <a:pt x="57037" y="20000"/>
                    <a:pt x="57185" y="19574"/>
                  </a:cubicBezTo>
                  <a:cubicBezTo>
                    <a:pt x="57333" y="18723"/>
                    <a:pt x="57481" y="19574"/>
                    <a:pt x="57629" y="19148"/>
                  </a:cubicBezTo>
                  <a:cubicBezTo>
                    <a:pt x="57777" y="19148"/>
                    <a:pt x="57777" y="18723"/>
                    <a:pt x="57925" y="18723"/>
                  </a:cubicBezTo>
                  <a:cubicBezTo>
                    <a:pt x="58370" y="17872"/>
                    <a:pt x="58962" y="17446"/>
                    <a:pt x="59407" y="16595"/>
                  </a:cubicBezTo>
                  <a:cubicBezTo>
                    <a:pt x="59703" y="16170"/>
                    <a:pt x="60000" y="15744"/>
                    <a:pt x="60296" y="15319"/>
                  </a:cubicBezTo>
                  <a:cubicBezTo>
                    <a:pt x="60888" y="14042"/>
                    <a:pt x="61629" y="13191"/>
                    <a:pt x="62222" y="12340"/>
                  </a:cubicBezTo>
                  <a:cubicBezTo>
                    <a:pt x="62666" y="11914"/>
                    <a:pt x="63111" y="11063"/>
                    <a:pt x="62666" y="9787"/>
                  </a:cubicBezTo>
                  <a:cubicBezTo>
                    <a:pt x="62518" y="9361"/>
                    <a:pt x="62518" y="10212"/>
                    <a:pt x="62370" y="9787"/>
                  </a:cubicBezTo>
                  <a:cubicBezTo>
                    <a:pt x="62222" y="9361"/>
                    <a:pt x="62074" y="9361"/>
                    <a:pt x="61925" y="8936"/>
                  </a:cubicBezTo>
                  <a:cubicBezTo>
                    <a:pt x="61925" y="8510"/>
                    <a:pt x="62666" y="9361"/>
                    <a:pt x="62666" y="9361"/>
                  </a:cubicBezTo>
                  <a:cubicBezTo>
                    <a:pt x="62814" y="9361"/>
                    <a:pt x="63259" y="9361"/>
                    <a:pt x="62962" y="8510"/>
                  </a:cubicBezTo>
                  <a:cubicBezTo>
                    <a:pt x="62814" y="8085"/>
                    <a:pt x="62814" y="7659"/>
                    <a:pt x="62666" y="7234"/>
                  </a:cubicBezTo>
                  <a:cubicBezTo>
                    <a:pt x="62518" y="6382"/>
                    <a:pt x="62370" y="8085"/>
                    <a:pt x="62222" y="8085"/>
                  </a:cubicBezTo>
                  <a:cubicBezTo>
                    <a:pt x="62222" y="7659"/>
                    <a:pt x="62222" y="7234"/>
                    <a:pt x="62222" y="7234"/>
                  </a:cubicBezTo>
                  <a:cubicBezTo>
                    <a:pt x="62222" y="6808"/>
                    <a:pt x="62222" y="6808"/>
                    <a:pt x="62074" y="6382"/>
                  </a:cubicBezTo>
                  <a:cubicBezTo>
                    <a:pt x="62074" y="5957"/>
                    <a:pt x="61777" y="5531"/>
                    <a:pt x="61629" y="5531"/>
                  </a:cubicBezTo>
                  <a:cubicBezTo>
                    <a:pt x="61333" y="5106"/>
                    <a:pt x="61185" y="5106"/>
                    <a:pt x="60888" y="4680"/>
                  </a:cubicBezTo>
                  <a:cubicBezTo>
                    <a:pt x="60592" y="4680"/>
                    <a:pt x="60592" y="4680"/>
                    <a:pt x="60148" y="5106"/>
                  </a:cubicBezTo>
                  <a:cubicBezTo>
                    <a:pt x="59851" y="5106"/>
                    <a:pt x="58814" y="3829"/>
                    <a:pt x="58666" y="5106"/>
                  </a:cubicBezTo>
                  <a:cubicBezTo>
                    <a:pt x="58518" y="5531"/>
                    <a:pt x="57629" y="5957"/>
                    <a:pt x="57481" y="5531"/>
                  </a:cubicBezTo>
                  <a:cubicBezTo>
                    <a:pt x="57481" y="5531"/>
                    <a:pt x="58370" y="3829"/>
                    <a:pt x="58074" y="3404"/>
                  </a:cubicBezTo>
                  <a:cubicBezTo>
                    <a:pt x="58074" y="3404"/>
                    <a:pt x="57037" y="3829"/>
                    <a:pt x="56888" y="3404"/>
                  </a:cubicBezTo>
                  <a:cubicBezTo>
                    <a:pt x="56888" y="2978"/>
                    <a:pt x="57185" y="2978"/>
                    <a:pt x="57185" y="2978"/>
                  </a:cubicBezTo>
                  <a:cubicBezTo>
                    <a:pt x="57185" y="2553"/>
                    <a:pt x="56000" y="2978"/>
                    <a:pt x="56000" y="2978"/>
                  </a:cubicBezTo>
                  <a:cubicBezTo>
                    <a:pt x="56148" y="2127"/>
                    <a:pt x="56740" y="2553"/>
                    <a:pt x="56888" y="2127"/>
                  </a:cubicBezTo>
                  <a:cubicBezTo>
                    <a:pt x="57037" y="1702"/>
                    <a:pt x="57333" y="2127"/>
                    <a:pt x="57185" y="1702"/>
                  </a:cubicBezTo>
                  <a:cubicBezTo>
                    <a:pt x="57185" y="1276"/>
                    <a:pt x="57185" y="851"/>
                    <a:pt x="57037" y="851"/>
                  </a:cubicBezTo>
                  <a:cubicBezTo>
                    <a:pt x="56592" y="851"/>
                    <a:pt x="56444" y="425"/>
                    <a:pt x="56000" y="425"/>
                  </a:cubicBezTo>
                  <a:cubicBezTo>
                    <a:pt x="55703" y="0"/>
                    <a:pt x="55407" y="425"/>
                    <a:pt x="55111" y="851"/>
                  </a:cubicBezTo>
                  <a:cubicBezTo>
                    <a:pt x="54518" y="1276"/>
                    <a:pt x="53925" y="2553"/>
                    <a:pt x="53629" y="3404"/>
                  </a:cubicBezTo>
                  <a:cubicBezTo>
                    <a:pt x="53481" y="3829"/>
                    <a:pt x="53481" y="3829"/>
                    <a:pt x="53629" y="4255"/>
                  </a:cubicBezTo>
                  <a:cubicBezTo>
                    <a:pt x="53777" y="4255"/>
                    <a:pt x="53629" y="4680"/>
                    <a:pt x="53629" y="5106"/>
                  </a:cubicBezTo>
                  <a:cubicBezTo>
                    <a:pt x="53629" y="5957"/>
                    <a:pt x="54222" y="5531"/>
                    <a:pt x="54222" y="5957"/>
                  </a:cubicBezTo>
                  <a:cubicBezTo>
                    <a:pt x="54222" y="5531"/>
                    <a:pt x="53481" y="5957"/>
                    <a:pt x="53333" y="5957"/>
                  </a:cubicBezTo>
                  <a:cubicBezTo>
                    <a:pt x="53185" y="5957"/>
                    <a:pt x="52296" y="5531"/>
                    <a:pt x="52148" y="5957"/>
                  </a:cubicBezTo>
                  <a:cubicBezTo>
                    <a:pt x="52148" y="5531"/>
                    <a:pt x="52592" y="7234"/>
                    <a:pt x="52592" y="7234"/>
                  </a:cubicBezTo>
                  <a:cubicBezTo>
                    <a:pt x="52740" y="7659"/>
                    <a:pt x="52000" y="6808"/>
                    <a:pt x="51851" y="6808"/>
                  </a:cubicBezTo>
                  <a:cubicBezTo>
                    <a:pt x="51703" y="6808"/>
                    <a:pt x="51407" y="7234"/>
                    <a:pt x="51111" y="7659"/>
                  </a:cubicBezTo>
                  <a:cubicBezTo>
                    <a:pt x="51111" y="7659"/>
                    <a:pt x="51111" y="7659"/>
                    <a:pt x="50962" y="7659"/>
                  </a:cubicBezTo>
                  <a:cubicBezTo>
                    <a:pt x="50666" y="7659"/>
                    <a:pt x="50962" y="7659"/>
                    <a:pt x="50814" y="7234"/>
                  </a:cubicBezTo>
                  <a:cubicBezTo>
                    <a:pt x="50814" y="7659"/>
                    <a:pt x="50074" y="8510"/>
                    <a:pt x="50074" y="8510"/>
                  </a:cubicBezTo>
                  <a:cubicBezTo>
                    <a:pt x="50074" y="8085"/>
                    <a:pt x="50370" y="7659"/>
                    <a:pt x="50370" y="7659"/>
                  </a:cubicBezTo>
                  <a:cubicBezTo>
                    <a:pt x="50370" y="7234"/>
                    <a:pt x="49629" y="7659"/>
                    <a:pt x="49481" y="7234"/>
                  </a:cubicBezTo>
                  <a:cubicBezTo>
                    <a:pt x="49481" y="7234"/>
                    <a:pt x="49777" y="6808"/>
                    <a:pt x="49777" y="6808"/>
                  </a:cubicBezTo>
                  <a:cubicBezTo>
                    <a:pt x="49629" y="7234"/>
                    <a:pt x="48888" y="7659"/>
                    <a:pt x="48592" y="7659"/>
                  </a:cubicBezTo>
                  <a:cubicBezTo>
                    <a:pt x="47851" y="8085"/>
                    <a:pt x="48740" y="8085"/>
                    <a:pt x="48888" y="8510"/>
                  </a:cubicBezTo>
                  <a:cubicBezTo>
                    <a:pt x="48740" y="8085"/>
                    <a:pt x="48000" y="8936"/>
                    <a:pt x="47851" y="8936"/>
                  </a:cubicBezTo>
                  <a:cubicBezTo>
                    <a:pt x="47703" y="8936"/>
                    <a:pt x="47555" y="8936"/>
                    <a:pt x="47407" y="9361"/>
                  </a:cubicBezTo>
                  <a:cubicBezTo>
                    <a:pt x="47259" y="9787"/>
                    <a:pt x="46962" y="9361"/>
                    <a:pt x="46666" y="9361"/>
                  </a:cubicBezTo>
                  <a:cubicBezTo>
                    <a:pt x="46518" y="9361"/>
                    <a:pt x="46370" y="10212"/>
                    <a:pt x="46074" y="10212"/>
                  </a:cubicBezTo>
                  <a:cubicBezTo>
                    <a:pt x="45777" y="10638"/>
                    <a:pt x="45629" y="10212"/>
                    <a:pt x="45481" y="10638"/>
                  </a:cubicBezTo>
                  <a:cubicBezTo>
                    <a:pt x="45333" y="11063"/>
                    <a:pt x="45185" y="11489"/>
                    <a:pt x="45037" y="11489"/>
                  </a:cubicBezTo>
                  <a:cubicBezTo>
                    <a:pt x="44740" y="11489"/>
                    <a:pt x="44444" y="11489"/>
                    <a:pt x="44296" y="11489"/>
                  </a:cubicBezTo>
                  <a:cubicBezTo>
                    <a:pt x="44296" y="11489"/>
                    <a:pt x="44740" y="12340"/>
                    <a:pt x="44740" y="12340"/>
                  </a:cubicBezTo>
                  <a:cubicBezTo>
                    <a:pt x="44592" y="12765"/>
                    <a:pt x="43703" y="12765"/>
                    <a:pt x="43703" y="12765"/>
                  </a:cubicBezTo>
                  <a:cubicBezTo>
                    <a:pt x="43703" y="12765"/>
                    <a:pt x="44296" y="12765"/>
                    <a:pt x="44296" y="12765"/>
                  </a:cubicBezTo>
                  <a:cubicBezTo>
                    <a:pt x="44296" y="12765"/>
                    <a:pt x="44000" y="12765"/>
                    <a:pt x="43851" y="12765"/>
                  </a:cubicBezTo>
                  <a:cubicBezTo>
                    <a:pt x="44000" y="12765"/>
                    <a:pt x="44296" y="13191"/>
                    <a:pt x="44296" y="13191"/>
                  </a:cubicBezTo>
                  <a:cubicBezTo>
                    <a:pt x="44148" y="13191"/>
                    <a:pt x="44148" y="13191"/>
                    <a:pt x="44000" y="13191"/>
                  </a:cubicBezTo>
                  <a:cubicBezTo>
                    <a:pt x="44148" y="13191"/>
                    <a:pt x="44000" y="13617"/>
                    <a:pt x="44000" y="13617"/>
                  </a:cubicBezTo>
                  <a:cubicBezTo>
                    <a:pt x="44000" y="14042"/>
                    <a:pt x="43555" y="13617"/>
                    <a:pt x="43555" y="13617"/>
                  </a:cubicBezTo>
                  <a:cubicBezTo>
                    <a:pt x="43555" y="14042"/>
                    <a:pt x="43851" y="14042"/>
                    <a:pt x="43851" y="14468"/>
                  </a:cubicBezTo>
                  <a:cubicBezTo>
                    <a:pt x="44000" y="14468"/>
                    <a:pt x="43703" y="14468"/>
                    <a:pt x="43703" y="14468"/>
                  </a:cubicBezTo>
                  <a:cubicBezTo>
                    <a:pt x="43703" y="15319"/>
                    <a:pt x="44296" y="14468"/>
                    <a:pt x="44148" y="15319"/>
                  </a:cubicBezTo>
                  <a:cubicBezTo>
                    <a:pt x="43851" y="16170"/>
                    <a:pt x="44592" y="16595"/>
                    <a:pt x="44148" y="17021"/>
                  </a:cubicBezTo>
                  <a:cubicBezTo>
                    <a:pt x="43851" y="17021"/>
                    <a:pt x="43555" y="17021"/>
                    <a:pt x="43259" y="17021"/>
                  </a:cubicBezTo>
                  <a:cubicBezTo>
                    <a:pt x="43111" y="17446"/>
                    <a:pt x="43111" y="17872"/>
                    <a:pt x="42814" y="17446"/>
                  </a:cubicBezTo>
                  <a:cubicBezTo>
                    <a:pt x="42666" y="17446"/>
                    <a:pt x="42518" y="17446"/>
                    <a:pt x="42370" y="17446"/>
                  </a:cubicBezTo>
                  <a:cubicBezTo>
                    <a:pt x="41777" y="17872"/>
                    <a:pt x="41185" y="17872"/>
                    <a:pt x="40592" y="17872"/>
                  </a:cubicBezTo>
                  <a:cubicBezTo>
                    <a:pt x="40296" y="17872"/>
                    <a:pt x="40000" y="17872"/>
                    <a:pt x="39851" y="18297"/>
                  </a:cubicBezTo>
                  <a:cubicBezTo>
                    <a:pt x="39703" y="18723"/>
                    <a:pt x="39555" y="19148"/>
                    <a:pt x="39555" y="19574"/>
                  </a:cubicBezTo>
                  <a:cubicBezTo>
                    <a:pt x="39555" y="20000"/>
                    <a:pt x="39851" y="20425"/>
                    <a:pt x="39851" y="20851"/>
                  </a:cubicBezTo>
                  <a:cubicBezTo>
                    <a:pt x="39703" y="21702"/>
                    <a:pt x="39703" y="22127"/>
                    <a:pt x="39851" y="22553"/>
                  </a:cubicBezTo>
                  <a:cubicBezTo>
                    <a:pt x="40148" y="23404"/>
                    <a:pt x="40592" y="22978"/>
                    <a:pt x="40888" y="23829"/>
                  </a:cubicBezTo>
                  <a:cubicBezTo>
                    <a:pt x="40888" y="23829"/>
                    <a:pt x="41185" y="25531"/>
                    <a:pt x="41185" y="25531"/>
                  </a:cubicBezTo>
                  <a:cubicBezTo>
                    <a:pt x="40592" y="25531"/>
                    <a:pt x="40444" y="25531"/>
                    <a:pt x="40000" y="24680"/>
                  </a:cubicBezTo>
                  <a:cubicBezTo>
                    <a:pt x="39555" y="23829"/>
                    <a:pt x="38814" y="22978"/>
                    <a:pt x="38222" y="22978"/>
                  </a:cubicBezTo>
                  <a:cubicBezTo>
                    <a:pt x="37925" y="22978"/>
                    <a:pt x="38074" y="22553"/>
                    <a:pt x="37777" y="22127"/>
                  </a:cubicBezTo>
                  <a:cubicBezTo>
                    <a:pt x="37629" y="22127"/>
                    <a:pt x="37037" y="22127"/>
                    <a:pt x="37037" y="22978"/>
                  </a:cubicBezTo>
                  <a:cubicBezTo>
                    <a:pt x="37037" y="23404"/>
                    <a:pt x="37629" y="23404"/>
                    <a:pt x="37629" y="23404"/>
                  </a:cubicBezTo>
                  <a:cubicBezTo>
                    <a:pt x="37629" y="23404"/>
                    <a:pt x="37185" y="23829"/>
                    <a:pt x="37333" y="23829"/>
                  </a:cubicBezTo>
                  <a:cubicBezTo>
                    <a:pt x="37629" y="24255"/>
                    <a:pt x="37777" y="23829"/>
                    <a:pt x="37925" y="24680"/>
                  </a:cubicBezTo>
                  <a:cubicBezTo>
                    <a:pt x="37925" y="25531"/>
                    <a:pt x="37481" y="25106"/>
                    <a:pt x="37333" y="25106"/>
                  </a:cubicBezTo>
                  <a:cubicBezTo>
                    <a:pt x="37037" y="24680"/>
                    <a:pt x="36888" y="24255"/>
                    <a:pt x="36592" y="24680"/>
                  </a:cubicBezTo>
                  <a:cubicBezTo>
                    <a:pt x="36296" y="24680"/>
                    <a:pt x="36444" y="25957"/>
                    <a:pt x="36592" y="26382"/>
                  </a:cubicBezTo>
                  <a:cubicBezTo>
                    <a:pt x="36740" y="26808"/>
                    <a:pt x="37037" y="26808"/>
                    <a:pt x="37185" y="26808"/>
                  </a:cubicBezTo>
                  <a:cubicBezTo>
                    <a:pt x="37481" y="27234"/>
                    <a:pt x="37777" y="27234"/>
                    <a:pt x="37925" y="27659"/>
                  </a:cubicBezTo>
                  <a:cubicBezTo>
                    <a:pt x="38074" y="28085"/>
                    <a:pt x="38074" y="28510"/>
                    <a:pt x="38074" y="28510"/>
                  </a:cubicBezTo>
                  <a:cubicBezTo>
                    <a:pt x="38222" y="28510"/>
                    <a:pt x="38370" y="28510"/>
                    <a:pt x="38518" y="28510"/>
                  </a:cubicBezTo>
                  <a:cubicBezTo>
                    <a:pt x="38518" y="28510"/>
                    <a:pt x="38074" y="28936"/>
                    <a:pt x="38074" y="28936"/>
                  </a:cubicBezTo>
                  <a:cubicBezTo>
                    <a:pt x="37777" y="28936"/>
                    <a:pt x="37777" y="28510"/>
                    <a:pt x="37629" y="28085"/>
                  </a:cubicBezTo>
                  <a:cubicBezTo>
                    <a:pt x="37333" y="27659"/>
                    <a:pt x="36888" y="27659"/>
                    <a:pt x="36444" y="27659"/>
                  </a:cubicBezTo>
                  <a:cubicBezTo>
                    <a:pt x="36296" y="27659"/>
                    <a:pt x="35555" y="27234"/>
                    <a:pt x="35851" y="26382"/>
                  </a:cubicBezTo>
                  <a:cubicBezTo>
                    <a:pt x="36000" y="26382"/>
                    <a:pt x="35851" y="25957"/>
                    <a:pt x="35851" y="25531"/>
                  </a:cubicBezTo>
                  <a:cubicBezTo>
                    <a:pt x="35703" y="25106"/>
                    <a:pt x="35851" y="24680"/>
                    <a:pt x="35851" y="24255"/>
                  </a:cubicBezTo>
                  <a:cubicBezTo>
                    <a:pt x="36000" y="23404"/>
                    <a:pt x="36148" y="21702"/>
                    <a:pt x="35851" y="21276"/>
                  </a:cubicBezTo>
                  <a:cubicBezTo>
                    <a:pt x="35259" y="20851"/>
                    <a:pt x="35703" y="22978"/>
                    <a:pt x="35555" y="23829"/>
                  </a:cubicBezTo>
                  <a:cubicBezTo>
                    <a:pt x="35259" y="24680"/>
                    <a:pt x="34814" y="25106"/>
                    <a:pt x="34518" y="25957"/>
                  </a:cubicBezTo>
                  <a:cubicBezTo>
                    <a:pt x="34074" y="27234"/>
                    <a:pt x="34222" y="26808"/>
                    <a:pt x="34518" y="27659"/>
                  </a:cubicBezTo>
                  <a:cubicBezTo>
                    <a:pt x="34666" y="28085"/>
                    <a:pt x="35111" y="29361"/>
                    <a:pt x="35111" y="30212"/>
                  </a:cubicBezTo>
                  <a:cubicBezTo>
                    <a:pt x="35111" y="30212"/>
                    <a:pt x="34962" y="31063"/>
                    <a:pt x="34814" y="31063"/>
                  </a:cubicBezTo>
                  <a:cubicBezTo>
                    <a:pt x="34666" y="31914"/>
                    <a:pt x="34518" y="32765"/>
                    <a:pt x="34518" y="33617"/>
                  </a:cubicBezTo>
                  <a:cubicBezTo>
                    <a:pt x="34518" y="33617"/>
                    <a:pt x="34666" y="35744"/>
                    <a:pt x="34814" y="35744"/>
                  </a:cubicBezTo>
                  <a:cubicBezTo>
                    <a:pt x="35111" y="35744"/>
                    <a:pt x="35407" y="35744"/>
                    <a:pt x="35703" y="35319"/>
                  </a:cubicBezTo>
                  <a:cubicBezTo>
                    <a:pt x="36000" y="34893"/>
                    <a:pt x="36444" y="35319"/>
                    <a:pt x="36740" y="35744"/>
                  </a:cubicBezTo>
                  <a:cubicBezTo>
                    <a:pt x="37185" y="35744"/>
                    <a:pt x="37481" y="36595"/>
                    <a:pt x="37629" y="37872"/>
                  </a:cubicBezTo>
                  <a:cubicBezTo>
                    <a:pt x="37777" y="38723"/>
                    <a:pt x="37185" y="40000"/>
                    <a:pt x="37481" y="40425"/>
                  </a:cubicBezTo>
                  <a:cubicBezTo>
                    <a:pt x="37481" y="40425"/>
                    <a:pt x="38370" y="41276"/>
                    <a:pt x="38370" y="41276"/>
                  </a:cubicBezTo>
                  <a:cubicBezTo>
                    <a:pt x="38370" y="41702"/>
                    <a:pt x="37333" y="40851"/>
                    <a:pt x="37185" y="40851"/>
                  </a:cubicBezTo>
                  <a:cubicBezTo>
                    <a:pt x="37185" y="40851"/>
                    <a:pt x="37037" y="39574"/>
                    <a:pt x="37037" y="39574"/>
                  </a:cubicBezTo>
                  <a:cubicBezTo>
                    <a:pt x="37185" y="38723"/>
                    <a:pt x="37333" y="38297"/>
                    <a:pt x="37037" y="37872"/>
                  </a:cubicBezTo>
                  <a:cubicBezTo>
                    <a:pt x="36740" y="37446"/>
                    <a:pt x="36888" y="36595"/>
                    <a:pt x="36592" y="36170"/>
                  </a:cubicBezTo>
                  <a:cubicBezTo>
                    <a:pt x="36296" y="36170"/>
                    <a:pt x="36000" y="36595"/>
                    <a:pt x="35703" y="36595"/>
                  </a:cubicBezTo>
                  <a:cubicBezTo>
                    <a:pt x="35703" y="36595"/>
                    <a:pt x="35111" y="37021"/>
                    <a:pt x="35111" y="37446"/>
                  </a:cubicBezTo>
                  <a:cubicBezTo>
                    <a:pt x="35259" y="37446"/>
                    <a:pt x="35407" y="37446"/>
                    <a:pt x="35259" y="37446"/>
                  </a:cubicBezTo>
                  <a:cubicBezTo>
                    <a:pt x="35259" y="37872"/>
                    <a:pt x="34962" y="38297"/>
                    <a:pt x="35111" y="38723"/>
                  </a:cubicBezTo>
                  <a:cubicBezTo>
                    <a:pt x="35703" y="39574"/>
                    <a:pt x="35259" y="40851"/>
                    <a:pt x="34962" y="41702"/>
                  </a:cubicBezTo>
                  <a:cubicBezTo>
                    <a:pt x="34814" y="42127"/>
                    <a:pt x="34666" y="42978"/>
                    <a:pt x="34666" y="43404"/>
                  </a:cubicBezTo>
                  <a:cubicBezTo>
                    <a:pt x="34518" y="43829"/>
                    <a:pt x="34222" y="44255"/>
                    <a:pt x="33925" y="44255"/>
                  </a:cubicBezTo>
                  <a:cubicBezTo>
                    <a:pt x="33777" y="44680"/>
                    <a:pt x="33629" y="44680"/>
                    <a:pt x="33629" y="45531"/>
                  </a:cubicBezTo>
                  <a:cubicBezTo>
                    <a:pt x="33481" y="46382"/>
                    <a:pt x="33185" y="45957"/>
                    <a:pt x="33037" y="45957"/>
                  </a:cubicBezTo>
                  <a:cubicBezTo>
                    <a:pt x="32592" y="45531"/>
                    <a:pt x="32296" y="45957"/>
                    <a:pt x="32000" y="45531"/>
                  </a:cubicBezTo>
                  <a:cubicBezTo>
                    <a:pt x="31851" y="45531"/>
                    <a:pt x="31703" y="45106"/>
                    <a:pt x="31555" y="45106"/>
                  </a:cubicBezTo>
                  <a:cubicBezTo>
                    <a:pt x="31259" y="45106"/>
                    <a:pt x="31259" y="44680"/>
                    <a:pt x="31111" y="44255"/>
                  </a:cubicBezTo>
                  <a:cubicBezTo>
                    <a:pt x="31111" y="44255"/>
                    <a:pt x="31407" y="43829"/>
                    <a:pt x="31407" y="44255"/>
                  </a:cubicBezTo>
                  <a:cubicBezTo>
                    <a:pt x="31555" y="45106"/>
                    <a:pt x="31851" y="45106"/>
                    <a:pt x="31851" y="44680"/>
                  </a:cubicBezTo>
                  <a:cubicBezTo>
                    <a:pt x="32000" y="44255"/>
                    <a:pt x="32740" y="45531"/>
                    <a:pt x="33037" y="44680"/>
                  </a:cubicBezTo>
                  <a:cubicBezTo>
                    <a:pt x="33037" y="44255"/>
                    <a:pt x="32740" y="43829"/>
                    <a:pt x="33037" y="43829"/>
                  </a:cubicBezTo>
                  <a:cubicBezTo>
                    <a:pt x="33185" y="43404"/>
                    <a:pt x="33481" y="42978"/>
                    <a:pt x="33629" y="42553"/>
                  </a:cubicBezTo>
                  <a:cubicBezTo>
                    <a:pt x="33777" y="41702"/>
                    <a:pt x="33629" y="41702"/>
                    <a:pt x="34074" y="41276"/>
                  </a:cubicBezTo>
                  <a:cubicBezTo>
                    <a:pt x="34518" y="40425"/>
                    <a:pt x="33925" y="39574"/>
                    <a:pt x="34222" y="38723"/>
                  </a:cubicBezTo>
                  <a:cubicBezTo>
                    <a:pt x="34518" y="38297"/>
                    <a:pt x="34518" y="37872"/>
                    <a:pt x="34222" y="37446"/>
                  </a:cubicBezTo>
                  <a:cubicBezTo>
                    <a:pt x="34074" y="37446"/>
                    <a:pt x="33925" y="37021"/>
                    <a:pt x="33777" y="36595"/>
                  </a:cubicBezTo>
                  <a:cubicBezTo>
                    <a:pt x="33629" y="35744"/>
                    <a:pt x="33777" y="34468"/>
                    <a:pt x="33777" y="33617"/>
                  </a:cubicBezTo>
                  <a:cubicBezTo>
                    <a:pt x="33777" y="32765"/>
                    <a:pt x="33629" y="31914"/>
                    <a:pt x="33777" y="31063"/>
                  </a:cubicBezTo>
                  <a:cubicBezTo>
                    <a:pt x="33777" y="30212"/>
                    <a:pt x="34074" y="30212"/>
                    <a:pt x="34074" y="29361"/>
                  </a:cubicBezTo>
                  <a:cubicBezTo>
                    <a:pt x="33925" y="28510"/>
                    <a:pt x="33629" y="28085"/>
                    <a:pt x="33481" y="27659"/>
                  </a:cubicBezTo>
                  <a:cubicBezTo>
                    <a:pt x="33333" y="27234"/>
                    <a:pt x="33185" y="26808"/>
                    <a:pt x="33333" y="26382"/>
                  </a:cubicBezTo>
                  <a:cubicBezTo>
                    <a:pt x="33629" y="25957"/>
                    <a:pt x="33629" y="25106"/>
                    <a:pt x="33777" y="24255"/>
                  </a:cubicBezTo>
                  <a:cubicBezTo>
                    <a:pt x="33925" y="23829"/>
                    <a:pt x="34074" y="22553"/>
                    <a:pt x="33925" y="22127"/>
                  </a:cubicBezTo>
                  <a:cubicBezTo>
                    <a:pt x="33925" y="21702"/>
                    <a:pt x="33333" y="21276"/>
                    <a:pt x="33037" y="20851"/>
                  </a:cubicBezTo>
                  <a:cubicBezTo>
                    <a:pt x="32740" y="20851"/>
                    <a:pt x="32444" y="20851"/>
                    <a:pt x="32148" y="20851"/>
                  </a:cubicBezTo>
                  <a:cubicBezTo>
                    <a:pt x="32000" y="20851"/>
                    <a:pt x="31555" y="20425"/>
                    <a:pt x="31407" y="20851"/>
                  </a:cubicBezTo>
                  <a:cubicBezTo>
                    <a:pt x="30962" y="21702"/>
                    <a:pt x="30962" y="24680"/>
                    <a:pt x="30518" y="25531"/>
                  </a:cubicBezTo>
                  <a:cubicBezTo>
                    <a:pt x="30222" y="26808"/>
                    <a:pt x="29333" y="27234"/>
                    <a:pt x="29333" y="28936"/>
                  </a:cubicBezTo>
                  <a:cubicBezTo>
                    <a:pt x="29333" y="29361"/>
                    <a:pt x="29777" y="28936"/>
                    <a:pt x="29777" y="28936"/>
                  </a:cubicBezTo>
                  <a:cubicBezTo>
                    <a:pt x="29925" y="29361"/>
                    <a:pt x="29777" y="31063"/>
                    <a:pt x="29777" y="31063"/>
                  </a:cubicBezTo>
                  <a:cubicBezTo>
                    <a:pt x="29629" y="31914"/>
                    <a:pt x="29925" y="32340"/>
                    <a:pt x="29481" y="32340"/>
                  </a:cubicBezTo>
                  <a:cubicBezTo>
                    <a:pt x="29481" y="32765"/>
                    <a:pt x="29333" y="32765"/>
                    <a:pt x="29333" y="33191"/>
                  </a:cubicBezTo>
                  <a:cubicBezTo>
                    <a:pt x="29481" y="33617"/>
                    <a:pt x="29629" y="33617"/>
                    <a:pt x="29777" y="33617"/>
                  </a:cubicBezTo>
                  <a:cubicBezTo>
                    <a:pt x="29925" y="33617"/>
                    <a:pt x="30518" y="33617"/>
                    <a:pt x="30518" y="34042"/>
                  </a:cubicBezTo>
                  <a:cubicBezTo>
                    <a:pt x="30518" y="34893"/>
                    <a:pt x="30518" y="35744"/>
                    <a:pt x="30814" y="36170"/>
                  </a:cubicBezTo>
                  <a:cubicBezTo>
                    <a:pt x="31111" y="36595"/>
                    <a:pt x="31407" y="36170"/>
                    <a:pt x="31111" y="37021"/>
                  </a:cubicBezTo>
                  <a:cubicBezTo>
                    <a:pt x="30962" y="37446"/>
                    <a:pt x="30962" y="38297"/>
                    <a:pt x="30814" y="38723"/>
                  </a:cubicBezTo>
                  <a:cubicBezTo>
                    <a:pt x="30666" y="39574"/>
                    <a:pt x="29925" y="37446"/>
                    <a:pt x="29777" y="37021"/>
                  </a:cubicBezTo>
                  <a:cubicBezTo>
                    <a:pt x="29333" y="36170"/>
                    <a:pt x="28740" y="35744"/>
                    <a:pt x="28296" y="35319"/>
                  </a:cubicBezTo>
                  <a:cubicBezTo>
                    <a:pt x="28000" y="34893"/>
                    <a:pt x="27851" y="34468"/>
                    <a:pt x="27555" y="34042"/>
                  </a:cubicBezTo>
                  <a:cubicBezTo>
                    <a:pt x="27407" y="34042"/>
                    <a:pt x="27111" y="33617"/>
                    <a:pt x="26962" y="33617"/>
                  </a:cubicBezTo>
                  <a:cubicBezTo>
                    <a:pt x="26518" y="33617"/>
                    <a:pt x="26074" y="33191"/>
                    <a:pt x="25629" y="33191"/>
                  </a:cubicBezTo>
                  <a:cubicBezTo>
                    <a:pt x="25037" y="33191"/>
                    <a:pt x="24444" y="33191"/>
                    <a:pt x="24888" y="35319"/>
                  </a:cubicBezTo>
                  <a:cubicBezTo>
                    <a:pt x="25185" y="35744"/>
                    <a:pt x="25037" y="36595"/>
                    <a:pt x="24740" y="37021"/>
                  </a:cubicBezTo>
                  <a:cubicBezTo>
                    <a:pt x="24592" y="37446"/>
                    <a:pt x="24148" y="36595"/>
                    <a:pt x="24296" y="37872"/>
                  </a:cubicBezTo>
                  <a:cubicBezTo>
                    <a:pt x="24444" y="38297"/>
                    <a:pt x="23259" y="38297"/>
                    <a:pt x="23851" y="37021"/>
                  </a:cubicBezTo>
                  <a:cubicBezTo>
                    <a:pt x="24000" y="36595"/>
                    <a:pt x="23555" y="35744"/>
                    <a:pt x="23407" y="36170"/>
                  </a:cubicBezTo>
                  <a:cubicBezTo>
                    <a:pt x="23111" y="36170"/>
                    <a:pt x="22814" y="36595"/>
                    <a:pt x="22666" y="37021"/>
                  </a:cubicBezTo>
                  <a:cubicBezTo>
                    <a:pt x="22222" y="37872"/>
                    <a:pt x="21777" y="37021"/>
                    <a:pt x="21333" y="37446"/>
                  </a:cubicBezTo>
                  <a:cubicBezTo>
                    <a:pt x="20888" y="37872"/>
                    <a:pt x="20592" y="38723"/>
                    <a:pt x="20296" y="38723"/>
                  </a:cubicBezTo>
                  <a:cubicBezTo>
                    <a:pt x="20148" y="38723"/>
                    <a:pt x="19259" y="38723"/>
                    <a:pt x="19407" y="38297"/>
                  </a:cubicBezTo>
                  <a:cubicBezTo>
                    <a:pt x="19703" y="38297"/>
                    <a:pt x="19703" y="38297"/>
                    <a:pt x="19703" y="37872"/>
                  </a:cubicBezTo>
                  <a:cubicBezTo>
                    <a:pt x="19703" y="36595"/>
                    <a:pt x="20000" y="37021"/>
                    <a:pt x="20000" y="36170"/>
                  </a:cubicBezTo>
                  <a:cubicBezTo>
                    <a:pt x="20148" y="35744"/>
                    <a:pt x="19111" y="36595"/>
                    <a:pt x="19111" y="36595"/>
                  </a:cubicBezTo>
                  <a:cubicBezTo>
                    <a:pt x="18962" y="36595"/>
                    <a:pt x="18814" y="36595"/>
                    <a:pt x="18814" y="37021"/>
                  </a:cubicBezTo>
                  <a:cubicBezTo>
                    <a:pt x="18814" y="37446"/>
                    <a:pt x="18814" y="37872"/>
                    <a:pt x="18814" y="38297"/>
                  </a:cubicBezTo>
                  <a:cubicBezTo>
                    <a:pt x="18666" y="38297"/>
                    <a:pt x="18370" y="37872"/>
                    <a:pt x="18222" y="37872"/>
                  </a:cubicBezTo>
                  <a:cubicBezTo>
                    <a:pt x="17925" y="37872"/>
                    <a:pt x="17481" y="38297"/>
                    <a:pt x="17185" y="38723"/>
                  </a:cubicBezTo>
                  <a:cubicBezTo>
                    <a:pt x="16740" y="39148"/>
                    <a:pt x="16296" y="40000"/>
                    <a:pt x="15851" y="40425"/>
                  </a:cubicBezTo>
                  <a:cubicBezTo>
                    <a:pt x="15555" y="40425"/>
                    <a:pt x="15407" y="40851"/>
                    <a:pt x="15259" y="41702"/>
                  </a:cubicBezTo>
                  <a:cubicBezTo>
                    <a:pt x="15259" y="42127"/>
                    <a:pt x="15259" y="43404"/>
                    <a:pt x="14962" y="43404"/>
                  </a:cubicBezTo>
                  <a:cubicBezTo>
                    <a:pt x="14666" y="43404"/>
                    <a:pt x="14370" y="43829"/>
                    <a:pt x="14074" y="43829"/>
                  </a:cubicBezTo>
                  <a:cubicBezTo>
                    <a:pt x="13925" y="43829"/>
                    <a:pt x="13777" y="42978"/>
                    <a:pt x="13629" y="42553"/>
                  </a:cubicBezTo>
                  <a:cubicBezTo>
                    <a:pt x="13333" y="41702"/>
                    <a:pt x="12888" y="42127"/>
                    <a:pt x="13185" y="40851"/>
                  </a:cubicBezTo>
                  <a:cubicBezTo>
                    <a:pt x="13333" y="40000"/>
                    <a:pt x="13777" y="40425"/>
                    <a:pt x="13925" y="40000"/>
                  </a:cubicBezTo>
                  <a:cubicBezTo>
                    <a:pt x="14222" y="40000"/>
                    <a:pt x="14518" y="40425"/>
                    <a:pt x="14370" y="39574"/>
                  </a:cubicBezTo>
                  <a:cubicBezTo>
                    <a:pt x="14222" y="39148"/>
                    <a:pt x="14074" y="38297"/>
                    <a:pt x="13925" y="37872"/>
                  </a:cubicBezTo>
                  <a:cubicBezTo>
                    <a:pt x="13629" y="37021"/>
                    <a:pt x="13185" y="37446"/>
                    <a:pt x="12888" y="37446"/>
                  </a:cubicBezTo>
                  <a:cubicBezTo>
                    <a:pt x="12740" y="37446"/>
                    <a:pt x="11851" y="37021"/>
                    <a:pt x="11851" y="37021"/>
                  </a:cubicBezTo>
                  <a:cubicBezTo>
                    <a:pt x="11851" y="37021"/>
                    <a:pt x="12296" y="37446"/>
                    <a:pt x="12296" y="37446"/>
                  </a:cubicBezTo>
                  <a:cubicBezTo>
                    <a:pt x="12444" y="37872"/>
                    <a:pt x="12444" y="38297"/>
                    <a:pt x="12444" y="38723"/>
                  </a:cubicBezTo>
                  <a:cubicBezTo>
                    <a:pt x="12444" y="39148"/>
                    <a:pt x="12444" y="40000"/>
                    <a:pt x="12444" y="40425"/>
                  </a:cubicBezTo>
                  <a:cubicBezTo>
                    <a:pt x="12296" y="40851"/>
                    <a:pt x="12148" y="41276"/>
                    <a:pt x="12148" y="41702"/>
                  </a:cubicBezTo>
                  <a:cubicBezTo>
                    <a:pt x="12296" y="42553"/>
                    <a:pt x="12888" y="42553"/>
                    <a:pt x="12740" y="43829"/>
                  </a:cubicBezTo>
                  <a:cubicBezTo>
                    <a:pt x="12592" y="44255"/>
                    <a:pt x="12444" y="45106"/>
                    <a:pt x="12444" y="45531"/>
                  </a:cubicBezTo>
                  <a:cubicBezTo>
                    <a:pt x="12444" y="45531"/>
                    <a:pt x="12444" y="47234"/>
                    <a:pt x="12444" y="47234"/>
                  </a:cubicBezTo>
                  <a:cubicBezTo>
                    <a:pt x="12444" y="47234"/>
                    <a:pt x="12296" y="45957"/>
                    <a:pt x="12296" y="45957"/>
                  </a:cubicBezTo>
                  <a:cubicBezTo>
                    <a:pt x="12148" y="45957"/>
                    <a:pt x="12000" y="46808"/>
                    <a:pt x="11851" y="46382"/>
                  </a:cubicBezTo>
                  <a:cubicBezTo>
                    <a:pt x="11851" y="46382"/>
                    <a:pt x="12148" y="45957"/>
                    <a:pt x="12148" y="45531"/>
                  </a:cubicBezTo>
                  <a:cubicBezTo>
                    <a:pt x="12000" y="45106"/>
                    <a:pt x="11703" y="45106"/>
                    <a:pt x="11555" y="45106"/>
                  </a:cubicBezTo>
                  <a:cubicBezTo>
                    <a:pt x="11407" y="45106"/>
                    <a:pt x="11259" y="44680"/>
                    <a:pt x="11111" y="45106"/>
                  </a:cubicBezTo>
                  <a:cubicBezTo>
                    <a:pt x="10814" y="45106"/>
                    <a:pt x="10666" y="45957"/>
                    <a:pt x="10370" y="45957"/>
                  </a:cubicBezTo>
                  <a:cubicBezTo>
                    <a:pt x="10074" y="46808"/>
                    <a:pt x="9925" y="46808"/>
                    <a:pt x="9629" y="47659"/>
                  </a:cubicBezTo>
                  <a:cubicBezTo>
                    <a:pt x="9333" y="48510"/>
                    <a:pt x="9037" y="48510"/>
                    <a:pt x="9481" y="49361"/>
                  </a:cubicBezTo>
                  <a:cubicBezTo>
                    <a:pt x="9629" y="49787"/>
                    <a:pt x="9925" y="51063"/>
                    <a:pt x="9777" y="51489"/>
                  </a:cubicBezTo>
                  <a:cubicBezTo>
                    <a:pt x="9629" y="51914"/>
                    <a:pt x="8740" y="51063"/>
                    <a:pt x="8592" y="51063"/>
                  </a:cubicBezTo>
                  <a:cubicBezTo>
                    <a:pt x="8444" y="50638"/>
                    <a:pt x="8000" y="51063"/>
                    <a:pt x="7851" y="51063"/>
                  </a:cubicBezTo>
                  <a:cubicBezTo>
                    <a:pt x="8000" y="50638"/>
                    <a:pt x="7259" y="48936"/>
                    <a:pt x="7111" y="49787"/>
                  </a:cubicBezTo>
                  <a:cubicBezTo>
                    <a:pt x="6370" y="51489"/>
                    <a:pt x="8000" y="51914"/>
                    <a:pt x="8000" y="52765"/>
                  </a:cubicBezTo>
                  <a:cubicBezTo>
                    <a:pt x="7851" y="54468"/>
                    <a:pt x="7407" y="53617"/>
                    <a:pt x="6962" y="53617"/>
                  </a:cubicBezTo>
                  <a:cubicBezTo>
                    <a:pt x="6518" y="53191"/>
                    <a:pt x="6370" y="52340"/>
                    <a:pt x="5925" y="51914"/>
                  </a:cubicBezTo>
                  <a:cubicBezTo>
                    <a:pt x="5629" y="51489"/>
                    <a:pt x="5629" y="51063"/>
                    <a:pt x="5481" y="50212"/>
                  </a:cubicBezTo>
                  <a:cubicBezTo>
                    <a:pt x="5481" y="49361"/>
                    <a:pt x="5333" y="49361"/>
                    <a:pt x="5185" y="48936"/>
                  </a:cubicBezTo>
                  <a:cubicBezTo>
                    <a:pt x="5185" y="48510"/>
                    <a:pt x="5629" y="47659"/>
                    <a:pt x="5629" y="47659"/>
                  </a:cubicBezTo>
                  <a:cubicBezTo>
                    <a:pt x="5777" y="46382"/>
                    <a:pt x="5037" y="45531"/>
                    <a:pt x="4740" y="45531"/>
                  </a:cubicBezTo>
                  <a:cubicBezTo>
                    <a:pt x="4444" y="45106"/>
                    <a:pt x="4444" y="44255"/>
                    <a:pt x="4148" y="44255"/>
                  </a:cubicBezTo>
                  <a:cubicBezTo>
                    <a:pt x="4296" y="43829"/>
                    <a:pt x="3555" y="42127"/>
                    <a:pt x="3555" y="42127"/>
                  </a:cubicBezTo>
                  <a:cubicBezTo>
                    <a:pt x="3851" y="41702"/>
                    <a:pt x="4148" y="42978"/>
                    <a:pt x="4296" y="43404"/>
                  </a:cubicBezTo>
                  <a:cubicBezTo>
                    <a:pt x="4444" y="43829"/>
                    <a:pt x="4592" y="43829"/>
                    <a:pt x="4592" y="43404"/>
                  </a:cubicBezTo>
                  <a:cubicBezTo>
                    <a:pt x="4740" y="43404"/>
                    <a:pt x="4888" y="43829"/>
                    <a:pt x="4888" y="43829"/>
                  </a:cubicBezTo>
                  <a:cubicBezTo>
                    <a:pt x="5333" y="44255"/>
                    <a:pt x="5629" y="44680"/>
                    <a:pt x="6074" y="44680"/>
                  </a:cubicBezTo>
                  <a:cubicBezTo>
                    <a:pt x="6370" y="45106"/>
                    <a:pt x="6814" y="45106"/>
                    <a:pt x="7259" y="45531"/>
                  </a:cubicBezTo>
                  <a:cubicBezTo>
                    <a:pt x="8000" y="46382"/>
                    <a:pt x="8592" y="46382"/>
                    <a:pt x="9333" y="45106"/>
                  </a:cubicBezTo>
                  <a:cubicBezTo>
                    <a:pt x="9629" y="44680"/>
                    <a:pt x="9777" y="44255"/>
                    <a:pt x="10074" y="43829"/>
                  </a:cubicBezTo>
                  <a:cubicBezTo>
                    <a:pt x="10518" y="42978"/>
                    <a:pt x="10222" y="42553"/>
                    <a:pt x="10222" y="41276"/>
                  </a:cubicBezTo>
                  <a:cubicBezTo>
                    <a:pt x="10222" y="40000"/>
                    <a:pt x="9185" y="39574"/>
                    <a:pt x="8888" y="38723"/>
                  </a:cubicBezTo>
                  <a:cubicBezTo>
                    <a:pt x="8444" y="37872"/>
                    <a:pt x="7851" y="37021"/>
                    <a:pt x="7407" y="36595"/>
                  </a:cubicBezTo>
                  <a:cubicBezTo>
                    <a:pt x="6962" y="35744"/>
                    <a:pt x="6370" y="34893"/>
                    <a:pt x="5925" y="34893"/>
                  </a:cubicBezTo>
                  <a:cubicBezTo>
                    <a:pt x="5777" y="34468"/>
                    <a:pt x="5777" y="34893"/>
                    <a:pt x="5629" y="34893"/>
                  </a:cubicBezTo>
                  <a:cubicBezTo>
                    <a:pt x="5481" y="34893"/>
                    <a:pt x="5333" y="34468"/>
                    <a:pt x="5185" y="34468"/>
                  </a:cubicBezTo>
                  <a:cubicBezTo>
                    <a:pt x="4888" y="34042"/>
                    <a:pt x="4592" y="35744"/>
                    <a:pt x="4296" y="35744"/>
                  </a:cubicBezTo>
                  <a:cubicBezTo>
                    <a:pt x="4296" y="35319"/>
                    <a:pt x="4888" y="34042"/>
                    <a:pt x="4296" y="34042"/>
                  </a:cubicBezTo>
                  <a:cubicBezTo>
                    <a:pt x="4148" y="34042"/>
                    <a:pt x="3555" y="33191"/>
                    <a:pt x="3555" y="33191"/>
                  </a:cubicBezTo>
                  <a:cubicBezTo>
                    <a:pt x="3703" y="32765"/>
                    <a:pt x="4296" y="34042"/>
                    <a:pt x="4296" y="33191"/>
                  </a:cubicBezTo>
                  <a:cubicBezTo>
                    <a:pt x="4296" y="32765"/>
                    <a:pt x="3703" y="31914"/>
                    <a:pt x="3555" y="31914"/>
                  </a:cubicBezTo>
                  <a:cubicBezTo>
                    <a:pt x="3407" y="32340"/>
                    <a:pt x="2962" y="33191"/>
                    <a:pt x="2962" y="33191"/>
                  </a:cubicBezTo>
                  <a:cubicBezTo>
                    <a:pt x="2962" y="32765"/>
                    <a:pt x="2962" y="32765"/>
                    <a:pt x="2814" y="32340"/>
                  </a:cubicBezTo>
                  <a:cubicBezTo>
                    <a:pt x="2518" y="32340"/>
                    <a:pt x="2518" y="32765"/>
                    <a:pt x="2370" y="33191"/>
                  </a:cubicBezTo>
                  <a:cubicBezTo>
                    <a:pt x="2370" y="33191"/>
                    <a:pt x="2370" y="33191"/>
                    <a:pt x="2370" y="32765"/>
                  </a:cubicBezTo>
                  <a:cubicBezTo>
                    <a:pt x="2222" y="33191"/>
                    <a:pt x="2074" y="34042"/>
                    <a:pt x="1925" y="34042"/>
                  </a:cubicBezTo>
                  <a:cubicBezTo>
                    <a:pt x="1777" y="34468"/>
                    <a:pt x="1481" y="34468"/>
                    <a:pt x="1481" y="34468"/>
                  </a:cubicBezTo>
                  <a:cubicBezTo>
                    <a:pt x="1333" y="35319"/>
                    <a:pt x="740" y="35319"/>
                    <a:pt x="888" y="36170"/>
                  </a:cubicBezTo>
                  <a:cubicBezTo>
                    <a:pt x="1333" y="37021"/>
                    <a:pt x="740" y="36170"/>
                    <a:pt x="740" y="37446"/>
                  </a:cubicBezTo>
                  <a:cubicBezTo>
                    <a:pt x="740" y="38297"/>
                    <a:pt x="1333" y="38723"/>
                    <a:pt x="1481" y="39148"/>
                  </a:cubicBezTo>
                  <a:cubicBezTo>
                    <a:pt x="1777" y="39574"/>
                    <a:pt x="2074" y="40425"/>
                    <a:pt x="1925" y="41276"/>
                  </a:cubicBezTo>
                  <a:cubicBezTo>
                    <a:pt x="1777" y="42127"/>
                    <a:pt x="1333" y="42553"/>
                    <a:pt x="1333" y="43404"/>
                  </a:cubicBezTo>
                  <a:cubicBezTo>
                    <a:pt x="1481" y="44255"/>
                    <a:pt x="1777" y="45106"/>
                    <a:pt x="1925" y="45957"/>
                  </a:cubicBezTo>
                  <a:cubicBezTo>
                    <a:pt x="2074" y="46808"/>
                    <a:pt x="1777" y="46808"/>
                    <a:pt x="1777" y="47659"/>
                  </a:cubicBezTo>
                  <a:cubicBezTo>
                    <a:pt x="1777" y="48510"/>
                    <a:pt x="2222" y="49361"/>
                    <a:pt x="1925" y="49787"/>
                  </a:cubicBezTo>
                  <a:cubicBezTo>
                    <a:pt x="1629" y="50212"/>
                    <a:pt x="2074" y="51489"/>
                    <a:pt x="2074" y="51914"/>
                  </a:cubicBezTo>
                  <a:cubicBezTo>
                    <a:pt x="2370" y="52765"/>
                    <a:pt x="2666" y="52765"/>
                    <a:pt x="2222" y="53617"/>
                  </a:cubicBezTo>
                  <a:cubicBezTo>
                    <a:pt x="1925" y="54468"/>
                    <a:pt x="2074" y="54468"/>
                    <a:pt x="2222" y="54893"/>
                  </a:cubicBezTo>
                  <a:cubicBezTo>
                    <a:pt x="2962" y="56170"/>
                    <a:pt x="3407" y="57021"/>
                    <a:pt x="2666" y="58723"/>
                  </a:cubicBezTo>
                  <a:cubicBezTo>
                    <a:pt x="1925" y="60851"/>
                    <a:pt x="1185" y="62553"/>
                    <a:pt x="592" y="64680"/>
                  </a:cubicBezTo>
                  <a:cubicBezTo>
                    <a:pt x="888" y="64680"/>
                    <a:pt x="888" y="64255"/>
                    <a:pt x="1037" y="64680"/>
                  </a:cubicBezTo>
                  <a:cubicBezTo>
                    <a:pt x="1185" y="65531"/>
                    <a:pt x="1481" y="65531"/>
                    <a:pt x="1629" y="65957"/>
                  </a:cubicBezTo>
                  <a:cubicBezTo>
                    <a:pt x="2518" y="66808"/>
                    <a:pt x="1333" y="66808"/>
                    <a:pt x="1037" y="66808"/>
                  </a:cubicBezTo>
                  <a:cubicBezTo>
                    <a:pt x="740" y="66808"/>
                    <a:pt x="592" y="67234"/>
                    <a:pt x="592" y="68085"/>
                  </a:cubicBezTo>
                  <a:cubicBezTo>
                    <a:pt x="592" y="68936"/>
                    <a:pt x="296" y="69361"/>
                    <a:pt x="148" y="70212"/>
                  </a:cubicBezTo>
                  <a:cubicBezTo>
                    <a:pt x="0" y="70638"/>
                    <a:pt x="148" y="71489"/>
                    <a:pt x="296" y="72340"/>
                  </a:cubicBezTo>
                  <a:cubicBezTo>
                    <a:pt x="296" y="73191"/>
                    <a:pt x="0" y="74042"/>
                    <a:pt x="148" y="74468"/>
                  </a:cubicBezTo>
                  <a:cubicBezTo>
                    <a:pt x="444" y="74893"/>
                    <a:pt x="444" y="74893"/>
                    <a:pt x="444" y="75744"/>
                  </a:cubicBezTo>
                  <a:cubicBezTo>
                    <a:pt x="296" y="76595"/>
                    <a:pt x="592" y="77021"/>
                    <a:pt x="592" y="77872"/>
                  </a:cubicBezTo>
                  <a:cubicBezTo>
                    <a:pt x="592" y="78297"/>
                    <a:pt x="1037" y="79148"/>
                    <a:pt x="1185" y="79148"/>
                  </a:cubicBezTo>
                  <a:cubicBezTo>
                    <a:pt x="1185" y="79148"/>
                    <a:pt x="1333" y="78723"/>
                    <a:pt x="1481" y="78723"/>
                  </a:cubicBezTo>
                  <a:cubicBezTo>
                    <a:pt x="1629" y="78723"/>
                    <a:pt x="1629" y="79574"/>
                    <a:pt x="1777" y="79574"/>
                  </a:cubicBezTo>
                  <a:cubicBezTo>
                    <a:pt x="2074" y="79148"/>
                    <a:pt x="2074" y="78723"/>
                    <a:pt x="2370" y="79574"/>
                  </a:cubicBezTo>
                  <a:cubicBezTo>
                    <a:pt x="2666" y="80000"/>
                    <a:pt x="2666" y="80000"/>
                    <a:pt x="2666" y="80851"/>
                  </a:cubicBezTo>
                  <a:cubicBezTo>
                    <a:pt x="2518" y="82978"/>
                    <a:pt x="3111" y="84680"/>
                    <a:pt x="3555" y="85531"/>
                  </a:cubicBezTo>
                  <a:cubicBezTo>
                    <a:pt x="3851" y="85957"/>
                    <a:pt x="4000" y="86382"/>
                    <a:pt x="3703" y="86808"/>
                  </a:cubicBezTo>
                  <a:cubicBezTo>
                    <a:pt x="3555" y="87659"/>
                    <a:pt x="3407" y="87234"/>
                    <a:pt x="3111" y="87234"/>
                  </a:cubicBezTo>
                  <a:cubicBezTo>
                    <a:pt x="2814" y="87234"/>
                    <a:pt x="3259" y="91063"/>
                    <a:pt x="3555" y="90638"/>
                  </a:cubicBezTo>
                  <a:cubicBezTo>
                    <a:pt x="3703" y="90212"/>
                    <a:pt x="3851" y="88936"/>
                    <a:pt x="4000" y="89361"/>
                  </a:cubicBezTo>
                  <a:cubicBezTo>
                    <a:pt x="4148" y="89361"/>
                    <a:pt x="4296" y="89787"/>
                    <a:pt x="4592" y="89787"/>
                  </a:cubicBezTo>
                  <a:cubicBezTo>
                    <a:pt x="4888" y="89787"/>
                    <a:pt x="5185" y="90212"/>
                    <a:pt x="5185" y="91063"/>
                  </a:cubicBezTo>
                  <a:cubicBezTo>
                    <a:pt x="5185" y="91489"/>
                    <a:pt x="5037" y="91489"/>
                    <a:pt x="5037" y="91489"/>
                  </a:cubicBezTo>
                  <a:cubicBezTo>
                    <a:pt x="4888" y="91914"/>
                    <a:pt x="5037" y="92765"/>
                    <a:pt x="5185" y="92765"/>
                  </a:cubicBezTo>
                  <a:cubicBezTo>
                    <a:pt x="5333" y="93191"/>
                    <a:pt x="5629" y="92765"/>
                    <a:pt x="5777" y="93191"/>
                  </a:cubicBezTo>
                  <a:cubicBezTo>
                    <a:pt x="5925" y="93617"/>
                    <a:pt x="5925" y="94468"/>
                    <a:pt x="5925" y="94893"/>
                  </a:cubicBezTo>
                  <a:cubicBezTo>
                    <a:pt x="5925" y="95319"/>
                    <a:pt x="6370" y="94893"/>
                    <a:pt x="6518" y="94893"/>
                  </a:cubicBezTo>
                  <a:cubicBezTo>
                    <a:pt x="6666" y="95319"/>
                    <a:pt x="6962" y="96595"/>
                    <a:pt x="7111" y="95744"/>
                  </a:cubicBezTo>
                  <a:cubicBezTo>
                    <a:pt x="7259" y="94893"/>
                    <a:pt x="7407" y="95319"/>
                    <a:pt x="7555" y="95744"/>
                  </a:cubicBezTo>
                  <a:cubicBezTo>
                    <a:pt x="7851" y="96595"/>
                    <a:pt x="7851" y="96170"/>
                    <a:pt x="8148" y="96170"/>
                  </a:cubicBezTo>
                  <a:cubicBezTo>
                    <a:pt x="8296" y="96170"/>
                    <a:pt x="8444" y="97446"/>
                    <a:pt x="8592" y="97021"/>
                  </a:cubicBezTo>
                  <a:cubicBezTo>
                    <a:pt x="8888" y="96595"/>
                    <a:pt x="9185" y="97446"/>
                    <a:pt x="9333" y="97872"/>
                  </a:cubicBezTo>
                  <a:cubicBezTo>
                    <a:pt x="9629" y="98297"/>
                    <a:pt x="9185" y="98723"/>
                    <a:pt x="9185" y="98723"/>
                  </a:cubicBezTo>
                  <a:cubicBezTo>
                    <a:pt x="8888" y="99148"/>
                    <a:pt x="9333" y="99574"/>
                    <a:pt x="9333" y="99574"/>
                  </a:cubicBezTo>
                  <a:cubicBezTo>
                    <a:pt x="9333" y="99574"/>
                    <a:pt x="8888" y="99574"/>
                    <a:pt x="9037" y="100425"/>
                  </a:cubicBezTo>
                  <a:cubicBezTo>
                    <a:pt x="9333" y="100851"/>
                    <a:pt x="9185" y="101276"/>
                    <a:pt x="9037" y="101702"/>
                  </a:cubicBezTo>
                  <a:cubicBezTo>
                    <a:pt x="9037" y="102127"/>
                    <a:pt x="8592" y="102127"/>
                    <a:pt x="8444" y="102127"/>
                  </a:cubicBezTo>
                  <a:cubicBezTo>
                    <a:pt x="8148" y="102127"/>
                    <a:pt x="8000" y="102978"/>
                    <a:pt x="7851" y="103829"/>
                  </a:cubicBezTo>
                  <a:cubicBezTo>
                    <a:pt x="8000" y="103829"/>
                    <a:pt x="8592" y="103829"/>
                    <a:pt x="8592" y="104255"/>
                  </a:cubicBezTo>
                  <a:cubicBezTo>
                    <a:pt x="8592" y="104680"/>
                    <a:pt x="7851" y="105106"/>
                    <a:pt x="7851" y="105531"/>
                  </a:cubicBezTo>
                  <a:cubicBezTo>
                    <a:pt x="7851" y="105957"/>
                    <a:pt x="8148" y="105957"/>
                    <a:pt x="8148" y="106808"/>
                  </a:cubicBezTo>
                  <a:cubicBezTo>
                    <a:pt x="8148" y="106808"/>
                    <a:pt x="7703" y="107234"/>
                    <a:pt x="7703" y="107234"/>
                  </a:cubicBezTo>
                  <a:cubicBezTo>
                    <a:pt x="7555" y="107659"/>
                    <a:pt x="7555" y="108085"/>
                    <a:pt x="7407" y="108510"/>
                  </a:cubicBezTo>
                  <a:cubicBezTo>
                    <a:pt x="7407" y="108936"/>
                    <a:pt x="7111" y="108510"/>
                    <a:pt x="7111" y="109361"/>
                  </a:cubicBezTo>
                  <a:cubicBezTo>
                    <a:pt x="6962" y="109787"/>
                    <a:pt x="7259" y="110638"/>
                    <a:pt x="7555" y="110638"/>
                  </a:cubicBezTo>
                  <a:cubicBezTo>
                    <a:pt x="7851" y="111063"/>
                    <a:pt x="8148" y="111489"/>
                    <a:pt x="8592" y="112340"/>
                  </a:cubicBezTo>
                  <a:cubicBezTo>
                    <a:pt x="8740" y="112765"/>
                    <a:pt x="8888" y="113191"/>
                    <a:pt x="9037" y="113191"/>
                  </a:cubicBezTo>
                  <a:cubicBezTo>
                    <a:pt x="9185" y="114042"/>
                    <a:pt x="9185" y="113617"/>
                    <a:pt x="9481" y="113191"/>
                  </a:cubicBezTo>
                  <a:cubicBezTo>
                    <a:pt x="9925" y="113191"/>
                    <a:pt x="10370" y="114468"/>
                    <a:pt x="10814" y="114468"/>
                  </a:cubicBezTo>
                  <a:cubicBezTo>
                    <a:pt x="11259" y="114468"/>
                    <a:pt x="11703" y="115319"/>
                    <a:pt x="12148" y="115744"/>
                  </a:cubicBezTo>
                  <a:cubicBezTo>
                    <a:pt x="12592" y="116170"/>
                    <a:pt x="12888" y="115744"/>
                    <a:pt x="13333" y="115744"/>
                  </a:cubicBezTo>
                  <a:cubicBezTo>
                    <a:pt x="13481" y="116170"/>
                    <a:pt x="13629" y="116595"/>
                    <a:pt x="13629" y="117021"/>
                  </a:cubicBezTo>
                  <a:cubicBezTo>
                    <a:pt x="13629" y="117446"/>
                    <a:pt x="13777" y="117446"/>
                    <a:pt x="13925" y="117446"/>
                  </a:cubicBezTo>
                  <a:cubicBezTo>
                    <a:pt x="14370" y="117872"/>
                    <a:pt x="14666" y="120000"/>
                    <a:pt x="15259" y="119148"/>
                  </a:cubicBezTo>
                  <a:cubicBezTo>
                    <a:pt x="15407" y="118723"/>
                    <a:pt x="15703" y="118297"/>
                    <a:pt x="15555" y="117872"/>
                  </a:cubicBezTo>
                  <a:cubicBezTo>
                    <a:pt x="15407" y="117446"/>
                    <a:pt x="15259" y="117021"/>
                    <a:pt x="15111" y="116595"/>
                  </a:cubicBezTo>
                  <a:cubicBezTo>
                    <a:pt x="14814" y="115744"/>
                    <a:pt x="14666" y="114893"/>
                    <a:pt x="14814" y="113617"/>
                  </a:cubicBezTo>
                  <a:cubicBezTo>
                    <a:pt x="14814" y="112765"/>
                    <a:pt x="14666" y="111914"/>
                    <a:pt x="14370" y="111489"/>
                  </a:cubicBezTo>
                  <a:cubicBezTo>
                    <a:pt x="14074" y="111063"/>
                    <a:pt x="14518" y="110212"/>
                    <a:pt x="14666" y="109787"/>
                  </a:cubicBezTo>
                  <a:cubicBezTo>
                    <a:pt x="14814" y="108936"/>
                    <a:pt x="14814" y="108085"/>
                    <a:pt x="15259" y="108085"/>
                  </a:cubicBezTo>
                  <a:cubicBezTo>
                    <a:pt x="15407" y="108085"/>
                    <a:pt x="15555" y="107659"/>
                    <a:pt x="15703" y="107234"/>
                  </a:cubicBezTo>
                  <a:cubicBezTo>
                    <a:pt x="15851" y="106808"/>
                    <a:pt x="16000" y="106808"/>
                    <a:pt x="16148" y="106382"/>
                  </a:cubicBezTo>
                  <a:cubicBezTo>
                    <a:pt x="16000" y="106382"/>
                    <a:pt x="15703" y="105957"/>
                    <a:pt x="15703" y="105531"/>
                  </a:cubicBezTo>
                  <a:cubicBezTo>
                    <a:pt x="15703" y="105106"/>
                    <a:pt x="16000" y="105531"/>
                    <a:pt x="16000" y="105531"/>
                  </a:cubicBezTo>
                  <a:cubicBezTo>
                    <a:pt x="16000" y="105106"/>
                    <a:pt x="15703" y="103829"/>
                    <a:pt x="15555" y="103404"/>
                  </a:cubicBezTo>
                  <a:cubicBezTo>
                    <a:pt x="15407" y="102553"/>
                    <a:pt x="15259" y="102553"/>
                    <a:pt x="14962" y="102553"/>
                  </a:cubicBezTo>
                  <a:cubicBezTo>
                    <a:pt x="14518" y="102553"/>
                    <a:pt x="14814" y="101702"/>
                    <a:pt x="14518" y="101276"/>
                  </a:cubicBezTo>
                  <a:cubicBezTo>
                    <a:pt x="14370" y="100851"/>
                    <a:pt x="13925" y="100851"/>
                    <a:pt x="14222" y="100000"/>
                  </a:cubicBezTo>
                  <a:cubicBezTo>
                    <a:pt x="14370" y="99148"/>
                    <a:pt x="14666" y="98723"/>
                    <a:pt x="14370" y="98297"/>
                  </a:cubicBezTo>
                  <a:cubicBezTo>
                    <a:pt x="14222" y="97446"/>
                    <a:pt x="14518" y="97021"/>
                    <a:pt x="14666" y="96595"/>
                  </a:cubicBezTo>
                  <a:cubicBezTo>
                    <a:pt x="14666" y="96170"/>
                    <a:pt x="14962" y="94893"/>
                    <a:pt x="14962" y="95319"/>
                  </a:cubicBezTo>
                  <a:cubicBezTo>
                    <a:pt x="15111" y="95744"/>
                    <a:pt x="15259" y="96595"/>
                    <a:pt x="15407" y="97021"/>
                  </a:cubicBezTo>
                  <a:cubicBezTo>
                    <a:pt x="15703" y="97021"/>
                    <a:pt x="15851" y="96595"/>
                    <a:pt x="15851" y="96170"/>
                  </a:cubicBezTo>
                  <a:cubicBezTo>
                    <a:pt x="15703" y="95319"/>
                    <a:pt x="15703" y="94893"/>
                    <a:pt x="16000" y="94468"/>
                  </a:cubicBezTo>
                  <a:cubicBezTo>
                    <a:pt x="16296" y="94042"/>
                    <a:pt x="16296" y="93191"/>
                    <a:pt x="16592" y="93191"/>
                  </a:cubicBezTo>
                  <a:cubicBezTo>
                    <a:pt x="16888" y="92765"/>
                    <a:pt x="17185" y="91489"/>
                    <a:pt x="17481" y="91914"/>
                  </a:cubicBezTo>
                  <a:cubicBezTo>
                    <a:pt x="17777" y="91914"/>
                    <a:pt x="17777" y="92765"/>
                    <a:pt x="18074" y="91914"/>
                  </a:cubicBezTo>
                  <a:cubicBezTo>
                    <a:pt x="18370" y="91489"/>
                    <a:pt x="18370" y="91914"/>
                    <a:pt x="18666" y="92340"/>
                  </a:cubicBezTo>
                  <a:cubicBezTo>
                    <a:pt x="18962" y="92340"/>
                    <a:pt x="19259" y="92340"/>
                    <a:pt x="19555" y="92765"/>
                  </a:cubicBezTo>
                  <a:cubicBezTo>
                    <a:pt x="19851" y="93191"/>
                    <a:pt x="19851" y="94042"/>
                    <a:pt x="20148" y="94893"/>
                  </a:cubicBezTo>
                  <a:cubicBezTo>
                    <a:pt x="20148" y="94893"/>
                    <a:pt x="20148" y="93617"/>
                    <a:pt x="20444" y="94042"/>
                  </a:cubicBezTo>
                  <a:cubicBezTo>
                    <a:pt x="20592" y="94042"/>
                    <a:pt x="20740" y="94893"/>
                    <a:pt x="21037" y="94893"/>
                  </a:cubicBezTo>
                  <a:cubicBezTo>
                    <a:pt x="21185" y="95319"/>
                    <a:pt x="21333" y="94468"/>
                    <a:pt x="21481" y="94042"/>
                  </a:cubicBezTo>
                  <a:cubicBezTo>
                    <a:pt x="21777" y="93191"/>
                    <a:pt x="21925" y="94042"/>
                    <a:pt x="22222" y="94042"/>
                  </a:cubicBezTo>
                  <a:cubicBezTo>
                    <a:pt x="22518" y="94042"/>
                    <a:pt x="22666" y="93191"/>
                    <a:pt x="22962" y="93617"/>
                  </a:cubicBezTo>
                  <a:cubicBezTo>
                    <a:pt x="23259" y="94042"/>
                    <a:pt x="23407" y="94468"/>
                    <a:pt x="23703" y="94893"/>
                  </a:cubicBezTo>
                  <a:cubicBezTo>
                    <a:pt x="24000" y="95319"/>
                    <a:pt x="23851" y="94893"/>
                    <a:pt x="24148" y="94468"/>
                  </a:cubicBezTo>
                  <a:cubicBezTo>
                    <a:pt x="24296" y="94042"/>
                    <a:pt x="24888" y="94468"/>
                    <a:pt x="25037" y="94468"/>
                  </a:cubicBezTo>
                  <a:cubicBezTo>
                    <a:pt x="25185" y="94468"/>
                    <a:pt x="25481" y="93617"/>
                    <a:pt x="25481" y="93191"/>
                  </a:cubicBezTo>
                  <a:cubicBezTo>
                    <a:pt x="25481" y="92340"/>
                    <a:pt x="25037" y="92340"/>
                    <a:pt x="24888" y="91914"/>
                  </a:cubicBezTo>
                  <a:cubicBezTo>
                    <a:pt x="23851" y="90638"/>
                    <a:pt x="25333" y="91063"/>
                    <a:pt x="25037" y="89361"/>
                  </a:cubicBezTo>
                  <a:cubicBezTo>
                    <a:pt x="24888" y="88936"/>
                    <a:pt x="24592" y="88936"/>
                    <a:pt x="25037" y="88510"/>
                  </a:cubicBezTo>
                  <a:cubicBezTo>
                    <a:pt x="25185" y="88085"/>
                    <a:pt x="25481" y="88510"/>
                    <a:pt x="25629" y="88085"/>
                  </a:cubicBezTo>
                  <a:cubicBezTo>
                    <a:pt x="26222" y="88085"/>
                    <a:pt x="24592" y="85957"/>
                    <a:pt x="25333" y="85106"/>
                  </a:cubicBezTo>
                  <a:cubicBezTo>
                    <a:pt x="25481" y="85106"/>
                    <a:pt x="25777" y="85106"/>
                    <a:pt x="25925" y="85106"/>
                  </a:cubicBezTo>
                  <a:cubicBezTo>
                    <a:pt x="26370" y="85106"/>
                    <a:pt x="26666" y="85106"/>
                    <a:pt x="27111" y="84680"/>
                  </a:cubicBezTo>
                  <a:cubicBezTo>
                    <a:pt x="27407" y="84255"/>
                    <a:pt x="27703" y="84255"/>
                    <a:pt x="28000" y="84255"/>
                  </a:cubicBezTo>
                  <a:cubicBezTo>
                    <a:pt x="28296" y="83829"/>
                    <a:pt x="28592" y="83404"/>
                    <a:pt x="29037" y="83404"/>
                  </a:cubicBezTo>
                  <a:cubicBezTo>
                    <a:pt x="29629" y="82978"/>
                    <a:pt x="30222" y="82553"/>
                    <a:pt x="30814" y="81702"/>
                  </a:cubicBezTo>
                  <a:cubicBezTo>
                    <a:pt x="31259" y="80851"/>
                    <a:pt x="32148" y="80851"/>
                    <a:pt x="32444" y="82553"/>
                  </a:cubicBezTo>
                  <a:cubicBezTo>
                    <a:pt x="32592" y="83404"/>
                    <a:pt x="32444" y="83404"/>
                    <a:pt x="32592" y="84255"/>
                  </a:cubicBezTo>
                  <a:cubicBezTo>
                    <a:pt x="32592" y="85531"/>
                    <a:pt x="33185" y="84255"/>
                    <a:pt x="33481" y="84680"/>
                  </a:cubicBezTo>
                  <a:cubicBezTo>
                    <a:pt x="33629" y="84680"/>
                    <a:pt x="33481" y="85106"/>
                    <a:pt x="33629" y="85106"/>
                  </a:cubicBezTo>
                  <a:cubicBezTo>
                    <a:pt x="33777" y="85531"/>
                    <a:pt x="33777" y="85106"/>
                    <a:pt x="33777" y="85106"/>
                  </a:cubicBezTo>
                  <a:cubicBezTo>
                    <a:pt x="33925" y="84680"/>
                    <a:pt x="34074" y="85106"/>
                    <a:pt x="34222" y="85531"/>
                  </a:cubicBezTo>
                  <a:cubicBezTo>
                    <a:pt x="34370" y="85531"/>
                    <a:pt x="34370" y="85531"/>
                    <a:pt x="34222" y="85957"/>
                  </a:cubicBezTo>
                  <a:cubicBezTo>
                    <a:pt x="34074" y="87234"/>
                    <a:pt x="35111" y="86382"/>
                    <a:pt x="35407" y="85957"/>
                  </a:cubicBezTo>
                  <a:cubicBezTo>
                    <a:pt x="35407" y="85957"/>
                    <a:pt x="36740" y="83829"/>
                    <a:pt x="36740" y="84255"/>
                  </a:cubicBezTo>
                  <a:cubicBezTo>
                    <a:pt x="36740" y="84680"/>
                    <a:pt x="36444" y="85531"/>
                    <a:pt x="36740" y="85957"/>
                  </a:cubicBezTo>
                  <a:cubicBezTo>
                    <a:pt x="37037" y="85957"/>
                    <a:pt x="37185" y="86382"/>
                    <a:pt x="37333" y="86808"/>
                  </a:cubicBezTo>
                  <a:cubicBezTo>
                    <a:pt x="37777" y="88085"/>
                    <a:pt x="37925" y="89361"/>
                    <a:pt x="38222" y="90638"/>
                  </a:cubicBezTo>
                  <a:cubicBezTo>
                    <a:pt x="38518" y="91914"/>
                    <a:pt x="38666" y="93191"/>
                    <a:pt x="38962" y="94042"/>
                  </a:cubicBezTo>
                  <a:cubicBezTo>
                    <a:pt x="39407" y="95319"/>
                    <a:pt x="39407" y="92340"/>
                    <a:pt x="39851" y="93617"/>
                  </a:cubicBezTo>
                  <a:cubicBezTo>
                    <a:pt x="40444" y="95319"/>
                    <a:pt x="40740" y="94468"/>
                    <a:pt x="41481" y="94042"/>
                  </a:cubicBezTo>
                  <a:cubicBezTo>
                    <a:pt x="41777" y="93617"/>
                    <a:pt x="41925" y="94893"/>
                    <a:pt x="42074" y="95319"/>
                  </a:cubicBezTo>
                  <a:cubicBezTo>
                    <a:pt x="42222" y="96170"/>
                    <a:pt x="42518" y="96170"/>
                    <a:pt x="42666" y="97021"/>
                  </a:cubicBezTo>
                  <a:cubicBezTo>
                    <a:pt x="42814" y="97872"/>
                    <a:pt x="43111" y="97872"/>
                    <a:pt x="43407" y="97872"/>
                  </a:cubicBezTo>
                  <a:cubicBezTo>
                    <a:pt x="43851" y="97446"/>
                    <a:pt x="43703" y="97872"/>
                    <a:pt x="43851" y="98297"/>
                  </a:cubicBezTo>
                  <a:cubicBezTo>
                    <a:pt x="44148" y="100000"/>
                    <a:pt x="45037" y="97872"/>
                    <a:pt x="45481" y="97872"/>
                  </a:cubicBezTo>
                  <a:cubicBezTo>
                    <a:pt x="45925" y="97446"/>
                    <a:pt x="46370" y="96170"/>
                    <a:pt x="46814" y="95744"/>
                  </a:cubicBezTo>
                  <a:cubicBezTo>
                    <a:pt x="47407" y="94468"/>
                    <a:pt x="47703" y="94468"/>
                    <a:pt x="48444" y="94893"/>
                  </a:cubicBezTo>
                  <a:cubicBezTo>
                    <a:pt x="48740" y="94893"/>
                    <a:pt x="48740" y="95319"/>
                    <a:pt x="49037" y="96170"/>
                  </a:cubicBezTo>
                  <a:cubicBezTo>
                    <a:pt x="49185" y="96595"/>
                    <a:pt x="49481" y="96595"/>
                    <a:pt x="49777" y="96595"/>
                  </a:cubicBezTo>
                  <a:cubicBezTo>
                    <a:pt x="50074" y="96595"/>
                    <a:pt x="50222" y="97021"/>
                    <a:pt x="50518" y="97021"/>
                  </a:cubicBezTo>
                  <a:cubicBezTo>
                    <a:pt x="50814" y="97872"/>
                    <a:pt x="50962" y="97021"/>
                    <a:pt x="51259" y="96595"/>
                  </a:cubicBezTo>
                  <a:cubicBezTo>
                    <a:pt x="51703" y="95319"/>
                    <a:pt x="50962" y="94468"/>
                    <a:pt x="51259" y="93191"/>
                  </a:cubicBezTo>
                  <a:cubicBezTo>
                    <a:pt x="51407" y="92340"/>
                    <a:pt x="52000" y="90638"/>
                    <a:pt x="52296" y="91063"/>
                  </a:cubicBezTo>
                  <a:cubicBezTo>
                    <a:pt x="52888" y="91914"/>
                    <a:pt x="53629" y="91914"/>
                    <a:pt x="54222" y="92765"/>
                  </a:cubicBezTo>
                  <a:cubicBezTo>
                    <a:pt x="54518" y="93191"/>
                    <a:pt x="54370" y="94042"/>
                    <a:pt x="54518" y="94468"/>
                  </a:cubicBezTo>
                  <a:cubicBezTo>
                    <a:pt x="54666" y="95744"/>
                    <a:pt x="54962" y="95744"/>
                    <a:pt x="55407" y="96170"/>
                  </a:cubicBezTo>
                  <a:cubicBezTo>
                    <a:pt x="56000" y="96595"/>
                    <a:pt x="56592" y="95319"/>
                    <a:pt x="57185" y="95744"/>
                  </a:cubicBezTo>
                  <a:cubicBezTo>
                    <a:pt x="57333" y="95744"/>
                    <a:pt x="57629" y="95744"/>
                    <a:pt x="57777" y="96170"/>
                  </a:cubicBezTo>
                  <a:cubicBezTo>
                    <a:pt x="58074" y="96595"/>
                    <a:pt x="58370" y="96595"/>
                    <a:pt x="58666" y="97446"/>
                  </a:cubicBezTo>
                  <a:cubicBezTo>
                    <a:pt x="59407" y="99148"/>
                    <a:pt x="60592" y="99148"/>
                    <a:pt x="61481" y="98297"/>
                  </a:cubicBezTo>
                  <a:cubicBezTo>
                    <a:pt x="62074" y="97872"/>
                    <a:pt x="62518" y="97021"/>
                    <a:pt x="63111" y="96595"/>
                  </a:cubicBezTo>
                  <a:cubicBezTo>
                    <a:pt x="63407" y="95744"/>
                    <a:pt x="63851" y="96595"/>
                    <a:pt x="64148" y="96595"/>
                  </a:cubicBezTo>
                  <a:cubicBezTo>
                    <a:pt x="64444" y="97021"/>
                    <a:pt x="64592" y="96170"/>
                    <a:pt x="64888" y="96595"/>
                  </a:cubicBezTo>
                  <a:cubicBezTo>
                    <a:pt x="65037" y="97021"/>
                    <a:pt x="65629" y="98297"/>
                    <a:pt x="65925" y="97872"/>
                  </a:cubicBezTo>
                  <a:cubicBezTo>
                    <a:pt x="66074" y="97872"/>
                    <a:pt x="66370" y="97446"/>
                    <a:pt x="66518" y="97021"/>
                  </a:cubicBezTo>
                  <a:cubicBezTo>
                    <a:pt x="66962" y="96595"/>
                    <a:pt x="67111" y="96595"/>
                    <a:pt x="67111" y="95744"/>
                  </a:cubicBezTo>
                  <a:cubicBezTo>
                    <a:pt x="67111" y="94042"/>
                    <a:pt x="67555" y="92340"/>
                    <a:pt x="67851" y="91489"/>
                  </a:cubicBezTo>
                  <a:cubicBezTo>
                    <a:pt x="68000" y="91063"/>
                    <a:pt x="68148" y="90212"/>
                    <a:pt x="68000" y="89787"/>
                  </a:cubicBezTo>
                  <a:cubicBezTo>
                    <a:pt x="67851" y="89361"/>
                    <a:pt x="67407" y="89361"/>
                    <a:pt x="67703" y="88510"/>
                  </a:cubicBezTo>
                  <a:cubicBezTo>
                    <a:pt x="68148" y="87234"/>
                    <a:pt x="68888" y="87234"/>
                    <a:pt x="69629" y="86808"/>
                  </a:cubicBezTo>
                  <a:cubicBezTo>
                    <a:pt x="69925" y="86808"/>
                    <a:pt x="70222" y="86808"/>
                    <a:pt x="70518" y="87234"/>
                  </a:cubicBezTo>
                  <a:cubicBezTo>
                    <a:pt x="70814" y="87659"/>
                    <a:pt x="71259" y="87659"/>
                    <a:pt x="71555" y="88085"/>
                  </a:cubicBezTo>
                  <a:cubicBezTo>
                    <a:pt x="72000" y="88510"/>
                    <a:pt x="72148" y="90212"/>
                    <a:pt x="72444" y="91489"/>
                  </a:cubicBezTo>
                  <a:cubicBezTo>
                    <a:pt x="72592" y="92765"/>
                    <a:pt x="72888" y="94042"/>
                    <a:pt x="73037" y="95319"/>
                  </a:cubicBezTo>
                  <a:cubicBezTo>
                    <a:pt x="73037" y="95744"/>
                    <a:pt x="73037" y="96595"/>
                    <a:pt x="73185" y="97446"/>
                  </a:cubicBezTo>
                  <a:cubicBezTo>
                    <a:pt x="73185" y="97872"/>
                    <a:pt x="73629" y="97872"/>
                    <a:pt x="73777" y="97872"/>
                  </a:cubicBezTo>
                  <a:cubicBezTo>
                    <a:pt x="74370" y="98297"/>
                    <a:pt x="75111" y="99148"/>
                    <a:pt x="75259" y="100851"/>
                  </a:cubicBezTo>
                  <a:cubicBezTo>
                    <a:pt x="75407" y="102127"/>
                    <a:pt x="75555" y="102978"/>
                    <a:pt x="76148" y="102978"/>
                  </a:cubicBezTo>
                  <a:cubicBezTo>
                    <a:pt x="76296" y="102978"/>
                    <a:pt x="76592" y="102978"/>
                    <a:pt x="76740" y="102978"/>
                  </a:cubicBezTo>
                  <a:cubicBezTo>
                    <a:pt x="77037" y="102978"/>
                    <a:pt x="77037" y="102127"/>
                    <a:pt x="77333" y="102127"/>
                  </a:cubicBezTo>
                  <a:cubicBezTo>
                    <a:pt x="77777" y="102127"/>
                    <a:pt x="78222" y="100851"/>
                    <a:pt x="78518" y="102553"/>
                  </a:cubicBezTo>
                  <a:cubicBezTo>
                    <a:pt x="78518" y="103404"/>
                    <a:pt x="78518" y="103404"/>
                    <a:pt x="78370" y="103829"/>
                  </a:cubicBezTo>
                  <a:cubicBezTo>
                    <a:pt x="78074" y="104680"/>
                    <a:pt x="78074" y="105106"/>
                    <a:pt x="77925" y="105957"/>
                  </a:cubicBezTo>
                  <a:cubicBezTo>
                    <a:pt x="77777" y="107234"/>
                    <a:pt x="77481" y="108510"/>
                    <a:pt x="77185" y="109787"/>
                  </a:cubicBezTo>
                  <a:cubicBezTo>
                    <a:pt x="77037" y="110638"/>
                    <a:pt x="76888" y="110212"/>
                    <a:pt x="76740" y="109787"/>
                  </a:cubicBezTo>
                  <a:cubicBezTo>
                    <a:pt x="76444" y="109361"/>
                    <a:pt x="76444" y="109787"/>
                    <a:pt x="76148" y="110212"/>
                  </a:cubicBezTo>
                  <a:cubicBezTo>
                    <a:pt x="76000" y="110212"/>
                    <a:pt x="75703" y="110638"/>
                    <a:pt x="75703" y="110638"/>
                  </a:cubicBezTo>
                  <a:cubicBezTo>
                    <a:pt x="75555" y="111063"/>
                    <a:pt x="76000" y="112765"/>
                    <a:pt x="76000" y="113617"/>
                  </a:cubicBezTo>
                  <a:cubicBezTo>
                    <a:pt x="75851" y="114042"/>
                    <a:pt x="75851" y="114893"/>
                    <a:pt x="75851" y="115319"/>
                  </a:cubicBezTo>
                  <a:cubicBezTo>
                    <a:pt x="75703" y="116170"/>
                    <a:pt x="75407" y="115744"/>
                    <a:pt x="75407" y="116595"/>
                  </a:cubicBezTo>
                  <a:cubicBezTo>
                    <a:pt x="75703" y="116170"/>
                    <a:pt x="75851" y="116595"/>
                    <a:pt x="76148" y="115744"/>
                  </a:cubicBezTo>
                  <a:cubicBezTo>
                    <a:pt x="76296" y="114893"/>
                    <a:pt x="76592" y="115744"/>
                    <a:pt x="76888" y="115744"/>
                  </a:cubicBezTo>
                  <a:cubicBezTo>
                    <a:pt x="77481" y="116595"/>
                    <a:pt x="78074" y="115744"/>
                    <a:pt x="78666" y="114468"/>
                  </a:cubicBezTo>
                  <a:cubicBezTo>
                    <a:pt x="79111" y="113191"/>
                    <a:pt x="79555" y="111489"/>
                    <a:pt x="80000" y="110212"/>
                  </a:cubicBezTo>
                  <a:cubicBezTo>
                    <a:pt x="80444" y="108510"/>
                    <a:pt x="80888" y="106808"/>
                    <a:pt x="81333" y="105106"/>
                  </a:cubicBezTo>
                  <a:cubicBezTo>
                    <a:pt x="82074" y="102127"/>
                    <a:pt x="82814" y="100000"/>
                    <a:pt x="82666" y="96170"/>
                  </a:cubicBezTo>
                  <a:cubicBezTo>
                    <a:pt x="82666" y="94468"/>
                    <a:pt x="82814" y="93617"/>
                    <a:pt x="83111" y="92340"/>
                  </a:cubicBezTo>
                  <a:cubicBezTo>
                    <a:pt x="83259" y="91489"/>
                    <a:pt x="83259" y="91063"/>
                    <a:pt x="83407" y="90212"/>
                  </a:cubicBezTo>
                  <a:cubicBezTo>
                    <a:pt x="83407" y="90212"/>
                    <a:pt x="83407" y="89787"/>
                    <a:pt x="83407" y="89361"/>
                  </a:cubicBezTo>
                  <a:cubicBezTo>
                    <a:pt x="83407" y="88936"/>
                    <a:pt x="83111" y="88510"/>
                    <a:pt x="83111" y="88085"/>
                  </a:cubicBezTo>
                  <a:cubicBezTo>
                    <a:pt x="83111" y="88085"/>
                    <a:pt x="83407" y="88510"/>
                    <a:pt x="83407" y="88085"/>
                  </a:cubicBezTo>
                  <a:cubicBezTo>
                    <a:pt x="83259" y="87659"/>
                    <a:pt x="83259" y="87234"/>
                    <a:pt x="83111" y="87234"/>
                  </a:cubicBezTo>
                  <a:cubicBezTo>
                    <a:pt x="82962" y="86808"/>
                    <a:pt x="82666" y="85531"/>
                    <a:pt x="82518" y="85106"/>
                  </a:cubicBezTo>
                  <a:cubicBezTo>
                    <a:pt x="82370" y="85106"/>
                    <a:pt x="81629" y="84255"/>
                    <a:pt x="81481" y="84680"/>
                  </a:cubicBezTo>
                  <a:cubicBezTo>
                    <a:pt x="81481" y="85106"/>
                    <a:pt x="81629" y="85531"/>
                    <a:pt x="81481" y="85531"/>
                  </a:cubicBezTo>
                  <a:cubicBezTo>
                    <a:pt x="81185" y="85531"/>
                    <a:pt x="81185" y="86382"/>
                    <a:pt x="81037" y="86382"/>
                  </a:cubicBezTo>
                  <a:cubicBezTo>
                    <a:pt x="80740" y="87234"/>
                    <a:pt x="80592" y="85957"/>
                    <a:pt x="80592" y="85531"/>
                  </a:cubicBezTo>
                  <a:cubicBezTo>
                    <a:pt x="80592" y="84680"/>
                    <a:pt x="80888" y="84255"/>
                    <a:pt x="80444" y="84680"/>
                  </a:cubicBezTo>
                  <a:cubicBezTo>
                    <a:pt x="80000" y="85106"/>
                    <a:pt x="80592" y="85957"/>
                    <a:pt x="80000" y="85957"/>
                  </a:cubicBezTo>
                  <a:cubicBezTo>
                    <a:pt x="79851" y="85957"/>
                    <a:pt x="80148" y="83829"/>
                    <a:pt x="80000" y="83404"/>
                  </a:cubicBezTo>
                  <a:cubicBezTo>
                    <a:pt x="80000" y="83829"/>
                    <a:pt x="78370" y="83829"/>
                    <a:pt x="79111" y="82553"/>
                  </a:cubicBezTo>
                  <a:cubicBezTo>
                    <a:pt x="79703" y="81276"/>
                    <a:pt x="80296" y="80000"/>
                    <a:pt x="80888" y="78723"/>
                  </a:cubicBezTo>
                  <a:cubicBezTo>
                    <a:pt x="81037" y="78297"/>
                    <a:pt x="81185" y="77446"/>
                    <a:pt x="81333" y="77021"/>
                  </a:cubicBezTo>
                  <a:cubicBezTo>
                    <a:pt x="81777" y="76170"/>
                    <a:pt x="82222" y="75319"/>
                    <a:pt x="82518" y="74468"/>
                  </a:cubicBezTo>
                  <a:cubicBezTo>
                    <a:pt x="82666" y="74042"/>
                    <a:pt x="82814" y="73191"/>
                    <a:pt x="83111" y="72765"/>
                  </a:cubicBezTo>
                  <a:cubicBezTo>
                    <a:pt x="83407" y="71914"/>
                    <a:pt x="83703" y="71063"/>
                    <a:pt x="84000" y="70212"/>
                  </a:cubicBezTo>
                  <a:cubicBezTo>
                    <a:pt x="84592" y="68936"/>
                    <a:pt x="85481" y="68936"/>
                    <a:pt x="86222" y="68936"/>
                  </a:cubicBezTo>
                  <a:cubicBezTo>
                    <a:pt x="86370" y="68936"/>
                    <a:pt x="86518" y="68936"/>
                    <a:pt x="86666" y="68936"/>
                  </a:cubicBezTo>
                  <a:cubicBezTo>
                    <a:pt x="86814" y="69361"/>
                    <a:pt x="86814" y="69787"/>
                    <a:pt x="86962" y="69787"/>
                  </a:cubicBezTo>
                  <a:cubicBezTo>
                    <a:pt x="87111" y="69361"/>
                    <a:pt x="87407" y="69361"/>
                    <a:pt x="87555" y="68936"/>
                  </a:cubicBezTo>
                  <a:cubicBezTo>
                    <a:pt x="87703" y="68936"/>
                    <a:pt x="87851" y="69361"/>
                    <a:pt x="88000" y="69361"/>
                  </a:cubicBezTo>
                  <a:cubicBezTo>
                    <a:pt x="88148" y="69361"/>
                    <a:pt x="88296" y="69361"/>
                    <a:pt x="88444" y="69361"/>
                  </a:cubicBezTo>
                  <a:cubicBezTo>
                    <a:pt x="88444" y="68936"/>
                    <a:pt x="88592" y="69361"/>
                    <a:pt x="88740" y="69361"/>
                  </a:cubicBezTo>
                  <a:cubicBezTo>
                    <a:pt x="89037" y="69361"/>
                    <a:pt x="89037" y="68085"/>
                    <a:pt x="89481" y="68085"/>
                  </a:cubicBezTo>
                  <a:cubicBezTo>
                    <a:pt x="89629" y="68085"/>
                    <a:pt x="89925" y="68085"/>
                    <a:pt x="90074" y="68085"/>
                  </a:cubicBezTo>
                  <a:cubicBezTo>
                    <a:pt x="90222" y="68510"/>
                    <a:pt x="90370" y="68936"/>
                    <a:pt x="90518" y="68936"/>
                  </a:cubicBezTo>
                  <a:cubicBezTo>
                    <a:pt x="90666" y="69361"/>
                    <a:pt x="91259" y="68510"/>
                    <a:pt x="91259" y="69787"/>
                  </a:cubicBezTo>
                  <a:cubicBezTo>
                    <a:pt x="91259" y="69787"/>
                    <a:pt x="90814" y="69787"/>
                    <a:pt x="90814" y="70212"/>
                  </a:cubicBezTo>
                  <a:cubicBezTo>
                    <a:pt x="90666" y="71063"/>
                    <a:pt x="91259" y="70638"/>
                    <a:pt x="91259" y="70638"/>
                  </a:cubicBezTo>
                  <a:cubicBezTo>
                    <a:pt x="91555" y="70638"/>
                    <a:pt x="91851" y="70638"/>
                    <a:pt x="92000" y="70638"/>
                  </a:cubicBezTo>
                  <a:cubicBezTo>
                    <a:pt x="92148" y="70212"/>
                    <a:pt x="92148" y="70212"/>
                    <a:pt x="92296" y="69787"/>
                  </a:cubicBezTo>
                  <a:cubicBezTo>
                    <a:pt x="92444" y="69787"/>
                    <a:pt x="92592" y="70212"/>
                    <a:pt x="92888" y="70212"/>
                  </a:cubicBezTo>
                  <a:cubicBezTo>
                    <a:pt x="93037" y="70212"/>
                    <a:pt x="94074" y="69361"/>
                    <a:pt x="93481" y="68936"/>
                  </a:cubicBezTo>
                  <a:cubicBezTo>
                    <a:pt x="93185" y="68936"/>
                    <a:pt x="93037" y="69361"/>
                    <a:pt x="93037" y="68085"/>
                  </a:cubicBezTo>
                  <a:cubicBezTo>
                    <a:pt x="93037" y="67659"/>
                    <a:pt x="93333" y="66382"/>
                    <a:pt x="93481" y="65957"/>
                  </a:cubicBezTo>
                  <a:cubicBezTo>
                    <a:pt x="93777" y="65531"/>
                    <a:pt x="93925" y="65106"/>
                    <a:pt x="94222" y="64255"/>
                  </a:cubicBezTo>
                  <a:cubicBezTo>
                    <a:pt x="94370" y="63829"/>
                    <a:pt x="94666" y="63829"/>
                    <a:pt x="94814" y="62978"/>
                  </a:cubicBezTo>
                  <a:cubicBezTo>
                    <a:pt x="94962" y="62127"/>
                    <a:pt x="95111" y="61702"/>
                    <a:pt x="95407" y="61702"/>
                  </a:cubicBezTo>
                  <a:cubicBezTo>
                    <a:pt x="95703" y="61702"/>
                    <a:pt x="96148" y="61276"/>
                    <a:pt x="96444" y="61276"/>
                  </a:cubicBezTo>
                  <a:cubicBezTo>
                    <a:pt x="96740" y="61276"/>
                    <a:pt x="96888" y="62127"/>
                    <a:pt x="97037" y="62127"/>
                  </a:cubicBezTo>
                  <a:cubicBezTo>
                    <a:pt x="97185" y="61702"/>
                    <a:pt x="97333" y="60851"/>
                    <a:pt x="97481" y="61276"/>
                  </a:cubicBezTo>
                  <a:cubicBezTo>
                    <a:pt x="97629" y="61702"/>
                    <a:pt x="97185" y="62978"/>
                    <a:pt x="97185" y="63404"/>
                  </a:cubicBezTo>
                  <a:cubicBezTo>
                    <a:pt x="97185" y="64255"/>
                    <a:pt x="97333" y="63404"/>
                    <a:pt x="97629" y="63829"/>
                  </a:cubicBezTo>
                  <a:cubicBezTo>
                    <a:pt x="97629" y="63829"/>
                    <a:pt x="97333" y="64680"/>
                    <a:pt x="97333" y="65106"/>
                  </a:cubicBezTo>
                  <a:cubicBezTo>
                    <a:pt x="97333" y="65531"/>
                    <a:pt x="98370" y="63404"/>
                    <a:pt x="98370" y="63404"/>
                  </a:cubicBezTo>
                  <a:cubicBezTo>
                    <a:pt x="98518" y="62978"/>
                    <a:pt x="98666" y="62553"/>
                    <a:pt x="98962" y="62127"/>
                  </a:cubicBezTo>
                  <a:cubicBezTo>
                    <a:pt x="99111" y="61702"/>
                    <a:pt x="99555" y="62553"/>
                    <a:pt x="99555" y="61702"/>
                  </a:cubicBezTo>
                  <a:cubicBezTo>
                    <a:pt x="99407" y="60851"/>
                    <a:pt x="99555" y="59148"/>
                    <a:pt x="100000" y="59148"/>
                  </a:cubicBezTo>
                  <a:cubicBezTo>
                    <a:pt x="100148" y="58723"/>
                    <a:pt x="100444" y="58297"/>
                    <a:pt x="100592" y="58723"/>
                  </a:cubicBezTo>
                  <a:cubicBezTo>
                    <a:pt x="100740" y="58723"/>
                    <a:pt x="101037" y="59574"/>
                    <a:pt x="101185" y="59148"/>
                  </a:cubicBezTo>
                  <a:cubicBezTo>
                    <a:pt x="100888" y="59574"/>
                    <a:pt x="100444" y="59148"/>
                    <a:pt x="100296" y="60425"/>
                  </a:cubicBezTo>
                  <a:cubicBezTo>
                    <a:pt x="100296" y="60851"/>
                    <a:pt x="100296" y="61276"/>
                    <a:pt x="100296" y="61702"/>
                  </a:cubicBezTo>
                  <a:cubicBezTo>
                    <a:pt x="100296" y="62127"/>
                    <a:pt x="100000" y="62127"/>
                    <a:pt x="100148" y="62553"/>
                  </a:cubicBezTo>
                  <a:cubicBezTo>
                    <a:pt x="100148" y="62978"/>
                    <a:pt x="100296" y="62978"/>
                    <a:pt x="100148" y="63404"/>
                  </a:cubicBezTo>
                  <a:cubicBezTo>
                    <a:pt x="100000" y="63404"/>
                    <a:pt x="99851" y="63829"/>
                    <a:pt x="100000" y="64255"/>
                  </a:cubicBezTo>
                  <a:cubicBezTo>
                    <a:pt x="100000" y="64255"/>
                    <a:pt x="99111" y="65106"/>
                    <a:pt x="99111" y="65531"/>
                  </a:cubicBezTo>
                  <a:cubicBezTo>
                    <a:pt x="98814" y="65957"/>
                    <a:pt x="98666" y="66808"/>
                    <a:pt x="98370" y="67234"/>
                  </a:cubicBezTo>
                  <a:cubicBezTo>
                    <a:pt x="98074" y="68085"/>
                    <a:pt x="97777" y="68510"/>
                    <a:pt x="97481" y="69361"/>
                  </a:cubicBezTo>
                  <a:cubicBezTo>
                    <a:pt x="96888" y="70638"/>
                    <a:pt x="96444" y="73617"/>
                    <a:pt x="95703" y="73617"/>
                  </a:cubicBezTo>
                  <a:cubicBezTo>
                    <a:pt x="95555" y="73617"/>
                    <a:pt x="94962" y="74042"/>
                    <a:pt x="94962" y="74468"/>
                  </a:cubicBezTo>
                  <a:cubicBezTo>
                    <a:pt x="94962" y="75744"/>
                    <a:pt x="94962" y="76170"/>
                    <a:pt x="94518" y="77021"/>
                  </a:cubicBezTo>
                  <a:cubicBezTo>
                    <a:pt x="93925" y="78297"/>
                    <a:pt x="93925" y="80851"/>
                    <a:pt x="94074" y="82978"/>
                  </a:cubicBezTo>
                  <a:cubicBezTo>
                    <a:pt x="94222" y="85106"/>
                    <a:pt x="94074" y="87659"/>
                    <a:pt x="94518" y="89361"/>
                  </a:cubicBezTo>
                  <a:cubicBezTo>
                    <a:pt x="94666" y="90212"/>
                    <a:pt x="94666" y="91489"/>
                    <a:pt x="94666" y="92340"/>
                  </a:cubicBezTo>
                  <a:cubicBezTo>
                    <a:pt x="94666" y="92340"/>
                    <a:pt x="94666" y="93191"/>
                    <a:pt x="94814" y="93191"/>
                  </a:cubicBezTo>
                  <a:cubicBezTo>
                    <a:pt x="94962" y="93191"/>
                    <a:pt x="94666" y="94468"/>
                    <a:pt x="94814" y="94468"/>
                  </a:cubicBezTo>
                  <a:cubicBezTo>
                    <a:pt x="94814" y="94468"/>
                    <a:pt x="95555" y="92765"/>
                    <a:pt x="95555" y="92340"/>
                  </a:cubicBezTo>
                  <a:cubicBezTo>
                    <a:pt x="95851" y="91489"/>
                    <a:pt x="96000" y="90638"/>
                    <a:pt x="96148" y="89361"/>
                  </a:cubicBezTo>
                  <a:cubicBezTo>
                    <a:pt x="96296" y="88510"/>
                    <a:pt x="96888" y="87659"/>
                    <a:pt x="97037" y="87659"/>
                  </a:cubicBezTo>
                  <a:cubicBezTo>
                    <a:pt x="97481" y="88510"/>
                    <a:pt x="97037" y="85957"/>
                    <a:pt x="97185" y="85531"/>
                  </a:cubicBezTo>
                  <a:cubicBezTo>
                    <a:pt x="97481" y="84255"/>
                    <a:pt x="97629" y="83829"/>
                    <a:pt x="98074" y="83829"/>
                  </a:cubicBezTo>
                  <a:cubicBezTo>
                    <a:pt x="98518" y="83829"/>
                    <a:pt x="99111" y="83829"/>
                    <a:pt x="98814" y="82553"/>
                  </a:cubicBezTo>
                  <a:cubicBezTo>
                    <a:pt x="98370" y="81276"/>
                    <a:pt x="98666" y="80000"/>
                    <a:pt x="99111" y="79148"/>
                  </a:cubicBezTo>
                  <a:cubicBezTo>
                    <a:pt x="99259" y="78723"/>
                    <a:pt x="99259" y="79574"/>
                    <a:pt x="99407" y="79574"/>
                  </a:cubicBezTo>
                  <a:cubicBezTo>
                    <a:pt x="99703" y="79574"/>
                    <a:pt x="99703" y="78297"/>
                    <a:pt x="99703" y="77872"/>
                  </a:cubicBezTo>
                  <a:cubicBezTo>
                    <a:pt x="99407" y="77021"/>
                    <a:pt x="99111" y="76595"/>
                    <a:pt x="99407" y="75319"/>
                  </a:cubicBezTo>
                  <a:cubicBezTo>
                    <a:pt x="99407" y="75319"/>
                    <a:pt x="99851" y="74893"/>
                    <a:pt x="99703" y="74468"/>
                  </a:cubicBezTo>
                  <a:cubicBezTo>
                    <a:pt x="99555" y="74468"/>
                    <a:pt x="99407" y="73617"/>
                    <a:pt x="99259" y="73617"/>
                  </a:cubicBezTo>
                  <a:cubicBezTo>
                    <a:pt x="99111" y="73617"/>
                    <a:pt x="99259" y="74042"/>
                    <a:pt x="99111" y="74042"/>
                  </a:cubicBezTo>
                  <a:cubicBezTo>
                    <a:pt x="98814" y="74042"/>
                    <a:pt x="98666" y="73617"/>
                    <a:pt x="98814" y="72765"/>
                  </a:cubicBezTo>
                  <a:cubicBezTo>
                    <a:pt x="98962" y="71914"/>
                    <a:pt x="99259" y="71489"/>
                    <a:pt x="99555" y="70212"/>
                  </a:cubicBezTo>
                  <a:cubicBezTo>
                    <a:pt x="99703" y="69361"/>
                    <a:pt x="99703" y="68085"/>
                    <a:pt x="100148" y="67234"/>
                  </a:cubicBezTo>
                  <a:cubicBezTo>
                    <a:pt x="100296" y="66808"/>
                    <a:pt x="100296" y="67659"/>
                    <a:pt x="100296" y="67659"/>
                  </a:cubicBezTo>
                  <a:cubicBezTo>
                    <a:pt x="100592" y="67659"/>
                    <a:pt x="100592" y="66808"/>
                    <a:pt x="100740" y="67234"/>
                  </a:cubicBezTo>
                  <a:cubicBezTo>
                    <a:pt x="100888" y="67234"/>
                    <a:pt x="100888" y="67659"/>
                    <a:pt x="101037" y="67234"/>
                  </a:cubicBezTo>
                  <a:cubicBezTo>
                    <a:pt x="101333" y="66808"/>
                    <a:pt x="101481" y="66382"/>
                    <a:pt x="101777" y="65957"/>
                  </a:cubicBezTo>
                  <a:cubicBezTo>
                    <a:pt x="102222" y="65531"/>
                    <a:pt x="101629" y="67234"/>
                    <a:pt x="101925" y="67659"/>
                  </a:cubicBezTo>
                  <a:cubicBezTo>
                    <a:pt x="101925" y="68085"/>
                    <a:pt x="102518" y="66382"/>
                    <a:pt x="102666" y="66382"/>
                  </a:cubicBezTo>
                  <a:cubicBezTo>
                    <a:pt x="102962" y="65957"/>
                    <a:pt x="103259" y="65531"/>
                    <a:pt x="103703" y="65531"/>
                  </a:cubicBezTo>
                  <a:cubicBezTo>
                    <a:pt x="104000" y="65531"/>
                    <a:pt x="104296" y="65531"/>
                    <a:pt x="104444" y="66382"/>
                  </a:cubicBezTo>
                  <a:cubicBezTo>
                    <a:pt x="104592" y="66382"/>
                    <a:pt x="104740" y="66808"/>
                    <a:pt x="104888" y="67234"/>
                  </a:cubicBezTo>
                  <a:cubicBezTo>
                    <a:pt x="105037" y="67659"/>
                    <a:pt x="105037" y="66382"/>
                    <a:pt x="105185" y="66382"/>
                  </a:cubicBezTo>
                  <a:cubicBezTo>
                    <a:pt x="106370" y="63404"/>
                    <a:pt x="107703" y="62127"/>
                    <a:pt x="109037" y="60425"/>
                  </a:cubicBezTo>
                  <a:cubicBezTo>
                    <a:pt x="109333" y="60000"/>
                    <a:pt x="109777" y="59574"/>
                    <a:pt x="109925" y="58723"/>
                  </a:cubicBezTo>
                  <a:cubicBezTo>
                    <a:pt x="110074" y="57872"/>
                    <a:pt x="110074" y="59148"/>
                    <a:pt x="110370" y="59148"/>
                  </a:cubicBezTo>
                  <a:cubicBezTo>
                    <a:pt x="110518" y="59148"/>
                    <a:pt x="110814" y="59148"/>
                    <a:pt x="110962" y="59148"/>
                  </a:cubicBezTo>
                  <a:cubicBezTo>
                    <a:pt x="111111" y="59574"/>
                    <a:pt x="111259" y="60000"/>
                    <a:pt x="111407" y="60000"/>
                  </a:cubicBezTo>
                  <a:cubicBezTo>
                    <a:pt x="111851" y="60000"/>
                    <a:pt x="111851" y="58297"/>
                    <a:pt x="111703" y="57446"/>
                  </a:cubicBezTo>
                  <a:cubicBezTo>
                    <a:pt x="111703" y="57021"/>
                    <a:pt x="111111" y="56170"/>
                    <a:pt x="111259" y="55744"/>
                  </a:cubicBezTo>
                  <a:cubicBezTo>
                    <a:pt x="111259" y="55319"/>
                    <a:pt x="110962" y="53191"/>
                    <a:pt x="110814" y="53617"/>
                  </a:cubicBezTo>
                  <a:cubicBezTo>
                    <a:pt x="110814" y="54042"/>
                    <a:pt x="110518" y="53191"/>
                    <a:pt x="110370" y="53191"/>
                  </a:cubicBezTo>
                  <a:cubicBezTo>
                    <a:pt x="110222" y="52765"/>
                    <a:pt x="110370" y="52340"/>
                    <a:pt x="110222" y="51914"/>
                  </a:cubicBezTo>
                  <a:cubicBezTo>
                    <a:pt x="110222" y="51489"/>
                    <a:pt x="109777" y="51914"/>
                    <a:pt x="109777" y="51914"/>
                  </a:cubicBezTo>
                  <a:cubicBezTo>
                    <a:pt x="109629" y="52340"/>
                    <a:pt x="109185" y="51914"/>
                    <a:pt x="109333" y="51489"/>
                  </a:cubicBezTo>
                  <a:cubicBezTo>
                    <a:pt x="109333" y="51063"/>
                    <a:pt x="109777" y="51489"/>
                    <a:pt x="109925" y="51489"/>
                  </a:cubicBezTo>
                  <a:cubicBezTo>
                    <a:pt x="109925" y="51063"/>
                    <a:pt x="109481" y="51063"/>
                    <a:pt x="109481" y="51063"/>
                  </a:cubicBezTo>
                  <a:cubicBezTo>
                    <a:pt x="109481" y="49787"/>
                    <a:pt x="110666" y="51914"/>
                    <a:pt x="110814" y="51914"/>
                  </a:cubicBezTo>
                  <a:cubicBezTo>
                    <a:pt x="111111" y="52340"/>
                    <a:pt x="112000" y="51489"/>
                    <a:pt x="112296" y="50638"/>
                  </a:cubicBezTo>
                  <a:cubicBezTo>
                    <a:pt x="112444" y="50212"/>
                    <a:pt x="112148" y="50212"/>
                    <a:pt x="112148" y="49787"/>
                  </a:cubicBezTo>
                  <a:cubicBezTo>
                    <a:pt x="112148" y="49787"/>
                    <a:pt x="112740" y="49787"/>
                    <a:pt x="112740" y="48936"/>
                  </a:cubicBezTo>
                  <a:cubicBezTo>
                    <a:pt x="112592" y="48510"/>
                    <a:pt x="112296" y="48085"/>
                    <a:pt x="112444" y="47659"/>
                  </a:cubicBezTo>
                  <a:cubicBezTo>
                    <a:pt x="112444" y="47234"/>
                    <a:pt x="112740" y="46382"/>
                    <a:pt x="112740" y="46382"/>
                  </a:cubicBezTo>
                  <a:cubicBezTo>
                    <a:pt x="112888" y="46382"/>
                    <a:pt x="113481" y="46808"/>
                    <a:pt x="113481" y="46382"/>
                  </a:cubicBezTo>
                  <a:cubicBezTo>
                    <a:pt x="113333" y="46808"/>
                    <a:pt x="112888" y="47234"/>
                    <a:pt x="113037" y="47659"/>
                  </a:cubicBezTo>
                  <a:cubicBezTo>
                    <a:pt x="113185" y="48085"/>
                    <a:pt x="113333" y="48510"/>
                    <a:pt x="113333" y="48510"/>
                  </a:cubicBezTo>
                  <a:cubicBezTo>
                    <a:pt x="113333" y="48936"/>
                    <a:pt x="113185" y="49361"/>
                    <a:pt x="113333" y="49361"/>
                  </a:cubicBezTo>
                  <a:cubicBezTo>
                    <a:pt x="113629" y="49361"/>
                    <a:pt x="113925" y="48936"/>
                    <a:pt x="114222" y="48936"/>
                  </a:cubicBezTo>
                  <a:cubicBezTo>
                    <a:pt x="114518" y="48936"/>
                    <a:pt x="114814" y="48936"/>
                    <a:pt x="115111" y="49361"/>
                  </a:cubicBezTo>
                  <a:cubicBezTo>
                    <a:pt x="115259" y="49787"/>
                    <a:pt x="115259" y="49787"/>
                    <a:pt x="115259" y="50638"/>
                  </a:cubicBezTo>
                  <a:cubicBezTo>
                    <a:pt x="115259" y="51063"/>
                    <a:pt x="115851" y="51489"/>
                    <a:pt x="116000" y="51489"/>
                  </a:cubicBezTo>
                  <a:cubicBezTo>
                    <a:pt x="116148" y="51914"/>
                    <a:pt x="117037" y="53617"/>
                    <a:pt x="117185" y="52765"/>
                  </a:cubicBezTo>
                  <a:cubicBezTo>
                    <a:pt x="117037" y="54042"/>
                    <a:pt x="117925" y="52765"/>
                    <a:pt x="117925" y="52765"/>
                  </a:cubicBezTo>
                  <a:cubicBezTo>
                    <a:pt x="117925" y="52340"/>
                    <a:pt x="117333" y="52340"/>
                    <a:pt x="117481" y="51914"/>
                  </a:cubicBezTo>
                  <a:cubicBezTo>
                    <a:pt x="117481" y="51063"/>
                    <a:pt x="117925" y="51914"/>
                    <a:pt x="117925" y="51914"/>
                  </a:cubicBezTo>
                  <a:cubicBezTo>
                    <a:pt x="117925" y="51063"/>
                    <a:pt x="117777" y="51914"/>
                    <a:pt x="117925" y="50638"/>
                  </a:cubicBezTo>
                  <a:cubicBezTo>
                    <a:pt x="117925" y="50212"/>
                    <a:pt x="117925" y="49787"/>
                    <a:pt x="117925" y="49361"/>
                  </a:cubicBezTo>
                  <a:cubicBezTo>
                    <a:pt x="117777" y="48936"/>
                    <a:pt x="117629" y="48936"/>
                    <a:pt x="117629" y="48510"/>
                  </a:cubicBezTo>
                  <a:cubicBezTo>
                    <a:pt x="117629" y="48510"/>
                    <a:pt x="118666" y="49361"/>
                    <a:pt x="118814" y="48936"/>
                  </a:cubicBezTo>
                  <a:cubicBezTo>
                    <a:pt x="118814" y="48936"/>
                    <a:pt x="118666" y="48510"/>
                    <a:pt x="118518" y="48510"/>
                  </a:cubicBezTo>
                  <a:cubicBezTo>
                    <a:pt x="118666" y="48510"/>
                    <a:pt x="119111" y="48936"/>
                    <a:pt x="119259" y="48510"/>
                  </a:cubicBezTo>
                  <a:cubicBezTo>
                    <a:pt x="119259" y="48085"/>
                    <a:pt x="119259" y="47659"/>
                    <a:pt x="119407" y="47234"/>
                  </a:cubicBezTo>
                  <a:cubicBezTo>
                    <a:pt x="119407" y="47234"/>
                    <a:pt x="119851" y="47234"/>
                    <a:pt x="119851" y="47234"/>
                  </a:cubicBezTo>
                  <a:cubicBezTo>
                    <a:pt x="119851" y="47234"/>
                    <a:pt x="119703" y="47234"/>
                    <a:pt x="119703" y="47234"/>
                  </a:cubicBezTo>
                  <a:cubicBezTo>
                    <a:pt x="119555" y="46808"/>
                    <a:pt x="120000" y="47234"/>
                    <a:pt x="119703" y="47234"/>
                  </a:cubicBezTo>
                  <a:close/>
                  <a:moveTo>
                    <a:pt x="60000" y="81702"/>
                  </a:moveTo>
                  <a:cubicBezTo>
                    <a:pt x="59851" y="82978"/>
                    <a:pt x="59851" y="84255"/>
                    <a:pt x="59703" y="85531"/>
                  </a:cubicBezTo>
                  <a:cubicBezTo>
                    <a:pt x="59555" y="86382"/>
                    <a:pt x="59111" y="85957"/>
                    <a:pt x="59111" y="86808"/>
                  </a:cubicBezTo>
                  <a:cubicBezTo>
                    <a:pt x="59111" y="86808"/>
                    <a:pt x="59407" y="86808"/>
                    <a:pt x="59555" y="86808"/>
                  </a:cubicBezTo>
                  <a:cubicBezTo>
                    <a:pt x="59555" y="86808"/>
                    <a:pt x="58222" y="89361"/>
                    <a:pt x="58074" y="89361"/>
                  </a:cubicBezTo>
                  <a:cubicBezTo>
                    <a:pt x="57925" y="89787"/>
                    <a:pt x="57777" y="90212"/>
                    <a:pt x="57481" y="90212"/>
                  </a:cubicBezTo>
                  <a:cubicBezTo>
                    <a:pt x="57333" y="90638"/>
                    <a:pt x="57185" y="91489"/>
                    <a:pt x="57037" y="91914"/>
                  </a:cubicBezTo>
                  <a:cubicBezTo>
                    <a:pt x="56888" y="92340"/>
                    <a:pt x="55851" y="93191"/>
                    <a:pt x="55703" y="92340"/>
                  </a:cubicBezTo>
                  <a:cubicBezTo>
                    <a:pt x="55703" y="91914"/>
                    <a:pt x="56740" y="91063"/>
                    <a:pt x="56888" y="90638"/>
                  </a:cubicBezTo>
                  <a:cubicBezTo>
                    <a:pt x="57333" y="89787"/>
                    <a:pt x="57777" y="88510"/>
                    <a:pt x="58222" y="87659"/>
                  </a:cubicBezTo>
                  <a:cubicBezTo>
                    <a:pt x="58518" y="87234"/>
                    <a:pt x="58518" y="85957"/>
                    <a:pt x="58814" y="85531"/>
                  </a:cubicBezTo>
                  <a:cubicBezTo>
                    <a:pt x="59111" y="84255"/>
                    <a:pt x="59407" y="82978"/>
                    <a:pt x="59555" y="81702"/>
                  </a:cubicBezTo>
                  <a:cubicBezTo>
                    <a:pt x="59555" y="80851"/>
                    <a:pt x="59555" y="80851"/>
                    <a:pt x="59851" y="80425"/>
                  </a:cubicBezTo>
                  <a:cubicBezTo>
                    <a:pt x="60148" y="80000"/>
                    <a:pt x="60000" y="81276"/>
                    <a:pt x="60000" y="81702"/>
                  </a:cubicBezTo>
                  <a:cubicBezTo>
                    <a:pt x="59851" y="82127"/>
                    <a:pt x="60000" y="80851"/>
                    <a:pt x="60000" y="8170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0" name="Google Shape;1020;g90e2d1f501_0_5781"/>
            <p:cNvSpPr/>
            <p:nvPr/>
          </p:nvSpPr>
          <p:spPr>
            <a:xfrm>
              <a:off x="18193828" y="6226607"/>
              <a:ext cx="1401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00" y="97500"/>
                  </a:moveTo>
                  <a:cubicBezTo>
                    <a:pt x="104000" y="82500"/>
                    <a:pt x="72000" y="63750"/>
                    <a:pt x="80000" y="48750"/>
                  </a:cubicBezTo>
                  <a:cubicBezTo>
                    <a:pt x="88000" y="37500"/>
                    <a:pt x="80000" y="26250"/>
                    <a:pt x="72000" y="15000"/>
                  </a:cubicBezTo>
                  <a:cubicBezTo>
                    <a:pt x="72000" y="11250"/>
                    <a:pt x="72000" y="7500"/>
                    <a:pt x="72000" y="3750"/>
                  </a:cubicBezTo>
                  <a:cubicBezTo>
                    <a:pt x="72000" y="0"/>
                    <a:pt x="48000" y="0"/>
                    <a:pt x="48000" y="0"/>
                  </a:cubicBezTo>
                  <a:cubicBezTo>
                    <a:pt x="48000" y="3750"/>
                    <a:pt x="56000" y="7500"/>
                    <a:pt x="56000" y="11250"/>
                  </a:cubicBezTo>
                  <a:cubicBezTo>
                    <a:pt x="64000" y="15000"/>
                    <a:pt x="56000" y="18750"/>
                    <a:pt x="48000" y="18750"/>
                  </a:cubicBezTo>
                  <a:cubicBezTo>
                    <a:pt x="40000" y="22500"/>
                    <a:pt x="32000" y="18750"/>
                    <a:pt x="32000" y="26250"/>
                  </a:cubicBezTo>
                  <a:cubicBezTo>
                    <a:pt x="32000" y="30000"/>
                    <a:pt x="32000" y="30000"/>
                    <a:pt x="32000" y="33750"/>
                  </a:cubicBezTo>
                  <a:cubicBezTo>
                    <a:pt x="24000" y="41250"/>
                    <a:pt x="24000" y="48750"/>
                    <a:pt x="16000" y="52500"/>
                  </a:cubicBezTo>
                  <a:cubicBezTo>
                    <a:pt x="0" y="56250"/>
                    <a:pt x="32000" y="67500"/>
                    <a:pt x="40000" y="75000"/>
                  </a:cubicBezTo>
                  <a:cubicBezTo>
                    <a:pt x="48000" y="82500"/>
                    <a:pt x="32000" y="120000"/>
                    <a:pt x="48000" y="120000"/>
                  </a:cubicBezTo>
                  <a:cubicBezTo>
                    <a:pt x="72000" y="120000"/>
                    <a:pt x="96000" y="120000"/>
                    <a:pt x="120000" y="120000"/>
                  </a:cubicBezTo>
                  <a:cubicBezTo>
                    <a:pt x="120000" y="112500"/>
                    <a:pt x="112000" y="105000"/>
                    <a:pt x="104000" y="97500"/>
                  </a:cubicBezTo>
                  <a:cubicBezTo>
                    <a:pt x="104000" y="90000"/>
                    <a:pt x="104000" y="101250"/>
                    <a:pt x="104000" y="97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1" name="Google Shape;1021;g90e2d1f501_0_5781"/>
            <p:cNvSpPr/>
            <p:nvPr/>
          </p:nvSpPr>
          <p:spPr>
            <a:xfrm>
              <a:off x="18222491" y="6516489"/>
              <a:ext cx="1401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5217"/>
                  </a:moveTo>
                  <a:cubicBezTo>
                    <a:pt x="88000" y="5217"/>
                    <a:pt x="72000" y="5217"/>
                    <a:pt x="56000" y="5217"/>
                  </a:cubicBezTo>
                  <a:cubicBezTo>
                    <a:pt x="40000" y="5217"/>
                    <a:pt x="24000" y="0"/>
                    <a:pt x="16000" y="10434"/>
                  </a:cubicBezTo>
                  <a:cubicBezTo>
                    <a:pt x="16000" y="20869"/>
                    <a:pt x="8000" y="26086"/>
                    <a:pt x="8000" y="36521"/>
                  </a:cubicBezTo>
                  <a:cubicBezTo>
                    <a:pt x="8000" y="41739"/>
                    <a:pt x="16000" y="46956"/>
                    <a:pt x="16000" y="57391"/>
                  </a:cubicBezTo>
                  <a:cubicBezTo>
                    <a:pt x="16000" y="62608"/>
                    <a:pt x="0" y="120000"/>
                    <a:pt x="8000" y="120000"/>
                  </a:cubicBezTo>
                  <a:cubicBezTo>
                    <a:pt x="24000" y="114782"/>
                    <a:pt x="8000" y="99130"/>
                    <a:pt x="32000" y="104347"/>
                  </a:cubicBezTo>
                  <a:cubicBezTo>
                    <a:pt x="40000" y="104347"/>
                    <a:pt x="56000" y="99130"/>
                    <a:pt x="56000" y="104347"/>
                  </a:cubicBezTo>
                  <a:cubicBezTo>
                    <a:pt x="64000" y="104347"/>
                    <a:pt x="64000" y="120000"/>
                    <a:pt x="72000" y="120000"/>
                  </a:cubicBezTo>
                  <a:cubicBezTo>
                    <a:pt x="72000" y="120000"/>
                    <a:pt x="72000" y="104347"/>
                    <a:pt x="72000" y="104347"/>
                  </a:cubicBezTo>
                  <a:cubicBezTo>
                    <a:pt x="72000" y="93913"/>
                    <a:pt x="56000" y="88695"/>
                    <a:pt x="48000" y="83478"/>
                  </a:cubicBezTo>
                  <a:cubicBezTo>
                    <a:pt x="40000" y="73043"/>
                    <a:pt x="16000" y="46956"/>
                    <a:pt x="32000" y="36521"/>
                  </a:cubicBezTo>
                  <a:cubicBezTo>
                    <a:pt x="56000" y="26086"/>
                    <a:pt x="48000" y="20869"/>
                    <a:pt x="72000" y="15652"/>
                  </a:cubicBezTo>
                  <a:cubicBezTo>
                    <a:pt x="88000" y="10434"/>
                    <a:pt x="112000" y="20869"/>
                    <a:pt x="120000" y="31304"/>
                  </a:cubicBezTo>
                  <a:cubicBezTo>
                    <a:pt x="112000" y="20869"/>
                    <a:pt x="104000" y="10434"/>
                    <a:pt x="96000" y="521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2" name="Google Shape;1022;g90e2d1f501_0_5781"/>
            <p:cNvSpPr/>
            <p:nvPr/>
          </p:nvSpPr>
          <p:spPr>
            <a:xfrm>
              <a:off x="17483638" y="7153600"/>
              <a:ext cx="197400" cy="23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71" y="4800"/>
                  </a:moveTo>
                  <a:cubicBezTo>
                    <a:pt x="17142" y="9600"/>
                    <a:pt x="11428" y="28800"/>
                    <a:pt x="22857" y="33600"/>
                  </a:cubicBezTo>
                  <a:cubicBezTo>
                    <a:pt x="40000" y="48000"/>
                    <a:pt x="11428" y="43200"/>
                    <a:pt x="5714" y="43200"/>
                  </a:cubicBezTo>
                  <a:cubicBezTo>
                    <a:pt x="5714" y="43200"/>
                    <a:pt x="17142" y="52800"/>
                    <a:pt x="17142" y="52800"/>
                  </a:cubicBezTo>
                  <a:cubicBezTo>
                    <a:pt x="17142" y="62400"/>
                    <a:pt x="17142" y="62400"/>
                    <a:pt x="11428" y="67200"/>
                  </a:cubicBezTo>
                  <a:cubicBezTo>
                    <a:pt x="11428" y="67200"/>
                    <a:pt x="17142" y="72000"/>
                    <a:pt x="17142" y="76800"/>
                  </a:cubicBezTo>
                  <a:cubicBezTo>
                    <a:pt x="11428" y="81600"/>
                    <a:pt x="5714" y="96000"/>
                    <a:pt x="5714" y="96000"/>
                  </a:cubicBezTo>
                  <a:cubicBezTo>
                    <a:pt x="5714" y="96000"/>
                    <a:pt x="17142" y="96000"/>
                    <a:pt x="17142" y="100800"/>
                  </a:cubicBezTo>
                  <a:cubicBezTo>
                    <a:pt x="17142" y="100800"/>
                    <a:pt x="0" y="110400"/>
                    <a:pt x="0" y="115200"/>
                  </a:cubicBezTo>
                  <a:cubicBezTo>
                    <a:pt x="0" y="115200"/>
                    <a:pt x="5714" y="110400"/>
                    <a:pt x="11428" y="110400"/>
                  </a:cubicBezTo>
                  <a:cubicBezTo>
                    <a:pt x="11428" y="110400"/>
                    <a:pt x="11428" y="120000"/>
                    <a:pt x="17142" y="115200"/>
                  </a:cubicBezTo>
                  <a:cubicBezTo>
                    <a:pt x="17142" y="110400"/>
                    <a:pt x="28571" y="105600"/>
                    <a:pt x="34285" y="105600"/>
                  </a:cubicBezTo>
                  <a:cubicBezTo>
                    <a:pt x="40000" y="100800"/>
                    <a:pt x="34285" y="120000"/>
                    <a:pt x="45714" y="105600"/>
                  </a:cubicBezTo>
                  <a:cubicBezTo>
                    <a:pt x="51428" y="96000"/>
                    <a:pt x="45714" y="100800"/>
                    <a:pt x="51428" y="105600"/>
                  </a:cubicBezTo>
                  <a:cubicBezTo>
                    <a:pt x="51428" y="105600"/>
                    <a:pt x="68571" y="100800"/>
                    <a:pt x="68571" y="100800"/>
                  </a:cubicBezTo>
                  <a:cubicBezTo>
                    <a:pt x="80000" y="100800"/>
                    <a:pt x="74285" y="96000"/>
                    <a:pt x="80000" y="96000"/>
                  </a:cubicBezTo>
                  <a:cubicBezTo>
                    <a:pt x="91428" y="96000"/>
                    <a:pt x="91428" y="91200"/>
                    <a:pt x="97142" y="86400"/>
                  </a:cubicBezTo>
                  <a:cubicBezTo>
                    <a:pt x="102857" y="76800"/>
                    <a:pt x="108571" y="91200"/>
                    <a:pt x="114285" y="96000"/>
                  </a:cubicBezTo>
                  <a:cubicBezTo>
                    <a:pt x="120000" y="96000"/>
                    <a:pt x="108571" y="76800"/>
                    <a:pt x="108571" y="76800"/>
                  </a:cubicBezTo>
                  <a:cubicBezTo>
                    <a:pt x="102857" y="72000"/>
                    <a:pt x="97142" y="67200"/>
                    <a:pt x="97142" y="57600"/>
                  </a:cubicBezTo>
                  <a:cubicBezTo>
                    <a:pt x="97142" y="33600"/>
                    <a:pt x="80000" y="19200"/>
                    <a:pt x="68571" y="0"/>
                  </a:cubicBezTo>
                  <a:cubicBezTo>
                    <a:pt x="57142" y="9600"/>
                    <a:pt x="45714" y="4800"/>
                    <a:pt x="28571" y="4800"/>
                  </a:cubicBezTo>
                  <a:cubicBezTo>
                    <a:pt x="28571" y="9600"/>
                    <a:pt x="34285" y="4800"/>
                    <a:pt x="28571" y="48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3" name="Google Shape;1023;g90e2d1f501_0_5781"/>
            <p:cNvSpPr/>
            <p:nvPr/>
          </p:nvSpPr>
          <p:spPr>
            <a:xfrm>
              <a:off x="17400834" y="6901940"/>
              <a:ext cx="2994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612"/>
                  </a:moveTo>
                  <a:cubicBezTo>
                    <a:pt x="116250" y="7741"/>
                    <a:pt x="112500" y="0"/>
                    <a:pt x="108750" y="3870"/>
                  </a:cubicBezTo>
                  <a:cubicBezTo>
                    <a:pt x="105000" y="3870"/>
                    <a:pt x="105000" y="11612"/>
                    <a:pt x="101250" y="15483"/>
                  </a:cubicBezTo>
                  <a:cubicBezTo>
                    <a:pt x="101250" y="15483"/>
                    <a:pt x="97500" y="11612"/>
                    <a:pt x="93750" y="19354"/>
                  </a:cubicBezTo>
                  <a:cubicBezTo>
                    <a:pt x="90000" y="23225"/>
                    <a:pt x="82500" y="23225"/>
                    <a:pt x="75000" y="23225"/>
                  </a:cubicBezTo>
                  <a:cubicBezTo>
                    <a:pt x="67500" y="27096"/>
                    <a:pt x="82500" y="34838"/>
                    <a:pt x="75000" y="38709"/>
                  </a:cubicBezTo>
                  <a:cubicBezTo>
                    <a:pt x="63750" y="42580"/>
                    <a:pt x="60000" y="34838"/>
                    <a:pt x="48750" y="34838"/>
                  </a:cubicBezTo>
                  <a:cubicBezTo>
                    <a:pt x="45000" y="30967"/>
                    <a:pt x="37500" y="42580"/>
                    <a:pt x="37500" y="46451"/>
                  </a:cubicBezTo>
                  <a:cubicBezTo>
                    <a:pt x="26250" y="58064"/>
                    <a:pt x="3750" y="58064"/>
                    <a:pt x="0" y="73548"/>
                  </a:cubicBezTo>
                  <a:cubicBezTo>
                    <a:pt x="0" y="73548"/>
                    <a:pt x="22500" y="81290"/>
                    <a:pt x="22500" y="81290"/>
                  </a:cubicBezTo>
                  <a:cubicBezTo>
                    <a:pt x="22500" y="85161"/>
                    <a:pt x="18750" y="92903"/>
                    <a:pt x="18750" y="92903"/>
                  </a:cubicBezTo>
                  <a:cubicBezTo>
                    <a:pt x="18750" y="100645"/>
                    <a:pt x="22500" y="96774"/>
                    <a:pt x="22500" y="100645"/>
                  </a:cubicBezTo>
                  <a:cubicBezTo>
                    <a:pt x="22500" y="96774"/>
                    <a:pt x="7500" y="108387"/>
                    <a:pt x="11250" y="112258"/>
                  </a:cubicBezTo>
                  <a:cubicBezTo>
                    <a:pt x="11250" y="112258"/>
                    <a:pt x="18750" y="116129"/>
                    <a:pt x="18750" y="116129"/>
                  </a:cubicBezTo>
                  <a:cubicBezTo>
                    <a:pt x="22500" y="116129"/>
                    <a:pt x="18750" y="116129"/>
                    <a:pt x="18750" y="120000"/>
                  </a:cubicBezTo>
                  <a:cubicBezTo>
                    <a:pt x="18750" y="116129"/>
                    <a:pt x="33750" y="116129"/>
                    <a:pt x="33750" y="120000"/>
                  </a:cubicBezTo>
                  <a:cubicBezTo>
                    <a:pt x="37500" y="120000"/>
                    <a:pt x="41250" y="120000"/>
                    <a:pt x="45000" y="120000"/>
                  </a:cubicBezTo>
                  <a:cubicBezTo>
                    <a:pt x="45000" y="120000"/>
                    <a:pt x="48750" y="112258"/>
                    <a:pt x="52500" y="108387"/>
                  </a:cubicBezTo>
                  <a:cubicBezTo>
                    <a:pt x="63750" y="108387"/>
                    <a:pt x="71250" y="112258"/>
                    <a:pt x="78750" y="104516"/>
                  </a:cubicBezTo>
                  <a:cubicBezTo>
                    <a:pt x="78750" y="96774"/>
                    <a:pt x="60000" y="89032"/>
                    <a:pt x="60000" y="85161"/>
                  </a:cubicBezTo>
                  <a:cubicBezTo>
                    <a:pt x="63750" y="81290"/>
                    <a:pt x="67500" y="77419"/>
                    <a:pt x="75000" y="73548"/>
                  </a:cubicBezTo>
                  <a:cubicBezTo>
                    <a:pt x="82500" y="65806"/>
                    <a:pt x="90000" y="58064"/>
                    <a:pt x="101250" y="54193"/>
                  </a:cubicBezTo>
                  <a:cubicBezTo>
                    <a:pt x="108750" y="46451"/>
                    <a:pt x="97500" y="34838"/>
                    <a:pt x="101250" y="30967"/>
                  </a:cubicBezTo>
                  <a:cubicBezTo>
                    <a:pt x="108750" y="23225"/>
                    <a:pt x="112500" y="15483"/>
                    <a:pt x="120000" y="1161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4" name="Google Shape;1024;g90e2d1f501_0_5781"/>
            <p:cNvSpPr/>
            <p:nvPr/>
          </p:nvSpPr>
          <p:spPr>
            <a:xfrm>
              <a:off x="11209749" y="6162892"/>
              <a:ext cx="222900" cy="23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38400"/>
                  </a:moveTo>
                  <a:cubicBezTo>
                    <a:pt x="100000" y="38400"/>
                    <a:pt x="95000" y="24000"/>
                    <a:pt x="90000" y="24000"/>
                  </a:cubicBezTo>
                  <a:cubicBezTo>
                    <a:pt x="80000" y="28800"/>
                    <a:pt x="85000" y="33600"/>
                    <a:pt x="75000" y="28800"/>
                  </a:cubicBezTo>
                  <a:cubicBezTo>
                    <a:pt x="55000" y="24000"/>
                    <a:pt x="75000" y="14400"/>
                    <a:pt x="80000" y="4800"/>
                  </a:cubicBezTo>
                  <a:cubicBezTo>
                    <a:pt x="70000" y="4800"/>
                    <a:pt x="55000" y="0"/>
                    <a:pt x="50000" y="4800"/>
                  </a:cubicBezTo>
                  <a:cubicBezTo>
                    <a:pt x="50000" y="4800"/>
                    <a:pt x="60000" y="4800"/>
                    <a:pt x="50000" y="9600"/>
                  </a:cubicBezTo>
                  <a:cubicBezTo>
                    <a:pt x="50000" y="9600"/>
                    <a:pt x="40000" y="14400"/>
                    <a:pt x="45000" y="14400"/>
                  </a:cubicBezTo>
                  <a:cubicBezTo>
                    <a:pt x="45000" y="19200"/>
                    <a:pt x="55000" y="14400"/>
                    <a:pt x="55000" y="19200"/>
                  </a:cubicBezTo>
                  <a:cubicBezTo>
                    <a:pt x="60000" y="24000"/>
                    <a:pt x="45000" y="24000"/>
                    <a:pt x="45000" y="24000"/>
                  </a:cubicBezTo>
                  <a:cubicBezTo>
                    <a:pt x="35000" y="28800"/>
                    <a:pt x="15000" y="24000"/>
                    <a:pt x="10000" y="28800"/>
                  </a:cubicBezTo>
                  <a:cubicBezTo>
                    <a:pt x="10000" y="28800"/>
                    <a:pt x="15000" y="28800"/>
                    <a:pt x="15000" y="33600"/>
                  </a:cubicBezTo>
                  <a:cubicBezTo>
                    <a:pt x="15000" y="33600"/>
                    <a:pt x="5000" y="33600"/>
                    <a:pt x="10000" y="38400"/>
                  </a:cubicBezTo>
                  <a:cubicBezTo>
                    <a:pt x="10000" y="38400"/>
                    <a:pt x="10000" y="38400"/>
                    <a:pt x="10000" y="38400"/>
                  </a:cubicBezTo>
                  <a:cubicBezTo>
                    <a:pt x="15000" y="38400"/>
                    <a:pt x="5000" y="38400"/>
                    <a:pt x="5000" y="38400"/>
                  </a:cubicBezTo>
                  <a:cubicBezTo>
                    <a:pt x="5000" y="43200"/>
                    <a:pt x="25000" y="43200"/>
                    <a:pt x="15000" y="48000"/>
                  </a:cubicBezTo>
                  <a:cubicBezTo>
                    <a:pt x="0" y="57600"/>
                    <a:pt x="20000" y="62400"/>
                    <a:pt x="30000" y="62400"/>
                  </a:cubicBezTo>
                  <a:cubicBezTo>
                    <a:pt x="35000" y="62400"/>
                    <a:pt x="25000" y="76800"/>
                    <a:pt x="25000" y="81600"/>
                  </a:cubicBezTo>
                  <a:cubicBezTo>
                    <a:pt x="20000" y="81600"/>
                    <a:pt x="10000" y="100800"/>
                    <a:pt x="5000" y="96000"/>
                  </a:cubicBezTo>
                  <a:cubicBezTo>
                    <a:pt x="5000" y="96000"/>
                    <a:pt x="15000" y="96000"/>
                    <a:pt x="15000" y="96000"/>
                  </a:cubicBezTo>
                  <a:cubicBezTo>
                    <a:pt x="10000" y="100800"/>
                    <a:pt x="5000" y="96000"/>
                    <a:pt x="0" y="105600"/>
                  </a:cubicBezTo>
                  <a:cubicBezTo>
                    <a:pt x="0" y="105600"/>
                    <a:pt x="15000" y="100800"/>
                    <a:pt x="15000" y="100800"/>
                  </a:cubicBezTo>
                  <a:cubicBezTo>
                    <a:pt x="15000" y="100800"/>
                    <a:pt x="10000" y="110400"/>
                    <a:pt x="10000" y="115200"/>
                  </a:cubicBezTo>
                  <a:cubicBezTo>
                    <a:pt x="10000" y="115200"/>
                    <a:pt x="20000" y="110400"/>
                    <a:pt x="20000" y="110400"/>
                  </a:cubicBezTo>
                  <a:cubicBezTo>
                    <a:pt x="20000" y="110400"/>
                    <a:pt x="20000" y="115200"/>
                    <a:pt x="20000" y="120000"/>
                  </a:cubicBezTo>
                  <a:cubicBezTo>
                    <a:pt x="25000" y="120000"/>
                    <a:pt x="35000" y="115200"/>
                    <a:pt x="40000" y="115200"/>
                  </a:cubicBezTo>
                  <a:cubicBezTo>
                    <a:pt x="55000" y="110400"/>
                    <a:pt x="70000" y="96000"/>
                    <a:pt x="85000" y="96000"/>
                  </a:cubicBezTo>
                  <a:cubicBezTo>
                    <a:pt x="105000" y="96000"/>
                    <a:pt x="100000" y="91200"/>
                    <a:pt x="110000" y="76800"/>
                  </a:cubicBezTo>
                  <a:cubicBezTo>
                    <a:pt x="120000" y="62400"/>
                    <a:pt x="105000" y="52800"/>
                    <a:pt x="105000" y="38400"/>
                  </a:cubicBezTo>
                  <a:cubicBezTo>
                    <a:pt x="100000" y="38400"/>
                    <a:pt x="105000" y="43200"/>
                    <a:pt x="105000" y="384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5" name="Google Shape;1025;g90e2d1f501_0_5781"/>
            <p:cNvSpPr/>
            <p:nvPr/>
          </p:nvSpPr>
          <p:spPr>
            <a:xfrm>
              <a:off x="11321210" y="6153339"/>
              <a:ext cx="1497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72000"/>
                  </a:moveTo>
                  <a:cubicBezTo>
                    <a:pt x="0" y="84000"/>
                    <a:pt x="22500" y="96000"/>
                    <a:pt x="30000" y="96000"/>
                  </a:cubicBezTo>
                  <a:cubicBezTo>
                    <a:pt x="30000" y="96000"/>
                    <a:pt x="37500" y="84000"/>
                    <a:pt x="37500" y="84000"/>
                  </a:cubicBezTo>
                  <a:cubicBezTo>
                    <a:pt x="45000" y="72000"/>
                    <a:pt x="52500" y="84000"/>
                    <a:pt x="60000" y="96000"/>
                  </a:cubicBezTo>
                  <a:cubicBezTo>
                    <a:pt x="75000" y="120000"/>
                    <a:pt x="120000" y="60000"/>
                    <a:pt x="82500" y="48000"/>
                  </a:cubicBezTo>
                  <a:cubicBezTo>
                    <a:pt x="90000" y="48000"/>
                    <a:pt x="82500" y="24000"/>
                    <a:pt x="82500" y="24000"/>
                  </a:cubicBezTo>
                  <a:cubicBezTo>
                    <a:pt x="75000" y="0"/>
                    <a:pt x="67500" y="0"/>
                    <a:pt x="52500" y="12000"/>
                  </a:cubicBezTo>
                  <a:cubicBezTo>
                    <a:pt x="45000" y="12000"/>
                    <a:pt x="30000" y="12000"/>
                    <a:pt x="30000" y="24000"/>
                  </a:cubicBezTo>
                  <a:cubicBezTo>
                    <a:pt x="22500" y="36000"/>
                    <a:pt x="7500" y="48000"/>
                    <a:pt x="7500" y="72000"/>
                  </a:cubicBezTo>
                  <a:cubicBezTo>
                    <a:pt x="7500" y="72000"/>
                    <a:pt x="7500" y="60000"/>
                    <a:pt x="75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6" name="Google Shape;1026;g90e2d1f501_0_5781"/>
            <p:cNvSpPr/>
            <p:nvPr/>
          </p:nvSpPr>
          <p:spPr>
            <a:xfrm>
              <a:off x="11267071" y="6854157"/>
              <a:ext cx="5859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476" y="20869"/>
                  </a:moveTo>
                  <a:cubicBezTo>
                    <a:pt x="104761" y="20869"/>
                    <a:pt x="102857" y="18260"/>
                    <a:pt x="99047" y="15652"/>
                  </a:cubicBezTo>
                  <a:cubicBezTo>
                    <a:pt x="97142" y="13043"/>
                    <a:pt x="95238" y="15652"/>
                    <a:pt x="93333" y="15652"/>
                  </a:cubicBezTo>
                  <a:cubicBezTo>
                    <a:pt x="91428" y="15652"/>
                    <a:pt x="87619" y="15652"/>
                    <a:pt x="85714" y="15652"/>
                  </a:cubicBezTo>
                  <a:cubicBezTo>
                    <a:pt x="81904" y="13043"/>
                    <a:pt x="78095" y="10434"/>
                    <a:pt x="76190" y="10434"/>
                  </a:cubicBezTo>
                  <a:cubicBezTo>
                    <a:pt x="74285" y="7826"/>
                    <a:pt x="74285" y="7826"/>
                    <a:pt x="72380" y="5217"/>
                  </a:cubicBezTo>
                  <a:cubicBezTo>
                    <a:pt x="70476" y="7826"/>
                    <a:pt x="68571" y="5217"/>
                    <a:pt x="66666" y="5217"/>
                  </a:cubicBezTo>
                  <a:cubicBezTo>
                    <a:pt x="62857" y="2608"/>
                    <a:pt x="60952" y="5217"/>
                    <a:pt x="59047" y="5217"/>
                  </a:cubicBezTo>
                  <a:cubicBezTo>
                    <a:pt x="55238" y="5217"/>
                    <a:pt x="53333" y="5217"/>
                    <a:pt x="51428" y="5217"/>
                  </a:cubicBezTo>
                  <a:cubicBezTo>
                    <a:pt x="45714" y="5217"/>
                    <a:pt x="40000" y="2608"/>
                    <a:pt x="32380" y="2608"/>
                  </a:cubicBezTo>
                  <a:cubicBezTo>
                    <a:pt x="28571" y="2608"/>
                    <a:pt x="20952" y="0"/>
                    <a:pt x="15238" y="0"/>
                  </a:cubicBezTo>
                  <a:cubicBezTo>
                    <a:pt x="13333" y="2608"/>
                    <a:pt x="7619" y="5217"/>
                    <a:pt x="3809" y="7826"/>
                  </a:cubicBezTo>
                  <a:cubicBezTo>
                    <a:pt x="0" y="10434"/>
                    <a:pt x="1904" y="13043"/>
                    <a:pt x="3809" y="15652"/>
                  </a:cubicBezTo>
                  <a:cubicBezTo>
                    <a:pt x="3809" y="20869"/>
                    <a:pt x="3809" y="23478"/>
                    <a:pt x="3809" y="28695"/>
                  </a:cubicBezTo>
                  <a:cubicBezTo>
                    <a:pt x="5714" y="28695"/>
                    <a:pt x="9523" y="26086"/>
                    <a:pt x="9523" y="26086"/>
                  </a:cubicBezTo>
                  <a:cubicBezTo>
                    <a:pt x="11428" y="26086"/>
                    <a:pt x="9523" y="31304"/>
                    <a:pt x="13333" y="31304"/>
                  </a:cubicBezTo>
                  <a:cubicBezTo>
                    <a:pt x="17142" y="31304"/>
                    <a:pt x="19047" y="28695"/>
                    <a:pt x="22857" y="28695"/>
                  </a:cubicBezTo>
                  <a:cubicBezTo>
                    <a:pt x="26666" y="26086"/>
                    <a:pt x="30476" y="33913"/>
                    <a:pt x="26666" y="36521"/>
                  </a:cubicBezTo>
                  <a:cubicBezTo>
                    <a:pt x="22857" y="41739"/>
                    <a:pt x="24761" y="44347"/>
                    <a:pt x="24761" y="52173"/>
                  </a:cubicBezTo>
                  <a:cubicBezTo>
                    <a:pt x="22857" y="54782"/>
                    <a:pt x="24761" y="62608"/>
                    <a:pt x="22857" y="65217"/>
                  </a:cubicBezTo>
                  <a:cubicBezTo>
                    <a:pt x="17142" y="65217"/>
                    <a:pt x="19047" y="67826"/>
                    <a:pt x="22857" y="73043"/>
                  </a:cubicBezTo>
                  <a:cubicBezTo>
                    <a:pt x="24761" y="75652"/>
                    <a:pt x="19047" y="80869"/>
                    <a:pt x="19047" y="86086"/>
                  </a:cubicBezTo>
                  <a:cubicBezTo>
                    <a:pt x="22857" y="91304"/>
                    <a:pt x="19047" y="93913"/>
                    <a:pt x="19047" y="99130"/>
                  </a:cubicBezTo>
                  <a:cubicBezTo>
                    <a:pt x="24761" y="96521"/>
                    <a:pt x="28571" y="109565"/>
                    <a:pt x="32380" y="114782"/>
                  </a:cubicBezTo>
                  <a:cubicBezTo>
                    <a:pt x="32380" y="117391"/>
                    <a:pt x="36190" y="120000"/>
                    <a:pt x="38095" y="117391"/>
                  </a:cubicBezTo>
                  <a:cubicBezTo>
                    <a:pt x="38095" y="117391"/>
                    <a:pt x="40000" y="114782"/>
                    <a:pt x="40000" y="112173"/>
                  </a:cubicBezTo>
                  <a:cubicBezTo>
                    <a:pt x="41904" y="112173"/>
                    <a:pt x="45714" y="109565"/>
                    <a:pt x="45714" y="109565"/>
                  </a:cubicBezTo>
                  <a:cubicBezTo>
                    <a:pt x="53333" y="106956"/>
                    <a:pt x="60952" y="109565"/>
                    <a:pt x="68571" y="106956"/>
                  </a:cubicBezTo>
                  <a:cubicBezTo>
                    <a:pt x="70476" y="104347"/>
                    <a:pt x="70476" y="101739"/>
                    <a:pt x="74285" y="99130"/>
                  </a:cubicBezTo>
                  <a:cubicBezTo>
                    <a:pt x="78095" y="96521"/>
                    <a:pt x="80000" y="93913"/>
                    <a:pt x="81904" y="91304"/>
                  </a:cubicBezTo>
                  <a:cubicBezTo>
                    <a:pt x="83809" y="83478"/>
                    <a:pt x="85714" y="80869"/>
                    <a:pt x="89523" y="78260"/>
                  </a:cubicBezTo>
                  <a:cubicBezTo>
                    <a:pt x="91428" y="75652"/>
                    <a:pt x="87619" y="70434"/>
                    <a:pt x="85714" y="67826"/>
                  </a:cubicBezTo>
                  <a:cubicBezTo>
                    <a:pt x="85714" y="65217"/>
                    <a:pt x="89523" y="57391"/>
                    <a:pt x="91428" y="54782"/>
                  </a:cubicBezTo>
                  <a:cubicBezTo>
                    <a:pt x="91428" y="54782"/>
                    <a:pt x="93333" y="52173"/>
                    <a:pt x="95238" y="49565"/>
                  </a:cubicBezTo>
                  <a:cubicBezTo>
                    <a:pt x="95238" y="49565"/>
                    <a:pt x="95238" y="44347"/>
                    <a:pt x="97142" y="44347"/>
                  </a:cubicBezTo>
                  <a:cubicBezTo>
                    <a:pt x="102857" y="39130"/>
                    <a:pt x="108571" y="36521"/>
                    <a:pt x="114285" y="33913"/>
                  </a:cubicBezTo>
                  <a:cubicBezTo>
                    <a:pt x="116190" y="31304"/>
                    <a:pt x="120000" y="28695"/>
                    <a:pt x="120000" y="23478"/>
                  </a:cubicBezTo>
                  <a:cubicBezTo>
                    <a:pt x="118095" y="18260"/>
                    <a:pt x="114285" y="23478"/>
                    <a:pt x="110476" y="20869"/>
                  </a:cubicBezTo>
                  <a:cubicBezTo>
                    <a:pt x="104761" y="20869"/>
                    <a:pt x="114285" y="23478"/>
                    <a:pt x="110476" y="208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7" name="Google Shape;1027;g90e2d1f501_0_5781"/>
            <p:cNvSpPr/>
            <p:nvPr/>
          </p:nvSpPr>
          <p:spPr>
            <a:xfrm>
              <a:off x="11267071" y="6946540"/>
              <a:ext cx="149700" cy="28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500" y="100000"/>
                  </a:moveTo>
                  <a:cubicBezTo>
                    <a:pt x="90000" y="92000"/>
                    <a:pt x="75000" y="88000"/>
                    <a:pt x="82500" y="84000"/>
                  </a:cubicBezTo>
                  <a:cubicBezTo>
                    <a:pt x="90000" y="72000"/>
                    <a:pt x="90000" y="72000"/>
                    <a:pt x="75000" y="64000"/>
                  </a:cubicBezTo>
                  <a:cubicBezTo>
                    <a:pt x="67500" y="56000"/>
                    <a:pt x="82500" y="60000"/>
                    <a:pt x="90000" y="56000"/>
                  </a:cubicBezTo>
                  <a:cubicBezTo>
                    <a:pt x="97500" y="52000"/>
                    <a:pt x="97500" y="40000"/>
                    <a:pt x="97500" y="36000"/>
                  </a:cubicBezTo>
                  <a:cubicBezTo>
                    <a:pt x="97500" y="24000"/>
                    <a:pt x="90000" y="24000"/>
                    <a:pt x="105000" y="16000"/>
                  </a:cubicBezTo>
                  <a:cubicBezTo>
                    <a:pt x="120000" y="12000"/>
                    <a:pt x="105000" y="0"/>
                    <a:pt x="90000" y="4000"/>
                  </a:cubicBezTo>
                  <a:cubicBezTo>
                    <a:pt x="75000" y="4000"/>
                    <a:pt x="67500" y="8000"/>
                    <a:pt x="52500" y="8000"/>
                  </a:cubicBezTo>
                  <a:cubicBezTo>
                    <a:pt x="37500" y="8000"/>
                    <a:pt x="45000" y="0"/>
                    <a:pt x="37500" y="0"/>
                  </a:cubicBezTo>
                  <a:cubicBezTo>
                    <a:pt x="45000" y="0"/>
                    <a:pt x="22500" y="0"/>
                    <a:pt x="30000" y="0"/>
                  </a:cubicBezTo>
                  <a:cubicBezTo>
                    <a:pt x="15000" y="4000"/>
                    <a:pt x="22500" y="8000"/>
                    <a:pt x="22500" y="16000"/>
                  </a:cubicBezTo>
                  <a:cubicBezTo>
                    <a:pt x="22500" y="20000"/>
                    <a:pt x="22500" y="28000"/>
                    <a:pt x="22500" y="32000"/>
                  </a:cubicBezTo>
                  <a:cubicBezTo>
                    <a:pt x="15000" y="40000"/>
                    <a:pt x="15000" y="48000"/>
                    <a:pt x="15000" y="52000"/>
                  </a:cubicBezTo>
                  <a:cubicBezTo>
                    <a:pt x="7500" y="64000"/>
                    <a:pt x="0" y="68000"/>
                    <a:pt x="0" y="80000"/>
                  </a:cubicBezTo>
                  <a:cubicBezTo>
                    <a:pt x="7500" y="84000"/>
                    <a:pt x="15000" y="80000"/>
                    <a:pt x="15000" y="88000"/>
                  </a:cubicBezTo>
                  <a:cubicBezTo>
                    <a:pt x="22500" y="92000"/>
                    <a:pt x="15000" y="104000"/>
                    <a:pt x="15000" y="112000"/>
                  </a:cubicBezTo>
                  <a:cubicBezTo>
                    <a:pt x="15000" y="120000"/>
                    <a:pt x="30000" y="120000"/>
                    <a:pt x="45000" y="120000"/>
                  </a:cubicBezTo>
                  <a:cubicBezTo>
                    <a:pt x="75000" y="120000"/>
                    <a:pt x="67500" y="108000"/>
                    <a:pt x="82500" y="100000"/>
                  </a:cubicBezTo>
                  <a:cubicBezTo>
                    <a:pt x="90000" y="92000"/>
                    <a:pt x="75000" y="104000"/>
                    <a:pt x="825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8" name="Google Shape;1028;g90e2d1f501_0_5781"/>
            <p:cNvSpPr/>
            <p:nvPr/>
          </p:nvSpPr>
          <p:spPr>
            <a:xfrm>
              <a:off x="13069621" y="9510902"/>
              <a:ext cx="493500" cy="82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35" y="31363"/>
                  </a:moveTo>
                  <a:cubicBezTo>
                    <a:pt x="110943" y="23181"/>
                    <a:pt x="113207" y="12272"/>
                    <a:pt x="113207" y="4090"/>
                  </a:cubicBezTo>
                  <a:cubicBezTo>
                    <a:pt x="113207" y="0"/>
                    <a:pt x="108679" y="2727"/>
                    <a:pt x="104150" y="4090"/>
                  </a:cubicBezTo>
                  <a:cubicBezTo>
                    <a:pt x="101886" y="5454"/>
                    <a:pt x="97358" y="8181"/>
                    <a:pt x="92830" y="8181"/>
                  </a:cubicBezTo>
                  <a:cubicBezTo>
                    <a:pt x="90566" y="8181"/>
                    <a:pt x="86037" y="6818"/>
                    <a:pt x="86037" y="9545"/>
                  </a:cubicBezTo>
                  <a:cubicBezTo>
                    <a:pt x="81509" y="13636"/>
                    <a:pt x="76981" y="9545"/>
                    <a:pt x="72452" y="9545"/>
                  </a:cubicBezTo>
                  <a:cubicBezTo>
                    <a:pt x="67924" y="9545"/>
                    <a:pt x="67924" y="12272"/>
                    <a:pt x="63396" y="9545"/>
                  </a:cubicBezTo>
                  <a:cubicBezTo>
                    <a:pt x="61132" y="9545"/>
                    <a:pt x="54339" y="9545"/>
                    <a:pt x="52075" y="9545"/>
                  </a:cubicBezTo>
                  <a:cubicBezTo>
                    <a:pt x="45283" y="9545"/>
                    <a:pt x="47547" y="21818"/>
                    <a:pt x="54339" y="24545"/>
                  </a:cubicBezTo>
                  <a:cubicBezTo>
                    <a:pt x="54339" y="24545"/>
                    <a:pt x="54339" y="27272"/>
                    <a:pt x="56603" y="27272"/>
                  </a:cubicBezTo>
                  <a:cubicBezTo>
                    <a:pt x="56603" y="28636"/>
                    <a:pt x="58867" y="28636"/>
                    <a:pt x="61132" y="30000"/>
                  </a:cubicBezTo>
                  <a:cubicBezTo>
                    <a:pt x="61132" y="32727"/>
                    <a:pt x="61132" y="36818"/>
                    <a:pt x="61132" y="38181"/>
                  </a:cubicBezTo>
                  <a:cubicBezTo>
                    <a:pt x="61132" y="40909"/>
                    <a:pt x="63396" y="42272"/>
                    <a:pt x="56603" y="42272"/>
                  </a:cubicBezTo>
                  <a:cubicBezTo>
                    <a:pt x="54339" y="42272"/>
                    <a:pt x="54339" y="46363"/>
                    <a:pt x="54339" y="47727"/>
                  </a:cubicBezTo>
                  <a:cubicBezTo>
                    <a:pt x="52075" y="46363"/>
                    <a:pt x="47547" y="43636"/>
                    <a:pt x="45283" y="42272"/>
                  </a:cubicBezTo>
                  <a:cubicBezTo>
                    <a:pt x="43018" y="39545"/>
                    <a:pt x="47547" y="36818"/>
                    <a:pt x="47547" y="34090"/>
                  </a:cubicBezTo>
                  <a:cubicBezTo>
                    <a:pt x="49811" y="27272"/>
                    <a:pt x="43018" y="32727"/>
                    <a:pt x="36226" y="30000"/>
                  </a:cubicBezTo>
                  <a:cubicBezTo>
                    <a:pt x="33962" y="28636"/>
                    <a:pt x="33962" y="25909"/>
                    <a:pt x="29433" y="27272"/>
                  </a:cubicBezTo>
                  <a:cubicBezTo>
                    <a:pt x="20377" y="30000"/>
                    <a:pt x="13584" y="31363"/>
                    <a:pt x="4528" y="32727"/>
                  </a:cubicBezTo>
                  <a:cubicBezTo>
                    <a:pt x="2264" y="34090"/>
                    <a:pt x="0" y="34090"/>
                    <a:pt x="0" y="35454"/>
                  </a:cubicBezTo>
                  <a:cubicBezTo>
                    <a:pt x="0" y="36818"/>
                    <a:pt x="2264" y="39545"/>
                    <a:pt x="2264" y="40909"/>
                  </a:cubicBezTo>
                  <a:cubicBezTo>
                    <a:pt x="9056" y="40909"/>
                    <a:pt x="27169" y="43636"/>
                    <a:pt x="27169" y="47727"/>
                  </a:cubicBezTo>
                  <a:cubicBezTo>
                    <a:pt x="29433" y="51818"/>
                    <a:pt x="29433" y="55909"/>
                    <a:pt x="29433" y="60000"/>
                  </a:cubicBezTo>
                  <a:cubicBezTo>
                    <a:pt x="27169" y="62727"/>
                    <a:pt x="31698" y="66818"/>
                    <a:pt x="27169" y="70909"/>
                  </a:cubicBezTo>
                  <a:cubicBezTo>
                    <a:pt x="22641" y="75000"/>
                    <a:pt x="18113" y="80454"/>
                    <a:pt x="13584" y="84545"/>
                  </a:cubicBezTo>
                  <a:cubicBezTo>
                    <a:pt x="9056" y="87272"/>
                    <a:pt x="13584" y="92727"/>
                    <a:pt x="13584" y="94090"/>
                  </a:cubicBezTo>
                  <a:cubicBezTo>
                    <a:pt x="18113" y="99545"/>
                    <a:pt x="18113" y="102272"/>
                    <a:pt x="18113" y="106363"/>
                  </a:cubicBezTo>
                  <a:cubicBezTo>
                    <a:pt x="18113" y="110454"/>
                    <a:pt x="18113" y="114545"/>
                    <a:pt x="20377" y="118636"/>
                  </a:cubicBezTo>
                  <a:cubicBezTo>
                    <a:pt x="20377" y="120000"/>
                    <a:pt x="27169" y="118636"/>
                    <a:pt x="27169" y="117272"/>
                  </a:cubicBezTo>
                  <a:cubicBezTo>
                    <a:pt x="29433" y="115909"/>
                    <a:pt x="29433" y="113181"/>
                    <a:pt x="29433" y="113181"/>
                  </a:cubicBezTo>
                  <a:cubicBezTo>
                    <a:pt x="27169" y="113181"/>
                    <a:pt x="24905" y="113181"/>
                    <a:pt x="24905" y="113181"/>
                  </a:cubicBezTo>
                  <a:cubicBezTo>
                    <a:pt x="24905" y="109090"/>
                    <a:pt x="31698" y="106363"/>
                    <a:pt x="36226" y="105000"/>
                  </a:cubicBezTo>
                  <a:cubicBezTo>
                    <a:pt x="43018" y="103636"/>
                    <a:pt x="52075" y="102272"/>
                    <a:pt x="56603" y="98181"/>
                  </a:cubicBezTo>
                  <a:cubicBezTo>
                    <a:pt x="56603" y="96818"/>
                    <a:pt x="56603" y="90000"/>
                    <a:pt x="56603" y="87272"/>
                  </a:cubicBezTo>
                  <a:cubicBezTo>
                    <a:pt x="56603" y="84545"/>
                    <a:pt x="47547" y="65454"/>
                    <a:pt x="47547" y="65454"/>
                  </a:cubicBezTo>
                  <a:cubicBezTo>
                    <a:pt x="49811" y="64090"/>
                    <a:pt x="49811" y="68181"/>
                    <a:pt x="54339" y="65454"/>
                  </a:cubicBezTo>
                  <a:cubicBezTo>
                    <a:pt x="58867" y="62727"/>
                    <a:pt x="61132" y="61363"/>
                    <a:pt x="65660" y="60000"/>
                  </a:cubicBezTo>
                  <a:cubicBezTo>
                    <a:pt x="70188" y="58636"/>
                    <a:pt x="72452" y="50454"/>
                    <a:pt x="79245" y="51818"/>
                  </a:cubicBezTo>
                  <a:cubicBezTo>
                    <a:pt x="81509" y="51818"/>
                    <a:pt x="86037" y="49090"/>
                    <a:pt x="90566" y="49090"/>
                  </a:cubicBezTo>
                  <a:cubicBezTo>
                    <a:pt x="95094" y="47727"/>
                    <a:pt x="99622" y="46363"/>
                    <a:pt x="104150" y="43636"/>
                  </a:cubicBezTo>
                  <a:cubicBezTo>
                    <a:pt x="106415" y="42272"/>
                    <a:pt x="120000" y="34090"/>
                    <a:pt x="117735" y="31363"/>
                  </a:cubicBezTo>
                  <a:cubicBezTo>
                    <a:pt x="115471" y="30000"/>
                    <a:pt x="117735" y="32727"/>
                    <a:pt x="117735" y="31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9" name="Google Shape;1029;g90e2d1f501_0_5781"/>
            <p:cNvSpPr/>
            <p:nvPr/>
          </p:nvSpPr>
          <p:spPr>
            <a:xfrm>
              <a:off x="13181084" y="9485417"/>
              <a:ext cx="149700" cy="35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78947"/>
                  </a:moveTo>
                  <a:cubicBezTo>
                    <a:pt x="45000" y="82105"/>
                    <a:pt x="67500" y="75789"/>
                    <a:pt x="67500" y="82105"/>
                  </a:cubicBezTo>
                  <a:cubicBezTo>
                    <a:pt x="75000" y="88421"/>
                    <a:pt x="67500" y="91578"/>
                    <a:pt x="60000" y="97894"/>
                  </a:cubicBezTo>
                  <a:cubicBezTo>
                    <a:pt x="45000" y="104210"/>
                    <a:pt x="75000" y="113684"/>
                    <a:pt x="90000" y="120000"/>
                  </a:cubicBezTo>
                  <a:cubicBezTo>
                    <a:pt x="97500" y="116842"/>
                    <a:pt x="90000" y="110526"/>
                    <a:pt x="90000" y="107368"/>
                  </a:cubicBezTo>
                  <a:cubicBezTo>
                    <a:pt x="97500" y="104210"/>
                    <a:pt x="120000" y="110526"/>
                    <a:pt x="112500" y="104210"/>
                  </a:cubicBezTo>
                  <a:cubicBezTo>
                    <a:pt x="112500" y="97894"/>
                    <a:pt x="112500" y="91578"/>
                    <a:pt x="112500" y="85263"/>
                  </a:cubicBezTo>
                  <a:cubicBezTo>
                    <a:pt x="105000" y="78947"/>
                    <a:pt x="97500" y="75789"/>
                    <a:pt x="90000" y="69473"/>
                  </a:cubicBezTo>
                  <a:cubicBezTo>
                    <a:pt x="82500" y="78947"/>
                    <a:pt x="60000" y="66315"/>
                    <a:pt x="60000" y="63157"/>
                  </a:cubicBezTo>
                  <a:cubicBezTo>
                    <a:pt x="60000" y="56842"/>
                    <a:pt x="60000" y="53684"/>
                    <a:pt x="60000" y="50526"/>
                  </a:cubicBezTo>
                  <a:cubicBezTo>
                    <a:pt x="60000" y="44210"/>
                    <a:pt x="60000" y="47368"/>
                    <a:pt x="52500" y="44210"/>
                  </a:cubicBezTo>
                  <a:cubicBezTo>
                    <a:pt x="45000" y="44210"/>
                    <a:pt x="60000" y="25263"/>
                    <a:pt x="60000" y="25263"/>
                  </a:cubicBezTo>
                  <a:cubicBezTo>
                    <a:pt x="60000" y="18947"/>
                    <a:pt x="52500" y="15789"/>
                    <a:pt x="52500" y="9473"/>
                  </a:cubicBezTo>
                  <a:cubicBezTo>
                    <a:pt x="45000" y="6315"/>
                    <a:pt x="37500" y="0"/>
                    <a:pt x="52500" y="3157"/>
                  </a:cubicBezTo>
                  <a:cubicBezTo>
                    <a:pt x="45000" y="0"/>
                    <a:pt x="22500" y="0"/>
                    <a:pt x="15000" y="0"/>
                  </a:cubicBezTo>
                  <a:cubicBezTo>
                    <a:pt x="15000" y="3157"/>
                    <a:pt x="45000" y="15789"/>
                    <a:pt x="30000" y="18947"/>
                  </a:cubicBezTo>
                  <a:cubicBezTo>
                    <a:pt x="7500" y="22105"/>
                    <a:pt x="15000" y="37894"/>
                    <a:pt x="30000" y="44210"/>
                  </a:cubicBezTo>
                  <a:cubicBezTo>
                    <a:pt x="30000" y="47368"/>
                    <a:pt x="15000" y="47368"/>
                    <a:pt x="15000" y="50526"/>
                  </a:cubicBezTo>
                  <a:cubicBezTo>
                    <a:pt x="7500" y="50526"/>
                    <a:pt x="7500" y="60000"/>
                    <a:pt x="7500" y="63157"/>
                  </a:cubicBezTo>
                  <a:cubicBezTo>
                    <a:pt x="0" y="69473"/>
                    <a:pt x="22500" y="75789"/>
                    <a:pt x="30000" y="78947"/>
                  </a:cubicBezTo>
                  <a:cubicBezTo>
                    <a:pt x="37500" y="82105"/>
                    <a:pt x="30000" y="75789"/>
                    <a:pt x="30000" y="7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0" name="Google Shape;1030;g90e2d1f501_0_5781"/>
            <p:cNvSpPr/>
            <p:nvPr/>
          </p:nvSpPr>
          <p:spPr>
            <a:xfrm>
              <a:off x="12674714" y="9418521"/>
              <a:ext cx="560400" cy="468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000" y="72000"/>
                  </a:moveTo>
                  <a:cubicBezTo>
                    <a:pt x="108000" y="64800"/>
                    <a:pt x="112000" y="64800"/>
                    <a:pt x="110000" y="57600"/>
                  </a:cubicBezTo>
                  <a:cubicBezTo>
                    <a:pt x="110000" y="55200"/>
                    <a:pt x="112000" y="55200"/>
                    <a:pt x="114000" y="52800"/>
                  </a:cubicBezTo>
                  <a:cubicBezTo>
                    <a:pt x="116000" y="50400"/>
                    <a:pt x="114000" y="48000"/>
                    <a:pt x="114000" y="45600"/>
                  </a:cubicBezTo>
                  <a:cubicBezTo>
                    <a:pt x="112000" y="40800"/>
                    <a:pt x="112000" y="33600"/>
                    <a:pt x="116000" y="31200"/>
                  </a:cubicBezTo>
                  <a:cubicBezTo>
                    <a:pt x="120000" y="28800"/>
                    <a:pt x="114000" y="21600"/>
                    <a:pt x="112000" y="19200"/>
                  </a:cubicBezTo>
                  <a:cubicBezTo>
                    <a:pt x="110000" y="14400"/>
                    <a:pt x="106000" y="12000"/>
                    <a:pt x="102000" y="12000"/>
                  </a:cubicBezTo>
                  <a:cubicBezTo>
                    <a:pt x="100000" y="9600"/>
                    <a:pt x="98000" y="7200"/>
                    <a:pt x="96000" y="7200"/>
                  </a:cubicBezTo>
                  <a:cubicBezTo>
                    <a:pt x="94000" y="4800"/>
                    <a:pt x="92000" y="2400"/>
                    <a:pt x="90000" y="0"/>
                  </a:cubicBezTo>
                  <a:cubicBezTo>
                    <a:pt x="90000" y="0"/>
                    <a:pt x="78000" y="2400"/>
                    <a:pt x="76000" y="2400"/>
                  </a:cubicBezTo>
                  <a:cubicBezTo>
                    <a:pt x="72000" y="2400"/>
                    <a:pt x="72000" y="7200"/>
                    <a:pt x="68000" y="9600"/>
                  </a:cubicBezTo>
                  <a:cubicBezTo>
                    <a:pt x="66000" y="14400"/>
                    <a:pt x="68000" y="21600"/>
                    <a:pt x="70000" y="24000"/>
                  </a:cubicBezTo>
                  <a:cubicBezTo>
                    <a:pt x="70000" y="31200"/>
                    <a:pt x="66000" y="33600"/>
                    <a:pt x="66000" y="40800"/>
                  </a:cubicBezTo>
                  <a:cubicBezTo>
                    <a:pt x="66000" y="43200"/>
                    <a:pt x="70000" y="50400"/>
                    <a:pt x="74000" y="50400"/>
                  </a:cubicBezTo>
                  <a:cubicBezTo>
                    <a:pt x="78000" y="50400"/>
                    <a:pt x="80000" y="48000"/>
                    <a:pt x="80000" y="55200"/>
                  </a:cubicBezTo>
                  <a:cubicBezTo>
                    <a:pt x="80000" y="60000"/>
                    <a:pt x="80000" y="62400"/>
                    <a:pt x="78000" y="62400"/>
                  </a:cubicBezTo>
                  <a:cubicBezTo>
                    <a:pt x="74000" y="64800"/>
                    <a:pt x="72000" y="67200"/>
                    <a:pt x="70000" y="62400"/>
                  </a:cubicBezTo>
                  <a:cubicBezTo>
                    <a:pt x="68000" y="57600"/>
                    <a:pt x="66000" y="52800"/>
                    <a:pt x="62000" y="52800"/>
                  </a:cubicBezTo>
                  <a:cubicBezTo>
                    <a:pt x="58000" y="50400"/>
                    <a:pt x="56000" y="45600"/>
                    <a:pt x="54000" y="40800"/>
                  </a:cubicBezTo>
                  <a:cubicBezTo>
                    <a:pt x="50000" y="50400"/>
                    <a:pt x="46000" y="45600"/>
                    <a:pt x="40000" y="43200"/>
                  </a:cubicBezTo>
                  <a:cubicBezTo>
                    <a:pt x="36000" y="43200"/>
                    <a:pt x="36000" y="38400"/>
                    <a:pt x="32000" y="38400"/>
                  </a:cubicBezTo>
                  <a:cubicBezTo>
                    <a:pt x="32000" y="38400"/>
                    <a:pt x="30000" y="40800"/>
                    <a:pt x="28000" y="38400"/>
                  </a:cubicBezTo>
                  <a:cubicBezTo>
                    <a:pt x="26000" y="38400"/>
                    <a:pt x="26000" y="33600"/>
                    <a:pt x="22000" y="33600"/>
                  </a:cubicBezTo>
                  <a:cubicBezTo>
                    <a:pt x="22000" y="38400"/>
                    <a:pt x="22000" y="43200"/>
                    <a:pt x="22000" y="48000"/>
                  </a:cubicBezTo>
                  <a:cubicBezTo>
                    <a:pt x="22000" y="52800"/>
                    <a:pt x="24000" y="57600"/>
                    <a:pt x="20000" y="57600"/>
                  </a:cubicBezTo>
                  <a:cubicBezTo>
                    <a:pt x="14000" y="57600"/>
                    <a:pt x="8000" y="57600"/>
                    <a:pt x="4000" y="57600"/>
                  </a:cubicBezTo>
                  <a:cubicBezTo>
                    <a:pt x="2000" y="57600"/>
                    <a:pt x="2000" y="67200"/>
                    <a:pt x="2000" y="69600"/>
                  </a:cubicBezTo>
                  <a:cubicBezTo>
                    <a:pt x="2000" y="79200"/>
                    <a:pt x="0" y="96000"/>
                    <a:pt x="6000" y="103200"/>
                  </a:cubicBezTo>
                  <a:cubicBezTo>
                    <a:pt x="8000" y="105600"/>
                    <a:pt x="14000" y="115200"/>
                    <a:pt x="16000" y="115200"/>
                  </a:cubicBezTo>
                  <a:cubicBezTo>
                    <a:pt x="20000" y="112800"/>
                    <a:pt x="38000" y="112800"/>
                    <a:pt x="32000" y="120000"/>
                  </a:cubicBezTo>
                  <a:cubicBezTo>
                    <a:pt x="36000" y="120000"/>
                    <a:pt x="34000" y="120000"/>
                    <a:pt x="36000" y="120000"/>
                  </a:cubicBezTo>
                  <a:cubicBezTo>
                    <a:pt x="40000" y="117600"/>
                    <a:pt x="42000" y="120000"/>
                    <a:pt x="44000" y="120000"/>
                  </a:cubicBezTo>
                  <a:cubicBezTo>
                    <a:pt x="50000" y="120000"/>
                    <a:pt x="54000" y="120000"/>
                    <a:pt x="56000" y="112800"/>
                  </a:cubicBezTo>
                  <a:cubicBezTo>
                    <a:pt x="58000" y="110400"/>
                    <a:pt x="60000" y="108000"/>
                    <a:pt x="62000" y="105600"/>
                  </a:cubicBezTo>
                  <a:cubicBezTo>
                    <a:pt x="64000" y="103200"/>
                    <a:pt x="68000" y="103200"/>
                    <a:pt x="70000" y="98400"/>
                  </a:cubicBezTo>
                  <a:cubicBezTo>
                    <a:pt x="72000" y="96000"/>
                    <a:pt x="72000" y="93600"/>
                    <a:pt x="74000" y="91200"/>
                  </a:cubicBezTo>
                  <a:cubicBezTo>
                    <a:pt x="78000" y="91200"/>
                    <a:pt x="82000" y="91200"/>
                    <a:pt x="86000" y="91200"/>
                  </a:cubicBezTo>
                  <a:cubicBezTo>
                    <a:pt x="84000" y="88800"/>
                    <a:pt x="84000" y="84000"/>
                    <a:pt x="84000" y="84000"/>
                  </a:cubicBezTo>
                  <a:cubicBezTo>
                    <a:pt x="88000" y="81600"/>
                    <a:pt x="90000" y="81600"/>
                    <a:pt x="92000" y="79200"/>
                  </a:cubicBezTo>
                  <a:cubicBezTo>
                    <a:pt x="98000" y="76800"/>
                    <a:pt x="106000" y="74400"/>
                    <a:pt x="112000" y="72000"/>
                  </a:cubicBezTo>
                  <a:cubicBezTo>
                    <a:pt x="110000" y="69600"/>
                    <a:pt x="110000" y="72000"/>
                    <a:pt x="112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1" name="Google Shape;1031;g90e2d1f501_0_5781"/>
            <p:cNvSpPr/>
            <p:nvPr/>
          </p:nvSpPr>
          <p:spPr>
            <a:xfrm>
              <a:off x="12247965" y="9839014"/>
              <a:ext cx="595500" cy="58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875" y="9523"/>
                  </a:moveTo>
                  <a:cubicBezTo>
                    <a:pt x="60000" y="9523"/>
                    <a:pt x="58125" y="3809"/>
                    <a:pt x="58125" y="3809"/>
                  </a:cubicBezTo>
                  <a:cubicBezTo>
                    <a:pt x="56250" y="3809"/>
                    <a:pt x="54375" y="3809"/>
                    <a:pt x="52500" y="3809"/>
                  </a:cubicBezTo>
                  <a:cubicBezTo>
                    <a:pt x="46875" y="3809"/>
                    <a:pt x="39375" y="3809"/>
                    <a:pt x="33750" y="3809"/>
                  </a:cubicBezTo>
                  <a:cubicBezTo>
                    <a:pt x="28125" y="3809"/>
                    <a:pt x="24375" y="3809"/>
                    <a:pt x="18750" y="3809"/>
                  </a:cubicBezTo>
                  <a:cubicBezTo>
                    <a:pt x="16875" y="3809"/>
                    <a:pt x="16875" y="0"/>
                    <a:pt x="13125" y="0"/>
                  </a:cubicBezTo>
                  <a:cubicBezTo>
                    <a:pt x="11250" y="0"/>
                    <a:pt x="9375" y="3809"/>
                    <a:pt x="7500" y="3809"/>
                  </a:cubicBezTo>
                  <a:cubicBezTo>
                    <a:pt x="5625" y="3809"/>
                    <a:pt x="3750" y="3809"/>
                    <a:pt x="1875" y="3809"/>
                  </a:cubicBezTo>
                  <a:cubicBezTo>
                    <a:pt x="0" y="13333"/>
                    <a:pt x="7500" y="17142"/>
                    <a:pt x="11250" y="26666"/>
                  </a:cubicBezTo>
                  <a:cubicBezTo>
                    <a:pt x="13125" y="30476"/>
                    <a:pt x="15000" y="36190"/>
                    <a:pt x="16875" y="40000"/>
                  </a:cubicBezTo>
                  <a:cubicBezTo>
                    <a:pt x="18750" y="45714"/>
                    <a:pt x="22500" y="49523"/>
                    <a:pt x="24375" y="55238"/>
                  </a:cubicBezTo>
                  <a:cubicBezTo>
                    <a:pt x="24375" y="57142"/>
                    <a:pt x="24375" y="62857"/>
                    <a:pt x="24375" y="64761"/>
                  </a:cubicBezTo>
                  <a:cubicBezTo>
                    <a:pt x="24375" y="70476"/>
                    <a:pt x="26250" y="74285"/>
                    <a:pt x="26250" y="80000"/>
                  </a:cubicBezTo>
                  <a:cubicBezTo>
                    <a:pt x="28125" y="85714"/>
                    <a:pt x="28125" y="91428"/>
                    <a:pt x="30000" y="97142"/>
                  </a:cubicBezTo>
                  <a:cubicBezTo>
                    <a:pt x="31875" y="104761"/>
                    <a:pt x="37500" y="110476"/>
                    <a:pt x="41250" y="116190"/>
                  </a:cubicBezTo>
                  <a:cubicBezTo>
                    <a:pt x="46875" y="110476"/>
                    <a:pt x="46875" y="114285"/>
                    <a:pt x="52500" y="118095"/>
                  </a:cubicBezTo>
                  <a:cubicBezTo>
                    <a:pt x="54375" y="120000"/>
                    <a:pt x="60000" y="120000"/>
                    <a:pt x="61875" y="118095"/>
                  </a:cubicBezTo>
                  <a:cubicBezTo>
                    <a:pt x="67500" y="118095"/>
                    <a:pt x="71250" y="116190"/>
                    <a:pt x="71250" y="110476"/>
                  </a:cubicBezTo>
                  <a:cubicBezTo>
                    <a:pt x="71250" y="99047"/>
                    <a:pt x="71250" y="87619"/>
                    <a:pt x="71250" y="76190"/>
                  </a:cubicBezTo>
                  <a:cubicBezTo>
                    <a:pt x="71250" y="68571"/>
                    <a:pt x="71250" y="60952"/>
                    <a:pt x="71250" y="53333"/>
                  </a:cubicBezTo>
                  <a:cubicBezTo>
                    <a:pt x="71250" y="51428"/>
                    <a:pt x="71250" y="49523"/>
                    <a:pt x="73125" y="49523"/>
                  </a:cubicBezTo>
                  <a:cubicBezTo>
                    <a:pt x="73125" y="49523"/>
                    <a:pt x="80625" y="49523"/>
                    <a:pt x="80625" y="49523"/>
                  </a:cubicBezTo>
                  <a:cubicBezTo>
                    <a:pt x="80625" y="38095"/>
                    <a:pt x="80625" y="24761"/>
                    <a:pt x="80625" y="13333"/>
                  </a:cubicBezTo>
                  <a:cubicBezTo>
                    <a:pt x="86250" y="15238"/>
                    <a:pt x="90000" y="11428"/>
                    <a:pt x="95625" y="11428"/>
                  </a:cubicBezTo>
                  <a:cubicBezTo>
                    <a:pt x="95625" y="9523"/>
                    <a:pt x="97500" y="9523"/>
                    <a:pt x="99375" y="9523"/>
                  </a:cubicBezTo>
                  <a:cubicBezTo>
                    <a:pt x="99375" y="9523"/>
                    <a:pt x="103125" y="15238"/>
                    <a:pt x="105000" y="15238"/>
                  </a:cubicBezTo>
                  <a:cubicBezTo>
                    <a:pt x="106875" y="13333"/>
                    <a:pt x="105000" y="11428"/>
                    <a:pt x="108750" y="11428"/>
                  </a:cubicBezTo>
                  <a:cubicBezTo>
                    <a:pt x="110625" y="11428"/>
                    <a:pt x="112500" y="9523"/>
                    <a:pt x="116250" y="9523"/>
                  </a:cubicBezTo>
                  <a:cubicBezTo>
                    <a:pt x="120000" y="7619"/>
                    <a:pt x="112500" y="3809"/>
                    <a:pt x="110625" y="3809"/>
                  </a:cubicBezTo>
                  <a:cubicBezTo>
                    <a:pt x="101250" y="3809"/>
                    <a:pt x="93750" y="9523"/>
                    <a:pt x="84375" y="9523"/>
                  </a:cubicBezTo>
                  <a:cubicBezTo>
                    <a:pt x="76875" y="9523"/>
                    <a:pt x="69375" y="9523"/>
                    <a:pt x="61875" y="95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2" name="Google Shape;1032;g90e2d1f501_0_5781"/>
            <p:cNvSpPr/>
            <p:nvPr/>
          </p:nvSpPr>
          <p:spPr>
            <a:xfrm>
              <a:off x="12263888" y="8781414"/>
              <a:ext cx="850200" cy="88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681" y="18947"/>
                  </a:moveTo>
                  <a:cubicBezTo>
                    <a:pt x="117362" y="17684"/>
                    <a:pt x="117362" y="15157"/>
                    <a:pt x="117362" y="12631"/>
                  </a:cubicBezTo>
                  <a:cubicBezTo>
                    <a:pt x="117362" y="11368"/>
                    <a:pt x="114725" y="10105"/>
                    <a:pt x="113406" y="8842"/>
                  </a:cubicBezTo>
                  <a:cubicBezTo>
                    <a:pt x="113406" y="7578"/>
                    <a:pt x="110769" y="5052"/>
                    <a:pt x="109450" y="5052"/>
                  </a:cubicBezTo>
                  <a:cubicBezTo>
                    <a:pt x="108131" y="5052"/>
                    <a:pt x="108131" y="7578"/>
                    <a:pt x="105494" y="6315"/>
                  </a:cubicBezTo>
                  <a:cubicBezTo>
                    <a:pt x="102857" y="5052"/>
                    <a:pt x="104175" y="6315"/>
                    <a:pt x="101538" y="7578"/>
                  </a:cubicBezTo>
                  <a:cubicBezTo>
                    <a:pt x="101538" y="7578"/>
                    <a:pt x="98901" y="6315"/>
                    <a:pt x="98901" y="5052"/>
                  </a:cubicBezTo>
                  <a:cubicBezTo>
                    <a:pt x="97582" y="3789"/>
                    <a:pt x="96263" y="2526"/>
                    <a:pt x="94945" y="1263"/>
                  </a:cubicBezTo>
                  <a:cubicBezTo>
                    <a:pt x="93626" y="0"/>
                    <a:pt x="92307" y="2526"/>
                    <a:pt x="90989" y="2526"/>
                  </a:cubicBezTo>
                  <a:cubicBezTo>
                    <a:pt x="89670" y="3789"/>
                    <a:pt x="87032" y="2526"/>
                    <a:pt x="85714" y="1263"/>
                  </a:cubicBezTo>
                  <a:cubicBezTo>
                    <a:pt x="83076" y="0"/>
                    <a:pt x="83076" y="1263"/>
                    <a:pt x="80439" y="2526"/>
                  </a:cubicBezTo>
                  <a:cubicBezTo>
                    <a:pt x="79120" y="3789"/>
                    <a:pt x="76483" y="2526"/>
                    <a:pt x="75164" y="2526"/>
                  </a:cubicBezTo>
                  <a:cubicBezTo>
                    <a:pt x="73846" y="3789"/>
                    <a:pt x="69890" y="3789"/>
                    <a:pt x="68571" y="3789"/>
                  </a:cubicBezTo>
                  <a:cubicBezTo>
                    <a:pt x="64615" y="1263"/>
                    <a:pt x="67252" y="7578"/>
                    <a:pt x="63296" y="7578"/>
                  </a:cubicBezTo>
                  <a:cubicBezTo>
                    <a:pt x="60659" y="8842"/>
                    <a:pt x="55384" y="7578"/>
                    <a:pt x="52747" y="6315"/>
                  </a:cubicBezTo>
                  <a:cubicBezTo>
                    <a:pt x="50109" y="5052"/>
                    <a:pt x="48791" y="2526"/>
                    <a:pt x="46153" y="2526"/>
                  </a:cubicBezTo>
                  <a:cubicBezTo>
                    <a:pt x="44835" y="1263"/>
                    <a:pt x="42197" y="3789"/>
                    <a:pt x="40879" y="5052"/>
                  </a:cubicBezTo>
                  <a:cubicBezTo>
                    <a:pt x="38241" y="7578"/>
                    <a:pt x="40879" y="11368"/>
                    <a:pt x="39560" y="15157"/>
                  </a:cubicBezTo>
                  <a:cubicBezTo>
                    <a:pt x="35604" y="21473"/>
                    <a:pt x="35604" y="29052"/>
                    <a:pt x="31648" y="34105"/>
                  </a:cubicBezTo>
                  <a:cubicBezTo>
                    <a:pt x="29010" y="37894"/>
                    <a:pt x="27692" y="40421"/>
                    <a:pt x="25054" y="44210"/>
                  </a:cubicBezTo>
                  <a:cubicBezTo>
                    <a:pt x="23736" y="46736"/>
                    <a:pt x="23736" y="49263"/>
                    <a:pt x="23736" y="51789"/>
                  </a:cubicBezTo>
                  <a:cubicBezTo>
                    <a:pt x="23736" y="55578"/>
                    <a:pt x="25054" y="58105"/>
                    <a:pt x="22417" y="60631"/>
                  </a:cubicBezTo>
                  <a:cubicBezTo>
                    <a:pt x="21098" y="60631"/>
                    <a:pt x="14505" y="64421"/>
                    <a:pt x="14505" y="64421"/>
                  </a:cubicBezTo>
                  <a:cubicBezTo>
                    <a:pt x="13186" y="64421"/>
                    <a:pt x="15824" y="60631"/>
                    <a:pt x="13186" y="61894"/>
                  </a:cubicBezTo>
                  <a:cubicBezTo>
                    <a:pt x="9230" y="64421"/>
                    <a:pt x="9230" y="66947"/>
                    <a:pt x="6593" y="63157"/>
                  </a:cubicBezTo>
                  <a:cubicBezTo>
                    <a:pt x="5274" y="64421"/>
                    <a:pt x="2637" y="66947"/>
                    <a:pt x="2637" y="69473"/>
                  </a:cubicBezTo>
                  <a:cubicBezTo>
                    <a:pt x="2637" y="69473"/>
                    <a:pt x="2637" y="70736"/>
                    <a:pt x="1318" y="70736"/>
                  </a:cubicBezTo>
                  <a:cubicBezTo>
                    <a:pt x="0" y="72000"/>
                    <a:pt x="1318" y="73263"/>
                    <a:pt x="1318" y="74526"/>
                  </a:cubicBezTo>
                  <a:cubicBezTo>
                    <a:pt x="6593" y="70736"/>
                    <a:pt x="10549" y="72000"/>
                    <a:pt x="17142" y="72000"/>
                  </a:cubicBezTo>
                  <a:cubicBezTo>
                    <a:pt x="19780" y="72000"/>
                    <a:pt x="21098" y="72000"/>
                    <a:pt x="23736" y="72000"/>
                  </a:cubicBezTo>
                  <a:cubicBezTo>
                    <a:pt x="26373" y="72000"/>
                    <a:pt x="27692" y="75789"/>
                    <a:pt x="29010" y="78315"/>
                  </a:cubicBezTo>
                  <a:cubicBezTo>
                    <a:pt x="30329" y="80842"/>
                    <a:pt x="31648" y="84631"/>
                    <a:pt x="34285" y="85894"/>
                  </a:cubicBezTo>
                  <a:cubicBezTo>
                    <a:pt x="35604" y="87157"/>
                    <a:pt x="40879" y="85894"/>
                    <a:pt x="43516" y="84631"/>
                  </a:cubicBezTo>
                  <a:cubicBezTo>
                    <a:pt x="44835" y="84631"/>
                    <a:pt x="44835" y="80842"/>
                    <a:pt x="46153" y="79578"/>
                  </a:cubicBezTo>
                  <a:cubicBezTo>
                    <a:pt x="46153" y="77052"/>
                    <a:pt x="50109" y="78315"/>
                    <a:pt x="51428" y="78315"/>
                  </a:cubicBezTo>
                  <a:cubicBezTo>
                    <a:pt x="51428" y="80842"/>
                    <a:pt x="51428" y="80842"/>
                    <a:pt x="54065" y="80842"/>
                  </a:cubicBezTo>
                  <a:cubicBezTo>
                    <a:pt x="55384" y="80842"/>
                    <a:pt x="59340" y="79578"/>
                    <a:pt x="59340" y="82105"/>
                  </a:cubicBezTo>
                  <a:cubicBezTo>
                    <a:pt x="59340" y="84631"/>
                    <a:pt x="60659" y="85894"/>
                    <a:pt x="60659" y="88421"/>
                  </a:cubicBezTo>
                  <a:cubicBezTo>
                    <a:pt x="60659" y="89684"/>
                    <a:pt x="60659" y="90947"/>
                    <a:pt x="59340" y="93473"/>
                  </a:cubicBezTo>
                  <a:cubicBezTo>
                    <a:pt x="59340" y="94736"/>
                    <a:pt x="60659" y="97263"/>
                    <a:pt x="61978" y="98526"/>
                  </a:cubicBezTo>
                  <a:cubicBezTo>
                    <a:pt x="63296" y="99789"/>
                    <a:pt x="61978" y="102315"/>
                    <a:pt x="61978" y="103578"/>
                  </a:cubicBezTo>
                  <a:cubicBezTo>
                    <a:pt x="61978" y="107368"/>
                    <a:pt x="68571" y="103578"/>
                    <a:pt x="69890" y="103578"/>
                  </a:cubicBezTo>
                  <a:cubicBezTo>
                    <a:pt x="72527" y="103578"/>
                    <a:pt x="73846" y="103578"/>
                    <a:pt x="75164" y="104842"/>
                  </a:cubicBezTo>
                  <a:cubicBezTo>
                    <a:pt x="77802" y="107368"/>
                    <a:pt x="76483" y="106105"/>
                    <a:pt x="79120" y="106105"/>
                  </a:cubicBezTo>
                  <a:cubicBezTo>
                    <a:pt x="81758" y="106105"/>
                    <a:pt x="81758" y="107368"/>
                    <a:pt x="83076" y="108631"/>
                  </a:cubicBezTo>
                  <a:cubicBezTo>
                    <a:pt x="84395" y="108631"/>
                    <a:pt x="85714" y="109894"/>
                    <a:pt x="87032" y="109894"/>
                  </a:cubicBezTo>
                  <a:cubicBezTo>
                    <a:pt x="90989" y="111157"/>
                    <a:pt x="92307" y="111157"/>
                    <a:pt x="93626" y="107368"/>
                  </a:cubicBezTo>
                  <a:cubicBezTo>
                    <a:pt x="94945" y="111157"/>
                    <a:pt x="96263" y="112421"/>
                    <a:pt x="100219" y="113684"/>
                  </a:cubicBezTo>
                  <a:cubicBezTo>
                    <a:pt x="102857" y="114947"/>
                    <a:pt x="102857" y="118736"/>
                    <a:pt x="105494" y="120000"/>
                  </a:cubicBezTo>
                  <a:cubicBezTo>
                    <a:pt x="105494" y="120000"/>
                    <a:pt x="110769" y="118736"/>
                    <a:pt x="110769" y="118736"/>
                  </a:cubicBezTo>
                  <a:cubicBezTo>
                    <a:pt x="110769" y="116210"/>
                    <a:pt x="112087" y="111157"/>
                    <a:pt x="109450" y="112421"/>
                  </a:cubicBezTo>
                  <a:cubicBezTo>
                    <a:pt x="105494" y="113684"/>
                    <a:pt x="102857" y="111157"/>
                    <a:pt x="101538" y="107368"/>
                  </a:cubicBezTo>
                  <a:cubicBezTo>
                    <a:pt x="101538" y="104842"/>
                    <a:pt x="104175" y="101052"/>
                    <a:pt x="102857" y="97263"/>
                  </a:cubicBezTo>
                  <a:cubicBezTo>
                    <a:pt x="102857" y="96000"/>
                    <a:pt x="101538" y="93473"/>
                    <a:pt x="102857" y="92210"/>
                  </a:cubicBezTo>
                  <a:cubicBezTo>
                    <a:pt x="102857" y="92210"/>
                    <a:pt x="102857" y="90947"/>
                    <a:pt x="104175" y="90947"/>
                  </a:cubicBezTo>
                  <a:cubicBezTo>
                    <a:pt x="105494" y="90947"/>
                    <a:pt x="104175" y="88421"/>
                    <a:pt x="105494" y="88421"/>
                  </a:cubicBezTo>
                  <a:cubicBezTo>
                    <a:pt x="106813" y="85894"/>
                    <a:pt x="113406" y="85894"/>
                    <a:pt x="114725" y="85894"/>
                  </a:cubicBezTo>
                  <a:cubicBezTo>
                    <a:pt x="112087" y="84631"/>
                    <a:pt x="113406" y="80842"/>
                    <a:pt x="110769" y="79578"/>
                  </a:cubicBezTo>
                  <a:cubicBezTo>
                    <a:pt x="109450" y="78315"/>
                    <a:pt x="108131" y="77052"/>
                    <a:pt x="108131" y="75789"/>
                  </a:cubicBezTo>
                  <a:cubicBezTo>
                    <a:pt x="108131" y="73263"/>
                    <a:pt x="108131" y="70736"/>
                    <a:pt x="106813" y="69473"/>
                  </a:cubicBezTo>
                  <a:cubicBezTo>
                    <a:pt x="106813" y="66947"/>
                    <a:pt x="105494" y="65684"/>
                    <a:pt x="105494" y="63157"/>
                  </a:cubicBezTo>
                  <a:cubicBezTo>
                    <a:pt x="105494" y="61894"/>
                    <a:pt x="105494" y="55578"/>
                    <a:pt x="106813" y="56842"/>
                  </a:cubicBezTo>
                  <a:cubicBezTo>
                    <a:pt x="105494" y="51789"/>
                    <a:pt x="105494" y="49263"/>
                    <a:pt x="108131" y="44210"/>
                  </a:cubicBezTo>
                  <a:cubicBezTo>
                    <a:pt x="109450" y="40421"/>
                    <a:pt x="109450" y="39157"/>
                    <a:pt x="109450" y="35368"/>
                  </a:cubicBezTo>
                  <a:cubicBezTo>
                    <a:pt x="109450" y="31578"/>
                    <a:pt x="112087" y="29052"/>
                    <a:pt x="114725" y="26526"/>
                  </a:cubicBezTo>
                  <a:cubicBezTo>
                    <a:pt x="116043" y="25263"/>
                    <a:pt x="117362" y="24000"/>
                    <a:pt x="118681" y="22736"/>
                  </a:cubicBezTo>
                  <a:cubicBezTo>
                    <a:pt x="120000" y="21473"/>
                    <a:pt x="120000" y="21473"/>
                    <a:pt x="118681" y="18947"/>
                  </a:cubicBezTo>
                  <a:cubicBezTo>
                    <a:pt x="117362" y="18947"/>
                    <a:pt x="120000" y="20210"/>
                    <a:pt x="118681" y="1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3" name="Google Shape;1033;g90e2d1f501_0_5781"/>
            <p:cNvSpPr/>
            <p:nvPr/>
          </p:nvSpPr>
          <p:spPr>
            <a:xfrm>
              <a:off x="12254332" y="9307029"/>
              <a:ext cx="525600" cy="58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285" y="51428"/>
                  </a:moveTo>
                  <a:cubicBezTo>
                    <a:pt x="104999" y="51428"/>
                    <a:pt x="102857" y="53333"/>
                    <a:pt x="102857" y="49523"/>
                  </a:cubicBezTo>
                  <a:cubicBezTo>
                    <a:pt x="102857" y="45714"/>
                    <a:pt x="102857" y="43809"/>
                    <a:pt x="100714" y="40000"/>
                  </a:cubicBezTo>
                  <a:cubicBezTo>
                    <a:pt x="96428" y="34285"/>
                    <a:pt x="102857" y="28571"/>
                    <a:pt x="98571" y="22857"/>
                  </a:cubicBezTo>
                  <a:cubicBezTo>
                    <a:pt x="98571" y="20952"/>
                    <a:pt x="98571" y="15238"/>
                    <a:pt x="98571" y="15238"/>
                  </a:cubicBezTo>
                  <a:cubicBezTo>
                    <a:pt x="98571" y="15238"/>
                    <a:pt x="92142" y="15238"/>
                    <a:pt x="92142" y="15238"/>
                  </a:cubicBezTo>
                  <a:cubicBezTo>
                    <a:pt x="85714" y="15238"/>
                    <a:pt x="85714" y="17142"/>
                    <a:pt x="85714" y="11428"/>
                  </a:cubicBezTo>
                  <a:cubicBezTo>
                    <a:pt x="79285" y="11428"/>
                    <a:pt x="77142" y="9523"/>
                    <a:pt x="75000" y="15238"/>
                  </a:cubicBezTo>
                  <a:cubicBezTo>
                    <a:pt x="75000" y="15238"/>
                    <a:pt x="75000" y="20952"/>
                    <a:pt x="72857" y="20952"/>
                  </a:cubicBezTo>
                  <a:cubicBezTo>
                    <a:pt x="70714" y="22857"/>
                    <a:pt x="66428" y="22857"/>
                    <a:pt x="62142" y="22857"/>
                  </a:cubicBezTo>
                  <a:cubicBezTo>
                    <a:pt x="47142" y="24761"/>
                    <a:pt x="51428" y="1904"/>
                    <a:pt x="38571" y="1904"/>
                  </a:cubicBezTo>
                  <a:cubicBezTo>
                    <a:pt x="27857" y="1904"/>
                    <a:pt x="14999" y="0"/>
                    <a:pt x="6428" y="3809"/>
                  </a:cubicBezTo>
                  <a:cubicBezTo>
                    <a:pt x="2142" y="7619"/>
                    <a:pt x="12857" y="19047"/>
                    <a:pt x="12857" y="22857"/>
                  </a:cubicBezTo>
                  <a:cubicBezTo>
                    <a:pt x="14999" y="24761"/>
                    <a:pt x="14999" y="28571"/>
                    <a:pt x="12857" y="30476"/>
                  </a:cubicBezTo>
                  <a:cubicBezTo>
                    <a:pt x="8571" y="32380"/>
                    <a:pt x="12857" y="36190"/>
                    <a:pt x="12857" y="38095"/>
                  </a:cubicBezTo>
                  <a:cubicBezTo>
                    <a:pt x="19285" y="45714"/>
                    <a:pt x="23571" y="55238"/>
                    <a:pt x="17142" y="62857"/>
                  </a:cubicBezTo>
                  <a:cubicBezTo>
                    <a:pt x="12857" y="68571"/>
                    <a:pt x="8571" y="72380"/>
                    <a:pt x="6428" y="78095"/>
                  </a:cubicBezTo>
                  <a:cubicBezTo>
                    <a:pt x="4285" y="83809"/>
                    <a:pt x="2142" y="89523"/>
                    <a:pt x="0" y="95238"/>
                  </a:cubicBezTo>
                  <a:cubicBezTo>
                    <a:pt x="0" y="99047"/>
                    <a:pt x="0" y="102857"/>
                    <a:pt x="0" y="104761"/>
                  </a:cubicBezTo>
                  <a:cubicBezTo>
                    <a:pt x="0" y="106666"/>
                    <a:pt x="0" y="110476"/>
                    <a:pt x="0" y="112380"/>
                  </a:cubicBezTo>
                  <a:cubicBezTo>
                    <a:pt x="2142" y="112380"/>
                    <a:pt x="4285" y="112380"/>
                    <a:pt x="6428" y="112380"/>
                  </a:cubicBezTo>
                  <a:cubicBezTo>
                    <a:pt x="10714" y="112380"/>
                    <a:pt x="10714" y="106666"/>
                    <a:pt x="17142" y="110476"/>
                  </a:cubicBezTo>
                  <a:cubicBezTo>
                    <a:pt x="17142" y="110476"/>
                    <a:pt x="19285" y="112380"/>
                    <a:pt x="19285" y="112380"/>
                  </a:cubicBezTo>
                  <a:cubicBezTo>
                    <a:pt x="25714" y="112380"/>
                    <a:pt x="29999" y="112380"/>
                    <a:pt x="34285" y="112380"/>
                  </a:cubicBezTo>
                  <a:cubicBezTo>
                    <a:pt x="40714" y="112380"/>
                    <a:pt x="47142" y="112380"/>
                    <a:pt x="53571" y="112380"/>
                  </a:cubicBezTo>
                  <a:cubicBezTo>
                    <a:pt x="55714" y="112380"/>
                    <a:pt x="62142" y="112380"/>
                    <a:pt x="64285" y="112380"/>
                  </a:cubicBezTo>
                  <a:cubicBezTo>
                    <a:pt x="68571" y="120000"/>
                    <a:pt x="77142" y="118095"/>
                    <a:pt x="83571" y="118095"/>
                  </a:cubicBezTo>
                  <a:cubicBezTo>
                    <a:pt x="94285" y="118095"/>
                    <a:pt x="102857" y="116190"/>
                    <a:pt x="113571" y="114285"/>
                  </a:cubicBezTo>
                  <a:cubicBezTo>
                    <a:pt x="107142" y="108571"/>
                    <a:pt x="98571" y="104761"/>
                    <a:pt x="98571" y="97142"/>
                  </a:cubicBezTo>
                  <a:cubicBezTo>
                    <a:pt x="98571" y="87619"/>
                    <a:pt x="98571" y="78095"/>
                    <a:pt x="98571" y="70476"/>
                  </a:cubicBezTo>
                  <a:cubicBezTo>
                    <a:pt x="98571" y="68571"/>
                    <a:pt x="119999" y="72380"/>
                    <a:pt x="119999" y="66666"/>
                  </a:cubicBezTo>
                  <a:cubicBezTo>
                    <a:pt x="119999" y="62857"/>
                    <a:pt x="119999" y="57142"/>
                    <a:pt x="119999" y="51428"/>
                  </a:cubicBezTo>
                  <a:cubicBezTo>
                    <a:pt x="119999" y="45714"/>
                    <a:pt x="113571" y="51428"/>
                    <a:pt x="109285" y="5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4" name="Google Shape;1034;g90e2d1f501_0_5781"/>
            <p:cNvSpPr/>
            <p:nvPr/>
          </p:nvSpPr>
          <p:spPr>
            <a:xfrm>
              <a:off x="12591914" y="9867685"/>
              <a:ext cx="429900" cy="4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17" y="5000"/>
                  </a:moveTo>
                  <a:cubicBezTo>
                    <a:pt x="62608" y="7500"/>
                    <a:pt x="57391" y="7500"/>
                    <a:pt x="54782" y="7500"/>
                  </a:cubicBezTo>
                  <a:cubicBezTo>
                    <a:pt x="49565" y="7500"/>
                    <a:pt x="52173" y="15000"/>
                    <a:pt x="46956" y="10000"/>
                  </a:cubicBezTo>
                  <a:cubicBezTo>
                    <a:pt x="39130" y="0"/>
                    <a:pt x="26086" y="12500"/>
                    <a:pt x="15652" y="10000"/>
                  </a:cubicBezTo>
                  <a:cubicBezTo>
                    <a:pt x="15652" y="22500"/>
                    <a:pt x="15652" y="35000"/>
                    <a:pt x="15652" y="45000"/>
                  </a:cubicBezTo>
                  <a:cubicBezTo>
                    <a:pt x="15652" y="47500"/>
                    <a:pt x="18260" y="57500"/>
                    <a:pt x="15652" y="57500"/>
                  </a:cubicBezTo>
                  <a:cubicBezTo>
                    <a:pt x="13043" y="60000"/>
                    <a:pt x="2608" y="55000"/>
                    <a:pt x="2608" y="60000"/>
                  </a:cubicBezTo>
                  <a:cubicBezTo>
                    <a:pt x="2608" y="65000"/>
                    <a:pt x="2608" y="72500"/>
                    <a:pt x="2608" y="77500"/>
                  </a:cubicBezTo>
                  <a:cubicBezTo>
                    <a:pt x="2608" y="82500"/>
                    <a:pt x="0" y="90000"/>
                    <a:pt x="2608" y="95000"/>
                  </a:cubicBezTo>
                  <a:cubicBezTo>
                    <a:pt x="13043" y="97500"/>
                    <a:pt x="15652" y="110000"/>
                    <a:pt x="10434" y="117500"/>
                  </a:cubicBezTo>
                  <a:cubicBezTo>
                    <a:pt x="10434" y="120000"/>
                    <a:pt x="20869" y="120000"/>
                    <a:pt x="20869" y="120000"/>
                  </a:cubicBezTo>
                  <a:cubicBezTo>
                    <a:pt x="26086" y="120000"/>
                    <a:pt x="28695" y="115000"/>
                    <a:pt x="33913" y="110000"/>
                  </a:cubicBezTo>
                  <a:cubicBezTo>
                    <a:pt x="39130" y="105000"/>
                    <a:pt x="39130" y="97500"/>
                    <a:pt x="49565" y="102500"/>
                  </a:cubicBezTo>
                  <a:cubicBezTo>
                    <a:pt x="60000" y="107500"/>
                    <a:pt x="70434" y="110000"/>
                    <a:pt x="75652" y="97500"/>
                  </a:cubicBezTo>
                  <a:cubicBezTo>
                    <a:pt x="75652" y="95000"/>
                    <a:pt x="75652" y="92500"/>
                    <a:pt x="80869" y="92500"/>
                  </a:cubicBezTo>
                  <a:cubicBezTo>
                    <a:pt x="86086" y="92500"/>
                    <a:pt x="88695" y="87500"/>
                    <a:pt x="88695" y="85000"/>
                  </a:cubicBezTo>
                  <a:cubicBezTo>
                    <a:pt x="93913" y="77500"/>
                    <a:pt x="104347" y="70000"/>
                    <a:pt x="112173" y="65000"/>
                  </a:cubicBezTo>
                  <a:cubicBezTo>
                    <a:pt x="117391" y="62500"/>
                    <a:pt x="120000" y="60000"/>
                    <a:pt x="114782" y="55000"/>
                  </a:cubicBezTo>
                  <a:cubicBezTo>
                    <a:pt x="112173" y="52500"/>
                    <a:pt x="104347" y="55000"/>
                    <a:pt x="104347" y="52500"/>
                  </a:cubicBezTo>
                  <a:cubicBezTo>
                    <a:pt x="101739" y="50000"/>
                    <a:pt x="99130" y="47500"/>
                    <a:pt x="99130" y="42500"/>
                  </a:cubicBezTo>
                  <a:cubicBezTo>
                    <a:pt x="99130" y="42500"/>
                    <a:pt x="101739" y="40000"/>
                    <a:pt x="101739" y="37500"/>
                  </a:cubicBezTo>
                  <a:cubicBezTo>
                    <a:pt x="99130" y="37500"/>
                    <a:pt x="96521" y="37500"/>
                    <a:pt x="93913" y="35000"/>
                  </a:cubicBezTo>
                  <a:cubicBezTo>
                    <a:pt x="93913" y="35000"/>
                    <a:pt x="96521" y="32500"/>
                    <a:pt x="93913" y="32500"/>
                  </a:cubicBezTo>
                  <a:cubicBezTo>
                    <a:pt x="91304" y="32500"/>
                    <a:pt x="91304" y="30000"/>
                    <a:pt x="88695" y="30000"/>
                  </a:cubicBezTo>
                  <a:cubicBezTo>
                    <a:pt x="83478" y="27500"/>
                    <a:pt x="80869" y="25000"/>
                    <a:pt x="78260" y="17500"/>
                  </a:cubicBezTo>
                  <a:cubicBezTo>
                    <a:pt x="78260" y="15000"/>
                    <a:pt x="70434" y="5000"/>
                    <a:pt x="65217" y="5000"/>
                  </a:cubicBezTo>
                  <a:cubicBezTo>
                    <a:pt x="65217" y="5000"/>
                    <a:pt x="67826" y="5000"/>
                    <a:pt x="65217" y="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5" name="Google Shape;1035;g90e2d1f501_0_5781"/>
            <p:cNvSpPr/>
            <p:nvPr/>
          </p:nvSpPr>
          <p:spPr>
            <a:xfrm>
              <a:off x="12824397" y="9775302"/>
              <a:ext cx="366300" cy="32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5428"/>
                  </a:moveTo>
                  <a:cubicBezTo>
                    <a:pt x="120000" y="72000"/>
                    <a:pt x="116923" y="65142"/>
                    <a:pt x="116923" y="61714"/>
                  </a:cubicBezTo>
                  <a:cubicBezTo>
                    <a:pt x="116923" y="54857"/>
                    <a:pt x="120000" y="51428"/>
                    <a:pt x="120000" y="48000"/>
                  </a:cubicBezTo>
                  <a:cubicBezTo>
                    <a:pt x="120000" y="37714"/>
                    <a:pt x="120000" y="30857"/>
                    <a:pt x="116923" y="24000"/>
                  </a:cubicBezTo>
                  <a:cubicBezTo>
                    <a:pt x="116923" y="13714"/>
                    <a:pt x="89230" y="6857"/>
                    <a:pt x="83076" y="6857"/>
                  </a:cubicBezTo>
                  <a:cubicBezTo>
                    <a:pt x="83076" y="0"/>
                    <a:pt x="83076" y="0"/>
                    <a:pt x="73846" y="0"/>
                  </a:cubicBezTo>
                  <a:cubicBezTo>
                    <a:pt x="64615" y="0"/>
                    <a:pt x="64615" y="3428"/>
                    <a:pt x="58461" y="10285"/>
                  </a:cubicBezTo>
                  <a:cubicBezTo>
                    <a:pt x="55384" y="17142"/>
                    <a:pt x="46153" y="20571"/>
                    <a:pt x="40000" y="24000"/>
                  </a:cubicBezTo>
                  <a:cubicBezTo>
                    <a:pt x="36923" y="30857"/>
                    <a:pt x="33846" y="41142"/>
                    <a:pt x="27692" y="41142"/>
                  </a:cubicBezTo>
                  <a:cubicBezTo>
                    <a:pt x="21538" y="41142"/>
                    <a:pt x="15384" y="37714"/>
                    <a:pt x="6153" y="41142"/>
                  </a:cubicBezTo>
                  <a:cubicBezTo>
                    <a:pt x="0" y="44571"/>
                    <a:pt x="12307" y="51428"/>
                    <a:pt x="15384" y="54857"/>
                  </a:cubicBezTo>
                  <a:cubicBezTo>
                    <a:pt x="18461" y="61714"/>
                    <a:pt x="18461" y="68571"/>
                    <a:pt x="24615" y="72000"/>
                  </a:cubicBezTo>
                  <a:cubicBezTo>
                    <a:pt x="27692" y="75428"/>
                    <a:pt x="30769" y="78857"/>
                    <a:pt x="33846" y="78857"/>
                  </a:cubicBezTo>
                  <a:cubicBezTo>
                    <a:pt x="36923" y="78857"/>
                    <a:pt x="33846" y="82285"/>
                    <a:pt x="33846" y="82285"/>
                  </a:cubicBezTo>
                  <a:cubicBezTo>
                    <a:pt x="36923" y="82285"/>
                    <a:pt x="40000" y="85714"/>
                    <a:pt x="43076" y="85714"/>
                  </a:cubicBezTo>
                  <a:cubicBezTo>
                    <a:pt x="43076" y="89142"/>
                    <a:pt x="40000" y="92571"/>
                    <a:pt x="40000" y="96000"/>
                  </a:cubicBezTo>
                  <a:cubicBezTo>
                    <a:pt x="40000" y="99428"/>
                    <a:pt x="43076" y="106285"/>
                    <a:pt x="46153" y="106285"/>
                  </a:cubicBezTo>
                  <a:cubicBezTo>
                    <a:pt x="55384" y="106285"/>
                    <a:pt x="58461" y="106285"/>
                    <a:pt x="61538" y="116571"/>
                  </a:cubicBezTo>
                  <a:cubicBezTo>
                    <a:pt x="64615" y="120000"/>
                    <a:pt x="70769" y="116571"/>
                    <a:pt x="76923" y="120000"/>
                  </a:cubicBezTo>
                  <a:cubicBezTo>
                    <a:pt x="80000" y="120000"/>
                    <a:pt x="80000" y="120000"/>
                    <a:pt x="83076" y="120000"/>
                  </a:cubicBezTo>
                  <a:cubicBezTo>
                    <a:pt x="95384" y="120000"/>
                    <a:pt x="98461" y="116571"/>
                    <a:pt x="104615" y="106285"/>
                  </a:cubicBezTo>
                  <a:cubicBezTo>
                    <a:pt x="107692" y="102857"/>
                    <a:pt x="110769" y="96000"/>
                    <a:pt x="110769" y="92571"/>
                  </a:cubicBezTo>
                  <a:cubicBezTo>
                    <a:pt x="113846" y="85714"/>
                    <a:pt x="120000" y="82285"/>
                    <a:pt x="120000" y="75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6" name="Google Shape;1036;g90e2d1f501_0_5781"/>
            <p:cNvSpPr/>
            <p:nvPr/>
          </p:nvSpPr>
          <p:spPr>
            <a:xfrm>
              <a:off x="13069621" y="10259504"/>
              <a:ext cx="924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909"/>
                  </a:moveTo>
                  <a:cubicBezTo>
                    <a:pt x="0" y="21818"/>
                    <a:pt x="36000" y="120000"/>
                    <a:pt x="84000" y="98181"/>
                  </a:cubicBezTo>
                  <a:cubicBezTo>
                    <a:pt x="120000" y="87272"/>
                    <a:pt x="108000" y="0"/>
                    <a:pt x="60000" y="10909"/>
                  </a:cubicBezTo>
                  <a:cubicBezTo>
                    <a:pt x="36000" y="10909"/>
                    <a:pt x="72000" y="10909"/>
                    <a:pt x="60000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7" name="Google Shape;1037;g90e2d1f501_0_5781"/>
            <p:cNvSpPr/>
            <p:nvPr/>
          </p:nvSpPr>
          <p:spPr>
            <a:xfrm>
              <a:off x="12442232" y="10090672"/>
              <a:ext cx="738900" cy="64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405" y="46956"/>
                  </a:moveTo>
                  <a:cubicBezTo>
                    <a:pt x="107848" y="46956"/>
                    <a:pt x="103291" y="41739"/>
                    <a:pt x="104810" y="38260"/>
                  </a:cubicBezTo>
                  <a:cubicBezTo>
                    <a:pt x="104810" y="34782"/>
                    <a:pt x="107848" y="33043"/>
                    <a:pt x="109367" y="33043"/>
                  </a:cubicBezTo>
                  <a:cubicBezTo>
                    <a:pt x="110886" y="33043"/>
                    <a:pt x="112405" y="34782"/>
                    <a:pt x="113924" y="34782"/>
                  </a:cubicBezTo>
                  <a:cubicBezTo>
                    <a:pt x="113924" y="29565"/>
                    <a:pt x="115443" y="24347"/>
                    <a:pt x="113924" y="19130"/>
                  </a:cubicBezTo>
                  <a:cubicBezTo>
                    <a:pt x="112405" y="17391"/>
                    <a:pt x="110886" y="13913"/>
                    <a:pt x="110886" y="12173"/>
                  </a:cubicBezTo>
                  <a:cubicBezTo>
                    <a:pt x="109367" y="8695"/>
                    <a:pt x="109367" y="5217"/>
                    <a:pt x="109367" y="1739"/>
                  </a:cubicBezTo>
                  <a:cubicBezTo>
                    <a:pt x="106329" y="3478"/>
                    <a:pt x="101772" y="1739"/>
                    <a:pt x="100253" y="1739"/>
                  </a:cubicBezTo>
                  <a:cubicBezTo>
                    <a:pt x="95696" y="0"/>
                    <a:pt x="92658" y="0"/>
                    <a:pt x="91139" y="3478"/>
                  </a:cubicBezTo>
                  <a:cubicBezTo>
                    <a:pt x="88101" y="5217"/>
                    <a:pt x="85063" y="5217"/>
                    <a:pt x="83544" y="8695"/>
                  </a:cubicBezTo>
                  <a:cubicBezTo>
                    <a:pt x="82025" y="10434"/>
                    <a:pt x="78987" y="12173"/>
                    <a:pt x="77468" y="13913"/>
                  </a:cubicBezTo>
                  <a:cubicBezTo>
                    <a:pt x="75949" y="15652"/>
                    <a:pt x="75949" y="19130"/>
                    <a:pt x="74430" y="20869"/>
                  </a:cubicBezTo>
                  <a:cubicBezTo>
                    <a:pt x="72911" y="24347"/>
                    <a:pt x="69873" y="20869"/>
                    <a:pt x="68354" y="24347"/>
                  </a:cubicBezTo>
                  <a:cubicBezTo>
                    <a:pt x="66835" y="26086"/>
                    <a:pt x="68354" y="27826"/>
                    <a:pt x="66835" y="29565"/>
                  </a:cubicBezTo>
                  <a:cubicBezTo>
                    <a:pt x="63797" y="36521"/>
                    <a:pt x="56202" y="31304"/>
                    <a:pt x="51645" y="29565"/>
                  </a:cubicBezTo>
                  <a:cubicBezTo>
                    <a:pt x="47088" y="26086"/>
                    <a:pt x="45569" y="33043"/>
                    <a:pt x="42531" y="36521"/>
                  </a:cubicBezTo>
                  <a:cubicBezTo>
                    <a:pt x="41012" y="38260"/>
                    <a:pt x="39493" y="41739"/>
                    <a:pt x="36455" y="41739"/>
                  </a:cubicBezTo>
                  <a:cubicBezTo>
                    <a:pt x="36455" y="41739"/>
                    <a:pt x="30379" y="41739"/>
                    <a:pt x="30379" y="40000"/>
                  </a:cubicBezTo>
                  <a:cubicBezTo>
                    <a:pt x="33417" y="34782"/>
                    <a:pt x="31898" y="26086"/>
                    <a:pt x="25822" y="24347"/>
                  </a:cubicBezTo>
                  <a:cubicBezTo>
                    <a:pt x="25822" y="33043"/>
                    <a:pt x="25822" y="41739"/>
                    <a:pt x="25822" y="50434"/>
                  </a:cubicBezTo>
                  <a:cubicBezTo>
                    <a:pt x="25822" y="50434"/>
                    <a:pt x="27341" y="55652"/>
                    <a:pt x="25822" y="57391"/>
                  </a:cubicBezTo>
                  <a:cubicBezTo>
                    <a:pt x="21265" y="60869"/>
                    <a:pt x="19746" y="62608"/>
                    <a:pt x="13670" y="60869"/>
                  </a:cubicBezTo>
                  <a:cubicBezTo>
                    <a:pt x="12151" y="60869"/>
                    <a:pt x="10632" y="60869"/>
                    <a:pt x="9113" y="59130"/>
                  </a:cubicBezTo>
                  <a:cubicBezTo>
                    <a:pt x="7594" y="55652"/>
                    <a:pt x="6075" y="53913"/>
                    <a:pt x="3037" y="57391"/>
                  </a:cubicBezTo>
                  <a:cubicBezTo>
                    <a:pt x="0" y="60869"/>
                    <a:pt x="3037" y="66086"/>
                    <a:pt x="4556" y="69565"/>
                  </a:cubicBezTo>
                  <a:cubicBezTo>
                    <a:pt x="6075" y="71304"/>
                    <a:pt x="7594" y="74782"/>
                    <a:pt x="7594" y="78260"/>
                  </a:cubicBezTo>
                  <a:cubicBezTo>
                    <a:pt x="10632" y="85217"/>
                    <a:pt x="16708" y="88695"/>
                    <a:pt x="13670" y="97391"/>
                  </a:cubicBezTo>
                  <a:cubicBezTo>
                    <a:pt x="12151" y="100869"/>
                    <a:pt x="10632" y="100869"/>
                    <a:pt x="12151" y="104347"/>
                  </a:cubicBezTo>
                  <a:cubicBezTo>
                    <a:pt x="13670" y="106086"/>
                    <a:pt x="13670" y="107826"/>
                    <a:pt x="13670" y="107826"/>
                  </a:cubicBezTo>
                  <a:cubicBezTo>
                    <a:pt x="15189" y="109565"/>
                    <a:pt x="13670" y="113043"/>
                    <a:pt x="15189" y="114782"/>
                  </a:cubicBezTo>
                  <a:cubicBezTo>
                    <a:pt x="15189" y="114782"/>
                    <a:pt x="15189" y="111304"/>
                    <a:pt x="16708" y="111304"/>
                  </a:cubicBezTo>
                  <a:cubicBezTo>
                    <a:pt x="16708" y="111304"/>
                    <a:pt x="21265" y="116521"/>
                    <a:pt x="22784" y="118260"/>
                  </a:cubicBezTo>
                  <a:cubicBezTo>
                    <a:pt x="25822" y="120000"/>
                    <a:pt x="28860" y="114782"/>
                    <a:pt x="31898" y="114782"/>
                  </a:cubicBezTo>
                  <a:cubicBezTo>
                    <a:pt x="34936" y="113043"/>
                    <a:pt x="37974" y="116521"/>
                    <a:pt x="39493" y="113043"/>
                  </a:cubicBezTo>
                  <a:cubicBezTo>
                    <a:pt x="42531" y="111304"/>
                    <a:pt x="44050" y="111304"/>
                    <a:pt x="47088" y="111304"/>
                  </a:cubicBezTo>
                  <a:cubicBezTo>
                    <a:pt x="50126" y="111304"/>
                    <a:pt x="53164" y="111304"/>
                    <a:pt x="57721" y="111304"/>
                  </a:cubicBezTo>
                  <a:cubicBezTo>
                    <a:pt x="57721" y="111304"/>
                    <a:pt x="59240" y="111304"/>
                    <a:pt x="59240" y="111304"/>
                  </a:cubicBezTo>
                  <a:cubicBezTo>
                    <a:pt x="60759" y="111304"/>
                    <a:pt x="60759" y="109565"/>
                    <a:pt x="62278" y="109565"/>
                  </a:cubicBezTo>
                  <a:cubicBezTo>
                    <a:pt x="62278" y="109565"/>
                    <a:pt x="62278" y="107826"/>
                    <a:pt x="63797" y="107826"/>
                  </a:cubicBezTo>
                  <a:cubicBezTo>
                    <a:pt x="63797" y="109565"/>
                    <a:pt x="63797" y="113043"/>
                    <a:pt x="66835" y="113043"/>
                  </a:cubicBezTo>
                  <a:cubicBezTo>
                    <a:pt x="66835" y="113043"/>
                    <a:pt x="65316" y="106086"/>
                    <a:pt x="69873" y="107826"/>
                  </a:cubicBezTo>
                  <a:cubicBezTo>
                    <a:pt x="75949" y="109565"/>
                    <a:pt x="82025" y="102608"/>
                    <a:pt x="86582" y="97391"/>
                  </a:cubicBezTo>
                  <a:cubicBezTo>
                    <a:pt x="91139" y="93913"/>
                    <a:pt x="94177" y="88695"/>
                    <a:pt x="98734" y="83478"/>
                  </a:cubicBezTo>
                  <a:cubicBezTo>
                    <a:pt x="103291" y="78260"/>
                    <a:pt x="104810" y="71304"/>
                    <a:pt x="109367" y="64347"/>
                  </a:cubicBezTo>
                  <a:cubicBezTo>
                    <a:pt x="110886" y="62608"/>
                    <a:pt x="115443" y="60869"/>
                    <a:pt x="116962" y="57391"/>
                  </a:cubicBezTo>
                  <a:cubicBezTo>
                    <a:pt x="118481" y="53913"/>
                    <a:pt x="120000" y="46956"/>
                    <a:pt x="120000" y="43478"/>
                  </a:cubicBezTo>
                  <a:cubicBezTo>
                    <a:pt x="118481" y="43478"/>
                    <a:pt x="116962" y="43478"/>
                    <a:pt x="115443" y="43478"/>
                  </a:cubicBezTo>
                  <a:cubicBezTo>
                    <a:pt x="113924" y="43478"/>
                    <a:pt x="113924" y="46956"/>
                    <a:pt x="112405" y="46956"/>
                  </a:cubicBezTo>
                  <a:close/>
                  <a:moveTo>
                    <a:pt x="94177" y="67826"/>
                  </a:moveTo>
                  <a:cubicBezTo>
                    <a:pt x="92658" y="67826"/>
                    <a:pt x="92658" y="71304"/>
                    <a:pt x="92658" y="71304"/>
                  </a:cubicBezTo>
                  <a:cubicBezTo>
                    <a:pt x="91139" y="74782"/>
                    <a:pt x="88101" y="73043"/>
                    <a:pt x="86582" y="74782"/>
                  </a:cubicBezTo>
                  <a:cubicBezTo>
                    <a:pt x="85063" y="74782"/>
                    <a:pt x="85063" y="76521"/>
                    <a:pt x="83544" y="76521"/>
                  </a:cubicBezTo>
                  <a:cubicBezTo>
                    <a:pt x="80506" y="76521"/>
                    <a:pt x="78987" y="73043"/>
                    <a:pt x="78987" y="71304"/>
                  </a:cubicBezTo>
                  <a:cubicBezTo>
                    <a:pt x="77468" y="67826"/>
                    <a:pt x="82025" y="62608"/>
                    <a:pt x="85063" y="60869"/>
                  </a:cubicBezTo>
                  <a:cubicBezTo>
                    <a:pt x="86582" y="59130"/>
                    <a:pt x="89620" y="59130"/>
                    <a:pt x="91139" y="60869"/>
                  </a:cubicBezTo>
                  <a:cubicBezTo>
                    <a:pt x="92658" y="62608"/>
                    <a:pt x="97215" y="66086"/>
                    <a:pt x="94177" y="67826"/>
                  </a:cubicBezTo>
                  <a:cubicBezTo>
                    <a:pt x="92658" y="67826"/>
                    <a:pt x="95696" y="66086"/>
                    <a:pt x="94177" y="6782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8" name="Google Shape;1038;g90e2d1f501_0_5781"/>
            <p:cNvSpPr/>
            <p:nvPr/>
          </p:nvSpPr>
          <p:spPr>
            <a:xfrm>
              <a:off x="12919938" y="10399671"/>
              <a:ext cx="120900" cy="12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36923"/>
                  </a:moveTo>
                  <a:cubicBezTo>
                    <a:pt x="83076" y="18461"/>
                    <a:pt x="46153" y="0"/>
                    <a:pt x="27692" y="27692"/>
                  </a:cubicBezTo>
                  <a:cubicBezTo>
                    <a:pt x="9230" y="46153"/>
                    <a:pt x="0" y="64615"/>
                    <a:pt x="18461" y="83076"/>
                  </a:cubicBezTo>
                  <a:cubicBezTo>
                    <a:pt x="36923" y="120000"/>
                    <a:pt x="46153" y="83076"/>
                    <a:pt x="64615" y="83076"/>
                  </a:cubicBezTo>
                  <a:cubicBezTo>
                    <a:pt x="92307" y="83076"/>
                    <a:pt x="120000" y="46153"/>
                    <a:pt x="101538" y="36923"/>
                  </a:cubicBezTo>
                  <a:cubicBezTo>
                    <a:pt x="92307" y="27692"/>
                    <a:pt x="110769" y="36923"/>
                    <a:pt x="101538" y="369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9" name="Google Shape;1039;g90e2d1f501_0_5781"/>
            <p:cNvSpPr/>
            <p:nvPr/>
          </p:nvSpPr>
          <p:spPr>
            <a:xfrm>
              <a:off x="12263888" y="9240128"/>
              <a:ext cx="477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75000"/>
                  </a:moveTo>
                  <a:cubicBezTo>
                    <a:pt x="48000" y="60000"/>
                    <a:pt x="96000" y="30000"/>
                    <a:pt x="120000" y="15000"/>
                  </a:cubicBezTo>
                  <a:cubicBezTo>
                    <a:pt x="96000" y="0"/>
                    <a:pt x="48000" y="30000"/>
                    <a:pt x="24000" y="45000"/>
                  </a:cubicBezTo>
                  <a:cubicBezTo>
                    <a:pt x="0" y="60000"/>
                    <a:pt x="0" y="90000"/>
                    <a:pt x="0" y="120000"/>
                  </a:cubicBezTo>
                  <a:cubicBezTo>
                    <a:pt x="48000" y="105000"/>
                    <a:pt x="48000" y="90000"/>
                    <a:pt x="48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0" name="Google Shape;1040;g90e2d1f501_0_5781"/>
            <p:cNvSpPr/>
            <p:nvPr/>
          </p:nvSpPr>
          <p:spPr>
            <a:xfrm>
              <a:off x="12219300" y="8857867"/>
              <a:ext cx="3249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714" y="117333"/>
                  </a:moveTo>
                  <a:cubicBezTo>
                    <a:pt x="41142" y="117333"/>
                    <a:pt x="48000" y="112000"/>
                    <a:pt x="51428" y="109333"/>
                  </a:cubicBezTo>
                  <a:cubicBezTo>
                    <a:pt x="58285" y="106666"/>
                    <a:pt x="51428" y="114666"/>
                    <a:pt x="54857" y="114666"/>
                  </a:cubicBezTo>
                  <a:cubicBezTo>
                    <a:pt x="54857" y="114666"/>
                    <a:pt x="78857" y="104000"/>
                    <a:pt x="78857" y="98666"/>
                  </a:cubicBezTo>
                  <a:cubicBezTo>
                    <a:pt x="78857" y="88000"/>
                    <a:pt x="78857" y="77333"/>
                    <a:pt x="85714" y="69333"/>
                  </a:cubicBezTo>
                  <a:cubicBezTo>
                    <a:pt x="92571" y="58666"/>
                    <a:pt x="102857" y="50666"/>
                    <a:pt x="106285" y="42666"/>
                  </a:cubicBezTo>
                  <a:cubicBezTo>
                    <a:pt x="109714" y="34666"/>
                    <a:pt x="109714" y="29333"/>
                    <a:pt x="113142" y="21333"/>
                  </a:cubicBezTo>
                  <a:cubicBezTo>
                    <a:pt x="113142" y="16000"/>
                    <a:pt x="120000" y="10666"/>
                    <a:pt x="120000" y="5333"/>
                  </a:cubicBezTo>
                  <a:cubicBezTo>
                    <a:pt x="113142" y="5333"/>
                    <a:pt x="106285" y="0"/>
                    <a:pt x="99428" y="2666"/>
                  </a:cubicBezTo>
                  <a:cubicBezTo>
                    <a:pt x="96000" y="2666"/>
                    <a:pt x="89142" y="2666"/>
                    <a:pt x="89142" y="5333"/>
                  </a:cubicBezTo>
                  <a:cubicBezTo>
                    <a:pt x="85714" y="10666"/>
                    <a:pt x="85714" y="13333"/>
                    <a:pt x="85714" y="16000"/>
                  </a:cubicBezTo>
                  <a:cubicBezTo>
                    <a:pt x="82285" y="24000"/>
                    <a:pt x="78857" y="26666"/>
                    <a:pt x="68571" y="26666"/>
                  </a:cubicBezTo>
                  <a:cubicBezTo>
                    <a:pt x="58285" y="24000"/>
                    <a:pt x="44571" y="21333"/>
                    <a:pt x="34285" y="21333"/>
                  </a:cubicBezTo>
                  <a:cubicBezTo>
                    <a:pt x="34285" y="26666"/>
                    <a:pt x="30857" y="37333"/>
                    <a:pt x="44571" y="34666"/>
                  </a:cubicBezTo>
                  <a:cubicBezTo>
                    <a:pt x="58285" y="29333"/>
                    <a:pt x="48000" y="45333"/>
                    <a:pt x="48000" y="50666"/>
                  </a:cubicBezTo>
                  <a:cubicBezTo>
                    <a:pt x="48000" y="53333"/>
                    <a:pt x="48000" y="56000"/>
                    <a:pt x="51428" y="58666"/>
                  </a:cubicBezTo>
                  <a:cubicBezTo>
                    <a:pt x="54857" y="61333"/>
                    <a:pt x="54857" y="64000"/>
                    <a:pt x="54857" y="66666"/>
                  </a:cubicBezTo>
                  <a:cubicBezTo>
                    <a:pt x="54857" y="72000"/>
                    <a:pt x="54857" y="80000"/>
                    <a:pt x="51428" y="85333"/>
                  </a:cubicBezTo>
                  <a:cubicBezTo>
                    <a:pt x="51428" y="88000"/>
                    <a:pt x="44571" y="82666"/>
                    <a:pt x="44571" y="82666"/>
                  </a:cubicBezTo>
                  <a:cubicBezTo>
                    <a:pt x="37714" y="82666"/>
                    <a:pt x="37714" y="88000"/>
                    <a:pt x="34285" y="85333"/>
                  </a:cubicBezTo>
                  <a:cubicBezTo>
                    <a:pt x="34285" y="82666"/>
                    <a:pt x="30857" y="80000"/>
                    <a:pt x="27428" y="77333"/>
                  </a:cubicBezTo>
                  <a:cubicBezTo>
                    <a:pt x="24000" y="77333"/>
                    <a:pt x="24000" y="82666"/>
                    <a:pt x="20571" y="85333"/>
                  </a:cubicBezTo>
                  <a:cubicBezTo>
                    <a:pt x="20571" y="85333"/>
                    <a:pt x="13714" y="85333"/>
                    <a:pt x="13714" y="85333"/>
                  </a:cubicBezTo>
                  <a:cubicBezTo>
                    <a:pt x="6857" y="85333"/>
                    <a:pt x="10285" y="90666"/>
                    <a:pt x="10285" y="93333"/>
                  </a:cubicBezTo>
                  <a:cubicBezTo>
                    <a:pt x="13714" y="101333"/>
                    <a:pt x="10285" y="98666"/>
                    <a:pt x="0" y="104000"/>
                  </a:cubicBezTo>
                  <a:cubicBezTo>
                    <a:pt x="6857" y="109333"/>
                    <a:pt x="13714" y="112000"/>
                    <a:pt x="17142" y="120000"/>
                  </a:cubicBezTo>
                  <a:cubicBezTo>
                    <a:pt x="20571" y="117333"/>
                    <a:pt x="24000" y="114666"/>
                    <a:pt x="27428" y="112000"/>
                  </a:cubicBezTo>
                  <a:cubicBezTo>
                    <a:pt x="34285" y="109333"/>
                    <a:pt x="34285" y="114666"/>
                    <a:pt x="37714" y="117333"/>
                  </a:cubicBezTo>
                  <a:cubicBezTo>
                    <a:pt x="41142" y="117333"/>
                    <a:pt x="34285" y="114666"/>
                    <a:pt x="37714" y="117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1" name="Google Shape;1041;g90e2d1f501_0_5781"/>
            <p:cNvSpPr/>
            <p:nvPr/>
          </p:nvSpPr>
          <p:spPr>
            <a:xfrm>
              <a:off x="12359428" y="8520196"/>
              <a:ext cx="5955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00" y="98666"/>
                  </a:moveTo>
                  <a:cubicBezTo>
                    <a:pt x="24375" y="98666"/>
                    <a:pt x="30000" y="96000"/>
                    <a:pt x="31875" y="98666"/>
                  </a:cubicBezTo>
                  <a:cubicBezTo>
                    <a:pt x="31875" y="101333"/>
                    <a:pt x="37500" y="101333"/>
                    <a:pt x="37500" y="101333"/>
                  </a:cubicBezTo>
                  <a:cubicBezTo>
                    <a:pt x="39375" y="96000"/>
                    <a:pt x="37500" y="90666"/>
                    <a:pt x="39375" y="88000"/>
                  </a:cubicBezTo>
                  <a:cubicBezTo>
                    <a:pt x="39375" y="85333"/>
                    <a:pt x="43125" y="77333"/>
                    <a:pt x="46875" y="80000"/>
                  </a:cubicBezTo>
                  <a:cubicBezTo>
                    <a:pt x="50625" y="80000"/>
                    <a:pt x="52500" y="85333"/>
                    <a:pt x="56250" y="88000"/>
                  </a:cubicBezTo>
                  <a:cubicBezTo>
                    <a:pt x="60000" y="90666"/>
                    <a:pt x="63750" y="90666"/>
                    <a:pt x="67500" y="90666"/>
                  </a:cubicBezTo>
                  <a:cubicBezTo>
                    <a:pt x="69375" y="90666"/>
                    <a:pt x="73125" y="93333"/>
                    <a:pt x="73125" y="90666"/>
                  </a:cubicBezTo>
                  <a:cubicBezTo>
                    <a:pt x="75000" y="88000"/>
                    <a:pt x="75000" y="77333"/>
                    <a:pt x="76875" y="80000"/>
                  </a:cubicBezTo>
                  <a:cubicBezTo>
                    <a:pt x="80625" y="82666"/>
                    <a:pt x="80625" y="82666"/>
                    <a:pt x="84375" y="82666"/>
                  </a:cubicBezTo>
                  <a:cubicBezTo>
                    <a:pt x="88125" y="80000"/>
                    <a:pt x="90000" y="82666"/>
                    <a:pt x="93750" y="82666"/>
                  </a:cubicBezTo>
                  <a:cubicBezTo>
                    <a:pt x="97500" y="82666"/>
                    <a:pt x="99375" y="74666"/>
                    <a:pt x="103125" y="77333"/>
                  </a:cubicBezTo>
                  <a:cubicBezTo>
                    <a:pt x="105000" y="77333"/>
                    <a:pt x="108750" y="82666"/>
                    <a:pt x="112500" y="80000"/>
                  </a:cubicBezTo>
                  <a:cubicBezTo>
                    <a:pt x="120000" y="74666"/>
                    <a:pt x="110625" y="69333"/>
                    <a:pt x="108750" y="64000"/>
                  </a:cubicBezTo>
                  <a:cubicBezTo>
                    <a:pt x="106875" y="58666"/>
                    <a:pt x="106875" y="56000"/>
                    <a:pt x="103125" y="53333"/>
                  </a:cubicBezTo>
                  <a:cubicBezTo>
                    <a:pt x="99375" y="50666"/>
                    <a:pt x="97500" y="48000"/>
                    <a:pt x="95625" y="42666"/>
                  </a:cubicBezTo>
                  <a:cubicBezTo>
                    <a:pt x="95625" y="37333"/>
                    <a:pt x="91875" y="37333"/>
                    <a:pt x="88125" y="34666"/>
                  </a:cubicBezTo>
                  <a:cubicBezTo>
                    <a:pt x="88125" y="34666"/>
                    <a:pt x="88125" y="32000"/>
                    <a:pt x="86250" y="32000"/>
                  </a:cubicBezTo>
                  <a:cubicBezTo>
                    <a:pt x="86250" y="32000"/>
                    <a:pt x="82500" y="32000"/>
                    <a:pt x="82500" y="32000"/>
                  </a:cubicBezTo>
                  <a:cubicBezTo>
                    <a:pt x="80625" y="29333"/>
                    <a:pt x="82500" y="18666"/>
                    <a:pt x="82500" y="16000"/>
                  </a:cubicBezTo>
                  <a:cubicBezTo>
                    <a:pt x="82500" y="10666"/>
                    <a:pt x="78750" y="8000"/>
                    <a:pt x="76875" y="2666"/>
                  </a:cubicBezTo>
                  <a:cubicBezTo>
                    <a:pt x="76875" y="2666"/>
                    <a:pt x="76875" y="0"/>
                    <a:pt x="76875" y="0"/>
                  </a:cubicBezTo>
                  <a:cubicBezTo>
                    <a:pt x="75000" y="0"/>
                    <a:pt x="73125" y="0"/>
                    <a:pt x="71250" y="0"/>
                  </a:cubicBezTo>
                  <a:cubicBezTo>
                    <a:pt x="67500" y="2666"/>
                    <a:pt x="67500" y="2666"/>
                    <a:pt x="65625" y="8000"/>
                  </a:cubicBezTo>
                  <a:cubicBezTo>
                    <a:pt x="65625" y="16000"/>
                    <a:pt x="52500" y="26666"/>
                    <a:pt x="48750" y="26666"/>
                  </a:cubicBezTo>
                  <a:cubicBezTo>
                    <a:pt x="46875" y="26666"/>
                    <a:pt x="39375" y="26666"/>
                    <a:pt x="41250" y="29333"/>
                  </a:cubicBezTo>
                  <a:cubicBezTo>
                    <a:pt x="43125" y="34666"/>
                    <a:pt x="37500" y="40000"/>
                    <a:pt x="35625" y="40000"/>
                  </a:cubicBezTo>
                  <a:cubicBezTo>
                    <a:pt x="31875" y="42666"/>
                    <a:pt x="28125" y="45333"/>
                    <a:pt x="24375" y="45333"/>
                  </a:cubicBezTo>
                  <a:cubicBezTo>
                    <a:pt x="20625" y="48000"/>
                    <a:pt x="20625" y="42666"/>
                    <a:pt x="16875" y="45333"/>
                  </a:cubicBezTo>
                  <a:cubicBezTo>
                    <a:pt x="13125" y="48000"/>
                    <a:pt x="11250" y="45333"/>
                    <a:pt x="11250" y="48000"/>
                  </a:cubicBezTo>
                  <a:cubicBezTo>
                    <a:pt x="9375" y="53333"/>
                    <a:pt x="7500" y="58666"/>
                    <a:pt x="5625" y="61333"/>
                  </a:cubicBezTo>
                  <a:cubicBezTo>
                    <a:pt x="0" y="72000"/>
                    <a:pt x="3750" y="80000"/>
                    <a:pt x="7500" y="90666"/>
                  </a:cubicBezTo>
                  <a:cubicBezTo>
                    <a:pt x="9375" y="96000"/>
                    <a:pt x="9375" y="98666"/>
                    <a:pt x="11250" y="104000"/>
                  </a:cubicBezTo>
                  <a:cubicBezTo>
                    <a:pt x="15000" y="109333"/>
                    <a:pt x="16875" y="112000"/>
                    <a:pt x="16875" y="120000"/>
                  </a:cubicBezTo>
                  <a:cubicBezTo>
                    <a:pt x="16875" y="117333"/>
                    <a:pt x="18750" y="98666"/>
                    <a:pt x="22500" y="98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2" name="Google Shape;1042;g90e2d1f501_0_5781"/>
            <p:cNvSpPr/>
            <p:nvPr/>
          </p:nvSpPr>
          <p:spPr>
            <a:xfrm>
              <a:off x="11697007" y="7921314"/>
              <a:ext cx="1092300" cy="76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051" y="118536"/>
                  </a:moveTo>
                  <a:cubicBezTo>
                    <a:pt x="83076" y="117073"/>
                    <a:pt x="84102" y="120000"/>
                    <a:pt x="85128" y="120000"/>
                  </a:cubicBezTo>
                  <a:cubicBezTo>
                    <a:pt x="87179" y="118536"/>
                    <a:pt x="89230" y="117073"/>
                    <a:pt x="91282" y="115609"/>
                  </a:cubicBezTo>
                  <a:cubicBezTo>
                    <a:pt x="92307" y="115609"/>
                    <a:pt x="95384" y="114146"/>
                    <a:pt x="95384" y="111219"/>
                  </a:cubicBezTo>
                  <a:cubicBezTo>
                    <a:pt x="95384" y="108292"/>
                    <a:pt x="96410" y="109756"/>
                    <a:pt x="98461" y="108292"/>
                  </a:cubicBezTo>
                  <a:cubicBezTo>
                    <a:pt x="101538" y="108292"/>
                    <a:pt x="105641" y="103902"/>
                    <a:pt x="107692" y="99512"/>
                  </a:cubicBezTo>
                  <a:cubicBezTo>
                    <a:pt x="108717" y="98048"/>
                    <a:pt x="108717" y="96585"/>
                    <a:pt x="109743" y="95121"/>
                  </a:cubicBezTo>
                  <a:cubicBezTo>
                    <a:pt x="110769" y="93658"/>
                    <a:pt x="112820" y="93658"/>
                    <a:pt x="114871" y="93658"/>
                  </a:cubicBezTo>
                  <a:cubicBezTo>
                    <a:pt x="114871" y="90731"/>
                    <a:pt x="112820" y="89268"/>
                    <a:pt x="111794" y="86341"/>
                  </a:cubicBezTo>
                  <a:cubicBezTo>
                    <a:pt x="111794" y="84878"/>
                    <a:pt x="112820" y="80487"/>
                    <a:pt x="109743" y="80487"/>
                  </a:cubicBezTo>
                  <a:cubicBezTo>
                    <a:pt x="108717" y="80487"/>
                    <a:pt x="111794" y="77560"/>
                    <a:pt x="110769" y="76097"/>
                  </a:cubicBezTo>
                  <a:cubicBezTo>
                    <a:pt x="110769" y="71707"/>
                    <a:pt x="111794" y="70243"/>
                    <a:pt x="112820" y="67317"/>
                  </a:cubicBezTo>
                  <a:cubicBezTo>
                    <a:pt x="112820" y="64390"/>
                    <a:pt x="114871" y="64390"/>
                    <a:pt x="114871" y="61463"/>
                  </a:cubicBezTo>
                  <a:cubicBezTo>
                    <a:pt x="114871" y="60000"/>
                    <a:pt x="115897" y="58536"/>
                    <a:pt x="116923" y="58536"/>
                  </a:cubicBezTo>
                  <a:cubicBezTo>
                    <a:pt x="120000" y="58536"/>
                    <a:pt x="120000" y="58536"/>
                    <a:pt x="120000" y="55609"/>
                  </a:cubicBezTo>
                  <a:cubicBezTo>
                    <a:pt x="120000" y="46829"/>
                    <a:pt x="120000" y="39512"/>
                    <a:pt x="120000" y="30731"/>
                  </a:cubicBezTo>
                  <a:cubicBezTo>
                    <a:pt x="120000" y="27804"/>
                    <a:pt x="115897" y="26341"/>
                    <a:pt x="113846" y="24878"/>
                  </a:cubicBezTo>
                  <a:cubicBezTo>
                    <a:pt x="103589" y="17560"/>
                    <a:pt x="93333" y="8780"/>
                    <a:pt x="83076" y="1463"/>
                  </a:cubicBezTo>
                  <a:cubicBezTo>
                    <a:pt x="82051" y="1463"/>
                    <a:pt x="82051" y="0"/>
                    <a:pt x="81025" y="0"/>
                  </a:cubicBezTo>
                  <a:cubicBezTo>
                    <a:pt x="80000" y="1463"/>
                    <a:pt x="77948" y="2926"/>
                    <a:pt x="76923" y="2926"/>
                  </a:cubicBezTo>
                  <a:cubicBezTo>
                    <a:pt x="75897" y="4390"/>
                    <a:pt x="73846" y="7317"/>
                    <a:pt x="72820" y="7317"/>
                  </a:cubicBezTo>
                  <a:cubicBezTo>
                    <a:pt x="71794" y="7317"/>
                    <a:pt x="70769" y="4390"/>
                    <a:pt x="68717" y="2926"/>
                  </a:cubicBezTo>
                  <a:cubicBezTo>
                    <a:pt x="67692" y="1463"/>
                    <a:pt x="66666" y="1463"/>
                    <a:pt x="65641" y="1463"/>
                  </a:cubicBezTo>
                  <a:cubicBezTo>
                    <a:pt x="63589" y="0"/>
                    <a:pt x="62564" y="0"/>
                    <a:pt x="60512" y="1463"/>
                  </a:cubicBezTo>
                  <a:cubicBezTo>
                    <a:pt x="53333" y="7317"/>
                    <a:pt x="46153" y="14634"/>
                    <a:pt x="38974" y="20487"/>
                  </a:cubicBezTo>
                  <a:cubicBezTo>
                    <a:pt x="35897" y="23414"/>
                    <a:pt x="32820" y="26341"/>
                    <a:pt x="29743" y="30731"/>
                  </a:cubicBezTo>
                  <a:cubicBezTo>
                    <a:pt x="28717" y="32195"/>
                    <a:pt x="27692" y="32195"/>
                    <a:pt x="26666" y="32195"/>
                  </a:cubicBezTo>
                  <a:cubicBezTo>
                    <a:pt x="23589" y="32195"/>
                    <a:pt x="22564" y="32195"/>
                    <a:pt x="22564" y="36585"/>
                  </a:cubicBezTo>
                  <a:cubicBezTo>
                    <a:pt x="22564" y="40975"/>
                    <a:pt x="22564" y="45365"/>
                    <a:pt x="22564" y="49756"/>
                  </a:cubicBezTo>
                  <a:cubicBezTo>
                    <a:pt x="22564" y="54146"/>
                    <a:pt x="21538" y="58536"/>
                    <a:pt x="19487" y="61463"/>
                  </a:cubicBezTo>
                  <a:cubicBezTo>
                    <a:pt x="18461" y="62926"/>
                    <a:pt x="15384" y="62926"/>
                    <a:pt x="14358" y="62926"/>
                  </a:cubicBezTo>
                  <a:cubicBezTo>
                    <a:pt x="12307" y="62926"/>
                    <a:pt x="10256" y="62926"/>
                    <a:pt x="8205" y="62926"/>
                  </a:cubicBezTo>
                  <a:cubicBezTo>
                    <a:pt x="6153" y="62926"/>
                    <a:pt x="4102" y="64390"/>
                    <a:pt x="2051" y="64390"/>
                  </a:cubicBezTo>
                  <a:cubicBezTo>
                    <a:pt x="0" y="64390"/>
                    <a:pt x="5128" y="74634"/>
                    <a:pt x="5128" y="74634"/>
                  </a:cubicBezTo>
                  <a:cubicBezTo>
                    <a:pt x="6153" y="79024"/>
                    <a:pt x="7179" y="81951"/>
                    <a:pt x="10256" y="83414"/>
                  </a:cubicBezTo>
                  <a:cubicBezTo>
                    <a:pt x="10256" y="83414"/>
                    <a:pt x="11282" y="81951"/>
                    <a:pt x="11282" y="81951"/>
                  </a:cubicBezTo>
                  <a:cubicBezTo>
                    <a:pt x="12307" y="83414"/>
                    <a:pt x="12307" y="87804"/>
                    <a:pt x="14358" y="84878"/>
                  </a:cubicBezTo>
                  <a:cubicBezTo>
                    <a:pt x="16410" y="81951"/>
                    <a:pt x="18461" y="89268"/>
                    <a:pt x="19487" y="90731"/>
                  </a:cubicBezTo>
                  <a:cubicBezTo>
                    <a:pt x="19487" y="89268"/>
                    <a:pt x="20512" y="86341"/>
                    <a:pt x="20512" y="84878"/>
                  </a:cubicBezTo>
                  <a:cubicBezTo>
                    <a:pt x="20512" y="83414"/>
                    <a:pt x="21538" y="81951"/>
                    <a:pt x="21538" y="80487"/>
                  </a:cubicBezTo>
                  <a:cubicBezTo>
                    <a:pt x="22564" y="76097"/>
                    <a:pt x="22564" y="76097"/>
                    <a:pt x="25641" y="74634"/>
                  </a:cubicBezTo>
                  <a:cubicBezTo>
                    <a:pt x="26666" y="73170"/>
                    <a:pt x="27692" y="73170"/>
                    <a:pt x="28717" y="73170"/>
                  </a:cubicBezTo>
                  <a:cubicBezTo>
                    <a:pt x="29743" y="71707"/>
                    <a:pt x="30769" y="74634"/>
                    <a:pt x="31794" y="74634"/>
                  </a:cubicBezTo>
                  <a:cubicBezTo>
                    <a:pt x="33846" y="74634"/>
                    <a:pt x="34871" y="76097"/>
                    <a:pt x="35897" y="77560"/>
                  </a:cubicBezTo>
                  <a:cubicBezTo>
                    <a:pt x="36923" y="79024"/>
                    <a:pt x="37948" y="79024"/>
                    <a:pt x="40000" y="79024"/>
                  </a:cubicBezTo>
                  <a:cubicBezTo>
                    <a:pt x="43076" y="76097"/>
                    <a:pt x="44102" y="80487"/>
                    <a:pt x="47179" y="80487"/>
                  </a:cubicBezTo>
                  <a:cubicBezTo>
                    <a:pt x="50256" y="80487"/>
                    <a:pt x="53333" y="77560"/>
                    <a:pt x="56410" y="77560"/>
                  </a:cubicBezTo>
                  <a:cubicBezTo>
                    <a:pt x="58461" y="77560"/>
                    <a:pt x="62564" y="79024"/>
                    <a:pt x="65641" y="77560"/>
                  </a:cubicBezTo>
                  <a:cubicBezTo>
                    <a:pt x="66666" y="77560"/>
                    <a:pt x="67692" y="76097"/>
                    <a:pt x="68717" y="74634"/>
                  </a:cubicBezTo>
                  <a:cubicBezTo>
                    <a:pt x="70769" y="73170"/>
                    <a:pt x="69743" y="71707"/>
                    <a:pt x="69743" y="68780"/>
                  </a:cubicBezTo>
                  <a:cubicBezTo>
                    <a:pt x="69743" y="61463"/>
                    <a:pt x="74871" y="57073"/>
                    <a:pt x="78974" y="51219"/>
                  </a:cubicBezTo>
                  <a:cubicBezTo>
                    <a:pt x="80000" y="49756"/>
                    <a:pt x="78974" y="46829"/>
                    <a:pt x="78974" y="45365"/>
                  </a:cubicBezTo>
                  <a:cubicBezTo>
                    <a:pt x="78974" y="40975"/>
                    <a:pt x="78974" y="38048"/>
                    <a:pt x="78974" y="33658"/>
                  </a:cubicBezTo>
                  <a:cubicBezTo>
                    <a:pt x="80000" y="30731"/>
                    <a:pt x="81025" y="26341"/>
                    <a:pt x="81025" y="23414"/>
                  </a:cubicBezTo>
                  <a:cubicBezTo>
                    <a:pt x="80000" y="20487"/>
                    <a:pt x="78974" y="17560"/>
                    <a:pt x="77948" y="16097"/>
                  </a:cubicBezTo>
                  <a:cubicBezTo>
                    <a:pt x="75897" y="11707"/>
                    <a:pt x="76923" y="7317"/>
                    <a:pt x="76923" y="2926"/>
                  </a:cubicBezTo>
                  <a:cubicBezTo>
                    <a:pt x="76923" y="7317"/>
                    <a:pt x="76923" y="10243"/>
                    <a:pt x="76923" y="13170"/>
                  </a:cubicBezTo>
                  <a:cubicBezTo>
                    <a:pt x="76923" y="16097"/>
                    <a:pt x="80000" y="20487"/>
                    <a:pt x="80000" y="23414"/>
                  </a:cubicBezTo>
                  <a:cubicBezTo>
                    <a:pt x="81025" y="27804"/>
                    <a:pt x="78974" y="33658"/>
                    <a:pt x="78974" y="38048"/>
                  </a:cubicBezTo>
                  <a:cubicBezTo>
                    <a:pt x="78974" y="40975"/>
                    <a:pt x="80000" y="46829"/>
                    <a:pt x="78974" y="51219"/>
                  </a:cubicBezTo>
                  <a:cubicBezTo>
                    <a:pt x="77948" y="54146"/>
                    <a:pt x="73846" y="57073"/>
                    <a:pt x="72820" y="60000"/>
                  </a:cubicBezTo>
                  <a:cubicBezTo>
                    <a:pt x="70769" y="61463"/>
                    <a:pt x="69743" y="64390"/>
                    <a:pt x="69743" y="67317"/>
                  </a:cubicBezTo>
                  <a:cubicBezTo>
                    <a:pt x="68717" y="71707"/>
                    <a:pt x="70769" y="73170"/>
                    <a:pt x="71794" y="77560"/>
                  </a:cubicBezTo>
                  <a:cubicBezTo>
                    <a:pt x="71794" y="79024"/>
                    <a:pt x="72820" y="79024"/>
                    <a:pt x="73846" y="80487"/>
                  </a:cubicBezTo>
                  <a:cubicBezTo>
                    <a:pt x="75897" y="81951"/>
                    <a:pt x="76923" y="83414"/>
                    <a:pt x="76923" y="86341"/>
                  </a:cubicBezTo>
                  <a:cubicBezTo>
                    <a:pt x="76923" y="89268"/>
                    <a:pt x="76923" y="92195"/>
                    <a:pt x="76923" y="95121"/>
                  </a:cubicBezTo>
                  <a:cubicBezTo>
                    <a:pt x="76923" y="96585"/>
                    <a:pt x="77948" y="99512"/>
                    <a:pt x="78974" y="102439"/>
                  </a:cubicBezTo>
                  <a:cubicBezTo>
                    <a:pt x="75897" y="102439"/>
                    <a:pt x="68717" y="102439"/>
                    <a:pt x="73846" y="108292"/>
                  </a:cubicBezTo>
                  <a:cubicBezTo>
                    <a:pt x="75897" y="109756"/>
                    <a:pt x="76923" y="111219"/>
                    <a:pt x="77948" y="114146"/>
                  </a:cubicBezTo>
                  <a:cubicBezTo>
                    <a:pt x="77948" y="115609"/>
                    <a:pt x="78974" y="117073"/>
                    <a:pt x="78974" y="118536"/>
                  </a:cubicBezTo>
                  <a:cubicBezTo>
                    <a:pt x="78974" y="120000"/>
                    <a:pt x="82051" y="118536"/>
                    <a:pt x="82051" y="118536"/>
                  </a:cubicBezTo>
                  <a:cubicBezTo>
                    <a:pt x="84102" y="117073"/>
                    <a:pt x="82051" y="118536"/>
                    <a:pt x="82051" y="11853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3" name="Google Shape;1043;g90e2d1f501_0_5781"/>
            <p:cNvSpPr/>
            <p:nvPr/>
          </p:nvSpPr>
          <p:spPr>
            <a:xfrm>
              <a:off x="12684267" y="7940428"/>
              <a:ext cx="767400" cy="9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80" y="46336"/>
                  </a:moveTo>
                  <a:cubicBezTo>
                    <a:pt x="8780" y="46336"/>
                    <a:pt x="8780" y="47524"/>
                    <a:pt x="8780" y="48712"/>
                  </a:cubicBezTo>
                  <a:cubicBezTo>
                    <a:pt x="7317" y="49900"/>
                    <a:pt x="5853" y="49900"/>
                    <a:pt x="5853" y="51089"/>
                  </a:cubicBezTo>
                  <a:cubicBezTo>
                    <a:pt x="5853" y="53465"/>
                    <a:pt x="2926" y="55841"/>
                    <a:pt x="2926" y="58217"/>
                  </a:cubicBezTo>
                  <a:cubicBezTo>
                    <a:pt x="2926" y="59405"/>
                    <a:pt x="4390" y="60594"/>
                    <a:pt x="2926" y="60594"/>
                  </a:cubicBezTo>
                  <a:cubicBezTo>
                    <a:pt x="2926" y="61782"/>
                    <a:pt x="0" y="62970"/>
                    <a:pt x="1463" y="62970"/>
                  </a:cubicBezTo>
                  <a:cubicBezTo>
                    <a:pt x="5853" y="62970"/>
                    <a:pt x="4390" y="67722"/>
                    <a:pt x="5853" y="68910"/>
                  </a:cubicBezTo>
                  <a:cubicBezTo>
                    <a:pt x="5853" y="70099"/>
                    <a:pt x="7317" y="70099"/>
                    <a:pt x="8780" y="71287"/>
                  </a:cubicBezTo>
                  <a:cubicBezTo>
                    <a:pt x="8780" y="72475"/>
                    <a:pt x="8780" y="73663"/>
                    <a:pt x="8780" y="74851"/>
                  </a:cubicBezTo>
                  <a:cubicBezTo>
                    <a:pt x="10243" y="77227"/>
                    <a:pt x="13170" y="78415"/>
                    <a:pt x="13170" y="80792"/>
                  </a:cubicBezTo>
                  <a:cubicBezTo>
                    <a:pt x="13170" y="81980"/>
                    <a:pt x="11707" y="87920"/>
                    <a:pt x="13170" y="87920"/>
                  </a:cubicBezTo>
                  <a:cubicBezTo>
                    <a:pt x="17560" y="87920"/>
                    <a:pt x="19024" y="89108"/>
                    <a:pt x="21951" y="90297"/>
                  </a:cubicBezTo>
                  <a:cubicBezTo>
                    <a:pt x="24878" y="91485"/>
                    <a:pt x="23414" y="95049"/>
                    <a:pt x="26341" y="96237"/>
                  </a:cubicBezTo>
                  <a:cubicBezTo>
                    <a:pt x="27804" y="97425"/>
                    <a:pt x="32195" y="97425"/>
                    <a:pt x="32195" y="99801"/>
                  </a:cubicBezTo>
                  <a:cubicBezTo>
                    <a:pt x="32195" y="102178"/>
                    <a:pt x="36585" y="103366"/>
                    <a:pt x="38048" y="104554"/>
                  </a:cubicBezTo>
                  <a:cubicBezTo>
                    <a:pt x="38048" y="105742"/>
                    <a:pt x="38048" y="106930"/>
                    <a:pt x="38048" y="108118"/>
                  </a:cubicBezTo>
                  <a:cubicBezTo>
                    <a:pt x="39512" y="108118"/>
                    <a:pt x="40975" y="109306"/>
                    <a:pt x="40975" y="109306"/>
                  </a:cubicBezTo>
                  <a:cubicBezTo>
                    <a:pt x="42439" y="110495"/>
                    <a:pt x="43902" y="112871"/>
                    <a:pt x="46829" y="114059"/>
                  </a:cubicBezTo>
                  <a:cubicBezTo>
                    <a:pt x="48292" y="115247"/>
                    <a:pt x="48292" y="110495"/>
                    <a:pt x="51219" y="112871"/>
                  </a:cubicBezTo>
                  <a:cubicBezTo>
                    <a:pt x="54146" y="114059"/>
                    <a:pt x="54146" y="111683"/>
                    <a:pt x="57073" y="111683"/>
                  </a:cubicBezTo>
                  <a:cubicBezTo>
                    <a:pt x="60000" y="112871"/>
                    <a:pt x="61463" y="116435"/>
                    <a:pt x="64390" y="118811"/>
                  </a:cubicBezTo>
                  <a:cubicBezTo>
                    <a:pt x="67317" y="112871"/>
                    <a:pt x="71707" y="120000"/>
                    <a:pt x="74634" y="118811"/>
                  </a:cubicBezTo>
                  <a:cubicBezTo>
                    <a:pt x="76097" y="117623"/>
                    <a:pt x="77560" y="116435"/>
                    <a:pt x="80487" y="116435"/>
                  </a:cubicBezTo>
                  <a:cubicBezTo>
                    <a:pt x="81951" y="116435"/>
                    <a:pt x="84878" y="116435"/>
                    <a:pt x="86341" y="115247"/>
                  </a:cubicBezTo>
                  <a:cubicBezTo>
                    <a:pt x="89268" y="110495"/>
                    <a:pt x="95121" y="108118"/>
                    <a:pt x="100975" y="111683"/>
                  </a:cubicBezTo>
                  <a:cubicBezTo>
                    <a:pt x="100975" y="110495"/>
                    <a:pt x="100975" y="109306"/>
                    <a:pt x="100975" y="108118"/>
                  </a:cubicBezTo>
                  <a:cubicBezTo>
                    <a:pt x="100975" y="106930"/>
                    <a:pt x="96585" y="106930"/>
                    <a:pt x="96585" y="106930"/>
                  </a:cubicBezTo>
                  <a:cubicBezTo>
                    <a:pt x="93658" y="104554"/>
                    <a:pt x="92195" y="100990"/>
                    <a:pt x="89268" y="98613"/>
                  </a:cubicBezTo>
                  <a:cubicBezTo>
                    <a:pt x="87804" y="97425"/>
                    <a:pt x="87804" y="96237"/>
                    <a:pt x="86341" y="95049"/>
                  </a:cubicBezTo>
                  <a:cubicBezTo>
                    <a:pt x="84878" y="93861"/>
                    <a:pt x="83414" y="93861"/>
                    <a:pt x="81951" y="92673"/>
                  </a:cubicBezTo>
                  <a:cubicBezTo>
                    <a:pt x="77560" y="89108"/>
                    <a:pt x="86341" y="89108"/>
                    <a:pt x="86341" y="89108"/>
                  </a:cubicBezTo>
                  <a:cubicBezTo>
                    <a:pt x="89268" y="87920"/>
                    <a:pt x="87804" y="81980"/>
                    <a:pt x="89268" y="79603"/>
                  </a:cubicBezTo>
                  <a:cubicBezTo>
                    <a:pt x="89268" y="78415"/>
                    <a:pt x="89268" y="76039"/>
                    <a:pt x="90731" y="76039"/>
                  </a:cubicBezTo>
                  <a:cubicBezTo>
                    <a:pt x="92195" y="74851"/>
                    <a:pt x="95121" y="74851"/>
                    <a:pt x="95121" y="73663"/>
                  </a:cubicBezTo>
                  <a:cubicBezTo>
                    <a:pt x="95121" y="72475"/>
                    <a:pt x="95121" y="71287"/>
                    <a:pt x="95121" y="68910"/>
                  </a:cubicBezTo>
                  <a:cubicBezTo>
                    <a:pt x="95121" y="67722"/>
                    <a:pt x="96585" y="66534"/>
                    <a:pt x="98048" y="65346"/>
                  </a:cubicBezTo>
                  <a:cubicBezTo>
                    <a:pt x="99512" y="62970"/>
                    <a:pt x="102439" y="64158"/>
                    <a:pt x="103902" y="61782"/>
                  </a:cubicBezTo>
                  <a:cubicBezTo>
                    <a:pt x="103902" y="59405"/>
                    <a:pt x="105365" y="57029"/>
                    <a:pt x="105365" y="53465"/>
                  </a:cubicBezTo>
                  <a:cubicBezTo>
                    <a:pt x="105365" y="52277"/>
                    <a:pt x="105365" y="51089"/>
                    <a:pt x="105365" y="49900"/>
                  </a:cubicBezTo>
                  <a:cubicBezTo>
                    <a:pt x="105365" y="47524"/>
                    <a:pt x="108292" y="45148"/>
                    <a:pt x="108292" y="43960"/>
                  </a:cubicBezTo>
                  <a:cubicBezTo>
                    <a:pt x="108292" y="39207"/>
                    <a:pt x="109756" y="35643"/>
                    <a:pt x="115609" y="34455"/>
                  </a:cubicBezTo>
                  <a:cubicBezTo>
                    <a:pt x="117073" y="34455"/>
                    <a:pt x="118536" y="34455"/>
                    <a:pt x="120000" y="32079"/>
                  </a:cubicBezTo>
                  <a:cubicBezTo>
                    <a:pt x="120000" y="30891"/>
                    <a:pt x="117073" y="28514"/>
                    <a:pt x="115609" y="27326"/>
                  </a:cubicBezTo>
                  <a:cubicBezTo>
                    <a:pt x="112682" y="24950"/>
                    <a:pt x="111219" y="22574"/>
                    <a:pt x="111219" y="20198"/>
                  </a:cubicBezTo>
                  <a:cubicBezTo>
                    <a:pt x="111219" y="19009"/>
                    <a:pt x="109756" y="13069"/>
                    <a:pt x="111219" y="13069"/>
                  </a:cubicBezTo>
                  <a:cubicBezTo>
                    <a:pt x="112682" y="11881"/>
                    <a:pt x="111219" y="11881"/>
                    <a:pt x="109756" y="10693"/>
                  </a:cubicBezTo>
                  <a:cubicBezTo>
                    <a:pt x="108292" y="9504"/>
                    <a:pt x="108292" y="8316"/>
                    <a:pt x="108292" y="5940"/>
                  </a:cubicBezTo>
                  <a:cubicBezTo>
                    <a:pt x="105365" y="3564"/>
                    <a:pt x="100975" y="2376"/>
                    <a:pt x="99512" y="0"/>
                  </a:cubicBezTo>
                  <a:cubicBezTo>
                    <a:pt x="98048" y="0"/>
                    <a:pt x="95121" y="1188"/>
                    <a:pt x="93658" y="2376"/>
                  </a:cubicBezTo>
                  <a:cubicBezTo>
                    <a:pt x="92195" y="5940"/>
                    <a:pt x="89268" y="3564"/>
                    <a:pt x="87804" y="5940"/>
                  </a:cubicBezTo>
                  <a:cubicBezTo>
                    <a:pt x="86341" y="10693"/>
                    <a:pt x="84878" y="5940"/>
                    <a:pt x="81951" y="5940"/>
                  </a:cubicBezTo>
                  <a:cubicBezTo>
                    <a:pt x="76097" y="5940"/>
                    <a:pt x="71707" y="5940"/>
                    <a:pt x="67317" y="5940"/>
                  </a:cubicBezTo>
                  <a:cubicBezTo>
                    <a:pt x="54146" y="5940"/>
                    <a:pt x="39512" y="5940"/>
                    <a:pt x="24878" y="5940"/>
                  </a:cubicBezTo>
                  <a:cubicBezTo>
                    <a:pt x="21951" y="5940"/>
                    <a:pt x="23414" y="14257"/>
                    <a:pt x="23414" y="16633"/>
                  </a:cubicBezTo>
                  <a:cubicBezTo>
                    <a:pt x="23414" y="19009"/>
                    <a:pt x="21951" y="19009"/>
                    <a:pt x="19024" y="19009"/>
                  </a:cubicBezTo>
                  <a:cubicBezTo>
                    <a:pt x="14634" y="19009"/>
                    <a:pt x="16097" y="19009"/>
                    <a:pt x="16097" y="21386"/>
                  </a:cubicBezTo>
                  <a:cubicBezTo>
                    <a:pt x="16097" y="27326"/>
                    <a:pt x="16097" y="32079"/>
                    <a:pt x="16097" y="38019"/>
                  </a:cubicBezTo>
                  <a:cubicBezTo>
                    <a:pt x="16097" y="40396"/>
                    <a:pt x="16097" y="42772"/>
                    <a:pt x="16097" y="43960"/>
                  </a:cubicBezTo>
                  <a:cubicBezTo>
                    <a:pt x="16097" y="46336"/>
                    <a:pt x="10243" y="45148"/>
                    <a:pt x="8780" y="4633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4" name="Google Shape;1044;g90e2d1f501_0_5781"/>
            <p:cNvSpPr/>
            <p:nvPr/>
          </p:nvSpPr>
          <p:spPr>
            <a:xfrm>
              <a:off x="13356248" y="8182529"/>
              <a:ext cx="299400" cy="27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50" y="78620"/>
                  </a:moveTo>
                  <a:cubicBezTo>
                    <a:pt x="15000" y="78620"/>
                    <a:pt x="22500" y="86896"/>
                    <a:pt x="26250" y="82758"/>
                  </a:cubicBezTo>
                  <a:cubicBezTo>
                    <a:pt x="26250" y="78620"/>
                    <a:pt x="22500" y="70344"/>
                    <a:pt x="26250" y="70344"/>
                  </a:cubicBezTo>
                  <a:cubicBezTo>
                    <a:pt x="33750" y="70344"/>
                    <a:pt x="33750" y="78620"/>
                    <a:pt x="37500" y="78620"/>
                  </a:cubicBezTo>
                  <a:cubicBezTo>
                    <a:pt x="41250" y="78620"/>
                    <a:pt x="45000" y="74482"/>
                    <a:pt x="45000" y="74482"/>
                  </a:cubicBezTo>
                  <a:cubicBezTo>
                    <a:pt x="48750" y="70344"/>
                    <a:pt x="52500" y="74482"/>
                    <a:pt x="52500" y="74482"/>
                  </a:cubicBezTo>
                  <a:cubicBezTo>
                    <a:pt x="82500" y="74482"/>
                    <a:pt x="93750" y="99310"/>
                    <a:pt x="108750" y="120000"/>
                  </a:cubicBezTo>
                  <a:cubicBezTo>
                    <a:pt x="112500" y="120000"/>
                    <a:pt x="116250" y="115862"/>
                    <a:pt x="120000" y="111724"/>
                  </a:cubicBezTo>
                  <a:cubicBezTo>
                    <a:pt x="108750" y="103448"/>
                    <a:pt x="97500" y="91034"/>
                    <a:pt x="90000" y="78620"/>
                  </a:cubicBezTo>
                  <a:cubicBezTo>
                    <a:pt x="86250" y="70344"/>
                    <a:pt x="78750" y="70344"/>
                    <a:pt x="71250" y="66206"/>
                  </a:cubicBezTo>
                  <a:cubicBezTo>
                    <a:pt x="67500" y="66206"/>
                    <a:pt x="67500" y="57931"/>
                    <a:pt x="63750" y="57931"/>
                  </a:cubicBezTo>
                  <a:cubicBezTo>
                    <a:pt x="60000" y="57931"/>
                    <a:pt x="63750" y="62068"/>
                    <a:pt x="63750" y="66206"/>
                  </a:cubicBezTo>
                  <a:cubicBezTo>
                    <a:pt x="63750" y="66206"/>
                    <a:pt x="60000" y="57931"/>
                    <a:pt x="60000" y="57931"/>
                  </a:cubicBezTo>
                  <a:cubicBezTo>
                    <a:pt x="56250" y="49655"/>
                    <a:pt x="52500" y="45517"/>
                    <a:pt x="52500" y="37241"/>
                  </a:cubicBezTo>
                  <a:cubicBezTo>
                    <a:pt x="48750" y="24827"/>
                    <a:pt x="48750" y="12413"/>
                    <a:pt x="37500" y="0"/>
                  </a:cubicBezTo>
                  <a:cubicBezTo>
                    <a:pt x="33750" y="16551"/>
                    <a:pt x="15000" y="16551"/>
                    <a:pt x="7500" y="28965"/>
                  </a:cubicBezTo>
                  <a:cubicBezTo>
                    <a:pt x="3750" y="37241"/>
                    <a:pt x="7500" y="45517"/>
                    <a:pt x="3750" y="53793"/>
                  </a:cubicBezTo>
                  <a:cubicBezTo>
                    <a:pt x="0" y="62068"/>
                    <a:pt x="0" y="70344"/>
                    <a:pt x="0" y="82758"/>
                  </a:cubicBezTo>
                  <a:cubicBezTo>
                    <a:pt x="3750" y="78620"/>
                    <a:pt x="7500" y="78620"/>
                    <a:pt x="11250" y="7862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5" name="Google Shape;1045;g90e2d1f501_0_5781"/>
            <p:cNvSpPr/>
            <p:nvPr/>
          </p:nvSpPr>
          <p:spPr>
            <a:xfrm>
              <a:off x="13200194" y="8313139"/>
              <a:ext cx="691200" cy="57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13" y="74754"/>
                  </a:moveTo>
                  <a:cubicBezTo>
                    <a:pt x="105405" y="70819"/>
                    <a:pt x="98918" y="68852"/>
                    <a:pt x="92432" y="64918"/>
                  </a:cubicBezTo>
                  <a:cubicBezTo>
                    <a:pt x="87567" y="62950"/>
                    <a:pt x="85945" y="60983"/>
                    <a:pt x="82702" y="57049"/>
                  </a:cubicBezTo>
                  <a:cubicBezTo>
                    <a:pt x="81081" y="55081"/>
                    <a:pt x="79459" y="51147"/>
                    <a:pt x="77837" y="47213"/>
                  </a:cubicBezTo>
                  <a:cubicBezTo>
                    <a:pt x="77837" y="45245"/>
                    <a:pt x="82702" y="41311"/>
                    <a:pt x="82702" y="39344"/>
                  </a:cubicBezTo>
                  <a:cubicBezTo>
                    <a:pt x="79459" y="41311"/>
                    <a:pt x="76216" y="43278"/>
                    <a:pt x="72972" y="45245"/>
                  </a:cubicBezTo>
                  <a:cubicBezTo>
                    <a:pt x="69729" y="45245"/>
                    <a:pt x="69729" y="37377"/>
                    <a:pt x="71351" y="35409"/>
                  </a:cubicBezTo>
                  <a:cubicBezTo>
                    <a:pt x="76216" y="29508"/>
                    <a:pt x="74594" y="29508"/>
                    <a:pt x="71351" y="23606"/>
                  </a:cubicBezTo>
                  <a:cubicBezTo>
                    <a:pt x="68108" y="19672"/>
                    <a:pt x="64864" y="11803"/>
                    <a:pt x="60000" y="9836"/>
                  </a:cubicBezTo>
                  <a:cubicBezTo>
                    <a:pt x="56756" y="9836"/>
                    <a:pt x="48648" y="5901"/>
                    <a:pt x="45405" y="7868"/>
                  </a:cubicBezTo>
                  <a:cubicBezTo>
                    <a:pt x="42162" y="13770"/>
                    <a:pt x="38918" y="0"/>
                    <a:pt x="38918" y="9836"/>
                  </a:cubicBezTo>
                  <a:cubicBezTo>
                    <a:pt x="38918" y="13770"/>
                    <a:pt x="35675" y="11803"/>
                    <a:pt x="34054" y="9836"/>
                  </a:cubicBezTo>
                  <a:cubicBezTo>
                    <a:pt x="32432" y="9836"/>
                    <a:pt x="30810" y="9836"/>
                    <a:pt x="29189" y="9836"/>
                  </a:cubicBezTo>
                  <a:cubicBezTo>
                    <a:pt x="25945" y="11803"/>
                    <a:pt x="27567" y="11803"/>
                    <a:pt x="27567" y="15737"/>
                  </a:cubicBezTo>
                  <a:cubicBezTo>
                    <a:pt x="27567" y="17704"/>
                    <a:pt x="25945" y="23606"/>
                    <a:pt x="24324" y="25573"/>
                  </a:cubicBezTo>
                  <a:cubicBezTo>
                    <a:pt x="24324" y="27540"/>
                    <a:pt x="19459" y="25573"/>
                    <a:pt x="19459" y="27540"/>
                  </a:cubicBezTo>
                  <a:cubicBezTo>
                    <a:pt x="19459" y="31475"/>
                    <a:pt x="16216" y="33442"/>
                    <a:pt x="16216" y="35409"/>
                  </a:cubicBezTo>
                  <a:cubicBezTo>
                    <a:pt x="16216" y="37377"/>
                    <a:pt x="17837" y="43278"/>
                    <a:pt x="16216" y="45245"/>
                  </a:cubicBezTo>
                  <a:cubicBezTo>
                    <a:pt x="6486" y="47213"/>
                    <a:pt x="9729" y="59016"/>
                    <a:pt x="8108" y="66885"/>
                  </a:cubicBezTo>
                  <a:cubicBezTo>
                    <a:pt x="6486" y="68852"/>
                    <a:pt x="4864" y="68852"/>
                    <a:pt x="1621" y="68852"/>
                  </a:cubicBezTo>
                  <a:cubicBezTo>
                    <a:pt x="0" y="70819"/>
                    <a:pt x="0" y="74754"/>
                    <a:pt x="3243" y="74754"/>
                  </a:cubicBezTo>
                  <a:cubicBezTo>
                    <a:pt x="8108" y="76721"/>
                    <a:pt x="12972" y="88524"/>
                    <a:pt x="14594" y="92459"/>
                  </a:cubicBezTo>
                  <a:cubicBezTo>
                    <a:pt x="16216" y="96393"/>
                    <a:pt x="17837" y="96393"/>
                    <a:pt x="21081" y="98360"/>
                  </a:cubicBezTo>
                  <a:cubicBezTo>
                    <a:pt x="22702" y="100327"/>
                    <a:pt x="21081" y="104262"/>
                    <a:pt x="22702" y="106229"/>
                  </a:cubicBezTo>
                  <a:cubicBezTo>
                    <a:pt x="25945" y="110163"/>
                    <a:pt x="29189" y="106229"/>
                    <a:pt x="32432" y="108196"/>
                  </a:cubicBezTo>
                  <a:cubicBezTo>
                    <a:pt x="34054" y="110163"/>
                    <a:pt x="37297" y="114098"/>
                    <a:pt x="40540" y="116065"/>
                  </a:cubicBezTo>
                  <a:cubicBezTo>
                    <a:pt x="43783" y="116065"/>
                    <a:pt x="50270" y="120000"/>
                    <a:pt x="53513" y="118032"/>
                  </a:cubicBezTo>
                  <a:cubicBezTo>
                    <a:pt x="56756" y="114098"/>
                    <a:pt x="58378" y="110163"/>
                    <a:pt x="63243" y="112131"/>
                  </a:cubicBezTo>
                  <a:cubicBezTo>
                    <a:pt x="68108" y="114098"/>
                    <a:pt x="72972" y="112131"/>
                    <a:pt x="76216" y="110163"/>
                  </a:cubicBezTo>
                  <a:cubicBezTo>
                    <a:pt x="79459" y="106229"/>
                    <a:pt x="82702" y="104262"/>
                    <a:pt x="87567" y="104262"/>
                  </a:cubicBezTo>
                  <a:cubicBezTo>
                    <a:pt x="89189" y="104262"/>
                    <a:pt x="95675" y="104262"/>
                    <a:pt x="95675" y="104262"/>
                  </a:cubicBezTo>
                  <a:cubicBezTo>
                    <a:pt x="103783" y="94426"/>
                    <a:pt x="111891" y="84590"/>
                    <a:pt x="120000" y="74754"/>
                  </a:cubicBezTo>
                  <a:cubicBezTo>
                    <a:pt x="118378" y="74754"/>
                    <a:pt x="115135" y="74754"/>
                    <a:pt x="113513" y="747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6" name="Google Shape;1046;g90e2d1f501_0_5781"/>
            <p:cNvSpPr/>
            <p:nvPr/>
          </p:nvSpPr>
          <p:spPr>
            <a:xfrm>
              <a:off x="13235227" y="8481972"/>
              <a:ext cx="812100" cy="77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620" y="1445"/>
                  </a:moveTo>
                  <a:cubicBezTo>
                    <a:pt x="120000" y="0"/>
                    <a:pt x="115862" y="0"/>
                    <a:pt x="114482" y="0"/>
                  </a:cubicBezTo>
                  <a:cubicBezTo>
                    <a:pt x="113103" y="1445"/>
                    <a:pt x="111724" y="2891"/>
                    <a:pt x="108965" y="4337"/>
                  </a:cubicBezTo>
                  <a:cubicBezTo>
                    <a:pt x="106206" y="4337"/>
                    <a:pt x="102068" y="4337"/>
                    <a:pt x="97931" y="4337"/>
                  </a:cubicBezTo>
                  <a:cubicBezTo>
                    <a:pt x="97931" y="5783"/>
                    <a:pt x="96551" y="5783"/>
                    <a:pt x="95172" y="5783"/>
                  </a:cubicBezTo>
                  <a:cubicBezTo>
                    <a:pt x="93793" y="5783"/>
                    <a:pt x="93793" y="4337"/>
                    <a:pt x="93793" y="4337"/>
                  </a:cubicBezTo>
                  <a:cubicBezTo>
                    <a:pt x="91034" y="5783"/>
                    <a:pt x="89655" y="8674"/>
                    <a:pt x="86896" y="8674"/>
                  </a:cubicBezTo>
                  <a:cubicBezTo>
                    <a:pt x="84137" y="8674"/>
                    <a:pt x="84137" y="7228"/>
                    <a:pt x="80000" y="7228"/>
                  </a:cubicBezTo>
                  <a:cubicBezTo>
                    <a:pt x="78620" y="8674"/>
                    <a:pt x="75862" y="11566"/>
                    <a:pt x="73103" y="10120"/>
                  </a:cubicBezTo>
                  <a:cubicBezTo>
                    <a:pt x="68965" y="8674"/>
                    <a:pt x="67586" y="7228"/>
                    <a:pt x="64827" y="2891"/>
                  </a:cubicBezTo>
                  <a:cubicBezTo>
                    <a:pt x="64827" y="4337"/>
                    <a:pt x="60689" y="7228"/>
                    <a:pt x="60689" y="8674"/>
                  </a:cubicBezTo>
                  <a:cubicBezTo>
                    <a:pt x="62068" y="11566"/>
                    <a:pt x="63448" y="14457"/>
                    <a:pt x="66206" y="17349"/>
                  </a:cubicBezTo>
                  <a:cubicBezTo>
                    <a:pt x="68965" y="20240"/>
                    <a:pt x="73103" y="21686"/>
                    <a:pt x="77241" y="23132"/>
                  </a:cubicBezTo>
                  <a:cubicBezTo>
                    <a:pt x="84137" y="26024"/>
                    <a:pt x="89655" y="28915"/>
                    <a:pt x="96551" y="28915"/>
                  </a:cubicBezTo>
                  <a:cubicBezTo>
                    <a:pt x="93793" y="31807"/>
                    <a:pt x="89655" y="36144"/>
                    <a:pt x="86896" y="39036"/>
                  </a:cubicBezTo>
                  <a:cubicBezTo>
                    <a:pt x="84137" y="41927"/>
                    <a:pt x="81379" y="44819"/>
                    <a:pt x="80000" y="47710"/>
                  </a:cubicBezTo>
                  <a:cubicBezTo>
                    <a:pt x="78620" y="47710"/>
                    <a:pt x="77241" y="50602"/>
                    <a:pt x="75862" y="50602"/>
                  </a:cubicBezTo>
                  <a:cubicBezTo>
                    <a:pt x="73103" y="52048"/>
                    <a:pt x="68965" y="49156"/>
                    <a:pt x="66206" y="50602"/>
                  </a:cubicBezTo>
                  <a:cubicBezTo>
                    <a:pt x="63448" y="50602"/>
                    <a:pt x="60689" y="53493"/>
                    <a:pt x="57931" y="54939"/>
                  </a:cubicBezTo>
                  <a:cubicBezTo>
                    <a:pt x="55172" y="56385"/>
                    <a:pt x="52413" y="57831"/>
                    <a:pt x="49655" y="56385"/>
                  </a:cubicBezTo>
                  <a:cubicBezTo>
                    <a:pt x="48275" y="56385"/>
                    <a:pt x="45517" y="54939"/>
                    <a:pt x="44137" y="56385"/>
                  </a:cubicBezTo>
                  <a:cubicBezTo>
                    <a:pt x="40000" y="59277"/>
                    <a:pt x="40000" y="62168"/>
                    <a:pt x="35862" y="60722"/>
                  </a:cubicBezTo>
                  <a:cubicBezTo>
                    <a:pt x="33103" y="59277"/>
                    <a:pt x="30344" y="59277"/>
                    <a:pt x="28965" y="59277"/>
                  </a:cubicBezTo>
                  <a:cubicBezTo>
                    <a:pt x="26206" y="57831"/>
                    <a:pt x="23448" y="54939"/>
                    <a:pt x="22068" y="53493"/>
                  </a:cubicBezTo>
                  <a:cubicBezTo>
                    <a:pt x="20689" y="53493"/>
                    <a:pt x="16551" y="54939"/>
                    <a:pt x="15172" y="53493"/>
                  </a:cubicBezTo>
                  <a:cubicBezTo>
                    <a:pt x="13793" y="52048"/>
                    <a:pt x="11034" y="49156"/>
                    <a:pt x="9655" y="49156"/>
                  </a:cubicBezTo>
                  <a:cubicBezTo>
                    <a:pt x="4137" y="50602"/>
                    <a:pt x="2758" y="52048"/>
                    <a:pt x="0" y="56385"/>
                  </a:cubicBezTo>
                  <a:cubicBezTo>
                    <a:pt x="0" y="57831"/>
                    <a:pt x="4137" y="57831"/>
                    <a:pt x="4137" y="59277"/>
                  </a:cubicBezTo>
                  <a:cubicBezTo>
                    <a:pt x="4137" y="62168"/>
                    <a:pt x="4137" y="63614"/>
                    <a:pt x="5517" y="65060"/>
                  </a:cubicBezTo>
                  <a:cubicBezTo>
                    <a:pt x="8275" y="67951"/>
                    <a:pt x="6896" y="75180"/>
                    <a:pt x="4137" y="78072"/>
                  </a:cubicBezTo>
                  <a:cubicBezTo>
                    <a:pt x="2758" y="79518"/>
                    <a:pt x="1379" y="80963"/>
                    <a:pt x="0" y="83855"/>
                  </a:cubicBezTo>
                  <a:cubicBezTo>
                    <a:pt x="0" y="88192"/>
                    <a:pt x="2758" y="85301"/>
                    <a:pt x="4137" y="86746"/>
                  </a:cubicBezTo>
                  <a:cubicBezTo>
                    <a:pt x="4137" y="86746"/>
                    <a:pt x="0" y="92530"/>
                    <a:pt x="1379" y="93975"/>
                  </a:cubicBezTo>
                  <a:cubicBezTo>
                    <a:pt x="2758" y="93975"/>
                    <a:pt x="4137" y="95421"/>
                    <a:pt x="5517" y="95421"/>
                  </a:cubicBezTo>
                  <a:cubicBezTo>
                    <a:pt x="11034" y="99759"/>
                    <a:pt x="16551" y="102650"/>
                    <a:pt x="20689" y="105542"/>
                  </a:cubicBezTo>
                  <a:cubicBezTo>
                    <a:pt x="24827" y="106987"/>
                    <a:pt x="26206" y="106987"/>
                    <a:pt x="26206" y="111325"/>
                  </a:cubicBezTo>
                  <a:cubicBezTo>
                    <a:pt x="26206" y="114216"/>
                    <a:pt x="34482" y="118554"/>
                    <a:pt x="35862" y="119999"/>
                  </a:cubicBezTo>
                  <a:cubicBezTo>
                    <a:pt x="38620" y="115662"/>
                    <a:pt x="40000" y="112771"/>
                    <a:pt x="41379" y="109879"/>
                  </a:cubicBezTo>
                  <a:cubicBezTo>
                    <a:pt x="41379" y="106987"/>
                    <a:pt x="42758" y="104096"/>
                    <a:pt x="45517" y="104096"/>
                  </a:cubicBezTo>
                  <a:cubicBezTo>
                    <a:pt x="46896" y="102650"/>
                    <a:pt x="46896" y="101204"/>
                    <a:pt x="48275" y="99759"/>
                  </a:cubicBezTo>
                  <a:cubicBezTo>
                    <a:pt x="51034" y="98313"/>
                    <a:pt x="52413" y="96867"/>
                    <a:pt x="55172" y="93975"/>
                  </a:cubicBezTo>
                  <a:cubicBezTo>
                    <a:pt x="62068" y="82409"/>
                    <a:pt x="71724" y="76626"/>
                    <a:pt x="81379" y="69397"/>
                  </a:cubicBezTo>
                  <a:cubicBezTo>
                    <a:pt x="93793" y="60722"/>
                    <a:pt x="100689" y="47710"/>
                    <a:pt x="106206" y="34698"/>
                  </a:cubicBezTo>
                  <a:cubicBezTo>
                    <a:pt x="108965" y="28915"/>
                    <a:pt x="113103" y="26024"/>
                    <a:pt x="115862" y="20240"/>
                  </a:cubicBezTo>
                  <a:cubicBezTo>
                    <a:pt x="117241" y="17349"/>
                    <a:pt x="117241" y="13012"/>
                    <a:pt x="118620" y="10120"/>
                  </a:cubicBezTo>
                  <a:cubicBezTo>
                    <a:pt x="118620" y="8674"/>
                    <a:pt x="117241" y="2891"/>
                    <a:pt x="118620" y="1445"/>
                  </a:cubicBezTo>
                  <a:cubicBezTo>
                    <a:pt x="118620" y="1445"/>
                    <a:pt x="118620" y="1445"/>
                    <a:pt x="118620" y="144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7" name="Google Shape;1047;g90e2d1f501_0_5781"/>
            <p:cNvSpPr/>
            <p:nvPr/>
          </p:nvSpPr>
          <p:spPr>
            <a:xfrm>
              <a:off x="13601470" y="8437375"/>
              <a:ext cx="828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1818"/>
                  </a:moveTo>
                  <a:cubicBezTo>
                    <a:pt x="26666" y="32727"/>
                    <a:pt x="13333" y="43636"/>
                    <a:pt x="13333" y="54545"/>
                  </a:cubicBezTo>
                  <a:cubicBezTo>
                    <a:pt x="0" y="54545"/>
                    <a:pt x="0" y="98181"/>
                    <a:pt x="0" y="109090"/>
                  </a:cubicBezTo>
                  <a:cubicBezTo>
                    <a:pt x="26666" y="120000"/>
                    <a:pt x="93333" y="76363"/>
                    <a:pt x="106666" y="76363"/>
                  </a:cubicBezTo>
                  <a:cubicBezTo>
                    <a:pt x="106666" y="65454"/>
                    <a:pt x="66666" y="54545"/>
                    <a:pt x="53333" y="65454"/>
                  </a:cubicBezTo>
                  <a:cubicBezTo>
                    <a:pt x="66666" y="54545"/>
                    <a:pt x="120000" y="43636"/>
                    <a:pt x="106666" y="32727"/>
                  </a:cubicBezTo>
                  <a:cubicBezTo>
                    <a:pt x="93333" y="0"/>
                    <a:pt x="66666" y="0"/>
                    <a:pt x="40000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8" name="Google Shape;1048;g90e2d1f501_0_5781"/>
            <p:cNvSpPr/>
            <p:nvPr/>
          </p:nvSpPr>
          <p:spPr>
            <a:xfrm>
              <a:off x="13040960" y="8848310"/>
              <a:ext cx="2421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77142"/>
                  </a:moveTo>
                  <a:cubicBezTo>
                    <a:pt x="101538" y="68571"/>
                    <a:pt x="110769" y="64285"/>
                    <a:pt x="115384" y="59999"/>
                  </a:cubicBezTo>
                  <a:cubicBezTo>
                    <a:pt x="120000" y="55714"/>
                    <a:pt x="120000" y="42857"/>
                    <a:pt x="120000" y="34285"/>
                  </a:cubicBezTo>
                  <a:cubicBezTo>
                    <a:pt x="120000" y="25714"/>
                    <a:pt x="110769" y="21428"/>
                    <a:pt x="110769" y="12857"/>
                  </a:cubicBezTo>
                  <a:cubicBezTo>
                    <a:pt x="110769" y="4285"/>
                    <a:pt x="101538" y="4285"/>
                    <a:pt x="96923" y="0"/>
                  </a:cubicBezTo>
                  <a:cubicBezTo>
                    <a:pt x="92307" y="4285"/>
                    <a:pt x="83076" y="0"/>
                    <a:pt x="73846" y="4285"/>
                  </a:cubicBezTo>
                  <a:cubicBezTo>
                    <a:pt x="69230" y="8571"/>
                    <a:pt x="60000" y="17142"/>
                    <a:pt x="55384" y="12857"/>
                  </a:cubicBezTo>
                  <a:cubicBezTo>
                    <a:pt x="46153" y="4285"/>
                    <a:pt x="32307" y="0"/>
                    <a:pt x="27692" y="8571"/>
                  </a:cubicBezTo>
                  <a:cubicBezTo>
                    <a:pt x="23076" y="17142"/>
                    <a:pt x="27692" y="29999"/>
                    <a:pt x="32307" y="34285"/>
                  </a:cubicBezTo>
                  <a:cubicBezTo>
                    <a:pt x="36923" y="42857"/>
                    <a:pt x="32307" y="42857"/>
                    <a:pt x="27692" y="51428"/>
                  </a:cubicBezTo>
                  <a:cubicBezTo>
                    <a:pt x="23076" y="59999"/>
                    <a:pt x="13846" y="64285"/>
                    <a:pt x="9230" y="68571"/>
                  </a:cubicBezTo>
                  <a:cubicBezTo>
                    <a:pt x="4615" y="77142"/>
                    <a:pt x="0" y="81428"/>
                    <a:pt x="0" y="94285"/>
                  </a:cubicBezTo>
                  <a:cubicBezTo>
                    <a:pt x="0" y="98571"/>
                    <a:pt x="4615" y="107142"/>
                    <a:pt x="0" y="115714"/>
                  </a:cubicBezTo>
                  <a:cubicBezTo>
                    <a:pt x="9230" y="119999"/>
                    <a:pt x="9230" y="115714"/>
                    <a:pt x="18461" y="111428"/>
                  </a:cubicBezTo>
                  <a:cubicBezTo>
                    <a:pt x="27692" y="107142"/>
                    <a:pt x="41538" y="107142"/>
                    <a:pt x="50769" y="107142"/>
                  </a:cubicBezTo>
                  <a:cubicBezTo>
                    <a:pt x="46153" y="94285"/>
                    <a:pt x="55384" y="89999"/>
                    <a:pt x="64615" y="85714"/>
                  </a:cubicBezTo>
                  <a:cubicBezTo>
                    <a:pt x="73846" y="81428"/>
                    <a:pt x="92307" y="72857"/>
                    <a:pt x="96923" y="85714"/>
                  </a:cubicBezTo>
                  <a:cubicBezTo>
                    <a:pt x="96923" y="81428"/>
                    <a:pt x="96923" y="77142"/>
                    <a:pt x="101538" y="77142"/>
                  </a:cubicBezTo>
                  <a:cubicBezTo>
                    <a:pt x="101538" y="68571"/>
                    <a:pt x="96923" y="77142"/>
                    <a:pt x="101538" y="7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9" name="Google Shape;1049;g90e2d1f501_0_5781"/>
            <p:cNvSpPr/>
            <p:nvPr/>
          </p:nvSpPr>
          <p:spPr>
            <a:xfrm>
              <a:off x="13012296" y="9147750"/>
              <a:ext cx="924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" y="72000"/>
                  </a:moveTo>
                  <a:cubicBezTo>
                    <a:pt x="24000" y="84000"/>
                    <a:pt x="24000" y="108000"/>
                    <a:pt x="36000" y="120000"/>
                  </a:cubicBezTo>
                  <a:cubicBezTo>
                    <a:pt x="60000" y="108000"/>
                    <a:pt x="84000" y="84000"/>
                    <a:pt x="108000" y="60000"/>
                  </a:cubicBezTo>
                  <a:cubicBezTo>
                    <a:pt x="120000" y="36000"/>
                    <a:pt x="60000" y="48000"/>
                    <a:pt x="96000" y="0"/>
                  </a:cubicBezTo>
                  <a:cubicBezTo>
                    <a:pt x="84000" y="0"/>
                    <a:pt x="36000" y="0"/>
                    <a:pt x="48000" y="12000"/>
                  </a:cubicBezTo>
                  <a:cubicBezTo>
                    <a:pt x="60000" y="36000"/>
                    <a:pt x="12000" y="24000"/>
                    <a:pt x="0" y="12000"/>
                  </a:cubicBezTo>
                  <a:cubicBezTo>
                    <a:pt x="0" y="36000"/>
                    <a:pt x="12000" y="48000"/>
                    <a:pt x="12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0" name="Google Shape;1050;g90e2d1f501_0_5781"/>
            <p:cNvSpPr/>
            <p:nvPr/>
          </p:nvSpPr>
          <p:spPr>
            <a:xfrm>
              <a:off x="13012296" y="9090413"/>
              <a:ext cx="1020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727" y="13333"/>
                  </a:moveTo>
                  <a:cubicBezTo>
                    <a:pt x="10909" y="26666"/>
                    <a:pt x="0" y="66666"/>
                    <a:pt x="0" y="93333"/>
                  </a:cubicBezTo>
                  <a:cubicBezTo>
                    <a:pt x="10909" y="106666"/>
                    <a:pt x="54545" y="120000"/>
                    <a:pt x="43636" y="93333"/>
                  </a:cubicBezTo>
                  <a:cubicBezTo>
                    <a:pt x="32727" y="80000"/>
                    <a:pt x="76363" y="80000"/>
                    <a:pt x="87272" y="80000"/>
                  </a:cubicBezTo>
                  <a:cubicBezTo>
                    <a:pt x="120000" y="66666"/>
                    <a:pt x="87272" y="13333"/>
                    <a:pt x="76363" y="0"/>
                  </a:cubicBezTo>
                  <a:cubicBezTo>
                    <a:pt x="54545" y="13333"/>
                    <a:pt x="54545" y="26666"/>
                    <a:pt x="32727" y="13333"/>
                  </a:cubicBezTo>
                  <a:cubicBezTo>
                    <a:pt x="21818" y="13333"/>
                    <a:pt x="43636" y="13333"/>
                    <a:pt x="32727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1" name="Google Shape;1051;g90e2d1f501_0_5781"/>
            <p:cNvSpPr/>
            <p:nvPr/>
          </p:nvSpPr>
          <p:spPr>
            <a:xfrm>
              <a:off x="13031406" y="9061740"/>
              <a:ext cx="503100" cy="54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111" y="26896"/>
                  </a:moveTo>
                  <a:cubicBezTo>
                    <a:pt x="77777" y="18620"/>
                    <a:pt x="64444" y="12413"/>
                    <a:pt x="51111" y="6206"/>
                  </a:cubicBezTo>
                  <a:cubicBezTo>
                    <a:pt x="48888" y="10344"/>
                    <a:pt x="42222" y="14482"/>
                    <a:pt x="37777" y="14482"/>
                  </a:cubicBezTo>
                  <a:cubicBezTo>
                    <a:pt x="37777" y="14482"/>
                    <a:pt x="46666" y="16551"/>
                    <a:pt x="46666" y="18620"/>
                  </a:cubicBezTo>
                  <a:cubicBezTo>
                    <a:pt x="44444" y="20689"/>
                    <a:pt x="40000" y="18620"/>
                    <a:pt x="37777" y="18620"/>
                  </a:cubicBezTo>
                  <a:cubicBezTo>
                    <a:pt x="33333" y="16551"/>
                    <a:pt x="33333" y="18620"/>
                    <a:pt x="28888" y="20689"/>
                  </a:cubicBezTo>
                  <a:cubicBezTo>
                    <a:pt x="28888" y="20689"/>
                    <a:pt x="24444" y="18620"/>
                    <a:pt x="24444" y="16551"/>
                  </a:cubicBezTo>
                  <a:cubicBezTo>
                    <a:pt x="22222" y="14482"/>
                    <a:pt x="24444" y="10344"/>
                    <a:pt x="26666" y="8275"/>
                  </a:cubicBezTo>
                  <a:cubicBezTo>
                    <a:pt x="28888" y="0"/>
                    <a:pt x="15555" y="4137"/>
                    <a:pt x="11111" y="6206"/>
                  </a:cubicBezTo>
                  <a:cubicBezTo>
                    <a:pt x="13333" y="8275"/>
                    <a:pt x="17777" y="14482"/>
                    <a:pt x="15555" y="16551"/>
                  </a:cubicBezTo>
                  <a:cubicBezTo>
                    <a:pt x="15555" y="18620"/>
                    <a:pt x="6666" y="24827"/>
                    <a:pt x="11111" y="24827"/>
                  </a:cubicBezTo>
                  <a:cubicBezTo>
                    <a:pt x="17777" y="26896"/>
                    <a:pt x="15555" y="28965"/>
                    <a:pt x="13333" y="33103"/>
                  </a:cubicBezTo>
                  <a:cubicBezTo>
                    <a:pt x="11111" y="33103"/>
                    <a:pt x="6666" y="35172"/>
                    <a:pt x="4444" y="37241"/>
                  </a:cubicBezTo>
                  <a:cubicBezTo>
                    <a:pt x="0" y="39310"/>
                    <a:pt x="2222" y="39310"/>
                    <a:pt x="2222" y="43448"/>
                  </a:cubicBezTo>
                  <a:cubicBezTo>
                    <a:pt x="4444" y="53793"/>
                    <a:pt x="8888" y="60000"/>
                    <a:pt x="11111" y="68275"/>
                  </a:cubicBezTo>
                  <a:cubicBezTo>
                    <a:pt x="11111" y="78620"/>
                    <a:pt x="20000" y="82758"/>
                    <a:pt x="26666" y="86896"/>
                  </a:cubicBezTo>
                  <a:cubicBezTo>
                    <a:pt x="28888" y="88965"/>
                    <a:pt x="31111" y="88965"/>
                    <a:pt x="33333" y="88965"/>
                  </a:cubicBezTo>
                  <a:cubicBezTo>
                    <a:pt x="35555" y="88965"/>
                    <a:pt x="35555" y="91034"/>
                    <a:pt x="37777" y="93103"/>
                  </a:cubicBezTo>
                  <a:cubicBezTo>
                    <a:pt x="42222" y="93103"/>
                    <a:pt x="48888" y="93103"/>
                    <a:pt x="53333" y="97241"/>
                  </a:cubicBezTo>
                  <a:cubicBezTo>
                    <a:pt x="55555" y="99310"/>
                    <a:pt x="55555" y="105517"/>
                    <a:pt x="55555" y="109655"/>
                  </a:cubicBezTo>
                  <a:cubicBezTo>
                    <a:pt x="57777" y="111724"/>
                    <a:pt x="55555" y="113793"/>
                    <a:pt x="60000" y="113793"/>
                  </a:cubicBezTo>
                  <a:cubicBezTo>
                    <a:pt x="62222" y="113793"/>
                    <a:pt x="64444" y="113793"/>
                    <a:pt x="66666" y="113793"/>
                  </a:cubicBezTo>
                  <a:cubicBezTo>
                    <a:pt x="68888" y="113793"/>
                    <a:pt x="71111" y="113793"/>
                    <a:pt x="73333" y="115862"/>
                  </a:cubicBezTo>
                  <a:cubicBezTo>
                    <a:pt x="75555" y="117931"/>
                    <a:pt x="77777" y="115862"/>
                    <a:pt x="80000" y="113793"/>
                  </a:cubicBezTo>
                  <a:cubicBezTo>
                    <a:pt x="84444" y="111724"/>
                    <a:pt x="88888" y="120000"/>
                    <a:pt x="93333" y="113793"/>
                  </a:cubicBezTo>
                  <a:cubicBezTo>
                    <a:pt x="93333" y="109655"/>
                    <a:pt x="100000" y="111724"/>
                    <a:pt x="102222" y="111724"/>
                  </a:cubicBezTo>
                  <a:cubicBezTo>
                    <a:pt x="108888" y="109655"/>
                    <a:pt x="113333" y="105517"/>
                    <a:pt x="120000" y="101379"/>
                  </a:cubicBezTo>
                  <a:cubicBezTo>
                    <a:pt x="108888" y="95172"/>
                    <a:pt x="108888" y="86896"/>
                    <a:pt x="108888" y="74482"/>
                  </a:cubicBezTo>
                  <a:cubicBezTo>
                    <a:pt x="106666" y="72413"/>
                    <a:pt x="111111" y="68275"/>
                    <a:pt x="108888" y="66206"/>
                  </a:cubicBezTo>
                  <a:cubicBezTo>
                    <a:pt x="106666" y="64137"/>
                    <a:pt x="102222" y="62068"/>
                    <a:pt x="102222" y="57931"/>
                  </a:cubicBezTo>
                  <a:cubicBezTo>
                    <a:pt x="102222" y="55862"/>
                    <a:pt x="106666" y="41379"/>
                    <a:pt x="106666" y="41379"/>
                  </a:cubicBezTo>
                  <a:cubicBezTo>
                    <a:pt x="104444" y="41379"/>
                    <a:pt x="102222" y="39310"/>
                    <a:pt x="100000" y="37241"/>
                  </a:cubicBezTo>
                  <a:cubicBezTo>
                    <a:pt x="97777" y="35172"/>
                    <a:pt x="95555" y="35172"/>
                    <a:pt x="91111" y="33103"/>
                  </a:cubicBezTo>
                  <a:cubicBezTo>
                    <a:pt x="91111" y="31034"/>
                    <a:pt x="91111" y="28965"/>
                    <a:pt x="91111" y="2689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2" name="Google Shape;1052;g90e2d1f501_0_5781"/>
            <p:cNvSpPr/>
            <p:nvPr/>
          </p:nvSpPr>
          <p:spPr>
            <a:xfrm>
              <a:off x="12117392" y="8931134"/>
              <a:ext cx="2517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112258"/>
                  </a:moveTo>
                  <a:cubicBezTo>
                    <a:pt x="66666" y="108387"/>
                    <a:pt x="57777" y="92903"/>
                    <a:pt x="66666" y="92903"/>
                  </a:cubicBezTo>
                  <a:cubicBezTo>
                    <a:pt x="66666" y="92903"/>
                    <a:pt x="75555" y="92903"/>
                    <a:pt x="75555" y="92903"/>
                  </a:cubicBezTo>
                  <a:cubicBezTo>
                    <a:pt x="80000" y="89032"/>
                    <a:pt x="80000" y="81290"/>
                    <a:pt x="84444" y="81290"/>
                  </a:cubicBezTo>
                  <a:cubicBezTo>
                    <a:pt x="88888" y="85161"/>
                    <a:pt x="93333" y="89032"/>
                    <a:pt x="93333" y="92903"/>
                  </a:cubicBezTo>
                  <a:cubicBezTo>
                    <a:pt x="97777" y="96774"/>
                    <a:pt x="97777" y="89032"/>
                    <a:pt x="106666" y="89032"/>
                  </a:cubicBezTo>
                  <a:cubicBezTo>
                    <a:pt x="106666" y="89032"/>
                    <a:pt x="115555" y="96774"/>
                    <a:pt x="115555" y="92903"/>
                  </a:cubicBezTo>
                  <a:cubicBezTo>
                    <a:pt x="115555" y="89032"/>
                    <a:pt x="115555" y="85161"/>
                    <a:pt x="115555" y="81290"/>
                  </a:cubicBezTo>
                  <a:cubicBezTo>
                    <a:pt x="120000" y="73548"/>
                    <a:pt x="120000" y="61935"/>
                    <a:pt x="115555" y="54193"/>
                  </a:cubicBezTo>
                  <a:cubicBezTo>
                    <a:pt x="111111" y="50322"/>
                    <a:pt x="111111" y="46451"/>
                    <a:pt x="111111" y="42580"/>
                  </a:cubicBezTo>
                  <a:cubicBezTo>
                    <a:pt x="111111" y="34838"/>
                    <a:pt x="120000" y="30967"/>
                    <a:pt x="115555" y="23225"/>
                  </a:cubicBezTo>
                  <a:cubicBezTo>
                    <a:pt x="111111" y="11612"/>
                    <a:pt x="93333" y="27096"/>
                    <a:pt x="93333" y="15483"/>
                  </a:cubicBezTo>
                  <a:cubicBezTo>
                    <a:pt x="93333" y="7741"/>
                    <a:pt x="97777" y="0"/>
                    <a:pt x="84444" y="0"/>
                  </a:cubicBezTo>
                  <a:cubicBezTo>
                    <a:pt x="80000" y="0"/>
                    <a:pt x="71111" y="0"/>
                    <a:pt x="62222" y="0"/>
                  </a:cubicBezTo>
                  <a:cubicBezTo>
                    <a:pt x="44444" y="0"/>
                    <a:pt x="66666" y="27096"/>
                    <a:pt x="48888" y="27096"/>
                  </a:cubicBezTo>
                  <a:cubicBezTo>
                    <a:pt x="40000" y="27096"/>
                    <a:pt x="31111" y="27096"/>
                    <a:pt x="22222" y="27096"/>
                  </a:cubicBezTo>
                  <a:cubicBezTo>
                    <a:pt x="17777" y="27096"/>
                    <a:pt x="17777" y="27096"/>
                    <a:pt x="17777" y="27096"/>
                  </a:cubicBezTo>
                  <a:cubicBezTo>
                    <a:pt x="8888" y="34838"/>
                    <a:pt x="17777" y="34838"/>
                    <a:pt x="17777" y="38709"/>
                  </a:cubicBezTo>
                  <a:cubicBezTo>
                    <a:pt x="17777" y="46451"/>
                    <a:pt x="0" y="54193"/>
                    <a:pt x="0" y="61935"/>
                  </a:cubicBezTo>
                  <a:cubicBezTo>
                    <a:pt x="4444" y="69677"/>
                    <a:pt x="13333" y="81290"/>
                    <a:pt x="17777" y="89032"/>
                  </a:cubicBezTo>
                  <a:cubicBezTo>
                    <a:pt x="26666" y="92903"/>
                    <a:pt x="31111" y="100645"/>
                    <a:pt x="40000" y="108387"/>
                  </a:cubicBezTo>
                  <a:cubicBezTo>
                    <a:pt x="44444" y="112258"/>
                    <a:pt x="48888" y="116129"/>
                    <a:pt x="48888" y="120000"/>
                  </a:cubicBezTo>
                  <a:cubicBezTo>
                    <a:pt x="53333" y="116129"/>
                    <a:pt x="62222" y="116129"/>
                    <a:pt x="66666" y="112258"/>
                  </a:cubicBezTo>
                  <a:cubicBezTo>
                    <a:pt x="66666" y="112258"/>
                    <a:pt x="62222" y="116129"/>
                    <a:pt x="66666" y="11225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3" name="Google Shape;1053;g90e2d1f501_0_5781"/>
            <p:cNvSpPr/>
            <p:nvPr/>
          </p:nvSpPr>
          <p:spPr>
            <a:xfrm>
              <a:off x="12133314" y="8931134"/>
              <a:ext cx="1050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cubicBezTo>
                    <a:pt x="120000" y="85714"/>
                    <a:pt x="120000" y="34285"/>
                    <a:pt x="120000" y="0"/>
                  </a:cubicBezTo>
                  <a:cubicBezTo>
                    <a:pt x="87272" y="0"/>
                    <a:pt x="65454" y="17142"/>
                    <a:pt x="32727" y="17142"/>
                  </a:cubicBezTo>
                  <a:cubicBezTo>
                    <a:pt x="43636" y="34285"/>
                    <a:pt x="10909" y="51428"/>
                    <a:pt x="0" y="68571"/>
                  </a:cubicBezTo>
                  <a:cubicBezTo>
                    <a:pt x="0" y="85714"/>
                    <a:pt x="21818" y="102857"/>
                    <a:pt x="21818" y="119999"/>
                  </a:cubicBezTo>
                  <a:lnTo>
                    <a:pt x="120000" y="119999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4" name="Google Shape;1054;g90e2d1f501_0_5781"/>
            <p:cNvSpPr/>
            <p:nvPr/>
          </p:nvSpPr>
          <p:spPr>
            <a:xfrm>
              <a:off x="12098282" y="8427818"/>
              <a:ext cx="3441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054" y="115789"/>
                  </a:moveTo>
                  <a:cubicBezTo>
                    <a:pt x="103783" y="115789"/>
                    <a:pt x="113513" y="119999"/>
                    <a:pt x="120000" y="115789"/>
                  </a:cubicBezTo>
                  <a:cubicBezTo>
                    <a:pt x="120000" y="107368"/>
                    <a:pt x="113513" y="105263"/>
                    <a:pt x="107027" y="101052"/>
                  </a:cubicBezTo>
                  <a:cubicBezTo>
                    <a:pt x="103783" y="98947"/>
                    <a:pt x="103783" y="96842"/>
                    <a:pt x="103783" y="92631"/>
                  </a:cubicBezTo>
                  <a:cubicBezTo>
                    <a:pt x="100540" y="90526"/>
                    <a:pt x="97297" y="88421"/>
                    <a:pt x="97297" y="84210"/>
                  </a:cubicBezTo>
                  <a:cubicBezTo>
                    <a:pt x="94054" y="75789"/>
                    <a:pt x="100540" y="73684"/>
                    <a:pt x="103783" y="67368"/>
                  </a:cubicBezTo>
                  <a:cubicBezTo>
                    <a:pt x="107027" y="63157"/>
                    <a:pt x="110270" y="61052"/>
                    <a:pt x="110270" y="56842"/>
                  </a:cubicBezTo>
                  <a:cubicBezTo>
                    <a:pt x="107027" y="52631"/>
                    <a:pt x="107027" y="48421"/>
                    <a:pt x="100540" y="44210"/>
                  </a:cubicBezTo>
                  <a:cubicBezTo>
                    <a:pt x="100540" y="44210"/>
                    <a:pt x="84324" y="37894"/>
                    <a:pt x="90810" y="33684"/>
                  </a:cubicBezTo>
                  <a:cubicBezTo>
                    <a:pt x="94054" y="31578"/>
                    <a:pt x="103783" y="33684"/>
                    <a:pt x="110270" y="33684"/>
                  </a:cubicBezTo>
                  <a:cubicBezTo>
                    <a:pt x="103783" y="25263"/>
                    <a:pt x="103783" y="21052"/>
                    <a:pt x="103783" y="12631"/>
                  </a:cubicBezTo>
                  <a:cubicBezTo>
                    <a:pt x="103783" y="10526"/>
                    <a:pt x="103783" y="6315"/>
                    <a:pt x="97297" y="4210"/>
                  </a:cubicBezTo>
                  <a:cubicBezTo>
                    <a:pt x="97297" y="2105"/>
                    <a:pt x="87567" y="0"/>
                    <a:pt x="87567" y="0"/>
                  </a:cubicBezTo>
                  <a:cubicBezTo>
                    <a:pt x="87567" y="4210"/>
                    <a:pt x="107027" y="14736"/>
                    <a:pt x="90810" y="18947"/>
                  </a:cubicBezTo>
                  <a:cubicBezTo>
                    <a:pt x="81081" y="23157"/>
                    <a:pt x="77837" y="29473"/>
                    <a:pt x="74594" y="37894"/>
                  </a:cubicBezTo>
                  <a:cubicBezTo>
                    <a:pt x="71351" y="40000"/>
                    <a:pt x="71351" y="46315"/>
                    <a:pt x="68108" y="46315"/>
                  </a:cubicBezTo>
                  <a:cubicBezTo>
                    <a:pt x="61621" y="48421"/>
                    <a:pt x="61621" y="52631"/>
                    <a:pt x="58378" y="56842"/>
                  </a:cubicBezTo>
                  <a:cubicBezTo>
                    <a:pt x="55135" y="61052"/>
                    <a:pt x="51891" y="65263"/>
                    <a:pt x="48648" y="69473"/>
                  </a:cubicBezTo>
                  <a:cubicBezTo>
                    <a:pt x="42162" y="73684"/>
                    <a:pt x="38918" y="65263"/>
                    <a:pt x="35675" y="65263"/>
                  </a:cubicBezTo>
                  <a:cubicBezTo>
                    <a:pt x="19459" y="65263"/>
                    <a:pt x="9729" y="73684"/>
                    <a:pt x="6486" y="82105"/>
                  </a:cubicBezTo>
                  <a:cubicBezTo>
                    <a:pt x="6486" y="84210"/>
                    <a:pt x="0" y="86315"/>
                    <a:pt x="3243" y="88421"/>
                  </a:cubicBezTo>
                  <a:cubicBezTo>
                    <a:pt x="6486" y="90526"/>
                    <a:pt x="9729" y="92631"/>
                    <a:pt x="12972" y="94736"/>
                  </a:cubicBezTo>
                  <a:cubicBezTo>
                    <a:pt x="12972" y="96842"/>
                    <a:pt x="16216" y="92631"/>
                    <a:pt x="16216" y="94736"/>
                  </a:cubicBezTo>
                  <a:cubicBezTo>
                    <a:pt x="19459" y="96842"/>
                    <a:pt x="22702" y="98947"/>
                    <a:pt x="22702" y="101052"/>
                  </a:cubicBezTo>
                  <a:cubicBezTo>
                    <a:pt x="25945" y="105263"/>
                    <a:pt x="22702" y="111578"/>
                    <a:pt x="22702" y="115789"/>
                  </a:cubicBezTo>
                  <a:cubicBezTo>
                    <a:pt x="32432" y="113684"/>
                    <a:pt x="42162" y="113684"/>
                    <a:pt x="51891" y="113684"/>
                  </a:cubicBezTo>
                  <a:cubicBezTo>
                    <a:pt x="64864" y="113684"/>
                    <a:pt x="81081" y="115789"/>
                    <a:pt x="94054" y="11578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5" name="Google Shape;1055;g90e2d1f501_0_5781"/>
            <p:cNvSpPr/>
            <p:nvPr/>
          </p:nvSpPr>
          <p:spPr>
            <a:xfrm>
              <a:off x="11732042" y="8453303"/>
              <a:ext cx="1401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0"/>
                  </a:moveTo>
                  <a:cubicBezTo>
                    <a:pt x="72000" y="7741"/>
                    <a:pt x="80000" y="7741"/>
                    <a:pt x="72000" y="15483"/>
                  </a:cubicBezTo>
                  <a:cubicBezTo>
                    <a:pt x="64000" y="23225"/>
                    <a:pt x="48000" y="19354"/>
                    <a:pt x="32000" y="19354"/>
                  </a:cubicBezTo>
                  <a:cubicBezTo>
                    <a:pt x="32000" y="19354"/>
                    <a:pt x="16000" y="27096"/>
                    <a:pt x="8000" y="30967"/>
                  </a:cubicBezTo>
                  <a:cubicBezTo>
                    <a:pt x="0" y="34838"/>
                    <a:pt x="16000" y="42580"/>
                    <a:pt x="24000" y="50322"/>
                  </a:cubicBezTo>
                  <a:cubicBezTo>
                    <a:pt x="56000" y="69677"/>
                    <a:pt x="32000" y="96774"/>
                    <a:pt x="48000" y="120000"/>
                  </a:cubicBezTo>
                  <a:cubicBezTo>
                    <a:pt x="56000" y="120000"/>
                    <a:pt x="72000" y="120000"/>
                    <a:pt x="88000" y="116129"/>
                  </a:cubicBezTo>
                  <a:cubicBezTo>
                    <a:pt x="96000" y="116129"/>
                    <a:pt x="96000" y="112258"/>
                    <a:pt x="88000" y="104516"/>
                  </a:cubicBezTo>
                  <a:cubicBezTo>
                    <a:pt x="88000" y="92903"/>
                    <a:pt x="88000" y="81290"/>
                    <a:pt x="88000" y="69677"/>
                  </a:cubicBezTo>
                  <a:cubicBezTo>
                    <a:pt x="88000" y="54193"/>
                    <a:pt x="112000" y="46451"/>
                    <a:pt x="120000" y="34838"/>
                  </a:cubicBezTo>
                  <a:cubicBezTo>
                    <a:pt x="120000" y="23225"/>
                    <a:pt x="120000" y="19354"/>
                    <a:pt x="112000" y="11612"/>
                  </a:cubicBezTo>
                  <a:cubicBezTo>
                    <a:pt x="112000" y="11612"/>
                    <a:pt x="88000" y="0"/>
                    <a:pt x="88000" y="0"/>
                  </a:cubicBezTo>
                  <a:cubicBezTo>
                    <a:pt x="80000" y="3870"/>
                    <a:pt x="88000" y="0"/>
                    <a:pt x="8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6" name="Google Shape;1056;g90e2d1f501_0_5781"/>
            <p:cNvSpPr/>
            <p:nvPr/>
          </p:nvSpPr>
          <p:spPr>
            <a:xfrm>
              <a:off x="11827584" y="8380032"/>
              <a:ext cx="551100" cy="477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050" y="98823"/>
                  </a:moveTo>
                  <a:cubicBezTo>
                    <a:pt x="65084" y="94117"/>
                    <a:pt x="71186" y="87058"/>
                    <a:pt x="75254" y="87058"/>
                  </a:cubicBezTo>
                  <a:cubicBezTo>
                    <a:pt x="77288" y="84705"/>
                    <a:pt x="81355" y="84705"/>
                    <a:pt x="81355" y="84705"/>
                  </a:cubicBezTo>
                  <a:cubicBezTo>
                    <a:pt x="83389" y="87058"/>
                    <a:pt x="85423" y="91764"/>
                    <a:pt x="87457" y="89411"/>
                  </a:cubicBezTo>
                  <a:cubicBezTo>
                    <a:pt x="91525" y="87058"/>
                    <a:pt x="93559" y="80000"/>
                    <a:pt x="95593" y="75294"/>
                  </a:cubicBezTo>
                  <a:cubicBezTo>
                    <a:pt x="95593" y="72941"/>
                    <a:pt x="97627" y="68235"/>
                    <a:pt x="97627" y="65882"/>
                  </a:cubicBezTo>
                  <a:cubicBezTo>
                    <a:pt x="99661" y="63529"/>
                    <a:pt x="101694" y="65882"/>
                    <a:pt x="103728" y="63529"/>
                  </a:cubicBezTo>
                  <a:cubicBezTo>
                    <a:pt x="103728" y="58823"/>
                    <a:pt x="107796" y="32941"/>
                    <a:pt x="113898" y="32941"/>
                  </a:cubicBezTo>
                  <a:cubicBezTo>
                    <a:pt x="117966" y="32941"/>
                    <a:pt x="120000" y="28235"/>
                    <a:pt x="120000" y="25882"/>
                  </a:cubicBezTo>
                  <a:cubicBezTo>
                    <a:pt x="120000" y="21176"/>
                    <a:pt x="115932" y="21176"/>
                    <a:pt x="115932" y="18823"/>
                  </a:cubicBezTo>
                  <a:cubicBezTo>
                    <a:pt x="115932" y="16470"/>
                    <a:pt x="113898" y="16470"/>
                    <a:pt x="113898" y="14117"/>
                  </a:cubicBezTo>
                  <a:cubicBezTo>
                    <a:pt x="111864" y="9411"/>
                    <a:pt x="111864" y="7058"/>
                    <a:pt x="109830" y="2352"/>
                  </a:cubicBezTo>
                  <a:cubicBezTo>
                    <a:pt x="107796" y="4705"/>
                    <a:pt x="101694" y="11764"/>
                    <a:pt x="97627" y="11764"/>
                  </a:cubicBezTo>
                  <a:cubicBezTo>
                    <a:pt x="91525" y="9411"/>
                    <a:pt x="87457" y="9411"/>
                    <a:pt x="81355" y="9411"/>
                  </a:cubicBezTo>
                  <a:cubicBezTo>
                    <a:pt x="75254" y="9411"/>
                    <a:pt x="71186" y="14117"/>
                    <a:pt x="65084" y="14117"/>
                  </a:cubicBezTo>
                  <a:cubicBezTo>
                    <a:pt x="61016" y="14117"/>
                    <a:pt x="56949" y="7058"/>
                    <a:pt x="52881" y="9411"/>
                  </a:cubicBezTo>
                  <a:cubicBezTo>
                    <a:pt x="44745" y="14117"/>
                    <a:pt x="42711" y="11764"/>
                    <a:pt x="38644" y="7058"/>
                  </a:cubicBezTo>
                  <a:cubicBezTo>
                    <a:pt x="36610" y="4705"/>
                    <a:pt x="30508" y="0"/>
                    <a:pt x="26440" y="2352"/>
                  </a:cubicBezTo>
                  <a:cubicBezTo>
                    <a:pt x="24406" y="2352"/>
                    <a:pt x="18305" y="4705"/>
                    <a:pt x="16271" y="7058"/>
                  </a:cubicBezTo>
                  <a:cubicBezTo>
                    <a:pt x="14237" y="9411"/>
                    <a:pt x="16271" y="11764"/>
                    <a:pt x="14237" y="14117"/>
                  </a:cubicBezTo>
                  <a:cubicBezTo>
                    <a:pt x="14237" y="16470"/>
                    <a:pt x="12203" y="21176"/>
                    <a:pt x="12203" y="23529"/>
                  </a:cubicBezTo>
                  <a:cubicBezTo>
                    <a:pt x="10169" y="28235"/>
                    <a:pt x="10169" y="32941"/>
                    <a:pt x="10169" y="37647"/>
                  </a:cubicBezTo>
                  <a:cubicBezTo>
                    <a:pt x="10169" y="44705"/>
                    <a:pt x="4067" y="49411"/>
                    <a:pt x="2033" y="56470"/>
                  </a:cubicBezTo>
                  <a:cubicBezTo>
                    <a:pt x="0" y="63529"/>
                    <a:pt x="2033" y="80000"/>
                    <a:pt x="4067" y="89411"/>
                  </a:cubicBezTo>
                  <a:cubicBezTo>
                    <a:pt x="4067" y="91764"/>
                    <a:pt x="8135" y="89411"/>
                    <a:pt x="10169" y="89411"/>
                  </a:cubicBezTo>
                  <a:cubicBezTo>
                    <a:pt x="12203" y="89411"/>
                    <a:pt x="16271" y="91764"/>
                    <a:pt x="18305" y="91764"/>
                  </a:cubicBezTo>
                  <a:cubicBezTo>
                    <a:pt x="20338" y="94117"/>
                    <a:pt x="28474" y="98823"/>
                    <a:pt x="28474" y="101176"/>
                  </a:cubicBezTo>
                  <a:cubicBezTo>
                    <a:pt x="28474" y="103529"/>
                    <a:pt x="28474" y="103529"/>
                    <a:pt x="28474" y="105882"/>
                  </a:cubicBezTo>
                  <a:cubicBezTo>
                    <a:pt x="28474" y="108235"/>
                    <a:pt x="30508" y="110588"/>
                    <a:pt x="32542" y="112941"/>
                  </a:cubicBezTo>
                  <a:cubicBezTo>
                    <a:pt x="36610" y="120000"/>
                    <a:pt x="42711" y="108235"/>
                    <a:pt x="46779" y="110588"/>
                  </a:cubicBezTo>
                  <a:cubicBezTo>
                    <a:pt x="46779" y="110588"/>
                    <a:pt x="44745" y="112941"/>
                    <a:pt x="44745" y="112941"/>
                  </a:cubicBezTo>
                  <a:cubicBezTo>
                    <a:pt x="44745" y="110588"/>
                    <a:pt x="54915" y="110588"/>
                    <a:pt x="54915" y="110588"/>
                  </a:cubicBezTo>
                  <a:cubicBezTo>
                    <a:pt x="58983" y="110588"/>
                    <a:pt x="58983" y="105882"/>
                    <a:pt x="61016" y="110588"/>
                  </a:cubicBezTo>
                  <a:cubicBezTo>
                    <a:pt x="63050" y="105882"/>
                    <a:pt x="63050" y="103529"/>
                    <a:pt x="63050" y="98823"/>
                  </a:cubicBezTo>
                  <a:cubicBezTo>
                    <a:pt x="65084" y="96470"/>
                    <a:pt x="63050" y="101176"/>
                    <a:pt x="63050" y="988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7" name="Google Shape;1057;g90e2d1f501_0_5781"/>
            <p:cNvSpPr/>
            <p:nvPr/>
          </p:nvSpPr>
          <p:spPr>
            <a:xfrm>
              <a:off x="11432678" y="8322690"/>
              <a:ext cx="3948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80000"/>
                  </a:moveTo>
                  <a:cubicBezTo>
                    <a:pt x="105714" y="68000"/>
                    <a:pt x="114285" y="80000"/>
                    <a:pt x="117142" y="68000"/>
                  </a:cubicBezTo>
                  <a:cubicBezTo>
                    <a:pt x="120000" y="64000"/>
                    <a:pt x="111428" y="52000"/>
                    <a:pt x="108571" y="52000"/>
                  </a:cubicBezTo>
                  <a:cubicBezTo>
                    <a:pt x="105714" y="60000"/>
                    <a:pt x="97142" y="44000"/>
                    <a:pt x="94285" y="40000"/>
                  </a:cubicBezTo>
                  <a:cubicBezTo>
                    <a:pt x="94285" y="36000"/>
                    <a:pt x="94285" y="32000"/>
                    <a:pt x="91428" y="28000"/>
                  </a:cubicBezTo>
                  <a:cubicBezTo>
                    <a:pt x="85714" y="20000"/>
                    <a:pt x="85714" y="16000"/>
                    <a:pt x="85714" y="4000"/>
                  </a:cubicBezTo>
                  <a:cubicBezTo>
                    <a:pt x="82857" y="4000"/>
                    <a:pt x="77142" y="0"/>
                    <a:pt x="74285" y="0"/>
                  </a:cubicBezTo>
                  <a:cubicBezTo>
                    <a:pt x="68571" y="4000"/>
                    <a:pt x="65714" y="8000"/>
                    <a:pt x="62857" y="8000"/>
                  </a:cubicBezTo>
                  <a:cubicBezTo>
                    <a:pt x="60000" y="12000"/>
                    <a:pt x="57142" y="16000"/>
                    <a:pt x="54285" y="16000"/>
                  </a:cubicBezTo>
                  <a:cubicBezTo>
                    <a:pt x="51428" y="24000"/>
                    <a:pt x="51428" y="16000"/>
                    <a:pt x="48571" y="20000"/>
                  </a:cubicBezTo>
                  <a:cubicBezTo>
                    <a:pt x="42857" y="24000"/>
                    <a:pt x="37142" y="44000"/>
                    <a:pt x="31428" y="40000"/>
                  </a:cubicBezTo>
                  <a:cubicBezTo>
                    <a:pt x="28571" y="40000"/>
                    <a:pt x="25714" y="32000"/>
                    <a:pt x="25714" y="40000"/>
                  </a:cubicBezTo>
                  <a:cubicBezTo>
                    <a:pt x="22857" y="44000"/>
                    <a:pt x="22857" y="52000"/>
                    <a:pt x="20000" y="56000"/>
                  </a:cubicBezTo>
                  <a:cubicBezTo>
                    <a:pt x="20000" y="60000"/>
                    <a:pt x="20000" y="64000"/>
                    <a:pt x="14285" y="64000"/>
                  </a:cubicBezTo>
                  <a:cubicBezTo>
                    <a:pt x="14285" y="64000"/>
                    <a:pt x="2857" y="68000"/>
                    <a:pt x="5714" y="72000"/>
                  </a:cubicBezTo>
                  <a:cubicBezTo>
                    <a:pt x="14285" y="80000"/>
                    <a:pt x="0" y="92000"/>
                    <a:pt x="2857" y="96000"/>
                  </a:cubicBezTo>
                  <a:cubicBezTo>
                    <a:pt x="8571" y="100000"/>
                    <a:pt x="14285" y="120000"/>
                    <a:pt x="22857" y="112000"/>
                  </a:cubicBezTo>
                  <a:cubicBezTo>
                    <a:pt x="31428" y="104000"/>
                    <a:pt x="37142" y="108000"/>
                    <a:pt x="45714" y="120000"/>
                  </a:cubicBezTo>
                  <a:cubicBezTo>
                    <a:pt x="42857" y="108000"/>
                    <a:pt x="42857" y="96000"/>
                    <a:pt x="42857" y="88000"/>
                  </a:cubicBezTo>
                  <a:cubicBezTo>
                    <a:pt x="54285" y="88000"/>
                    <a:pt x="62857" y="88000"/>
                    <a:pt x="74285" y="88000"/>
                  </a:cubicBezTo>
                  <a:cubicBezTo>
                    <a:pt x="82857" y="88000"/>
                    <a:pt x="97142" y="92000"/>
                    <a:pt x="100000" y="80000"/>
                  </a:cubicBezTo>
                  <a:cubicBezTo>
                    <a:pt x="102857" y="72000"/>
                    <a:pt x="100000" y="80000"/>
                    <a:pt x="10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8" name="Google Shape;1058;g90e2d1f501_0_5781"/>
            <p:cNvSpPr/>
            <p:nvPr/>
          </p:nvSpPr>
          <p:spPr>
            <a:xfrm>
              <a:off x="11697010" y="8529753"/>
              <a:ext cx="924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50000"/>
                  </a:moveTo>
                  <a:cubicBezTo>
                    <a:pt x="108000" y="45000"/>
                    <a:pt x="108000" y="35000"/>
                    <a:pt x="96000" y="30000"/>
                  </a:cubicBezTo>
                  <a:cubicBezTo>
                    <a:pt x="84000" y="25000"/>
                    <a:pt x="48000" y="5000"/>
                    <a:pt x="60000" y="0"/>
                  </a:cubicBezTo>
                  <a:cubicBezTo>
                    <a:pt x="48000" y="0"/>
                    <a:pt x="36000" y="0"/>
                    <a:pt x="24000" y="0"/>
                  </a:cubicBezTo>
                  <a:cubicBezTo>
                    <a:pt x="0" y="0"/>
                    <a:pt x="24000" y="10000"/>
                    <a:pt x="24000" y="15000"/>
                  </a:cubicBezTo>
                  <a:cubicBezTo>
                    <a:pt x="36000" y="25000"/>
                    <a:pt x="24000" y="35000"/>
                    <a:pt x="24000" y="45000"/>
                  </a:cubicBezTo>
                  <a:cubicBezTo>
                    <a:pt x="12000" y="60000"/>
                    <a:pt x="36000" y="60000"/>
                    <a:pt x="48000" y="75000"/>
                  </a:cubicBezTo>
                  <a:cubicBezTo>
                    <a:pt x="48000" y="85000"/>
                    <a:pt x="36000" y="95000"/>
                    <a:pt x="48000" y="105000"/>
                  </a:cubicBezTo>
                  <a:cubicBezTo>
                    <a:pt x="48000" y="110000"/>
                    <a:pt x="60000" y="115000"/>
                    <a:pt x="72000" y="115000"/>
                  </a:cubicBezTo>
                  <a:cubicBezTo>
                    <a:pt x="84000" y="120000"/>
                    <a:pt x="120000" y="120000"/>
                    <a:pt x="108000" y="115000"/>
                  </a:cubicBezTo>
                  <a:cubicBezTo>
                    <a:pt x="108000" y="95000"/>
                    <a:pt x="108000" y="75000"/>
                    <a:pt x="108000" y="50000"/>
                  </a:cubicBezTo>
                  <a:cubicBezTo>
                    <a:pt x="108000" y="35000"/>
                    <a:pt x="108000" y="65000"/>
                    <a:pt x="108000" y="5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9" name="Google Shape;1059;g90e2d1f501_0_5781"/>
            <p:cNvSpPr/>
            <p:nvPr/>
          </p:nvSpPr>
          <p:spPr>
            <a:xfrm>
              <a:off x="11295734" y="8539310"/>
              <a:ext cx="2961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500" y="15483"/>
                  </a:moveTo>
                  <a:cubicBezTo>
                    <a:pt x="90000" y="15483"/>
                    <a:pt x="86250" y="23225"/>
                    <a:pt x="78750" y="19354"/>
                  </a:cubicBezTo>
                  <a:cubicBezTo>
                    <a:pt x="71250" y="19354"/>
                    <a:pt x="63750" y="0"/>
                    <a:pt x="56250" y="3870"/>
                  </a:cubicBezTo>
                  <a:cubicBezTo>
                    <a:pt x="52500" y="7741"/>
                    <a:pt x="48750" y="7741"/>
                    <a:pt x="48750" y="3870"/>
                  </a:cubicBezTo>
                  <a:cubicBezTo>
                    <a:pt x="45000" y="0"/>
                    <a:pt x="41250" y="7741"/>
                    <a:pt x="37500" y="7741"/>
                  </a:cubicBezTo>
                  <a:cubicBezTo>
                    <a:pt x="30000" y="11612"/>
                    <a:pt x="26250" y="7741"/>
                    <a:pt x="22500" y="7741"/>
                  </a:cubicBezTo>
                  <a:cubicBezTo>
                    <a:pt x="18750" y="3870"/>
                    <a:pt x="18750" y="11612"/>
                    <a:pt x="15000" y="11612"/>
                  </a:cubicBezTo>
                  <a:cubicBezTo>
                    <a:pt x="11250" y="11612"/>
                    <a:pt x="7500" y="19354"/>
                    <a:pt x="11250" y="23225"/>
                  </a:cubicBezTo>
                  <a:cubicBezTo>
                    <a:pt x="11250" y="27096"/>
                    <a:pt x="18750" y="27096"/>
                    <a:pt x="18750" y="27096"/>
                  </a:cubicBezTo>
                  <a:cubicBezTo>
                    <a:pt x="18750" y="30967"/>
                    <a:pt x="11250" y="34838"/>
                    <a:pt x="11250" y="34838"/>
                  </a:cubicBezTo>
                  <a:cubicBezTo>
                    <a:pt x="11250" y="38709"/>
                    <a:pt x="18750" y="42580"/>
                    <a:pt x="18750" y="46451"/>
                  </a:cubicBezTo>
                  <a:cubicBezTo>
                    <a:pt x="18750" y="46451"/>
                    <a:pt x="11250" y="42580"/>
                    <a:pt x="11250" y="50322"/>
                  </a:cubicBezTo>
                  <a:cubicBezTo>
                    <a:pt x="11250" y="54193"/>
                    <a:pt x="15000" y="61935"/>
                    <a:pt x="7500" y="61935"/>
                  </a:cubicBezTo>
                  <a:cubicBezTo>
                    <a:pt x="11250" y="65806"/>
                    <a:pt x="11250" y="69677"/>
                    <a:pt x="7500" y="73548"/>
                  </a:cubicBezTo>
                  <a:cubicBezTo>
                    <a:pt x="7500" y="81290"/>
                    <a:pt x="0" y="81290"/>
                    <a:pt x="11250" y="89032"/>
                  </a:cubicBezTo>
                  <a:cubicBezTo>
                    <a:pt x="15000" y="89032"/>
                    <a:pt x="22500" y="92903"/>
                    <a:pt x="26250" y="100645"/>
                  </a:cubicBezTo>
                  <a:cubicBezTo>
                    <a:pt x="30000" y="104516"/>
                    <a:pt x="26250" y="112258"/>
                    <a:pt x="26250" y="120000"/>
                  </a:cubicBezTo>
                  <a:cubicBezTo>
                    <a:pt x="41250" y="116129"/>
                    <a:pt x="52500" y="108387"/>
                    <a:pt x="71250" y="108387"/>
                  </a:cubicBezTo>
                  <a:cubicBezTo>
                    <a:pt x="78750" y="104516"/>
                    <a:pt x="90000" y="108387"/>
                    <a:pt x="97500" y="108387"/>
                  </a:cubicBezTo>
                  <a:cubicBezTo>
                    <a:pt x="105000" y="108387"/>
                    <a:pt x="116250" y="112258"/>
                    <a:pt x="112500" y="100645"/>
                  </a:cubicBezTo>
                  <a:cubicBezTo>
                    <a:pt x="112500" y="92903"/>
                    <a:pt x="108750" y="89032"/>
                    <a:pt x="105000" y="81290"/>
                  </a:cubicBezTo>
                  <a:cubicBezTo>
                    <a:pt x="105000" y="73548"/>
                    <a:pt x="108750" y="65806"/>
                    <a:pt x="112500" y="58064"/>
                  </a:cubicBezTo>
                  <a:cubicBezTo>
                    <a:pt x="116250" y="42580"/>
                    <a:pt x="120000" y="15483"/>
                    <a:pt x="97500" y="1548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0" name="Google Shape;1060;g90e2d1f501_0_5781"/>
            <p:cNvSpPr/>
            <p:nvPr/>
          </p:nvSpPr>
          <p:spPr>
            <a:xfrm>
              <a:off x="11547328" y="8529753"/>
              <a:ext cx="2133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30" y="52000"/>
                  </a:moveTo>
                  <a:cubicBezTo>
                    <a:pt x="88695" y="44000"/>
                    <a:pt x="93913" y="32000"/>
                    <a:pt x="93913" y="24000"/>
                  </a:cubicBezTo>
                  <a:cubicBezTo>
                    <a:pt x="99130" y="16000"/>
                    <a:pt x="83478" y="8000"/>
                    <a:pt x="88695" y="0"/>
                  </a:cubicBezTo>
                  <a:cubicBezTo>
                    <a:pt x="62608" y="0"/>
                    <a:pt x="41739" y="0"/>
                    <a:pt x="15652" y="0"/>
                  </a:cubicBezTo>
                  <a:cubicBezTo>
                    <a:pt x="15652" y="12000"/>
                    <a:pt x="20869" y="28000"/>
                    <a:pt x="20869" y="44000"/>
                  </a:cubicBezTo>
                  <a:cubicBezTo>
                    <a:pt x="20869" y="60000"/>
                    <a:pt x="0" y="72000"/>
                    <a:pt x="5217" y="88000"/>
                  </a:cubicBezTo>
                  <a:cubicBezTo>
                    <a:pt x="10434" y="100000"/>
                    <a:pt x="20869" y="104000"/>
                    <a:pt x="15652" y="120000"/>
                  </a:cubicBezTo>
                  <a:cubicBezTo>
                    <a:pt x="31304" y="120000"/>
                    <a:pt x="36521" y="120000"/>
                    <a:pt x="52173" y="116000"/>
                  </a:cubicBezTo>
                  <a:cubicBezTo>
                    <a:pt x="78260" y="112000"/>
                    <a:pt x="99130" y="104000"/>
                    <a:pt x="120000" y="96000"/>
                  </a:cubicBezTo>
                  <a:cubicBezTo>
                    <a:pt x="109565" y="92000"/>
                    <a:pt x="104347" y="84000"/>
                    <a:pt x="104347" y="76000"/>
                  </a:cubicBezTo>
                  <a:cubicBezTo>
                    <a:pt x="104347" y="68000"/>
                    <a:pt x="104347" y="60000"/>
                    <a:pt x="99130" y="52000"/>
                  </a:cubicBezTo>
                  <a:cubicBezTo>
                    <a:pt x="88695" y="44000"/>
                    <a:pt x="104347" y="60000"/>
                    <a:pt x="99130" y="5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1" name="Google Shape;1061;g90e2d1f501_0_5781"/>
            <p:cNvSpPr/>
            <p:nvPr/>
          </p:nvSpPr>
          <p:spPr>
            <a:xfrm>
              <a:off x="11079175" y="8558421"/>
              <a:ext cx="1401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3333"/>
                  </a:moveTo>
                  <a:cubicBezTo>
                    <a:pt x="120000" y="86666"/>
                    <a:pt x="120000" y="53333"/>
                    <a:pt x="112000" y="40000"/>
                  </a:cubicBezTo>
                  <a:cubicBezTo>
                    <a:pt x="96000" y="13333"/>
                    <a:pt x="64000" y="0"/>
                    <a:pt x="40000" y="20000"/>
                  </a:cubicBezTo>
                  <a:cubicBezTo>
                    <a:pt x="24000" y="26666"/>
                    <a:pt x="0" y="40000"/>
                    <a:pt x="8000" y="53333"/>
                  </a:cubicBezTo>
                  <a:cubicBezTo>
                    <a:pt x="16000" y="66666"/>
                    <a:pt x="16000" y="73333"/>
                    <a:pt x="32000" y="80000"/>
                  </a:cubicBezTo>
                  <a:cubicBezTo>
                    <a:pt x="40000" y="93333"/>
                    <a:pt x="40000" y="100000"/>
                    <a:pt x="56000" y="106666"/>
                  </a:cubicBezTo>
                  <a:cubicBezTo>
                    <a:pt x="64000" y="113333"/>
                    <a:pt x="72000" y="120000"/>
                    <a:pt x="80000" y="106666"/>
                  </a:cubicBezTo>
                  <a:cubicBezTo>
                    <a:pt x="80000" y="100000"/>
                    <a:pt x="88000" y="100000"/>
                    <a:pt x="96000" y="93333"/>
                  </a:cubicBezTo>
                  <a:cubicBezTo>
                    <a:pt x="112000" y="86666"/>
                    <a:pt x="88000" y="100000"/>
                    <a:pt x="96000" y="9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2" name="Google Shape;1062;g90e2d1f501_0_5781"/>
            <p:cNvSpPr/>
            <p:nvPr/>
          </p:nvSpPr>
          <p:spPr>
            <a:xfrm>
              <a:off x="11161975" y="8631690"/>
              <a:ext cx="2070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45" y="97142"/>
                  </a:moveTo>
                  <a:cubicBezTo>
                    <a:pt x="120000" y="85714"/>
                    <a:pt x="109090" y="80000"/>
                    <a:pt x="103636" y="74285"/>
                  </a:cubicBezTo>
                  <a:cubicBezTo>
                    <a:pt x="98181" y="74285"/>
                    <a:pt x="76363" y="68571"/>
                    <a:pt x="87272" y="62857"/>
                  </a:cubicBezTo>
                  <a:cubicBezTo>
                    <a:pt x="92727" y="57142"/>
                    <a:pt x="92727" y="40000"/>
                    <a:pt x="87272" y="34285"/>
                  </a:cubicBezTo>
                  <a:cubicBezTo>
                    <a:pt x="81818" y="22857"/>
                    <a:pt x="76363" y="45714"/>
                    <a:pt x="70909" y="45714"/>
                  </a:cubicBezTo>
                  <a:cubicBezTo>
                    <a:pt x="54545" y="45714"/>
                    <a:pt x="60000" y="0"/>
                    <a:pt x="49090" y="5714"/>
                  </a:cubicBezTo>
                  <a:cubicBezTo>
                    <a:pt x="43636" y="11428"/>
                    <a:pt x="32727" y="17142"/>
                    <a:pt x="27272" y="22857"/>
                  </a:cubicBezTo>
                  <a:cubicBezTo>
                    <a:pt x="21818" y="34285"/>
                    <a:pt x="10909" y="40000"/>
                    <a:pt x="0" y="51428"/>
                  </a:cubicBezTo>
                  <a:cubicBezTo>
                    <a:pt x="27272" y="68571"/>
                    <a:pt x="43636" y="85714"/>
                    <a:pt x="65454" y="102857"/>
                  </a:cubicBezTo>
                  <a:cubicBezTo>
                    <a:pt x="76363" y="114285"/>
                    <a:pt x="87272" y="120000"/>
                    <a:pt x="103636" y="120000"/>
                  </a:cubicBezTo>
                  <a:cubicBezTo>
                    <a:pt x="120000" y="120000"/>
                    <a:pt x="109090" y="108571"/>
                    <a:pt x="114545" y="97142"/>
                  </a:cubicBezTo>
                  <a:cubicBezTo>
                    <a:pt x="120000" y="85714"/>
                    <a:pt x="114545" y="108571"/>
                    <a:pt x="114545" y="9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3" name="Google Shape;1063;g90e2d1f501_0_5781"/>
            <p:cNvSpPr/>
            <p:nvPr/>
          </p:nvSpPr>
          <p:spPr>
            <a:xfrm>
              <a:off x="11015478" y="8443745"/>
              <a:ext cx="324900" cy="27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285" y="66206"/>
                  </a:moveTo>
                  <a:cubicBezTo>
                    <a:pt x="48000" y="57931"/>
                    <a:pt x="61714" y="49655"/>
                    <a:pt x="68571" y="70344"/>
                  </a:cubicBezTo>
                  <a:cubicBezTo>
                    <a:pt x="75428" y="78620"/>
                    <a:pt x="72000" y="82758"/>
                    <a:pt x="72000" y="95172"/>
                  </a:cubicBezTo>
                  <a:cubicBezTo>
                    <a:pt x="75428" y="99310"/>
                    <a:pt x="82285" y="86896"/>
                    <a:pt x="85714" y="86896"/>
                  </a:cubicBezTo>
                  <a:cubicBezTo>
                    <a:pt x="92571" y="82758"/>
                    <a:pt x="92571" y="120000"/>
                    <a:pt x="99428" y="111724"/>
                  </a:cubicBezTo>
                  <a:cubicBezTo>
                    <a:pt x="102857" y="111724"/>
                    <a:pt x="102857" y="107586"/>
                    <a:pt x="106285" y="107586"/>
                  </a:cubicBezTo>
                  <a:cubicBezTo>
                    <a:pt x="106285" y="103448"/>
                    <a:pt x="113142" y="107586"/>
                    <a:pt x="113142" y="103448"/>
                  </a:cubicBezTo>
                  <a:cubicBezTo>
                    <a:pt x="116571" y="99310"/>
                    <a:pt x="113142" y="95172"/>
                    <a:pt x="113142" y="95172"/>
                  </a:cubicBezTo>
                  <a:cubicBezTo>
                    <a:pt x="113142" y="86896"/>
                    <a:pt x="120000" y="91034"/>
                    <a:pt x="120000" y="91034"/>
                  </a:cubicBezTo>
                  <a:cubicBezTo>
                    <a:pt x="120000" y="86896"/>
                    <a:pt x="109714" y="82758"/>
                    <a:pt x="116571" y="78620"/>
                  </a:cubicBezTo>
                  <a:cubicBezTo>
                    <a:pt x="120000" y="74482"/>
                    <a:pt x="120000" y="70344"/>
                    <a:pt x="113142" y="66206"/>
                  </a:cubicBezTo>
                  <a:cubicBezTo>
                    <a:pt x="109714" y="62068"/>
                    <a:pt x="116571" y="53793"/>
                    <a:pt x="113142" y="49655"/>
                  </a:cubicBezTo>
                  <a:cubicBezTo>
                    <a:pt x="109714" y="45517"/>
                    <a:pt x="113142" y="41379"/>
                    <a:pt x="109714" y="33103"/>
                  </a:cubicBezTo>
                  <a:cubicBezTo>
                    <a:pt x="106285" y="28965"/>
                    <a:pt x="99428" y="0"/>
                    <a:pt x="89142" y="8275"/>
                  </a:cubicBezTo>
                  <a:cubicBezTo>
                    <a:pt x="89142" y="8275"/>
                    <a:pt x="85714" y="12413"/>
                    <a:pt x="82285" y="12413"/>
                  </a:cubicBezTo>
                  <a:cubicBezTo>
                    <a:pt x="78857" y="12413"/>
                    <a:pt x="78857" y="12413"/>
                    <a:pt x="75428" y="12413"/>
                  </a:cubicBezTo>
                  <a:cubicBezTo>
                    <a:pt x="72000" y="16551"/>
                    <a:pt x="68571" y="12413"/>
                    <a:pt x="65142" y="12413"/>
                  </a:cubicBezTo>
                  <a:cubicBezTo>
                    <a:pt x="61714" y="12413"/>
                    <a:pt x="61714" y="16551"/>
                    <a:pt x="61714" y="12413"/>
                  </a:cubicBezTo>
                  <a:cubicBezTo>
                    <a:pt x="54857" y="8275"/>
                    <a:pt x="58285" y="8275"/>
                    <a:pt x="51428" y="8275"/>
                  </a:cubicBezTo>
                  <a:cubicBezTo>
                    <a:pt x="41142" y="12413"/>
                    <a:pt x="41142" y="4137"/>
                    <a:pt x="34285" y="4137"/>
                  </a:cubicBezTo>
                  <a:cubicBezTo>
                    <a:pt x="27428" y="0"/>
                    <a:pt x="20571" y="0"/>
                    <a:pt x="17142" y="4137"/>
                  </a:cubicBezTo>
                  <a:cubicBezTo>
                    <a:pt x="17142" y="8275"/>
                    <a:pt x="10285" y="12413"/>
                    <a:pt x="17142" y="16551"/>
                  </a:cubicBezTo>
                  <a:cubicBezTo>
                    <a:pt x="20571" y="20689"/>
                    <a:pt x="17142" y="24827"/>
                    <a:pt x="10285" y="24827"/>
                  </a:cubicBezTo>
                  <a:cubicBezTo>
                    <a:pt x="3428" y="24827"/>
                    <a:pt x="0" y="24827"/>
                    <a:pt x="0" y="33103"/>
                  </a:cubicBezTo>
                  <a:cubicBezTo>
                    <a:pt x="3428" y="41379"/>
                    <a:pt x="6857" y="45517"/>
                    <a:pt x="10285" y="53793"/>
                  </a:cubicBezTo>
                  <a:cubicBezTo>
                    <a:pt x="17142" y="62068"/>
                    <a:pt x="20571" y="66206"/>
                    <a:pt x="27428" y="78620"/>
                  </a:cubicBezTo>
                  <a:cubicBezTo>
                    <a:pt x="30857" y="74482"/>
                    <a:pt x="30857" y="70344"/>
                    <a:pt x="34285" y="66206"/>
                  </a:cubicBezTo>
                  <a:cubicBezTo>
                    <a:pt x="37714" y="66206"/>
                    <a:pt x="34285" y="70344"/>
                    <a:pt x="34285" y="6620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4" name="Google Shape;1064;g90e2d1f501_0_5781"/>
            <p:cNvSpPr/>
            <p:nvPr/>
          </p:nvSpPr>
          <p:spPr>
            <a:xfrm>
              <a:off x="10929492" y="8453303"/>
              <a:ext cx="1497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85714"/>
                  </a:moveTo>
                  <a:cubicBezTo>
                    <a:pt x="82500" y="85714"/>
                    <a:pt x="120000" y="85714"/>
                    <a:pt x="105000" y="51428"/>
                  </a:cubicBezTo>
                  <a:cubicBezTo>
                    <a:pt x="90000" y="34285"/>
                    <a:pt x="105000" y="17142"/>
                    <a:pt x="105000" y="0"/>
                  </a:cubicBezTo>
                  <a:cubicBezTo>
                    <a:pt x="90000" y="0"/>
                    <a:pt x="67500" y="0"/>
                    <a:pt x="52500" y="0"/>
                  </a:cubicBezTo>
                  <a:cubicBezTo>
                    <a:pt x="37500" y="0"/>
                    <a:pt x="37500" y="17142"/>
                    <a:pt x="30000" y="0"/>
                  </a:cubicBezTo>
                  <a:cubicBezTo>
                    <a:pt x="15000" y="0"/>
                    <a:pt x="15000" y="0"/>
                    <a:pt x="0" y="17142"/>
                  </a:cubicBezTo>
                  <a:cubicBezTo>
                    <a:pt x="7500" y="34285"/>
                    <a:pt x="7500" y="51428"/>
                    <a:pt x="22500" y="51428"/>
                  </a:cubicBezTo>
                  <a:cubicBezTo>
                    <a:pt x="30000" y="51428"/>
                    <a:pt x="52500" y="51428"/>
                    <a:pt x="52500" y="51428"/>
                  </a:cubicBezTo>
                  <a:cubicBezTo>
                    <a:pt x="37500" y="85714"/>
                    <a:pt x="52500" y="102857"/>
                    <a:pt x="67500" y="119999"/>
                  </a:cubicBezTo>
                  <a:cubicBezTo>
                    <a:pt x="67500" y="119999"/>
                    <a:pt x="67500" y="85714"/>
                    <a:pt x="75000" y="857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5" name="Google Shape;1065;g90e2d1f501_0_5781"/>
            <p:cNvSpPr/>
            <p:nvPr/>
          </p:nvSpPr>
          <p:spPr>
            <a:xfrm>
              <a:off x="10919936" y="8389589"/>
              <a:ext cx="140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000" y="120000"/>
                  </a:moveTo>
                  <a:cubicBezTo>
                    <a:pt x="48000" y="90000"/>
                    <a:pt x="56000" y="60000"/>
                    <a:pt x="72000" y="90000"/>
                  </a:cubicBezTo>
                  <a:cubicBezTo>
                    <a:pt x="80000" y="90000"/>
                    <a:pt x="112000" y="120000"/>
                    <a:pt x="120000" y="60000"/>
                  </a:cubicBezTo>
                  <a:cubicBezTo>
                    <a:pt x="120000" y="90000"/>
                    <a:pt x="72000" y="0"/>
                    <a:pt x="64000" y="30000"/>
                  </a:cubicBezTo>
                  <a:cubicBezTo>
                    <a:pt x="40000" y="60000"/>
                    <a:pt x="8000" y="0"/>
                    <a:pt x="0" y="120000"/>
                  </a:cubicBezTo>
                  <a:cubicBezTo>
                    <a:pt x="16000" y="120000"/>
                    <a:pt x="24000" y="120000"/>
                    <a:pt x="32000" y="120000"/>
                  </a:cubicBezTo>
                  <a:cubicBezTo>
                    <a:pt x="40000" y="120000"/>
                    <a:pt x="32000" y="120000"/>
                    <a:pt x="3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6" name="Google Shape;1066;g90e2d1f501_0_5781"/>
            <p:cNvSpPr/>
            <p:nvPr/>
          </p:nvSpPr>
          <p:spPr>
            <a:xfrm>
              <a:off x="10900828" y="7733368"/>
              <a:ext cx="560400" cy="63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" y="100588"/>
                  </a:moveTo>
                  <a:cubicBezTo>
                    <a:pt x="14000" y="100588"/>
                    <a:pt x="26000" y="97058"/>
                    <a:pt x="30000" y="100588"/>
                  </a:cubicBezTo>
                  <a:cubicBezTo>
                    <a:pt x="32000" y="102352"/>
                    <a:pt x="34000" y="102352"/>
                    <a:pt x="36000" y="104117"/>
                  </a:cubicBezTo>
                  <a:cubicBezTo>
                    <a:pt x="38000" y="107647"/>
                    <a:pt x="40000" y="109411"/>
                    <a:pt x="42000" y="111176"/>
                  </a:cubicBezTo>
                  <a:cubicBezTo>
                    <a:pt x="44000" y="112941"/>
                    <a:pt x="52000" y="120000"/>
                    <a:pt x="54000" y="112941"/>
                  </a:cubicBezTo>
                  <a:cubicBezTo>
                    <a:pt x="56000" y="102352"/>
                    <a:pt x="60000" y="114705"/>
                    <a:pt x="64000" y="112941"/>
                  </a:cubicBezTo>
                  <a:cubicBezTo>
                    <a:pt x="66000" y="109411"/>
                    <a:pt x="66000" y="109411"/>
                    <a:pt x="70000" y="109411"/>
                  </a:cubicBezTo>
                  <a:cubicBezTo>
                    <a:pt x="74000" y="109411"/>
                    <a:pt x="76000" y="109411"/>
                    <a:pt x="78000" y="109411"/>
                  </a:cubicBezTo>
                  <a:cubicBezTo>
                    <a:pt x="82000" y="107647"/>
                    <a:pt x="86000" y="107647"/>
                    <a:pt x="88000" y="107647"/>
                  </a:cubicBezTo>
                  <a:cubicBezTo>
                    <a:pt x="94000" y="107647"/>
                    <a:pt x="100000" y="107647"/>
                    <a:pt x="106000" y="107647"/>
                  </a:cubicBezTo>
                  <a:cubicBezTo>
                    <a:pt x="108000" y="107647"/>
                    <a:pt x="114000" y="109411"/>
                    <a:pt x="116000" y="107647"/>
                  </a:cubicBezTo>
                  <a:cubicBezTo>
                    <a:pt x="118000" y="107647"/>
                    <a:pt x="116000" y="97058"/>
                    <a:pt x="116000" y="95294"/>
                  </a:cubicBezTo>
                  <a:cubicBezTo>
                    <a:pt x="114000" y="84705"/>
                    <a:pt x="112000" y="75882"/>
                    <a:pt x="112000" y="67058"/>
                  </a:cubicBezTo>
                  <a:cubicBezTo>
                    <a:pt x="110000" y="51176"/>
                    <a:pt x="106000" y="37058"/>
                    <a:pt x="104000" y="21176"/>
                  </a:cubicBezTo>
                  <a:cubicBezTo>
                    <a:pt x="110000" y="21176"/>
                    <a:pt x="116000" y="21176"/>
                    <a:pt x="120000" y="21176"/>
                  </a:cubicBezTo>
                  <a:cubicBezTo>
                    <a:pt x="108000" y="14117"/>
                    <a:pt x="96000" y="7058"/>
                    <a:pt x="86000" y="0"/>
                  </a:cubicBezTo>
                  <a:cubicBezTo>
                    <a:pt x="86000" y="1764"/>
                    <a:pt x="86000" y="12352"/>
                    <a:pt x="84000" y="12352"/>
                  </a:cubicBezTo>
                  <a:cubicBezTo>
                    <a:pt x="82000" y="12352"/>
                    <a:pt x="78000" y="12352"/>
                    <a:pt x="74000" y="12352"/>
                  </a:cubicBezTo>
                  <a:cubicBezTo>
                    <a:pt x="70000" y="12352"/>
                    <a:pt x="64000" y="12352"/>
                    <a:pt x="58000" y="12352"/>
                  </a:cubicBezTo>
                  <a:cubicBezTo>
                    <a:pt x="58000" y="12352"/>
                    <a:pt x="52000" y="12352"/>
                    <a:pt x="52000" y="12352"/>
                  </a:cubicBezTo>
                  <a:cubicBezTo>
                    <a:pt x="50000" y="14117"/>
                    <a:pt x="52000" y="19411"/>
                    <a:pt x="52000" y="21176"/>
                  </a:cubicBezTo>
                  <a:cubicBezTo>
                    <a:pt x="52000" y="24705"/>
                    <a:pt x="52000" y="30000"/>
                    <a:pt x="52000" y="33529"/>
                  </a:cubicBezTo>
                  <a:cubicBezTo>
                    <a:pt x="52000" y="38823"/>
                    <a:pt x="40000" y="37058"/>
                    <a:pt x="40000" y="44117"/>
                  </a:cubicBezTo>
                  <a:cubicBezTo>
                    <a:pt x="40000" y="45882"/>
                    <a:pt x="42000" y="54705"/>
                    <a:pt x="40000" y="56470"/>
                  </a:cubicBezTo>
                  <a:cubicBezTo>
                    <a:pt x="40000" y="56470"/>
                    <a:pt x="34000" y="56470"/>
                    <a:pt x="32000" y="56470"/>
                  </a:cubicBezTo>
                  <a:cubicBezTo>
                    <a:pt x="24000" y="56470"/>
                    <a:pt x="14000" y="56470"/>
                    <a:pt x="6000" y="56470"/>
                  </a:cubicBezTo>
                  <a:cubicBezTo>
                    <a:pt x="4000" y="56470"/>
                    <a:pt x="0" y="54705"/>
                    <a:pt x="2000" y="58235"/>
                  </a:cubicBezTo>
                  <a:cubicBezTo>
                    <a:pt x="4000" y="60000"/>
                    <a:pt x="6000" y="61764"/>
                    <a:pt x="8000" y="63529"/>
                  </a:cubicBezTo>
                  <a:cubicBezTo>
                    <a:pt x="10000" y="67058"/>
                    <a:pt x="8000" y="70588"/>
                    <a:pt x="6000" y="72352"/>
                  </a:cubicBezTo>
                  <a:cubicBezTo>
                    <a:pt x="6000" y="77647"/>
                    <a:pt x="12000" y="79411"/>
                    <a:pt x="12000" y="84705"/>
                  </a:cubicBezTo>
                  <a:cubicBezTo>
                    <a:pt x="14000" y="90000"/>
                    <a:pt x="8000" y="97058"/>
                    <a:pt x="6000" y="102352"/>
                  </a:cubicBezTo>
                  <a:cubicBezTo>
                    <a:pt x="8000" y="102352"/>
                    <a:pt x="8000" y="100588"/>
                    <a:pt x="10000" y="10058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7" name="Google Shape;1067;g90e2d1f501_0_5781"/>
            <p:cNvSpPr/>
            <p:nvPr/>
          </p:nvSpPr>
          <p:spPr>
            <a:xfrm>
              <a:off x="10900828" y="8258982"/>
              <a:ext cx="270600" cy="2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103" y="114782"/>
                  </a:moveTo>
                  <a:cubicBezTo>
                    <a:pt x="37241" y="114782"/>
                    <a:pt x="37241" y="109565"/>
                    <a:pt x="41379" y="109565"/>
                  </a:cubicBezTo>
                  <a:cubicBezTo>
                    <a:pt x="49655" y="109565"/>
                    <a:pt x="53793" y="109565"/>
                    <a:pt x="62068" y="109565"/>
                  </a:cubicBezTo>
                  <a:cubicBezTo>
                    <a:pt x="70344" y="109565"/>
                    <a:pt x="82758" y="104347"/>
                    <a:pt x="95172" y="109565"/>
                  </a:cubicBezTo>
                  <a:cubicBezTo>
                    <a:pt x="99310" y="114782"/>
                    <a:pt x="103448" y="120000"/>
                    <a:pt x="111724" y="114782"/>
                  </a:cubicBezTo>
                  <a:cubicBezTo>
                    <a:pt x="120000" y="114782"/>
                    <a:pt x="120000" y="109565"/>
                    <a:pt x="120000" y="99130"/>
                  </a:cubicBezTo>
                  <a:cubicBezTo>
                    <a:pt x="120000" y="88695"/>
                    <a:pt x="103448" y="83478"/>
                    <a:pt x="103448" y="73043"/>
                  </a:cubicBezTo>
                  <a:cubicBezTo>
                    <a:pt x="103448" y="73043"/>
                    <a:pt x="103448" y="52173"/>
                    <a:pt x="103448" y="52173"/>
                  </a:cubicBezTo>
                  <a:cubicBezTo>
                    <a:pt x="99310" y="52173"/>
                    <a:pt x="82758" y="26086"/>
                    <a:pt x="78620" y="20869"/>
                  </a:cubicBezTo>
                  <a:cubicBezTo>
                    <a:pt x="66206" y="5217"/>
                    <a:pt x="53793" y="0"/>
                    <a:pt x="37241" y="5217"/>
                  </a:cubicBezTo>
                  <a:cubicBezTo>
                    <a:pt x="33103" y="5217"/>
                    <a:pt x="20689" y="0"/>
                    <a:pt x="20689" y="5217"/>
                  </a:cubicBezTo>
                  <a:cubicBezTo>
                    <a:pt x="16551" y="10434"/>
                    <a:pt x="8275" y="20869"/>
                    <a:pt x="8275" y="31304"/>
                  </a:cubicBezTo>
                  <a:cubicBezTo>
                    <a:pt x="12413" y="41739"/>
                    <a:pt x="12413" y="46956"/>
                    <a:pt x="4137" y="52173"/>
                  </a:cubicBezTo>
                  <a:cubicBezTo>
                    <a:pt x="0" y="52173"/>
                    <a:pt x="12413" y="62608"/>
                    <a:pt x="8275" y="62608"/>
                  </a:cubicBezTo>
                  <a:cubicBezTo>
                    <a:pt x="16551" y="67826"/>
                    <a:pt x="8275" y="67826"/>
                    <a:pt x="8275" y="73043"/>
                  </a:cubicBezTo>
                  <a:cubicBezTo>
                    <a:pt x="8275" y="73043"/>
                    <a:pt x="12413" y="78260"/>
                    <a:pt x="16551" y="78260"/>
                  </a:cubicBezTo>
                  <a:cubicBezTo>
                    <a:pt x="16551" y="83478"/>
                    <a:pt x="33103" y="78260"/>
                    <a:pt x="37241" y="78260"/>
                  </a:cubicBezTo>
                  <a:cubicBezTo>
                    <a:pt x="41379" y="78260"/>
                    <a:pt x="41379" y="73043"/>
                    <a:pt x="41379" y="73043"/>
                  </a:cubicBezTo>
                  <a:cubicBezTo>
                    <a:pt x="45517" y="73043"/>
                    <a:pt x="70344" y="88695"/>
                    <a:pt x="70344" y="83478"/>
                  </a:cubicBezTo>
                  <a:cubicBezTo>
                    <a:pt x="66206" y="93913"/>
                    <a:pt x="49655" y="88695"/>
                    <a:pt x="45517" y="88695"/>
                  </a:cubicBezTo>
                  <a:cubicBezTo>
                    <a:pt x="37241" y="83478"/>
                    <a:pt x="33103" y="93913"/>
                    <a:pt x="24827" y="93913"/>
                  </a:cubicBezTo>
                  <a:cubicBezTo>
                    <a:pt x="12413" y="93913"/>
                    <a:pt x="4137" y="93913"/>
                    <a:pt x="12413" y="109565"/>
                  </a:cubicBezTo>
                  <a:cubicBezTo>
                    <a:pt x="12413" y="114782"/>
                    <a:pt x="16551" y="109565"/>
                    <a:pt x="20689" y="109565"/>
                  </a:cubicBezTo>
                  <a:cubicBezTo>
                    <a:pt x="24827" y="109565"/>
                    <a:pt x="28965" y="114782"/>
                    <a:pt x="33103" y="11478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8" name="Google Shape;1068;g90e2d1f501_0_5781"/>
            <p:cNvSpPr/>
            <p:nvPr/>
          </p:nvSpPr>
          <p:spPr>
            <a:xfrm>
              <a:off x="11136499" y="7838489"/>
              <a:ext cx="783300" cy="72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571" y="1538"/>
                  </a:moveTo>
                  <a:cubicBezTo>
                    <a:pt x="41428" y="24615"/>
                    <a:pt x="44285" y="47692"/>
                    <a:pt x="47142" y="69230"/>
                  </a:cubicBezTo>
                  <a:cubicBezTo>
                    <a:pt x="47142" y="72307"/>
                    <a:pt x="50000" y="76923"/>
                    <a:pt x="45714" y="76923"/>
                  </a:cubicBezTo>
                  <a:cubicBezTo>
                    <a:pt x="40000" y="76923"/>
                    <a:pt x="32857" y="76923"/>
                    <a:pt x="27142" y="76923"/>
                  </a:cubicBezTo>
                  <a:cubicBezTo>
                    <a:pt x="24285" y="76923"/>
                    <a:pt x="22857" y="76923"/>
                    <a:pt x="21428" y="76923"/>
                  </a:cubicBezTo>
                  <a:cubicBezTo>
                    <a:pt x="20000" y="76923"/>
                    <a:pt x="18571" y="78461"/>
                    <a:pt x="17142" y="78461"/>
                  </a:cubicBezTo>
                  <a:cubicBezTo>
                    <a:pt x="15714" y="80000"/>
                    <a:pt x="14285" y="78461"/>
                    <a:pt x="11428" y="78461"/>
                  </a:cubicBezTo>
                  <a:cubicBezTo>
                    <a:pt x="10000" y="78461"/>
                    <a:pt x="10000" y="81538"/>
                    <a:pt x="8571" y="80000"/>
                  </a:cubicBezTo>
                  <a:cubicBezTo>
                    <a:pt x="7142" y="80000"/>
                    <a:pt x="5714" y="76923"/>
                    <a:pt x="4285" y="76923"/>
                  </a:cubicBezTo>
                  <a:cubicBezTo>
                    <a:pt x="2857" y="76923"/>
                    <a:pt x="2857" y="86153"/>
                    <a:pt x="0" y="84615"/>
                  </a:cubicBezTo>
                  <a:cubicBezTo>
                    <a:pt x="0" y="86153"/>
                    <a:pt x="0" y="89230"/>
                    <a:pt x="0" y="90769"/>
                  </a:cubicBezTo>
                  <a:cubicBezTo>
                    <a:pt x="0" y="93846"/>
                    <a:pt x="2857" y="93846"/>
                    <a:pt x="4285" y="96923"/>
                  </a:cubicBezTo>
                  <a:cubicBezTo>
                    <a:pt x="5714" y="98461"/>
                    <a:pt x="4285" y="101538"/>
                    <a:pt x="5714" y="103076"/>
                  </a:cubicBezTo>
                  <a:cubicBezTo>
                    <a:pt x="7142" y="106153"/>
                    <a:pt x="8571" y="103076"/>
                    <a:pt x="10000" y="104615"/>
                  </a:cubicBezTo>
                  <a:cubicBezTo>
                    <a:pt x="10000" y="106153"/>
                    <a:pt x="14285" y="104615"/>
                    <a:pt x="15714" y="104615"/>
                  </a:cubicBezTo>
                  <a:cubicBezTo>
                    <a:pt x="17142" y="104615"/>
                    <a:pt x="20000" y="101538"/>
                    <a:pt x="21428" y="101538"/>
                  </a:cubicBezTo>
                  <a:cubicBezTo>
                    <a:pt x="24285" y="104615"/>
                    <a:pt x="25714" y="112307"/>
                    <a:pt x="28571" y="115384"/>
                  </a:cubicBezTo>
                  <a:cubicBezTo>
                    <a:pt x="28571" y="115384"/>
                    <a:pt x="27142" y="118461"/>
                    <a:pt x="28571" y="118461"/>
                  </a:cubicBezTo>
                  <a:cubicBezTo>
                    <a:pt x="30000" y="120000"/>
                    <a:pt x="31428" y="116923"/>
                    <a:pt x="32857" y="118461"/>
                  </a:cubicBezTo>
                  <a:cubicBezTo>
                    <a:pt x="34285" y="120000"/>
                    <a:pt x="37142" y="120000"/>
                    <a:pt x="38571" y="118461"/>
                  </a:cubicBezTo>
                  <a:cubicBezTo>
                    <a:pt x="41428" y="115384"/>
                    <a:pt x="41428" y="118461"/>
                    <a:pt x="42857" y="118461"/>
                  </a:cubicBezTo>
                  <a:cubicBezTo>
                    <a:pt x="47142" y="118461"/>
                    <a:pt x="50000" y="112307"/>
                    <a:pt x="50000" y="109230"/>
                  </a:cubicBezTo>
                  <a:cubicBezTo>
                    <a:pt x="50000" y="107692"/>
                    <a:pt x="47142" y="107692"/>
                    <a:pt x="50000" y="106153"/>
                  </a:cubicBezTo>
                  <a:cubicBezTo>
                    <a:pt x="51428" y="104615"/>
                    <a:pt x="54285" y="106153"/>
                    <a:pt x="55714" y="103076"/>
                  </a:cubicBezTo>
                  <a:cubicBezTo>
                    <a:pt x="55714" y="101538"/>
                    <a:pt x="57142" y="98461"/>
                    <a:pt x="57142" y="96923"/>
                  </a:cubicBezTo>
                  <a:cubicBezTo>
                    <a:pt x="58571" y="93846"/>
                    <a:pt x="58571" y="92307"/>
                    <a:pt x="60000" y="95384"/>
                  </a:cubicBezTo>
                  <a:cubicBezTo>
                    <a:pt x="64285" y="98461"/>
                    <a:pt x="67142" y="86153"/>
                    <a:pt x="70000" y="87692"/>
                  </a:cubicBezTo>
                  <a:cubicBezTo>
                    <a:pt x="71428" y="87692"/>
                    <a:pt x="71428" y="87692"/>
                    <a:pt x="72857" y="87692"/>
                  </a:cubicBezTo>
                  <a:cubicBezTo>
                    <a:pt x="72857" y="87692"/>
                    <a:pt x="74285" y="86153"/>
                    <a:pt x="74285" y="86153"/>
                  </a:cubicBezTo>
                  <a:cubicBezTo>
                    <a:pt x="75714" y="84615"/>
                    <a:pt x="77142" y="84615"/>
                    <a:pt x="78571" y="83076"/>
                  </a:cubicBezTo>
                  <a:cubicBezTo>
                    <a:pt x="82857" y="78461"/>
                    <a:pt x="87142" y="83076"/>
                    <a:pt x="92857" y="81538"/>
                  </a:cubicBezTo>
                  <a:cubicBezTo>
                    <a:pt x="95714" y="81538"/>
                    <a:pt x="97142" y="80000"/>
                    <a:pt x="100000" y="80000"/>
                  </a:cubicBezTo>
                  <a:cubicBezTo>
                    <a:pt x="104285" y="80000"/>
                    <a:pt x="108571" y="80000"/>
                    <a:pt x="111428" y="78461"/>
                  </a:cubicBezTo>
                  <a:cubicBezTo>
                    <a:pt x="120000" y="75384"/>
                    <a:pt x="117142" y="55384"/>
                    <a:pt x="117142" y="47692"/>
                  </a:cubicBezTo>
                  <a:cubicBezTo>
                    <a:pt x="115714" y="49230"/>
                    <a:pt x="111428" y="52307"/>
                    <a:pt x="110000" y="49230"/>
                  </a:cubicBezTo>
                  <a:cubicBezTo>
                    <a:pt x="108571" y="47692"/>
                    <a:pt x="111428" y="44615"/>
                    <a:pt x="110000" y="43076"/>
                  </a:cubicBezTo>
                  <a:cubicBezTo>
                    <a:pt x="108571" y="40000"/>
                    <a:pt x="102857" y="41538"/>
                    <a:pt x="100000" y="40000"/>
                  </a:cubicBezTo>
                  <a:cubicBezTo>
                    <a:pt x="97142" y="40000"/>
                    <a:pt x="95714" y="35384"/>
                    <a:pt x="94285" y="33846"/>
                  </a:cubicBezTo>
                  <a:cubicBezTo>
                    <a:pt x="94285" y="32307"/>
                    <a:pt x="92857" y="30769"/>
                    <a:pt x="90000" y="30769"/>
                  </a:cubicBezTo>
                  <a:cubicBezTo>
                    <a:pt x="87142" y="27692"/>
                    <a:pt x="82857" y="24615"/>
                    <a:pt x="80000" y="21538"/>
                  </a:cubicBezTo>
                  <a:cubicBezTo>
                    <a:pt x="71428" y="16923"/>
                    <a:pt x="62857" y="10769"/>
                    <a:pt x="55714" y="4615"/>
                  </a:cubicBezTo>
                  <a:cubicBezTo>
                    <a:pt x="54285" y="4615"/>
                    <a:pt x="51428" y="1538"/>
                    <a:pt x="50000" y="1538"/>
                  </a:cubicBezTo>
                  <a:cubicBezTo>
                    <a:pt x="47142" y="0"/>
                    <a:pt x="42857" y="1538"/>
                    <a:pt x="38571" y="153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9" name="Google Shape;1069;g90e2d1f501_0_5781"/>
            <p:cNvSpPr/>
            <p:nvPr/>
          </p:nvSpPr>
          <p:spPr>
            <a:xfrm>
              <a:off x="12814845" y="7500821"/>
              <a:ext cx="516000" cy="50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20000"/>
                  </a:moveTo>
                  <a:cubicBezTo>
                    <a:pt x="100363" y="120000"/>
                    <a:pt x="100363" y="113333"/>
                    <a:pt x="104727" y="113333"/>
                  </a:cubicBezTo>
                  <a:cubicBezTo>
                    <a:pt x="111272" y="113333"/>
                    <a:pt x="106909" y="108888"/>
                    <a:pt x="111272" y="106666"/>
                  </a:cubicBezTo>
                  <a:cubicBezTo>
                    <a:pt x="117818" y="104444"/>
                    <a:pt x="117818" y="104444"/>
                    <a:pt x="117818" y="97777"/>
                  </a:cubicBezTo>
                  <a:cubicBezTo>
                    <a:pt x="115636" y="93333"/>
                    <a:pt x="115636" y="93333"/>
                    <a:pt x="120000" y="93333"/>
                  </a:cubicBezTo>
                  <a:cubicBezTo>
                    <a:pt x="117818" y="93333"/>
                    <a:pt x="111272" y="82222"/>
                    <a:pt x="109090" y="80000"/>
                  </a:cubicBezTo>
                  <a:cubicBezTo>
                    <a:pt x="106909" y="71111"/>
                    <a:pt x="102545" y="62222"/>
                    <a:pt x="98181" y="55555"/>
                  </a:cubicBezTo>
                  <a:cubicBezTo>
                    <a:pt x="93818" y="48888"/>
                    <a:pt x="91636" y="40000"/>
                    <a:pt x="87272" y="35555"/>
                  </a:cubicBezTo>
                  <a:cubicBezTo>
                    <a:pt x="85090" y="33333"/>
                    <a:pt x="80727" y="20000"/>
                    <a:pt x="82909" y="17777"/>
                  </a:cubicBezTo>
                  <a:cubicBezTo>
                    <a:pt x="82909" y="17777"/>
                    <a:pt x="100363" y="48888"/>
                    <a:pt x="102545" y="48888"/>
                  </a:cubicBezTo>
                  <a:cubicBezTo>
                    <a:pt x="104727" y="48888"/>
                    <a:pt x="106909" y="42222"/>
                    <a:pt x="106909" y="42222"/>
                  </a:cubicBezTo>
                  <a:cubicBezTo>
                    <a:pt x="106909" y="37777"/>
                    <a:pt x="106909" y="33333"/>
                    <a:pt x="104727" y="31111"/>
                  </a:cubicBezTo>
                  <a:cubicBezTo>
                    <a:pt x="104727" y="22222"/>
                    <a:pt x="102545" y="13333"/>
                    <a:pt x="102545" y="4444"/>
                  </a:cubicBezTo>
                  <a:cubicBezTo>
                    <a:pt x="98181" y="8888"/>
                    <a:pt x="87272" y="8888"/>
                    <a:pt x="82909" y="4444"/>
                  </a:cubicBezTo>
                  <a:cubicBezTo>
                    <a:pt x="74181" y="0"/>
                    <a:pt x="63272" y="2222"/>
                    <a:pt x="54545" y="6666"/>
                  </a:cubicBezTo>
                  <a:cubicBezTo>
                    <a:pt x="48000" y="11111"/>
                    <a:pt x="41454" y="8888"/>
                    <a:pt x="34909" y="6666"/>
                  </a:cubicBezTo>
                  <a:cubicBezTo>
                    <a:pt x="26181" y="4444"/>
                    <a:pt x="17454" y="4444"/>
                    <a:pt x="8727" y="2222"/>
                  </a:cubicBezTo>
                  <a:cubicBezTo>
                    <a:pt x="8727" y="2222"/>
                    <a:pt x="6545" y="0"/>
                    <a:pt x="6545" y="0"/>
                  </a:cubicBezTo>
                  <a:cubicBezTo>
                    <a:pt x="4363" y="2222"/>
                    <a:pt x="4363" y="4444"/>
                    <a:pt x="2181" y="6666"/>
                  </a:cubicBezTo>
                  <a:cubicBezTo>
                    <a:pt x="0" y="8888"/>
                    <a:pt x="6545" y="11111"/>
                    <a:pt x="4363" y="15555"/>
                  </a:cubicBezTo>
                  <a:cubicBezTo>
                    <a:pt x="2181" y="17777"/>
                    <a:pt x="2181" y="20000"/>
                    <a:pt x="2181" y="24444"/>
                  </a:cubicBezTo>
                  <a:cubicBezTo>
                    <a:pt x="4363" y="24444"/>
                    <a:pt x="4363" y="26666"/>
                    <a:pt x="4363" y="28888"/>
                  </a:cubicBezTo>
                  <a:cubicBezTo>
                    <a:pt x="4363" y="37777"/>
                    <a:pt x="4363" y="46666"/>
                    <a:pt x="4363" y="55555"/>
                  </a:cubicBezTo>
                  <a:cubicBezTo>
                    <a:pt x="4363" y="62222"/>
                    <a:pt x="4363" y="115555"/>
                    <a:pt x="4363" y="115555"/>
                  </a:cubicBezTo>
                  <a:cubicBezTo>
                    <a:pt x="28363" y="115555"/>
                    <a:pt x="50181" y="115555"/>
                    <a:pt x="74181" y="115555"/>
                  </a:cubicBezTo>
                  <a:cubicBezTo>
                    <a:pt x="78545" y="115555"/>
                    <a:pt x="82909" y="115555"/>
                    <a:pt x="87272" y="115555"/>
                  </a:cubicBezTo>
                  <a:cubicBezTo>
                    <a:pt x="91636" y="115555"/>
                    <a:pt x="93818" y="120000"/>
                    <a:pt x="9818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0" name="Google Shape;1070;g90e2d1f501_0_5781"/>
            <p:cNvSpPr/>
            <p:nvPr/>
          </p:nvSpPr>
          <p:spPr>
            <a:xfrm>
              <a:off x="12050510" y="7210939"/>
              <a:ext cx="187800" cy="36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04615"/>
                  </a:moveTo>
                  <a:cubicBezTo>
                    <a:pt x="72000" y="98461"/>
                    <a:pt x="96000" y="92307"/>
                    <a:pt x="102000" y="92307"/>
                  </a:cubicBezTo>
                  <a:cubicBezTo>
                    <a:pt x="114000" y="89230"/>
                    <a:pt x="120000" y="86153"/>
                    <a:pt x="120000" y="83076"/>
                  </a:cubicBezTo>
                  <a:cubicBezTo>
                    <a:pt x="120000" y="80000"/>
                    <a:pt x="120000" y="76923"/>
                    <a:pt x="120000" y="73846"/>
                  </a:cubicBezTo>
                  <a:cubicBezTo>
                    <a:pt x="120000" y="70769"/>
                    <a:pt x="114000" y="70769"/>
                    <a:pt x="114000" y="70769"/>
                  </a:cubicBezTo>
                  <a:cubicBezTo>
                    <a:pt x="108000" y="67692"/>
                    <a:pt x="108000" y="64615"/>
                    <a:pt x="102000" y="61538"/>
                  </a:cubicBezTo>
                  <a:cubicBezTo>
                    <a:pt x="96000" y="61538"/>
                    <a:pt x="90000" y="64615"/>
                    <a:pt x="84000" y="61538"/>
                  </a:cubicBezTo>
                  <a:cubicBezTo>
                    <a:pt x="66000" y="55384"/>
                    <a:pt x="84000" y="52307"/>
                    <a:pt x="96000" y="49230"/>
                  </a:cubicBezTo>
                  <a:cubicBezTo>
                    <a:pt x="108000" y="46153"/>
                    <a:pt x="114000" y="36923"/>
                    <a:pt x="102000" y="30769"/>
                  </a:cubicBezTo>
                  <a:cubicBezTo>
                    <a:pt x="102000" y="27692"/>
                    <a:pt x="84000" y="21538"/>
                    <a:pt x="90000" y="18461"/>
                  </a:cubicBezTo>
                  <a:cubicBezTo>
                    <a:pt x="96000" y="15384"/>
                    <a:pt x="102000" y="15384"/>
                    <a:pt x="108000" y="12307"/>
                  </a:cubicBezTo>
                  <a:cubicBezTo>
                    <a:pt x="108000" y="12307"/>
                    <a:pt x="108000" y="3076"/>
                    <a:pt x="108000" y="3076"/>
                  </a:cubicBezTo>
                  <a:cubicBezTo>
                    <a:pt x="102000" y="3076"/>
                    <a:pt x="96000" y="12307"/>
                    <a:pt x="90000" y="9230"/>
                  </a:cubicBezTo>
                  <a:cubicBezTo>
                    <a:pt x="90000" y="9230"/>
                    <a:pt x="84000" y="6153"/>
                    <a:pt x="84000" y="6153"/>
                  </a:cubicBezTo>
                  <a:cubicBezTo>
                    <a:pt x="78000" y="3076"/>
                    <a:pt x="72000" y="0"/>
                    <a:pt x="66000" y="0"/>
                  </a:cubicBezTo>
                  <a:cubicBezTo>
                    <a:pt x="54000" y="3076"/>
                    <a:pt x="36000" y="6153"/>
                    <a:pt x="30000" y="12307"/>
                  </a:cubicBezTo>
                  <a:cubicBezTo>
                    <a:pt x="18000" y="24615"/>
                    <a:pt x="30000" y="43076"/>
                    <a:pt x="12000" y="52307"/>
                  </a:cubicBezTo>
                  <a:cubicBezTo>
                    <a:pt x="0" y="58461"/>
                    <a:pt x="0" y="58461"/>
                    <a:pt x="6000" y="64615"/>
                  </a:cubicBezTo>
                  <a:cubicBezTo>
                    <a:pt x="6000" y="70769"/>
                    <a:pt x="24000" y="73846"/>
                    <a:pt x="24000" y="80000"/>
                  </a:cubicBezTo>
                  <a:cubicBezTo>
                    <a:pt x="30000" y="86153"/>
                    <a:pt x="48000" y="89230"/>
                    <a:pt x="48000" y="92307"/>
                  </a:cubicBezTo>
                  <a:cubicBezTo>
                    <a:pt x="54000" y="101538"/>
                    <a:pt x="60000" y="113846"/>
                    <a:pt x="60000" y="120000"/>
                  </a:cubicBezTo>
                  <a:cubicBezTo>
                    <a:pt x="72000" y="120000"/>
                    <a:pt x="96000" y="113846"/>
                    <a:pt x="84000" y="104615"/>
                  </a:cubicBezTo>
                  <a:cubicBezTo>
                    <a:pt x="78000" y="101538"/>
                    <a:pt x="90000" y="107692"/>
                    <a:pt x="84000" y="10461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1" name="Google Shape;1071;g90e2d1f501_0_5781"/>
            <p:cNvSpPr/>
            <p:nvPr/>
          </p:nvSpPr>
          <p:spPr>
            <a:xfrm>
              <a:off x="12133317" y="7424368"/>
              <a:ext cx="710100" cy="68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157" y="90410"/>
                  </a:moveTo>
                  <a:cubicBezTo>
                    <a:pt x="33157" y="92054"/>
                    <a:pt x="37894" y="95342"/>
                    <a:pt x="39473" y="93698"/>
                  </a:cubicBezTo>
                  <a:cubicBezTo>
                    <a:pt x="41052" y="92054"/>
                    <a:pt x="42631" y="92054"/>
                    <a:pt x="44210" y="90410"/>
                  </a:cubicBezTo>
                  <a:cubicBezTo>
                    <a:pt x="45789" y="90410"/>
                    <a:pt x="50526" y="87123"/>
                    <a:pt x="52105" y="87123"/>
                  </a:cubicBezTo>
                  <a:cubicBezTo>
                    <a:pt x="58421" y="90410"/>
                    <a:pt x="63157" y="93698"/>
                    <a:pt x="69473" y="96986"/>
                  </a:cubicBezTo>
                  <a:cubicBezTo>
                    <a:pt x="83684" y="105205"/>
                    <a:pt x="96315" y="113424"/>
                    <a:pt x="110526" y="119999"/>
                  </a:cubicBezTo>
                  <a:cubicBezTo>
                    <a:pt x="110526" y="116712"/>
                    <a:pt x="108947" y="116712"/>
                    <a:pt x="112105" y="116712"/>
                  </a:cubicBezTo>
                  <a:cubicBezTo>
                    <a:pt x="112105" y="116712"/>
                    <a:pt x="118421" y="116712"/>
                    <a:pt x="118421" y="116712"/>
                  </a:cubicBezTo>
                  <a:cubicBezTo>
                    <a:pt x="118421" y="113424"/>
                    <a:pt x="118421" y="111780"/>
                    <a:pt x="118421" y="108493"/>
                  </a:cubicBezTo>
                  <a:cubicBezTo>
                    <a:pt x="118421" y="96986"/>
                    <a:pt x="118421" y="85479"/>
                    <a:pt x="118421" y="72328"/>
                  </a:cubicBezTo>
                  <a:cubicBezTo>
                    <a:pt x="118421" y="60821"/>
                    <a:pt x="118421" y="49315"/>
                    <a:pt x="118421" y="39452"/>
                  </a:cubicBezTo>
                  <a:cubicBezTo>
                    <a:pt x="118421" y="36164"/>
                    <a:pt x="118421" y="34520"/>
                    <a:pt x="118421" y="32876"/>
                  </a:cubicBezTo>
                  <a:cubicBezTo>
                    <a:pt x="116842" y="31232"/>
                    <a:pt x="116842" y="29589"/>
                    <a:pt x="116842" y="27945"/>
                  </a:cubicBezTo>
                  <a:cubicBezTo>
                    <a:pt x="116842" y="26301"/>
                    <a:pt x="120000" y="24657"/>
                    <a:pt x="120000" y="23013"/>
                  </a:cubicBezTo>
                  <a:cubicBezTo>
                    <a:pt x="120000" y="21369"/>
                    <a:pt x="116842" y="19726"/>
                    <a:pt x="116842" y="18082"/>
                  </a:cubicBezTo>
                  <a:cubicBezTo>
                    <a:pt x="116842" y="16438"/>
                    <a:pt x="118421" y="14794"/>
                    <a:pt x="120000" y="13150"/>
                  </a:cubicBezTo>
                  <a:cubicBezTo>
                    <a:pt x="115263" y="9863"/>
                    <a:pt x="110526" y="11506"/>
                    <a:pt x="105789" y="8219"/>
                  </a:cubicBezTo>
                  <a:cubicBezTo>
                    <a:pt x="102631" y="6575"/>
                    <a:pt x="101052" y="3287"/>
                    <a:pt x="96315" y="3287"/>
                  </a:cubicBezTo>
                  <a:cubicBezTo>
                    <a:pt x="90000" y="3287"/>
                    <a:pt x="83684" y="4931"/>
                    <a:pt x="80526" y="9863"/>
                  </a:cubicBezTo>
                  <a:cubicBezTo>
                    <a:pt x="78947" y="11506"/>
                    <a:pt x="78947" y="13150"/>
                    <a:pt x="80526" y="14794"/>
                  </a:cubicBezTo>
                  <a:cubicBezTo>
                    <a:pt x="82105" y="18082"/>
                    <a:pt x="80526" y="19726"/>
                    <a:pt x="78947" y="23013"/>
                  </a:cubicBezTo>
                  <a:cubicBezTo>
                    <a:pt x="75789" y="27945"/>
                    <a:pt x="69473" y="24657"/>
                    <a:pt x="64736" y="21369"/>
                  </a:cubicBezTo>
                  <a:cubicBezTo>
                    <a:pt x="61578" y="21369"/>
                    <a:pt x="60000" y="19726"/>
                    <a:pt x="56842" y="19726"/>
                  </a:cubicBezTo>
                  <a:cubicBezTo>
                    <a:pt x="53684" y="18082"/>
                    <a:pt x="50526" y="19726"/>
                    <a:pt x="48947" y="16438"/>
                  </a:cubicBezTo>
                  <a:cubicBezTo>
                    <a:pt x="47368" y="14794"/>
                    <a:pt x="47368" y="11506"/>
                    <a:pt x="45789" y="9863"/>
                  </a:cubicBezTo>
                  <a:cubicBezTo>
                    <a:pt x="44210" y="6575"/>
                    <a:pt x="39473" y="6575"/>
                    <a:pt x="36315" y="4931"/>
                  </a:cubicBezTo>
                  <a:cubicBezTo>
                    <a:pt x="33157" y="3287"/>
                    <a:pt x="30000" y="3287"/>
                    <a:pt x="26842" y="3287"/>
                  </a:cubicBezTo>
                  <a:cubicBezTo>
                    <a:pt x="23684" y="3287"/>
                    <a:pt x="22105" y="1643"/>
                    <a:pt x="17368" y="0"/>
                  </a:cubicBezTo>
                  <a:cubicBezTo>
                    <a:pt x="17368" y="1643"/>
                    <a:pt x="17368" y="3287"/>
                    <a:pt x="17368" y="6575"/>
                  </a:cubicBezTo>
                  <a:cubicBezTo>
                    <a:pt x="17368" y="8219"/>
                    <a:pt x="17368" y="6575"/>
                    <a:pt x="14210" y="9863"/>
                  </a:cubicBezTo>
                  <a:cubicBezTo>
                    <a:pt x="12631" y="11506"/>
                    <a:pt x="11052" y="11506"/>
                    <a:pt x="7894" y="13150"/>
                  </a:cubicBezTo>
                  <a:cubicBezTo>
                    <a:pt x="4736" y="16438"/>
                    <a:pt x="9473" y="19726"/>
                    <a:pt x="7894" y="23013"/>
                  </a:cubicBezTo>
                  <a:cubicBezTo>
                    <a:pt x="6315" y="26301"/>
                    <a:pt x="1578" y="26301"/>
                    <a:pt x="1578" y="27945"/>
                  </a:cubicBezTo>
                  <a:cubicBezTo>
                    <a:pt x="1578" y="31232"/>
                    <a:pt x="3157" y="32876"/>
                    <a:pt x="4736" y="34520"/>
                  </a:cubicBezTo>
                  <a:cubicBezTo>
                    <a:pt x="4736" y="37808"/>
                    <a:pt x="4736" y="41095"/>
                    <a:pt x="4736" y="42739"/>
                  </a:cubicBezTo>
                  <a:cubicBezTo>
                    <a:pt x="4736" y="46027"/>
                    <a:pt x="6315" y="47671"/>
                    <a:pt x="4736" y="50958"/>
                  </a:cubicBezTo>
                  <a:cubicBezTo>
                    <a:pt x="4736" y="52602"/>
                    <a:pt x="4736" y="54246"/>
                    <a:pt x="4736" y="55890"/>
                  </a:cubicBezTo>
                  <a:cubicBezTo>
                    <a:pt x="4736" y="57534"/>
                    <a:pt x="6315" y="59178"/>
                    <a:pt x="4736" y="60821"/>
                  </a:cubicBezTo>
                  <a:cubicBezTo>
                    <a:pt x="4736" y="62465"/>
                    <a:pt x="0" y="62465"/>
                    <a:pt x="1578" y="65753"/>
                  </a:cubicBezTo>
                  <a:cubicBezTo>
                    <a:pt x="4736" y="69041"/>
                    <a:pt x="6315" y="70684"/>
                    <a:pt x="6315" y="75616"/>
                  </a:cubicBezTo>
                  <a:cubicBezTo>
                    <a:pt x="6315" y="78904"/>
                    <a:pt x="9473" y="77260"/>
                    <a:pt x="11052" y="78904"/>
                  </a:cubicBezTo>
                  <a:cubicBezTo>
                    <a:pt x="14210" y="78904"/>
                    <a:pt x="15789" y="78904"/>
                    <a:pt x="17368" y="80547"/>
                  </a:cubicBezTo>
                  <a:cubicBezTo>
                    <a:pt x="18947" y="82191"/>
                    <a:pt x="20526" y="85479"/>
                    <a:pt x="22105" y="87123"/>
                  </a:cubicBezTo>
                  <a:cubicBezTo>
                    <a:pt x="25263" y="88767"/>
                    <a:pt x="30000" y="87123"/>
                    <a:pt x="33157" y="90410"/>
                  </a:cubicBezTo>
                  <a:cubicBezTo>
                    <a:pt x="34736" y="92054"/>
                    <a:pt x="31578" y="88767"/>
                    <a:pt x="33157" y="9041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2" name="Google Shape;1072;g90e2d1f501_0_5781"/>
            <p:cNvSpPr/>
            <p:nvPr/>
          </p:nvSpPr>
          <p:spPr>
            <a:xfrm>
              <a:off x="10910384" y="7714256"/>
              <a:ext cx="391800" cy="31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285" y="120000"/>
                  </a:moveTo>
                  <a:cubicBezTo>
                    <a:pt x="54285" y="109411"/>
                    <a:pt x="51428" y="91764"/>
                    <a:pt x="57142" y="88235"/>
                  </a:cubicBezTo>
                  <a:cubicBezTo>
                    <a:pt x="60000" y="84705"/>
                    <a:pt x="65714" y="81176"/>
                    <a:pt x="68571" y="77647"/>
                  </a:cubicBezTo>
                  <a:cubicBezTo>
                    <a:pt x="71428" y="77647"/>
                    <a:pt x="71428" y="70588"/>
                    <a:pt x="71428" y="70588"/>
                  </a:cubicBezTo>
                  <a:cubicBezTo>
                    <a:pt x="71428" y="56470"/>
                    <a:pt x="71428" y="45882"/>
                    <a:pt x="71428" y="31764"/>
                  </a:cubicBezTo>
                  <a:cubicBezTo>
                    <a:pt x="71428" y="31764"/>
                    <a:pt x="88571" y="31764"/>
                    <a:pt x="91428" y="31764"/>
                  </a:cubicBezTo>
                  <a:cubicBezTo>
                    <a:pt x="100000" y="31764"/>
                    <a:pt x="108571" y="31764"/>
                    <a:pt x="117142" y="31764"/>
                  </a:cubicBezTo>
                  <a:cubicBezTo>
                    <a:pt x="120000" y="31764"/>
                    <a:pt x="120000" y="10588"/>
                    <a:pt x="120000" y="7058"/>
                  </a:cubicBezTo>
                  <a:cubicBezTo>
                    <a:pt x="120000" y="0"/>
                    <a:pt x="120000" y="0"/>
                    <a:pt x="114285" y="0"/>
                  </a:cubicBezTo>
                  <a:cubicBezTo>
                    <a:pt x="94285" y="0"/>
                    <a:pt x="77142" y="0"/>
                    <a:pt x="57142" y="0"/>
                  </a:cubicBezTo>
                  <a:cubicBezTo>
                    <a:pt x="51428" y="7058"/>
                    <a:pt x="48571" y="14117"/>
                    <a:pt x="42857" y="21176"/>
                  </a:cubicBezTo>
                  <a:cubicBezTo>
                    <a:pt x="31428" y="31764"/>
                    <a:pt x="31428" y="42352"/>
                    <a:pt x="28571" y="60000"/>
                  </a:cubicBezTo>
                  <a:cubicBezTo>
                    <a:pt x="28571" y="60000"/>
                    <a:pt x="25714" y="63529"/>
                    <a:pt x="22857" y="63529"/>
                  </a:cubicBezTo>
                  <a:cubicBezTo>
                    <a:pt x="17142" y="70588"/>
                    <a:pt x="14285" y="77647"/>
                    <a:pt x="11428" y="88235"/>
                  </a:cubicBezTo>
                  <a:cubicBezTo>
                    <a:pt x="5714" y="98823"/>
                    <a:pt x="0" y="105882"/>
                    <a:pt x="0" y="120000"/>
                  </a:cubicBezTo>
                  <a:cubicBezTo>
                    <a:pt x="17142" y="120000"/>
                    <a:pt x="37142" y="120000"/>
                    <a:pt x="54285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3" name="Google Shape;1073;g90e2d1f501_0_5781"/>
            <p:cNvSpPr/>
            <p:nvPr/>
          </p:nvSpPr>
          <p:spPr>
            <a:xfrm>
              <a:off x="11098281" y="7265092"/>
              <a:ext cx="560400" cy="4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4000" y="120000"/>
                  </a:moveTo>
                  <a:cubicBezTo>
                    <a:pt x="44000" y="112500"/>
                    <a:pt x="42000" y="107500"/>
                    <a:pt x="46000" y="102500"/>
                  </a:cubicBezTo>
                  <a:cubicBezTo>
                    <a:pt x="50000" y="100000"/>
                    <a:pt x="56000" y="97500"/>
                    <a:pt x="58000" y="92500"/>
                  </a:cubicBezTo>
                  <a:cubicBezTo>
                    <a:pt x="60000" y="92500"/>
                    <a:pt x="64000" y="92500"/>
                    <a:pt x="66000" y="92500"/>
                  </a:cubicBezTo>
                  <a:cubicBezTo>
                    <a:pt x="68000" y="90000"/>
                    <a:pt x="72000" y="90000"/>
                    <a:pt x="76000" y="87500"/>
                  </a:cubicBezTo>
                  <a:cubicBezTo>
                    <a:pt x="78000" y="85000"/>
                    <a:pt x="78000" y="82500"/>
                    <a:pt x="80000" y="80000"/>
                  </a:cubicBezTo>
                  <a:cubicBezTo>
                    <a:pt x="82000" y="77500"/>
                    <a:pt x="88000" y="80000"/>
                    <a:pt x="90000" y="77500"/>
                  </a:cubicBezTo>
                  <a:cubicBezTo>
                    <a:pt x="92000" y="75000"/>
                    <a:pt x="92000" y="72500"/>
                    <a:pt x="92000" y="70000"/>
                  </a:cubicBezTo>
                  <a:cubicBezTo>
                    <a:pt x="92000" y="65000"/>
                    <a:pt x="98000" y="65000"/>
                    <a:pt x="100000" y="62500"/>
                  </a:cubicBezTo>
                  <a:cubicBezTo>
                    <a:pt x="102000" y="60000"/>
                    <a:pt x="102000" y="57500"/>
                    <a:pt x="106000" y="57500"/>
                  </a:cubicBezTo>
                  <a:cubicBezTo>
                    <a:pt x="108000" y="57500"/>
                    <a:pt x="114000" y="60000"/>
                    <a:pt x="116000" y="60000"/>
                  </a:cubicBezTo>
                  <a:cubicBezTo>
                    <a:pt x="120000" y="57500"/>
                    <a:pt x="112000" y="42500"/>
                    <a:pt x="112000" y="40000"/>
                  </a:cubicBezTo>
                  <a:cubicBezTo>
                    <a:pt x="112000" y="35000"/>
                    <a:pt x="112000" y="30000"/>
                    <a:pt x="112000" y="25000"/>
                  </a:cubicBezTo>
                  <a:cubicBezTo>
                    <a:pt x="110000" y="22500"/>
                    <a:pt x="110000" y="20000"/>
                    <a:pt x="110000" y="17500"/>
                  </a:cubicBezTo>
                  <a:cubicBezTo>
                    <a:pt x="106000" y="17500"/>
                    <a:pt x="104000" y="15000"/>
                    <a:pt x="102000" y="15000"/>
                  </a:cubicBezTo>
                  <a:cubicBezTo>
                    <a:pt x="100000" y="12500"/>
                    <a:pt x="96000" y="15000"/>
                    <a:pt x="94000" y="15000"/>
                  </a:cubicBezTo>
                  <a:cubicBezTo>
                    <a:pt x="92000" y="12500"/>
                    <a:pt x="88000" y="15000"/>
                    <a:pt x="84000" y="15000"/>
                  </a:cubicBezTo>
                  <a:cubicBezTo>
                    <a:pt x="80000" y="15000"/>
                    <a:pt x="72000" y="0"/>
                    <a:pt x="70000" y="10000"/>
                  </a:cubicBezTo>
                  <a:cubicBezTo>
                    <a:pt x="68000" y="17500"/>
                    <a:pt x="66000" y="25000"/>
                    <a:pt x="60000" y="32500"/>
                  </a:cubicBezTo>
                  <a:cubicBezTo>
                    <a:pt x="54000" y="40000"/>
                    <a:pt x="46000" y="40000"/>
                    <a:pt x="40000" y="47500"/>
                  </a:cubicBezTo>
                  <a:cubicBezTo>
                    <a:pt x="36000" y="52500"/>
                    <a:pt x="34000" y="60000"/>
                    <a:pt x="32000" y="67500"/>
                  </a:cubicBezTo>
                  <a:cubicBezTo>
                    <a:pt x="32000" y="72500"/>
                    <a:pt x="34000" y="80000"/>
                    <a:pt x="32000" y="87500"/>
                  </a:cubicBezTo>
                  <a:cubicBezTo>
                    <a:pt x="30000" y="90000"/>
                    <a:pt x="28000" y="95000"/>
                    <a:pt x="28000" y="97500"/>
                  </a:cubicBezTo>
                  <a:cubicBezTo>
                    <a:pt x="26000" y="102500"/>
                    <a:pt x="22000" y="102500"/>
                    <a:pt x="18000" y="105000"/>
                  </a:cubicBezTo>
                  <a:cubicBezTo>
                    <a:pt x="16000" y="107500"/>
                    <a:pt x="14000" y="110000"/>
                    <a:pt x="10000" y="112500"/>
                  </a:cubicBezTo>
                  <a:cubicBezTo>
                    <a:pt x="8000" y="115000"/>
                    <a:pt x="4000" y="115000"/>
                    <a:pt x="0" y="120000"/>
                  </a:cubicBezTo>
                  <a:lnTo>
                    <a:pt x="44000" y="12000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4" name="Google Shape;1074;g90e2d1f501_0_5781"/>
            <p:cNvSpPr/>
            <p:nvPr/>
          </p:nvSpPr>
          <p:spPr>
            <a:xfrm>
              <a:off x="11295735" y="7220495"/>
              <a:ext cx="968100" cy="92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384" y="26666"/>
                  </a:moveTo>
                  <a:cubicBezTo>
                    <a:pt x="41538" y="27878"/>
                    <a:pt x="46153" y="35151"/>
                    <a:pt x="41538" y="35151"/>
                  </a:cubicBezTo>
                  <a:cubicBezTo>
                    <a:pt x="40384" y="33939"/>
                    <a:pt x="36923" y="32727"/>
                    <a:pt x="35769" y="33939"/>
                  </a:cubicBezTo>
                  <a:cubicBezTo>
                    <a:pt x="34615" y="35151"/>
                    <a:pt x="34615" y="35151"/>
                    <a:pt x="33461" y="36363"/>
                  </a:cubicBezTo>
                  <a:cubicBezTo>
                    <a:pt x="32307" y="37575"/>
                    <a:pt x="31153" y="37575"/>
                    <a:pt x="30000" y="37575"/>
                  </a:cubicBezTo>
                  <a:cubicBezTo>
                    <a:pt x="27692" y="38787"/>
                    <a:pt x="28846" y="41212"/>
                    <a:pt x="27692" y="42424"/>
                  </a:cubicBezTo>
                  <a:cubicBezTo>
                    <a:pt x="27692" y="44848"/>
                    <a:pt x="24230" y="43636"/>
                    <a:pt x="23076" y="44848"/>
                  </a:cubicBezTo>
                  <a:cubicBezTo>
                    <a:pt x="20769" y="44848"/>
                    <a:pt x="20769" y="47272"/>
                    <a:pt x="19615" y="48484"/>
                  </a:cubicBezTo>
                  <a:cubicBezTo>
                    <a:pt x="17307" y="50909"/>
                    <a:pt x="15000" y="49696"/>
                    <a:pt x="12692" y="50909"/>
                  </a:cubicBezTo>
                  <a:cubicBezTo>
                    <a:pt x="11538" y="50909"/>
                    <a:pt x="10384" y="50909"/>
                    <a:pt x="9230" y="52121"/>
                  </a:cubicBezTo>
                  <a:cubicBezTo>
                    <a:pt x="8076" y="52121"/>
                    <a:pt x="5769" y="53333"/>
                    <a:pt x="4615" y="54545"/>
                  </a:cubicBezTo>
                  <a:cubicBezTo>
                    <a:pt x="0" y="56969"/>
                    <a:pt x="1153" y="58181"/>
                    <a:pt x="1153" y="63030"/>
                  </a:cubicBezTo>
                  <a:cubicBezTo>
                    <a:pt x="1153" y="66666"/>
                    <a:pt x="0" y="66666"/>
                    <a:pt x="2307" y="67878"/>
                  </a:cubicBezTo>
                  <a:cubicBezTo>
                    <a:pt x="3461" y="69090"/>
                    <a:pt x="5769" y="70303"/>
                    <a:pt x="6923" y="71515"/>
                  </a:cubicBezTo>
                  <a:cubicBezTo>
                    <a:pt x="18461" y="80000"/>
                    <a:pt x="30000" y="87272"/>
                    <a:pt x="42692" y="95757"/>
                  </a:cubicBezTo>
                  <a:cubicBezTo>
                    <a:pt x="46153" y="98181"/>
                    <a:pt x="50769" y="101818"/>
                    <a:pt x="55384" y="104242"/>
                  </a:cubicBezTo>
                  <a:cubicBezTo>
                    <a:pt x="55384" y="105454"/>
                    <a:pt x="56538" y="105454"/>
                    <a:pt x="56538" y="105454"/>
                  </a:cubicBezTo>
                  <a:cubicBezTo>
                    <a:pt x="60000" y="111515"/>
                    <a:pt x="62307" y="111515"/>
                    <a:pt x="66923" y="112727"/>
                  </a:cubicBezTo>
                  <a:cubicBezTo>
                    <a:pt x="70384" y="113939"/>
                    <a:pt x="66923" y="118787"/>
                    <a:pt x="70384" y="119999"/>
                  </a:cubicBezTo>
                  <a:cubicBezTo>
                    <a:pt x="71538" y="119999"/>
                    <a:pt x="75000" y="118787"/>
                    <a:pt x="77307" y="117575"/>
                  </a:cubicBezTo>
                  <a:cubicBezTo>
                    <a:pt x="78461" y="117575"/>
                    <a:pt x="81923" y="117575"/>
                    <a:pt x="83076" y="116363"/>
                  </a:cubicBezTo>
                  <a:cubicBezTo>
                    <a:pt x="87692" y="112727"/>
                    <a:pt x="92307" y="109090"/>
                    <a:pt x="98076" y="105454"/>
                  </a:cubicBezTo>
                  <a:cubicBezTo>
                    <a:pt x="103846" y="101818"/>
                    <a:pt x="109615" y="96969"/>
                    <a:pt x="115384" y="93333"/>
                  </a:cubicBezTo>
                  <a:cubicBezTo>
                    <a:pt x="116538" y="93333"/>
                    <a:pt x="117692" y="92121"/>
                    <a:pt x="120000" y="90909"/>
                  </a:cubicBezTo>
                  <a:cubicBezTo>
                    <a:pt x="117692" y="86060"/>
                    <a:pt x="116538" y="84848"/>
                    <a:pt x="111923" y="83636"/>
                  </a:cubicBezTo>
                  <a:cubicBezTo>
                    <a:pt x="110769" y="83636"/>
                    <a:pt x="108461" y="83636"/>
                    <a:pt x="108461" y="83636"/>
                  </a:cubicBezTo>
                  <a:cubicBezTo>
                    <a:pt x="108461" y="80000"/>
                    <a:pt x="108461" y="78787"/>
                    <a:pt x="106153" y="76363"/>
                  </a:cubicBezTo>
                  <a:cubicBezTo>
                    <a:pt x="105000" y="73939"/>
                    <a:pt x="105000" y="73939"/>
                    <a:pt x="106153" y="72727"/>
                  </a:cubicBezTo>
                  <a:cubicBezTo>
                    <a:pt x="108461" y="70303"/>
                    <a:pt x="107307" y="69090"/>
                    <a:pt x="107307" y="66666"/>
                  </a:cubicBezTo>
                  <a:cubicBezTo>
                    <a:pt x="107307" y="64242"/>
                    <a:pt x="108461" y="63030"/>
                    <a:pt x="107307" y="60606"/>
                  </a:cubicBezTo>
                  <a:cubicBezTo>
                    <a:pt x="107307" y="59393"/>
                    <a:pt x="107307" y="58181"/>
                    <a:pt x="107307" y="55757"/>
                  </a:cubicBezTo>
                  <a:cubicBezTo>
                    <a:pt x="107307" y="54545"/>
                    <a:pt x="107307" y="52121"/>
                    <a:pt x="106153" y="50909"/>
                  </a:cubicBezTo>
                  <a:cubicBezTo>
                    <a:pt x="105000" y="49696"/>
                    <a:pt x="105000" y="47272"/>
                    <a:pt x="105000" y="44848"/>
                  </a:cubicBezTo>
                  <a:cubicBezTo>
                    <a:pt x="105000" y="41212"/>
                    <a:pt x="103846" y="36363"/>
                    <a:pt x="100384" y="32727"/>
                  </a:cubicBezTo>
                  <a:cubicBezTo>
                    <a:pt x="98076" y="30303"/>
                    <a:pt x="95769" y="27878"/>
                    <a:pt x="94615" y="24242"/>
                  </a:cubicBezTo>
                  <a:cubicBezTo>
                    <a:pt x="92307" y="19393"/>
                    <a:pt x="96923" y="20606"/>
                    <a:pt x="98076" y="15757"/>
                  </a:cubicBezTo>
                  <a:cubicBezTo>
                    <a:pt x="98076" y="10909"/>
                    <a:pt x="98076" y="7272"/>
                    <a:pt x="99230" y="2424"/>
                  </a:cubicBezTo>
                  <a:cubicBezTo>
                    <a:pt x="98076" y="2424"/>
                    <a:pt x="98076" y="1212"/>
                    <a:pt x="96923" y="1212"/>
                  </a:cubicBezTo>
                  <a:cubicBezTo>
                    <a:pt x="94615" y="2424"/>
                    <a:pt x="94615" y="0"/>
                    <a:pt x="93461" y="0"/>
                  </a:cubicBezTo>
                  <a:cubicBezTo>
                    <a:pt x="92307" y="0"/>
                    <a:pt x="92307" y="1212"/>
                    <a:pt x="91153" y="1212"/>
                  </a:cubicBezTo>
                  <a:cubicBezTo>
                    <a:pt x="88846" y="1212"/>
                    <a:pt x="88846" y="0"/>
                    <a:pt x="86538" y="0"/>
                  </a:cubicBezTo>
                  <a:cubicBezTo>
                    <a:pt x="85384" y="1212"/>
                    <a:pt x="84230" y="1212"/>
                    <a:pt x="83076" y="2424"/>
                  </a:cubicBezTo>
                  <a:cubicBezTo>
                    <a:pt x="80769" y="3636"/>
                    <a:pt x="80769" y="2424"/>
                    <a:pt x="78461" y="1212"/>
                  </a:cubicBezTo>
                  <a:cubicBezTo>
                    <a:pt x="76153" y="1212"/>
                    <a:pt x="72692" y="1212"/>
                    <a:pt x="70384" y="2424"/>
                  </a:cubicBezTo>
                  <a:cubicBezTo>
                    <a:pt x="64615" y="3636"/>
                    <a:pt x="58846" y="3636"/>
                    <a:pt x="53076" y="6060"/>
                  </a:cubicBezTo>
                  <a:cubicBezTo>
                    <a:pt x="51923" y="7272"/>
                    <a:pt x="50769" y="8484"/>
                    <a:pt x="49615" y="8484"/>
                  </a:cubicBezTo>
                  <a:cubicBezTo>
                    <a:pt x="48461" y="9696"/>
                    <a:pt x="46153" y="9696"/>
                    <a:pt x="45000" y="9696"/>
                  </a:cubicBezTo>
                  <a:cubicBezTo>
                    <a:pt x="42692" y="10909"/>
                    <a:pt x="42692" y="14545"/>
                    <a:pt x="39230" y="14545"/>
                  </a:cubicBezTo>
                  <a:cubicBezTo>
                    <a:pt x="40384" y="18181"/>
                    <a:pt x="40384" y="21818"/>
                    <a:pt x="40384" y="26666"/>
                  </a:cubicBezTo>
                  <a:cubicBezTo>
                    <a:pt x="41538" y="27878"/>
                    <a:pt x="40384" y="24242"/>
                    <a:pt x="40384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5" name="Google Shape;1075;g90e2d1f501_0_5781"/>
            <p:cNvSpPr/>
            <p:nvPr/>
          </p:nvSpPr>
          <p:spPr>
            <a:xfrm>
              <a:off x="8295732" y="3719582"/>
              <a:ext cx="2850300" cy="212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590" y="19559"/>
                  </a:moveTo>
                  <a:cubicBezTo>
                    <a:pt x="12196" y="20088"/>
                    <a:pt x="10229" y="21145"/>
                    <a:pt x="10622" y="21674"/>
                  </a:cubicBezTo>
                  <a:cubicBezTo>
                    <a:pt x="11016" y="22202"/>
                    <a:pt x="11803" y="22202"/>
                    <a:pt x="12590" y="22731"/>
                  </a:cubicBezTo>
                  <a:cubicBezTo>
                    <a:pt x="13377" y="22731"/>
                    <a:pt x="14163" y="22731"/>
                    <a:pt x="15344" y="22731"/>
                  </a:cubicBezTo>
                  <a:cubicBezTo>
                    <a:pt x="15344" y="22731"/>
                    <a:pt x="17311" y="22202"/>
                    <a:pt x="17704" y="22202"/>
                  </a:cubicBezTo>
                  <a:cubicBezTo>
                    <a:pt x="17311" y="22202"/>
                    <a:pt x="16524" y="22731"/>
                    <a:pt x="16131" y="23259"/>
                  </a:cubicBezTo>
                  <a:cubicBezTo>
                    <a:pt x="15737" y="23788"/>
                    <a:pt x="15344" y="24317"/>
                    <a:pt x="15737" y="25374"/>
                  </a:cubicBezTo>
                  <a:cubicBezTo>
                    <a:pt x="16524" y="26431"/>
                    <a:pt x="14163" y="29074"/>
                    <a:pt x="12983" y="28546"/>
                  </a:cubicBezTo>
                  <a:cubicBezTo>
                    <a:pt x="12590" y="28017"/>
                    <a:pt x="11803" y="28546"/>
                    <a:pt x="11016" y="28546"/>
                  </a:cubicBezTo>
                  <a:cubicBezTo>
                    <a:pt x="10622" y="28017"/>
                    <a:pt x="9836" y="28546"/>
                    <a:pt x="9442" y="28546"/>
                  </a:cubicBezTo>
                  <a:cubicBezTo>
                    <a:pt x="9049" y="28546"/>
                    <a:pt x="8262" y="28546"/>
                    <a:pt x="7868" y="29603"/>
                  </a:cubicBezTo>
                  <a:cubicBezTo>
                    <a:pt x="7475" y="30132"/>
                    <a:pt x="7081" y="30132"/>
                    <a:pt x="6295" y="30132"/>
                  </a:cubicBezTo>
                  <a:cubicBezTo>
                    <a:pt x="5114" y="30660"/>
                    <a:pt x="3934" y="31189"/>
                    <a:pt x="2754" y="31189"/>
                  </a:cubicBezTo>
                  <a:cubicBezTo>
                    <a:pt x="2360" y="31189"/>
                    <a:pt x="1573" y="30660"/>
                    <a:pt x="1573" y="31189"/>
                  </a:cubicBezTo>
                  <a:cubicBezTo>
                    <a:pt x="1180" y="31718"/>
                    <a:pt x="0" y="31718"/>
                    <a:pt x="0" y="32775"/>
                  </a:cubicBezTo>
                  <a:cubicBezTo>
                    <a:pt x="0" y="33303"/>
                    <a:pt x="393" y="32775"/>
                    <a:pt x="393" y="33303"/>
                  </a:cubicBezTo>
                  <a:cubicBezTo>
                    <a:pt x="393" y="33303"/>
                    <a:pt x="0" y="33832"/>
                    <a:pt x="0" y="33832"/>
                  </a:cubicBezTo>
                  <a:cubicBezTo>
                    <a:pt x="0" y="34361"/>
                    <a:pt x="786" y="35418"/>
                    <a:pt x="1180" y="35947"/>
                  </a:cubicBezTo>
                  <a:cubicBezTo>
                    <a:pt x="1180" y="35947"/>
                    <a:pt x="1573" y="35418"/>
                    <a:pt x="1573" y="35418"/>
                  </a:cubicBezTo>
                  <a:cubicBezTo>
                    <a:pt x="1967" y="34889"/>
                    <a:pt x="2360" y="35418"/>
                    <a:pt x="2754" y="35947"/>
                  </a:cubicBezTo>
                  <a:cubicBezTo>
                    <a:pt x="3147" y="35947"/>
                    <a:pt x="5114" y="36475"/>
                    <a:pt x="5114" y="35418"/>
                  </a:cubicBezTo>
                  <a:cubicBezTo>
                    <a:pt x="5114" y="35947"/>
                    <a:pt x="4721" y="35947"/>
                    <a:pt x="5114" y="36475"/>
                  </a:cubicBezTo>
                  <a:cubicBezTo>
                    <a:pt x="5114" y="37004"/>
                    <a:pt x="5901" y="37533"/>
                    <a:pt x="6295" y="37533"/>
                  </a:cubicBezTo>
                  <a:cubicBezTo>
                    <a:pt x="6688" y="38061"/>
                    <a:pt x="7081" y="38061"/>
                    <a:pt x="7475" y="38061"/>
                  </a:cubicBezTo>
                  <a:cubicBezTo>
                    <a:pt x="8262" y="38061"/>
                    <a:pt x="8262" y="37004"/>
                    <a:pt x="8655" y="37533"/>
                  </a:cubicBezTo>
                  <a:cubicBezTo>
                    <a:pt x="9442" y="37533"/>
                    <a:pt x="10622" y="37533"/>
                    <a:pt x="11016" y="37533"/>
                  </a:cubicBezTo>
                  <a:cubicBezTo>
                    <a:pt x="11409" y="37533"/>
                    <a:pt x="11409" y="37004"/>
                    <a:pt x="11803" y="36475"/>
                  </a:cubicBezTo>
                  <a:cubicBezTo>
                    <a:pt x="12196" y="36475"/>
                    <a:pt x="13377" y="37533"/>
                    <a:pt x="13377" y="38061"/>
                  </a:cubicBezTo>
                  <a:cubicBezTo>
                    <a:pt x="13377" y="38590"/>
                    <a:pt x="9442" y="38061"/>
                    <a:pt x="8655" y="38590"/>
                  </a:cubicBezTo>
                  <a:cubicBezTo>
                    <a:pt x="7868" y="38590"/>
                    <a:pt x="9049" y="39118"/>
                    <a:pt x="9442" y="39118"/>
                  </a:cubicBezTo>
                  <a:cubicBezTo>
                    <a:pt x="10229" y="39647"/>
                    <a:pt x="10622" y="39118"/>
                    <a:pt x="11409" y="39647"/>
                  </a:cubicBezTo>
                  <a:cubicBezTo>
                    <a:pt x="11016" y="39118"/>
                    <a:pt x="10229" y="39647"/>
                    <a:pt x="9442" y="39647"/>
                  </a:cubicBezTo>
                  <a:cubicBezTo>
                    <a:pt x="8262" y="39647"/>
                    <a:pt x="7081" y="39118"/>
                    <a:pt x="5901" y="39118"/>
                  </a:cubicBezTo>
                  <a:cubicBezTo>
                    <a:pt x="5114" y="39118"/>
                    <a:pt x="3540" y="39118"/>
                    <a:pt x="3540" y="40176"/>
                  </a:cubicBezTo>
                  <a:cubicBezTo>
                    <a:pt x="3147" y="40704"/>
                    <a:pt x="4327" y="41233"/>
                    <a:pt x="4721" y="41233"/>
                  </a:cubicBezTo>
                  <a:cubicBezTo>
                    <a:pt x="5114" y="41233"/>
                    <a:pt x="5901" y="40704"/>
                    <a:pt x="5901" y="40704"/>
                  </a:cubicBezTo>
                  <a:cubicBezTo>
                    <a:pt x="6295" y="41233"/>
                    <a:pt x="5901" y="41233"/>
                    <a:pt x="5901" y="41762"/>
                  </a:cubicBezTo>
                  <a:cubicBezTo>
                    <a:pt x="6295" y="42290"/>
                    <a:pt x="7081" y="42290"/>
                    <a:pt x="7475" y="42290"/>
                  </a:cubicBezTo>
                  <a:cubicBezTo>
                    <a:pt x="8262" y="42290"/>
                    <a:pt x="9049" y="42290"/>
                    <a:pt x="9836" y="42290"/>
                  </a:cubicBezTo>
                  <a:cubicBezTo>
                    <a:pt x="9836" y="42290"/>
                    <a:pt x="8262" y="42819"/>
                    <a:pt x="7868" y="42819"/>
                  </a:cubicBezTo>
                  <a:cubicBezTo>
                    <a:pt x="6295" y="43348"/>
                    <a:pt x="7475" y="44405"/>
                    <a:pt x="8262" y="44933"/>
                  </a:cubicBezTo>
                  <a:cubicBezTo>
                    <a:pt x="9049" y="45462"/>
                    <a:pt x="9836" y="45462"/>
                    <a:pt x="10622" y="45991"/>
                  </a:cubicBezTo>
                  <a:cubicBezTo>
                    <a:pt x="10622" y="45991"/>
                    <a:pt x="12196" y="45991"/>
                    <a:pt x="12196" y="45991"/>
                  </a:cubicBezTo>
                  <a:cubicBezTo>
                    <a:pt x="12196" y="45991"/>
                    <a:pt x="11409" y="45462"/>
                    <a:pt x="11409" y="44933"/>
                  </a:cubicBezTo>
                  <a:cubicBezTo>
                    <a:pt x="11409" y="44405"/>
                    <a:pt x="12196" y="44933"/>
                    <a:pt x="12196" y="44933"/>
                  </a:cubicBezTo>
                  <a:cubicBezTo>
                    <a:pt x="12590" y="45462"/>
                    <a:pt x="12983" y="44933"/>
                    <a:pt x="13377" y="44405"/>
                  </a:cubicBezTo>
                  <a:cubicBezTo>
                    <a:pt x="13377" y="44405"/>
                    <a:pt x="13770" y="43876"/>
                    <a:pt x="14163" y="43876"/>
                  </a:cubicBezTo>
                  <a:cubicBezTo>
                    <a:pt x="14557" y="44405"/>
                    <a:pt x="14163" y="45462"/>
                    <a:pt x="14163" y="45462"/>
                  </a:cubicBezTo>
                  <a:cubicBezTo>
                    <a:pt x="14557" y="45991"/>
                    <a:pt x="15737" y="44933"/>
                    <a:pt x="16131" y="44933"/>
                  </a:cubicBezTo>
                  <a:cubicBezTo>
                    <a:pt x="16918" y="44405"/>
                    <a:pt x="16918" y="44405"/>
                    <a:pt x="17311" y="44933"/>
                  </a:cubicBezTo>
                  <a:cubicBezTo>
                    <a:pt x="17704" y="45462"/>
                    <a:pt x="18098" y="44405"/>
                    <a:pt x="18491" y="44405"/>
                  </a:cubicBezTo>
                  <a:cubicBezTo>
                    <a:pt x="18885" y="43876"/>
                    <a:pt x="19672" y="44405"/>
                    <a:pt x="20065" y="44405"/>
                  </a:cubicBezTo>
                  <a:cubicBezTo>
                    <a:pt x="21245" y="44405"/>
                    <a:pt x="22819" y="44933"/>
                    <a:pt x="24000" y="45462"/>
                  </a:cubicBezTo>
                  <a:cubicBezTo>
                    <a:pt x="24786" y="45462"/>
                    <a:pt x="25573" y="46519"/>
                    <a:pt x="26360" y="46519"/>
                  </a:cubicBezTo>
                  <a:cubicBezTo>
                    <a:pt x="27147" y="46519"/>
                    <a:pt x="27934" y="47048"/>
                    <a:pt x="28327" y="47577"/>
                  </a:cubicBezTo>
                  <a:cubicBezTo>
                    <a:pt x="29114" y="48105"/>
                    <a:pt x="28721" y="48634"/>
                    <a:pt x="28721" y="49162"/>
                  </a:cubicBezTo>
                  <a:cubicBezTo>
                    <a:pt x="28721" y="49691"/>
                    <a:pt x="29508" y="50748"/>
                    <a:pt x="29901" y="50748"/>
                  </a:cubicBezTo>
                  <a:cubicBezTo>
                    <a:pt x="30295" y="51277"/>
                    <a:pt x="31081" y="50748"/>
                    <a:pt x="31475" y="51277"/>
                  </a:cubicBezTo>
                  <a:cubicBezTo>
                    <a:pt x="31475" y="52334"/>
                    <a:pt x="32262" y="52863"/>
                    <a:pt x="32655" y="53392"/>
                  </a:cubicBezTo>
                  <a:cubicBezTo>
                    <a:pt x="33049" y="53920"/>
                    <a:pt x="32655" y="54977"/>
                    <a:pt x="33049" y="55506"/>
                  </a:cubicBezTo>
                  <a:cubicBezTo>
                    <a:pt x="33049" y="56035"/>
                    <a:pt x="33836" y="56563"/>
                    <a:pt x="33836" y="57621"/>
                  </a:cubicBezTo>
                  <a:cubicBezTo>
                    <a:pt x="33836" y="58149"/>
                    <a:pt x="33442" y="58149"/>
                    <a:pt x="33836" y="58678"/>
                  </a:cubicBezTo>
                  <a:cubicBezTo>
                    <a:pt x="33836" y="58678"/>
                    <a:pt x="34229" y="59207"/>
                    <a:pt x="34229" y="59207"/>
                  </a:cubicBezTo>
                  <a:cubicBezTo>
                    <a:pt x="34229" y="59207"/>
                    <a:pt x="34229" y="59207"/>
                    <a:pt x="34229" y="59207"/>
                  </a:cubicBezTo>
                  <a:cubicBezTo>
                    <a:pt x="34622" y="58678"/>
                    <a:pt x="35409" y="59735"/>
                    <a:pt x="35016" y="60264"/>
                  </a:cubicBezTo>
                  <a:cubicBezTo>
                    <a:pt x="34622" y="60792"/>
                    <a:pt x="34622" y="60792"/>
                    <a:pt x="34622" y="61850"/>
                  </a:cubicBezTo>
                  <a:cubicBezTo>
                    <a:pt x="34622" y="61321"/>
                    <a:pt x="35409" y="60792"/>
                    <a:pt x="35803" y="61850"/>
                  </a:cubicBezTo>
                  <a:cubicBezTo>
                    <a:pt x="35803" y="62378"/>
                    <a:pt x="35803" y="62378"/>
                    <a:pt x="35803" y="62907"/>
                  </a:cubicBezTo>
                  <a:cubicBezTo>
                    <a:pt x="35803" y="62907"/>
                    <a:pt x="35803" y="63964"/>
                    <a:pt x="35803" y="63436"/>
                  </a:cubicBezTo>
                  <a:cubicBezTo>
                    <a:pt x="35803" y="63964"/>
                    <a:pt x="36590" y="63964"/>
                    <a:pt x="36590" y="63964"/>
                  </a:cubicBezTo>
                  <a:cubicBezTo>
                    <a:pt x="36196" y="63436"/>
                    <a:pt x="35016" y="66607"/>
                    <a:pt x="35409" y="64493"/>
                  </a:cubicBezTo>
                  <a:cubicBezTo>
                    <a:pt x="35409" y="64493"/>
                    <a:pt x="34622" y="63964"/>
                    <a:pt x="34622" y="64493"/>
                  </a:cubicBezTo>
                  <a:cubicBezTo>
                    <a:pt x="34622" y="64493"/>
                    <a:pt x="35016" y="64493"/>
                    <a:pt x="35016" y="64493"/>
                  </a:cubicBezTo>
                  <a:cubicBezTo>
                    <a:pt x="35016" y="65022"/>
                    <a:pt x="33836" y="65022"/>
                    <a:pt x="34229" y="65550"/>
                  </a:cubicBezTo>
                  <a:cubicBezTo>
                    <a:pt x="34229" y="65550"/>
                    <a:pt x="35409" y="66079"/>
                    <a:pt x="35016" y="66079"/>
                  </a:cubicBezTo>
                  <a:cubicBezTo>
                    <a:pt x="34229" y="67136"/>
                    <a:pt x="35803" y="67136"/>
                    <a:pt x="36196" y="66607"/>
                  </a:cubicBezTo>
                  <a:cubicBezTo>
                    <a:pt x="35803" y="67136"/>
                    <a:pt x="35409" y="67136"/>
                    <a:pt x="34622" y="67136"/>
                  </a:cubicBezTo>
                  <a:cubicBezTo>
                    <a:pt x="34622" y="67136"/>
                    <a:pt x="33836" y="68193"/>
                    <a:pt x="33836" y="68193"/>
                  </a:cubicBezTo>
                  <a:cubicBezTo>
                    <a:pt x="33836" y="68193"/>
                    <a:pt x="34229" y="68722"/>
                    <a:pt x="34229" y="68722"/>
                  </a:cubicBezTo>
                  <a:cubicBezTo>
                    <a:pt x="35016" y="69251"/>
                    <a:pt x="34622" y="69251"/>
                    <a:pt x="35016" y="69251"/>
                  </a:cubicBezTo>
                  <a:cubicBezTo>
                    <a:pt x="35409" y="69251"/>
                    <a:pt x="36983" y="70308"/>
                    <a:pt x="37377" y="69251"/>
                  </a:cubicBezTo>
                  <a:cubicBezTo>
                    <a:pt x="37377" y="67665"/>
                    <a:pt x="38163" y="68193"/>
                    <a:pt x="38557" y="67665"/>
                  </a:cubicBezTo>
                  <a:cubicBezTo>
                    <a:pt x="38557" y="67665"/>
                    <a:pt x="37770" y="64493"/>
                    <a:pt x="37770" y="64493"/>
                  </a:cubicBezTo>
                  <a:cubicBezTo>
                    <a:pt x="37770" y="65022"/>
                    <a:pt x="38557" y="66607"/>
                    <a:pt x="38557" y="66607"/>
                  </a:cubicBezTo>
                  <a:cubicBezTo>
                    <a:pt x="38950" y="67665"/>
                    <a:pt x="39344" y="66607"/>
                    <a:pt x="39737" y="66607"/>
                  </a:cubicBezTo>
                  <a:cubicBezTo>
                    <a:pt x="39737" y="66607"/>
                    <a:pt x="38557" y="68722"/>
                    <a:pt x="38557" y="68722"/>
                  </a:cubicBezTo>
                  <a:cubicBezTo>
                    <a:pt x="38557" y="68722"/>
                    <a:pt x="40131" y="68193"/>
                    <a:pt x="40131" y="68193"/>
                  </a:cubicBezTo>
                  <a:cubicBezTo>
                    <a:pt x="40524" y="68193"/>
                    <a:pt x="40918" y="68193"/>
                    <a:pt x="40918" y="68193"/>
                  </a:cubicBezTo>
                  <a:cubicBezTo>
                    <a:pt x="41311" y="68193"/>
                    <a:pt x="41704" y="67665"/>
                    <a:pt x="42098" y="67665"/>
                  </a:cubicBezTo>
                  <a:cubicBezTo>
                    <a:pt x="42098" y="68193"/>
                    <a:pt x="41704" y="68722"/>
                    <a:pt x="41311" y="68722"/>
                  </a:cubicBezTo>
                  <a:cubicBezTo>
                    <a:pt x="40918" y="68722"/>
                    <a:pt x="40131" y="68722"/>
                    <a:pt x="39737" y="69251"/>
                  </a:cubicBezTo>
                  <a:cubicBezTo>
                    <a:pt x="39344" y="69779"/>
                    <a:pt x="40524" y="69251"/>
                    <a:pt x="40524" y="69251"/>
                  </a:cubicBezTo>
                  <a:cubicBezTo>
                    <a:pt x="41311" y="69251"/>
                    <a:pt x="42098" y="69251"/>
                    <a:pt x="42885" y="69251"/>
                  </a:cubicBezTo>
                  <a:cubicBezTo>
                    <a:pt x="42491" y="69251"/>
                    <a:pt x="40918" y="69251"/>
                    <a:pt x="40918" y="69779"/>
                  </a:cubicBezTo>
                  <a:cubicBezTo>
                    <a:pt x="40918" y="69779"/>
                    <a:pt x="41704" y="70308"/>
                    <a:pt x="41704" y="70837"/>
                  </a:cubicBezTo>
                  <a:cubicBezTo>
                    <a:pt x="41704" y="70837"/>
                    <a:pt x="41704" y="71365"/>
                    <a:pt x="41704" y="71365"/>
                  </a:cubicBezTo>
                  <a:cubicBezTo>
                    <a:pt x="41704" y="71894"/>
                    <a:pt x="41311" y="71894"/>
                    <a:pt x="41704" y="72422"/>
                  </a:cubicBezTo>
                  <a:cubicBezTo>
                    <a:pt x="41704" y="72422"/>
                    <a:pt x="42491" y="71894"/>
                    <a:pt x="42885" y="71894"/>
                  </a:cubicBezTo>
                  <a:cubicBezTo>
                    <a:pt x="43278" y="71894"/>
                    <a:pt x="42885" y="71894"/>
                    <a:pt x="43278" y="72422"/>
                  </a:cubicBezTo>
                  <a:cubicBezTo>
                    <a:pt x="43672" y="72951"/>
                    <a:pt x="43672" y="73480"/>
                    <a:pt x="44065" y="74008"/>
                  </a:cubicBezTo>
                  <a:cubicBezTo>
                    <a:pt x="44065" y="74537"/>
                    <a:pt x="42885" y="74537"/>
                    <a:pt x="42885" y="74537"/>
                  </a:cubicBezTo>
                  <a:cubicBezTo>
                    <a:pt x="41311" y="72951"/>
                    <a:pt x="38950" y="71894"/>
                    <a:pt x="37377" y="72422"/>
                  </a:cubicBezTo>
                  <a:cubicBezTo>
                    <a:pt x="35803" y="72422"/>
                    <a:pt x="37770" y="74008"/>
                    <a:pt x="38557" y="74008"/>
                  </a:cubicBezTo>
                  <a:cubicBezTo>
                    <a:pt x="39737" y="74537"/>
                    <a:pt x="40524" y="76123"/>
                    <a:pt x="41704" y="76123"/>
                  </a:cubicBezTo>
                  <a:cubicBezTo>
                    <a:pt x="42098" y="76123"/>
                    <a:pt x="42491" y="75594"/>
                    <a:pt x="43278" y="75594"/>
                  </a:cubicBezTo>
                  <a:cubicBezTo>
                    <a:pt x="43278" y="76123"/>
                    <a:pt x="44459" y="76123"/>
                    <a:pt x="44459" y="76123"/>
                  </a:cubicBezTo>
                  <a:cubicBezTo>
                    <a:pt x="44852" y="76651"/>
                    <a:pt x="44459" y="77180"/>
                    <a:pt x="44459" y="77180"/>
                  </a:cubicBezTo>
                  <a:cubicBezTo>
                    <a:pt x="43278" y="77709"/>
                    <a:pt x="44852" y="78237"/>
                    <a:pt x="44459" y="78766"/>
                  </a:cubicBezTo>
                  <a:cubicBezTo>
                    <a:pt x="44459" y="79295"/>
                    <a:pt x="43672" y="78766"/>
                    <a:pt x="43672" y="79823"/>
                  </a:cubicBezTo>
                  <a:cubicBezTo>
                    <a:pt x="43672" y="80352"/>
                    <a:pt x="44459" y="80352"/>
                    <a:pt x="44459" y="80352"/>
                  </a:cubicBezTo>
                  <a:cubicBezTo>
                    <a:pt x="44065" y="80881"/>
                    <a:pt x="43278" y="79823"/>
                    <a:pt x="43278" y="80352"/>
                  </a:cubicBezTo>
                  <a:cubicBezTo>
                    <a:pt x="42885" y="80881"/>
                    <a:pt x="42885" y="81409"/>
                    <a:pt x="42885" y="81938"/>
                  </a:cubicBezTo>
                  <a:cubicBezTo>
                    <a:pt x="42885" y="81938"/>
                    <a:pt x="43672" y="81938"/>
                    <a:pt x="43672" y="81938"/>
                  </a:cubicBezTo>
                  <a:cubicBezTo>
                    <a:pt x="43672" y="82466"/>
                    <a:pt x="42885" y="82995"/>
                    <a:pt x="42491" y="82995"/>
                  </a:cubicBezTo>
                  <a:cubicBezTo>
                    <a:pt x="42098" y="82995"/>
                    <a:pt x="41704" y="82995"/>
                    <a:pt x="41311" y="82995"/>
                  </a:cubicBezTo>
                  <a:cubicBezTo>
                    <a:pt x="40918" y="82466"/>
                    <a:pt x="40524" y="82466"/>
                    <a:pt x="40131" y="82995"/>
                  </a:cubicBezTo>
                  <a:cubicBezTo>
                    <a:pt x="39737" y="83524"/>
                    <a:pt x="39737" y="82995"/>
                    <a:pt x="39344" y="83524"/>
                  </a:cubicBezTo>
                  <a:cubicBezTo>
                    <a:pt x="39344" y="83524"/>
                    <a:pt x="40524" y="85110"/>
                    <a:pt x="40918" y="85110"/>
                  </a:cubicBezTo>
                  <a:cubicBezTo>
                    <a:pt x="40918" y="84581"/>
                    <a:pt x="40918" y="84581"/>
                    <a:pt x="40524" y="84581"/>
                  </a:cubicBezTo>
                  <a:cubicBezTo>
                    <a:pt x="40524" y="84581"/>
                    <a:pt x="41704" y="84581"/>
                    <a:pt x="41704" y="84581"/>
                  </a:cubicBezTo>
                  <a:cubicBezTo>
                    <a:pt x="41704" y="84581"/>
                    <a:pt x="43672" y="83524"/>
                    <a:pt x="43672" y="84052"/>
                  </a:cubicBezTo>
                  <a:cubicBezTo>
                    <a:pt x="43278" y="84052"/>
                    <a:pt x="42885" y="84052"/>
                    <a:pt x="42491" y="84581"/>
                  </a:cubicBezTo>
                  <a:cubicBezTo>
                    <a:pt x="42885" y="84052"/>
                    <a:pt x="43672" y="85110"/>
                    <a:pt x="43278" y="85110"/>
                  </a:cubicBezTo>
                  <a:cubicBezTo>
                    <a:pt x="43672" y="85110"/>
                    <a:pt x="44852" y="85638"/>
                    <a:pt x="45245" y="85638"/>
                  </a:cubicBezTo>
                  <a:cubicBezTo>
                    <a:pt x="44852" y="85638"/>
                    <a:pt x="44065" y="85638"/>
                    <a:pt x="44065" y="85638"/>
                  </a:cubicBezTo>
                  <a:cubicBezTo>
                    <a:pt x="44065" y="85638"/>
                    <a:pt x="45639" y="87224"/>
                    <a:pt x="45639" y="87224"/>
                  </a:cubicBezTo>
                  <a:cubicBezTo>
                    <a:pt x="44459" y="87224"/>
                    <a:pt x="43672" y="85110"/>
                    <a:pt x="42491" y="85110"/>
                  </a:cubicBezTo>
                  <a:cubicBezTo>
                    <a:pt x="41704" y="85110"/>
                    <a:pt x="39737" y="84581"/>
                    <a:pt x="39344" y="85638"/>
                  </a:cubicBezTo>
                  <a:cubicBezTo>
                    <a:pt x="39344" y="86167"/>
                    <a:pt x="38950" y="86167"/>
                    <a:pt x="38557" y="86696"/>
                  </a:cubicBezTo>
                  <a:cubicBezTo>
                    <a:pt x="38163" y="86696"/>
                    <a:pt x="38163" y="87753"/>
                    <a:pt x="38557" y="87224"/>
                  </a:cubicBezTo>
                  <a:cubicBezTo>
                    <a:pt x="39344" y="87224"/>
                    <a:pt x="40131" y="86696"/>
                    <a:pt x="40524" y="85638"/>
                  </a:cubicBezTo>
                  <a:cubicBezTo>
                    <a:pt x="40524" y="86167"/>
                    <a:pt x="41311" y="86167"/>
                    <a:pt x="41311" y="86167"/>
                  </a:cubicBezTo>
                  <a:cubicBezTo>
                    <a:pt x="41704" y="86167"/>
                    <a:pt x="42491" y="87753"/>
                    <a:pt x="42491" y="86167"/>
                  </a:cubicBezTo>
                  <a:cubicBezTo>
                    <a:pt x="42491" y="85638"/>
                    <a:pt x="43278" y="86696"/>
                    <a:pt x="43278" y="86696"/>
                  </a:cubicBezTo>
                  <a:cubicBezTo>
                    <a:pt x="43278" y="86696"/>
                    <a:pt x="44852" y="86696"/>
                    <a:pt x="44459" y="87224"/>
                  </a:cubicBezTo>
                  <a:cubicBezTo>
                    <a:pt x="44459" y="87224"/>
                    <a:pt x="44065" y="87224"/>
                    <a:pt x="44065" y="87224"/>
                  </a:cubicBezTo>
                  <a:cubicBezTo>
                    <a:pt x="44065" y="87224"/>
                    <a:pt x="44852" y="87753"/>
                    <a:pt x="44852" y="87753"/>
                  </a:cubicBezTo>
                  <a:cubicBezTo>
                    <a:pt x="44459" y="87753"/>
                    <a:pt x="43672" y="87753"/>
                    <a:pt x="43278" y="87224"/>
                  </a:cubicBezTo>
                  <a:cubicBezTo>
                    <a:pt x="42885" y="86696"/>
                    <a:pt x="42885" y="87224"/>
                    <a:pt x="42885" y="87753"/>
                  </a:cubicBezTo>
                  <a:cubicBezTo>
                    <a:pt x="42885" y="87224"/>
                    <a:pt x="40524" y="86696"/>
                    <a:pt x="40131" y="86696"/>
                  </a:cubicBezTo>
                  <a:cubicBezTo>
                    <a:pt x="39737" y="86696"/>
                    <a:pt x="37377" y="87753"/>
                    <a:pt x="37770" y="88810"/>
                  </a:cubicBezTo>
                  <a:cubicBezTo>
                    <a:pt x="38163" y="89339"/>
                    <a:pt x="40524" y="88281"/>
                    <a:pt x="40918" y="88281"/>
                  </a:cubicBezTo>
                  <a:cubicBezTo>
                    <a:pt x="41311" y="88281"/>
                    <a:pt x="42098" y="88281"/>
                    <a:pt x="42491" y="88810"/>
                  </a:cubicBezTo>
                  <a:cubicBezTo>
                    <a:pt x="42491" y="88810"/>
                    <a:pt x="44065" y="89339"/>
                    <a:pt x="44065" y="89339"/>
                  </a:cubicBezTo>
                  <a:cubicBezTo>
                    <a:pt x="44065" y="89867"/>
                    <a:pt x="42098" y="88810"/>
                    <a:pt x="42098" y="88810"/>
                  </a:cubicBezTo>
                  <a:cubicBezTo>
                    <a:pt x="41311" y="88281"/>
                    <a:pt x="40131" y="88810"/>
                    <a:pt x="39344" y="88810"/>
                  </a:cubicBezTo>
                  <a:cubicBezTo>
                    <a:pt x="36590" y="89867"/>
                    <a:pt x="39737" y="90925"/>
                    <a:pt x="40524" y="90396"/>
                  </a:cubicBezTo>
                  <a:cubicBezTo>
                    <a:pt x="40131" y="90925"/>
                    <a:pt x="39737" y="91453"/>
                    <a:pt x="38950" y="91453"/>
                  </a:cubicBezTo>
                  <a:cubicBezTo>
                    <a:pt x="37770" y="91982"/>
                    <a:pt x="39737" y="92511"/>
                    <a:pt x="39737" y="92511"/>
                  </a:cubicBezTo>
                  <a:cubicBezTo>
                    <a:pt x="39737" y="92511"/>
                    <a:pt x="38163" y="91982"/>
                    <a:pt x="38163" y="93039"/>
                  </a:cubicBezTo>
                  <a:cubicBezTo>
                    <a:pt x="38163" y="94625"/>
                    <a:pt x="38950" y="93568"/>
                    <a:pt x="39737" y="93039"/>
                  </a:cubicBezTo>
                  <a:cubicBezTo>
                    <a:pt x="40524" y="92511"/>
                    <a:pt x="41311" y="91453"/>
                    <a:pt x="42098" y="90925"/>
                  </a:cubicBezTo>
                  <a:cubicBezTo>
                    <a:pt x="42491" y="90925"/>
                    <a:pt x="44852" y="89339"/>
                    <a:pt x="44852" y="90396"/>
                  </a:cubicBezTo>
                  <a:cubicBezTo>
                    <a:pt x="44852" y="90396"/>
                    <a:pt x="43672" y="90396"/>
                    <a:pt x="43672" y="90396"/>
                  </a:cubicBezTo>
                  <a:cubicBezTo>
                    <a:pt x="43672" y="90396"/>
                    <a:pt x="44459" y="90396"/>
                    <a:pt x="44852" y="90925"/>
                  </a:cubicBezTo>
                  <a:cubicBezTo>
                    <a:pt x="43672" y="89867"/>
                    <a:pt x="38557" y="94096"/>
                    <a:pt x="38950" y="94625"/>
                  </a:cubicBezTo>
                  <a:cubicBezTo>
                    <a:pt x="38950" y="95154"/>
                    <a:pt x="41311" y="94096"/>
                    <a:pt x="41704" y="94096"/>
                  </a:cubicBezTo>
                  <a:cubicBezTo>
                    <a:pt x="41704" y="94096"/>
                    <a:pt x="40131" y="94625"/>
                    <a:pt x="39737" y="95154"/>
                  </a:cubicBezTo>
                  <a:cubicBezTo>
                    <a:pt x="39737" y="95154"/>
                    <a:pt x="40524" y="97268"/>
                    <a:pt x="40918" y="96740"/>
                  </a:cubicBezTo>
                  <a:cubicBezTo>
                    <a:pt x="41311" y="96211"/>
                    <a:pt x="41704" y="95154"/>
                    <a:pt x="42098" y="95154"/>
                  </a:cubicBezTo>
                  <a:cubicBezTo>
                    <a:pt x="42491" y="95154"/>
                    <a:pt x="44065" y="95682"/>
                    <a:pt x="44065" y="95682"/>
                  </a:cubicBezTo>
                  <a:cubicBezTo>
                    <a:pt x="44065" y="95682"/>
                    <a:pt x="42491" y="95682"/>
                    <a:pt x="42491" y="95682"/>
                  </a:cubicBezTo>
                  <a:cubicBezTo>
                    <a:pt x="41704" y="95682"/>
                    <a:pt x="41311" y="96211"/>
                    <a:pt x="40918" y="96740"/>
                  </a:cubicBezTo>
                  <a:cubicBezTo>
                    <a:pt x="40918" y="97268"/>
                    <a:pt x="40918" y="97797"/>
                    <a:pt x="40918" y="98325"/>
                  </a:cubicBezTo>
                  <a:cubicBezTo>
                    <a:pt x="41311" y="99911"/>
                    <a:pt x="41311" y="99383"/>
                    <a:pt x="42098" y="98854"/>
                  </a:cubicBezTo>
                  <a:cubicBezTo>
                    <a:pt x="41704" y="99383"/>
                    <a:pt x="41311" y="101497"/>
                    <a:pt x="41704" y="102026"/>
                  </a:cubicBezTo>
                  <a:cubicBezTo>
                    <a:pt x="41704" y="102026"/>
                    <a:pt x="42885" y="99911"/>
                    <a:pt x="43278" y="99911"/>
                  </a:cubicBezTo>
                  <a:cubicBezTo>
                    <a:pt x="43278" y="100440"/>
                    <a:pt x="42885" y="100969"/>
                    <a:pt x="43278" y="101497"/>
                  </a:cubicBezTo>
                  <a:cubicBezTo>
                    <a:pt x="43278" y="102026"/>
                    <a:pt x="43672" y="100969"/>
                    <a:pt x="44065" y="100969"/>
                  </a:cubicBezTo>
                  <a:cubicBezTo>
                    <a:pt x="44852" y="99911"/>
                    <a:pt x="43278" y="98854"/>
                    <a:pt x="43278" y="98325"/>
                  </a:cubicBezTo>
                  <a:cubicBezTo>
                    <a:pt x="43278" y="98325"/>
                    <a:pt x="44065" y="99911"/>
                    <a:pt x="44459" y="99911"/>
                  </a:cubicBezTo>
                  <a:cubicBezTo>
                    <a:pt x="44852" y="100440"/>
                    <a:pt x="44852" y="99911"/>
                    <a:pt x="45245" y="99383"/>
                  </a:cubicBezTo>
                  <a:cubicBezTo>
                    <a:pt x="44852" y="99383"/>
                    <a:pt x="46032" y="100969"/>
                    <a:pt x="45639" y="101497"/>
                  </a:cubicBezTo>
                  <a:cubicBezTo>
                    <a:pt x="46032" y="100969"/>
                    <a:pt x="44852" y="99911"/>
                    <a:pt x="44852" y="100969"/>
                  </a:cubicBezTo>
                  <a:cubicBezTo>
                    <a:pt x="44852" y="102026"/>
                    <a:pt x="45639" y="103083"/>
                    <a:pt x="44852" y="103612"/>
                  </a:cubicBezTo>
                  <a:cubicBezTo>
                    <a:pt x="44852" y="103612"/>
                    <a:pt x="44852" y="102026"/>
                    <a:pt x="44852" y="102026"/>
                  </a:cubicBezTo>
                  <a:cubicBezTo>
                    <a:pt x="44852" y="101497"/>
                    <a:pt x="44065" y="102555"/>
                    <a:pt x="43672" y="102555"/>
                  </a:cubicBezTo>
                  <a:cubicBezTo>
                    <a:pt x="43278" y="102555"/>
                    <a:pt x="42885" y="103612"/>
                    <a:pt x="42885" y="104140"/>
                  </a:cubicBezTo>
                  <a:cubicBezTo>
                    <a:pt x="42491" y="105198"/>
                    <a:pt x="43672" y="104140"/>
                    <a:pt x="43672" y="104669"/>
                  </a:cubicBezTo>
                  <a:cubicBezTo>
                    <a:pt x="44065" y="105198"/>
                    <a:pt x="43278" y="105726"/>
                    <a:pt x="43278" y="105726"/>
                  </a:cubicBezTo>
                  <a:cubicBezTo>
                    <a:pt x="43278" y="105726"/>
                    <a:pt x="44065" y="105198"/>
                    <a:pt x="44459" y="106255"/>
                  </a:cubicBezTo>
                  <a:cubicBezTo>
                    <a:pt x="44459" y="107312"/>
                    <a:pt x="45245" y="107841"/>
                    <a:pt x="45245" y="108370"/>
                  </a:cubicBezTo>
                  <a:cubicBezTo>
                    <a:pt x="44852" y="109427"/>
                    <a:pt x="45245" y="109427"/>
                    <a:pt x="46032" y="110484"/>
                  </a:cubicBezTo>
                  <a:cubicBezTo>
                    <a:pt x="46426" y="111013"/>
                    <a:pt x="46819" y="112070"/>
                    <a:pt x="47213" y="111013"/>
                  </a:cubicBezTo>
                  <a:cubicBezTo>
                    <a:pt x="47213" y="111013"/>
                    <a:pt x="47606" y="113656"/>
                    <a:pt x="48000" y="113656"/>
                  </a:cubicBezTo>
                  <a:cubicBezTo>
                    <a:pt x="48393" y="114185"/>
                    <a:pt x="48000" y="113656"/>
                    <a:pt x="48393" y="113656"/>
                  </a:cubicBezTo>
                  <a:cubicBezTo>
                    <a:pt x="48786" y="114185"/>
                    <a:pt x="49180" y="114713"/>
                    <a:pt x="49573" y="115242"/>
                  </a:cubicBezTo>
                  <a:cubicBezTo>
                    <a:pt x="50360" y="115770"/>
                    <a:pt x="51147" y="116299"/>
                    <a:pt x="51934" y="115770"/>
                  </a:cubicBezTo>
                  <a:cubicBezTo>
                    <a:pt x="52327" y="115770"/>
                    <a:pt x="53508" y="115770"/>
                    <a:pt x="53508" y="115242"/>
                  </a:cubicBezTo>
                  <a:cubicBezTo>
                    <a:pt x="53508" y="115242"/>
                    <a:pt x="53508" y="116828"/>
                    <a:pt x="53508" y="116828"/>
                  </a:cubicBezTo>
                  <a:cubicBezTo>
                    <a:pt x="53508" y="116828"/>
                    <a:pt x="54295" y="114713"/>
                    <a:pt x="54295" y="115242"/>
                  </a:cubicBezTo>
                  <a:cubicBezTo>
                    <a:pt x="54688" y="115242"/>
                    <a:pt x="54295" y="115770"/>
                    <a:pt x="54295" y="115770"/>
                  </a:cubicBezTo>
                  <a:cubicBezTo>
                    <a:pt x="54295" y="116299"/>
                    <a:pt x="54688" y="116299"/>
                    <a:pt x="54688" y="116299"/>
                  </a:cubicBezTo>
                  <a:cubicBezTo>
                    <a:pt x="54688" y="116299"/>
                    <a:pt x="53508" y="116828"/>
                    <a:pt x="53901" y="117356"/>
                  </a:cubicBezTo>
                  <a:cubicBezTo>
                    <a:pt x="54295" y="117356"/>
                    <a:pt x="54295" y="117356"/>
                    <a:pt x="54688" y="116828"/>
                  </a:cubicBezTo>
                  <a:cubicBezTo>
                    <a:pt x="55081" y="117356"/>
                    <a:pt x="54688" y="117885"/>
                    <a:pt x="54688" y="117885"/>
                  </a:cubicBezTo>
                  <a:cubicBezTo>
                    <a:pt x="54688" y="118414"/>
                    <a:pt x="55868" y="116828"/>
                    <a:pt x="55868" y="117356"/>
                  </a:cubicBezTo>
                  <a:cubicBezTo>
                    <a:pt x="55868" y="117885"/>
                    <a:pt x="55081" y="118414"/>
                    <a:pt x="55081" y="118942"/>
                  </a:cubicBezTo>
                  <a:cubicBezTo>
                    <a:pt x="55081" y="118414"/>
                    <a:pt x="56262" y="117885"/>
                    <a:pt x="55868" y="118942"/>
                  </a:cubicBezTo>
                  <a:cubicBezTo>
                    <a:pt x="55868" y="118942"/>
                    <a:pt x="55868" y="118942"/>
                    <a:pt x="55868" y="118414"/>
                  </a:cubicBezTo>
                  <a:cubicBezTo>
                    <a:pt x="55868" y="119471"/>
                    <a:pt x="57049" y="117885"/>
                    <a:pt x="57049" y="117885"/>
                  </a:cubicBezTo>
                  <a:cubicBezTo>
                    <a:pt x="57442" y="118414"/>
                    <a:pt x="57049" y="119471"/>
                    <a:pt x="57049" y="120000"/>
                  </a:cubicBezTo>
                  <a:cubicBezTo>
                    <a:pt x="56655" y="118942"/>
                    <a:pt x="60196" y="118942"/>
                    <a:pt x="57836" y="117356"/>
                  </a:cubicBezTo>
                  <a:cubicBezTo>
                    <a:pt x="58229" y="117356"/>
                    <a:pt x="60196" y="117356"/>
                    <a:pt x="59016" y="116828"/>
                  </a:cubicBezTo>
                  <a:cubicBezTo>
                    <a:pt x="57836" y="115770"/>
                    <a:pt x="59409" y="116299"/>
                    <a:pt x="59803" y="115242"/>
                  </a:cubicBezTo>
                  <a:cubicBezTo>
                    <a:pt x="59803" y="115242"/>
                    <a:pt x="58622" y="115242"/>
                    <a:pt x="58622" y="115242"/>
                  </a:cubicBezTo>
                  <a:cubicBezTo>
                    <a:pt x="59016" y="114713"/>
                    <a:pt x="59409" y="114185"/>
                    <a:pt x="59803" y="114185"/>
                  </a:cubicBezTo>
                  <a:cubicBezTo>
                    <a:pt x="60590" y="113127"/>
                    <a:pt x="59409" y="113656"/>
                    <a:pt x="59409" y="113127"/>
                  </a:cubicBezTo>
                  <a:cubicBezTo>
                    <a:pt x="59409" y="113127"/>
                    <a:pt x="60590" y="112599"/>
                    <a:pt x="60590" y="112070"/>
                  </a:cubicBezTo>
                  <a:cubicBezTo>
                    <a:pt x="60590" y="111541"/>
                    <a:pt x="60590" y="110484"/>
                    <a:pt x="60196" y="109955"/>
                  </a:cubicBezTo>
                  <a:cubicBezTo>
                    <a:pt x="59803" y="109955"/>
                    <a:pt x="60590" y="109427"/>
                    <a:pt x="60196" y="108898"/>
                  </a:cubicBezTo>
                  <a:cubicBezTo>
                    <a:pt x="60196" y="108898"/>
                    <a:pt x="59409" y="108370"/>
                    <a:pt x="59409" y="108370"/>
                  </a:cubicBezTo>
                  <a:cubicBezTo>
                    <a:pt x="59409" y="108370"/>
                    <a:pt x="60983" y="107841"/>
                    <a:pt x="61377" y="107841"/>
                  </a:cubicBezTo>
                  <a:cubicBezTo>
                    <a:pt x="62557" y="107841"/>
                    <a:pt x="61377" y="107312"/>
                    <a:pt x="60983" y="106784"/>
                  </a:cubicBezTo>
                  <a:cubicBezTo>
                    <a:pt x="60983" y="106784"/>
                    <a:pt x="62950" y="106784"/>
                    <a:pt x="62950" y="106784"/>
                  </a:cubicBezTo>
                  <a:cubicBezTo>
                    <a:pt x="62557" y="106255"/>
                    <a:pt x="61770" y="106255"/>
                    <a:pt x="61377" y="105726"/>
                  </a:cubicBezTo>
                  <a:cubicBezTo>
                    <a:pt x="61377" y="105726"/>
                    <a:pt x="62950" y="106255"/>
                    <a:pt x="62950" y="105726"/>
                  </a:cubicBezTo>
                  <a:cubicBezTo>
                    <a:pt x="63344" y="105726"/>
                    <a:pt x="62950" y="105726"/>
                    <a:pt x="62950" y="105198"/>
                  </a:cubicBezTo>
                  <a:cubicBezTo>
                    <a:pt x="63344" y="105198"/>
                    <a:pt x="63344" y="105198"/>
                    <a:pt x="63344" y="105198"/>
                  </a:cubicBezTo>
                  <a:cubicBezTo>
                    <a:pt x="63737" y="104669"/>
                    <a:pt x="62163" y="104140"/>
                    <a:pt x="62163" y="104140"/>
                  </a:cubicBezTo>
                  <a:cubicBezTo>
                    <a:pt x="62163" y="104140"/>
                    <a:pt x="64131" y="104140"/>
                    <a:pt x="63737" y="103612"/>
                  </a:cubicBezTo>
                  <a:cubicBezTo>
                    <a:pt x="63737" y="103083"/>
                    <a:pt x="64131" y="103083"/>
                    <a:pt x="63344" y="102555"/>
                  </a:cubicBezTo>
                  <a:cubicBezTo>
                    <a:pt x="63344" y="102555"/>
                    <a:pt x="62163" y="102555"/>
                    <a:pt x="62163" y="102026"/>
                  </a:cubicBezTo>
                  <a:cubicBezTo>
                    <a:pt x="62163" y="102026"/>
                    <a:pt x="64131" y="101497"/>
                    <a:pt x="64131" y="101497"/>
                  </a:cubicBezTo>
                  <a:cubicBezTo>
                    <a:pt x="64918" y="101497"/>
                    <a:pt x="64524" y="99911"/>
                    <a:pt x="63737" y="99911"/>
                  </a:cubicBezTo>
                  <a:cubicBezTo>
                    <a:pt x="63344" y="99383"/>
                    <a:pt x="62163" y="98854"/>
                    <a:pt x="63344" y="98325"/>
                  </a:cubicBezTo>
                  <a:cubicBezTo>
                    <a:pt x="64131" y="98325"/>
                    <a:pt x="65311" y="98854"/>
                    <a:pt x="65704" y="97797"/>
                  </a:cubicBezTo>
                  <a:cubicBezTo>
                    <a:pt x="65704" y="97797"/>
                    <a:pt x="64918" y="96740"/>
                    <a:pt x="64918" y="96740"/>
                  </a:cubicBezTo>
                  <a:cubicBezTo>
                    <a:pt x="64918" y="96211"/>
                    <a:pt x="65704" y="96211"/>
                    <a:pt x="65704" y="96211"/>
                  </a:cubicBezTo>
                  <a:cubicBezTo>
                    <a:pt x="66098" y="95682"/>
                    <a:pt x="66885" y="95682"/>
                    <a:pt x="67672" y="96211"/>
                  </a:cubicBezTo>
                  <a:cubicBezTo>
                    <a:pt x="67672" y="96211"/>
                    <a:pt x="68459" y="96211"/>
                    <a:pt x="68459" y="96211"/>
                  </a:cubicBezTo>
                  <a:cubicBezTo>
                    <a:pt x="68852" y="95682"/>
                    <a:pt x="68065" y="95154"/>
                    <a:pt x="68065" y="94625"/>
                  </a:cubicBezTo>
                  <a:cubicBezTo>
                    <a:pt x="68459" y="94096"/>
                    <a:pt x="69639" y="91982"/>
                    <a:pt x="70426" y="93039"/>
                  </a:cubicBezTo>
                  <a:cubicBezTo>
                    <a:pt x="70032" y="92511"/>
                    <a:pt x="68852" y="95682"/>
                    <a:pt x="69245" y="95682"/>
                  </a:cubicBezTo>
                  <a:cubicBezTo>
                    <a:pt x="69639" y="96211"/>
                    <a:pt x="70426" y="94625"/>
                    <a:pt x="71213" y="94625"/>
                  </a:cubicBezTo>
                  <a:cubicBezTo>
                    <a:pt x="71213" y="94625"/>
                    <a:pt x="72000" y="95154"/>
                    <a:pt x="72000" y="95154"/>
                  </a:cubicBezTo>
                  <a:cubicBezTo>
                    <a:pt x="72000" y="95154"/>
                    <a:pt x="72000" y="94096"/>
                    <a:pt x="72000" y="94096"/>
                  </a:cubicBezTo>
                  <a:cubicBezTo>
                    <a:pt x="73180" y="94625"/>
                    <a:pt x="73180" y="94096"/>
                    <a:pt x="73573" y="93568"/>
                  </a:cubicBezTo>
                  <a:cubicBezTo>
                    <a:pt x="73967" y="93039"/>
                    <a:pt x="74360" y="93039"/>
                    <a:pt x="74754" y="93039"/>
                  </a:cubicBezTo>
                  <a:cubicBezTo>
                    <a:pt x="75540" y="92511"/>
                    <a:pt x="75540" y="91982"/>
                    <a:pt x="75934" y="91453"/>
                  </a:cubicBezTo>
                  <a:cubicBezTo>
                    <a:pt x="76327" y="90925"/>
                    <a:pt x="77114" y="89867"/>
                    <a:pt x="77508" y="88810"/>
                  </a:cubicBezTo>
                  <a:cubicBezTo>
                    <a:pt x="78295" y="87753"/>
                    <a:pt x="78295" y="87224"/>
                    <a:pt x="79081" y="87224"/>
                  </a:cubicBezTo>
                  <a:cubicBezTo>
                    <a:pt x="79475" y="86696"/>
                    <a:pt x="80655" y="86696"/>
                    <a:pt x="80655" y="85638"/>
                  </a:cubicBezTo>
                  <a:cubicBezTo>
                    <a:pt x="80262" y="85638"/>
                    <a:pt x="79868" y="82995"/>
                    <a:pt x="79868" y="82995"/>
                  </a:cubicBezTo>
                  <a:cubicBezTo>
                    <a:pt x="80262" y="82995"/>
                    <a:pt x="81442" y="84581"/>
                    <a:pt x="81836" y="84581"/>
                  </a:cubicBezTo>
                  <a:cubicBezTo>
                    <a:pt x="82229" y="85110"/>
                    <a:pt x="82622" y="85110"/>
                    <a:pt x="83016" y="85110"/>
                  </a:cubicBezTo>
                  <a:cubicBezTo>
                    <a:pt x="83016" y="85110"/>
                    <a:pt x="83803" y="84581"/>
                    <a:pt x="83803" y="84581"/>
                  </a:cubicBezTo>
                  <a:cubicBezTo>
                    <a:pt x="84196" y="84581"/>
                    <a:pt x="84590" y="85110"/>
                    <a:pt x="84983" y="84581"/>
                  </a:cubicBezTo>
                  <a:cubicBezTo>
                    <a:pt x="84983" y="84581"/>
                    <a:pt x="84196" y="83524"/>
                    <a:pt x="85377" y="84052"/>
                  </a:cubicBezTo>
                  <a:cubicBezTo>
                    <a:pt x="86163" y="84052"/>
                    <a:pt x="86950" y="84052"/>
                    <a:pt x="87737" y="83524"/>
                  </a:cubicBezTo>
                  <a:cubicBezTo>
                    <a:pt x="89704" y="82995"/>
                    <a:pt x="91278" y="82466"/>
                    <a:pt x="93245" y="81409"/>
                  </a:cubicBezTo>
                  <a:cubicBezTo>
                    <a:pt x="93639" y="80881"/>
                    <a:pt x="99934" y="75594"/>
                    <a:pt x="100327" y="75594"/>
                  </a:cubicBezTo>
                  <a:cubicBezTo>
                    <a:pt x="99934" y="75594"/>
                    <a:pt x="97180" y="75594"/>
                    <a:pt x="96786" y="75594"/>
                  </a:cubicBezTo>
                  <a:cubicBezTo>
                    <a:pt x="96000" y="75066"/>
                    <a:pt x="95213" y="74537"/>
                    <a:pt x="94426" y="74537"/>
                  </a:cubicBezTo>
                  <a:cubicBezTo>
                    <a:pt x="93639" y="74537"/>
                    <a:pt x="92852" y="75066"/>
                    <a:pt x="92459" y="75066"/>
                  </a:cubicBezTo>
                  <a:cubicBezTo>
                    <a:pt x="91672" y="75594"/>
                    <a:pt x="91672" y="74537"/>
                    <a:pt x="91278" y="75066"/>
                  </a:cubicBezTo>
                  <a:cubicBezTo>
                    <a:pt x="90885" y="75066"/>
                    <a:pt x="90491" y="76123"/>
                    <a:pt x="90098" y="76123"/>
                  </a:cubicBezTo>
                  <a:cubicBezTo>
                    <a:pt x="88524" y="76123"/>
                    <a:pt x="91278" y="74008"/>
                    <a:pt x="91672" y="74537"/>
                  </a:cubicBezTo>
                  <a:cubicBezTo>
                    <a:pt x="91278" y="74008"/>
                    <a:pt x="90098" y="74537"/>
                    <a:pt x="89704" y="74537"/>
                  </a:cubicBezTo>
                  <a:cubicBezTo>
                    <a:pt x="88524" y="74537"/>
                    <a:pt x="87737" y="74008"/>
                    <a:pt x="86950" y="74008"/>
                  </a:cubicBezTo>
                  <a:cubicBezTo>
                    <a:pt x="87344" y="74008"/>
                    <a:pt x="88524" y="72951"/>
                    <a:pt x="88918" y="72422"/>
                  </a:cubicBezTo>
                  <a:cubicBezTo>
                    <a:pt x="88918" y="70837"/>
                    <a:pt x="89704" y="71365"/>
                    <a:pt x="90098" y="71894"/>
                  </a:cubicBezTo>
                  <a:cubicBezTo>
                    <a:pt x="90885" y="71894"/>
                    <a:pt x="94032" y="70837"/>
                    <a:pt x="94426" y="70308"/>
                  </a:cubicBezTo>
                  <a:cubicBezTo>
                    <a:pt x="94426" y="69779"/>
                    <a:pt x="92459" y="69251"/>
                    <a:pt x="92065" y="68722"/>
                  </a:cubicBezTo>
                  <a:cubicBezTo>
                    <a:pt x="92459" y="69251"/>
                    <a:pt x="94032" y="69779"/>
                    <a:pt x="94426" y="69779"/>
                  </a:cubicBezTo>
                  <a:cubicBezTo>
                    <a:pt x="94819" y="70308"/>
                    <a:pt x="96393" y="70308"/>
                    <a:pt x="96393" y="71365"/>
                  </a:cubicBezTo>
                  <a:cubicBezTo>
                    <a:pt x="96000" y="72951"/>
                    <a:pt x="96786" y="73480"/>
                    <a:pt x="97573" y="73480"/>
                  </a:cubicBezTo>
                  <a:cubicBezTo>
                    <a:pt x="97573" y="73480"/>
                    <a:pt x="99934" y="73480"/>
                    <a:pt x="99540" y="72951"/>
                  </a:cubicBezTo>
                  <a:cubicBezTo>
                    <a:pt x="99540" y="72951"/>
                    <a:pt x="99540" y="74008"/>
                    <a:pt x="99934" y="74008"/>
                  </a:cubicBezTo>
                  <a:cubicBezTo>
                    <a:pt x="100721" y="73480"/>
                    <a:pt x="101114" y="71894"/>
                    <a:pt x="101114" y="70837"/>
                  </a:cubicBezTo>
                  <a:cubicBezTo>
                    <a:pt x="101114" y="70308"/>
                    <a:pt x="101114" y="68193"/>
                    <a:pt x="100327" y="68722"/>
                  </a:cubicBezTo>
                  <a:cubicBezTo>
                    <a:pt x="99540" y="69779"/>
                    <a:pt x="99934" y="68722"/>
                    <a:pt x="99540" y="68193"/>
                  </a:cubicBezTo>
                  <a:cubicBezTo>
                    <a:pt x="98754" y="67136"/>
                    <a:pt x="97573" y="66607"/>
                    <a:pt x="96393" y="65550"/>
                  </a:cubicBezTo>
                  <a:cubicBezTo>
                    <a:pt x="96000" y="65022"/>
                    <a:pt x="95606" y="65022"/>
                    <a:pt x="95213" y="64493"/>
                  </a:cubicBezTo>
                  <a:cubicBezTo>
                    <a:pt x="95213" y="64493"/>
                    <a:pt x="93639" y="65022"/>
                    <a:pt x="93639" y="65550"/>
                  </a:cubicBezTo>
                  <a:cubicBezTo>
                    <a:pt x="93639" y="65550"/>
                    <a:pt x="94032" y="65022"/>
                    <a:pt x="93639" y="65022"/>
                  </a:cubicBezTo>
                  <a:cubicBezTo>
                    <a:pt x="93639" y="65022"/>
                    <a:pt x="93245" y="64493"/>
                    <a:pt x="93245" y="64493"/>
                  </a:cubicBezTo>
                  <a:cubicBezTo>
                    <a:pt x="93245" y="63964"/>
                    <a:pt x="94819" y="64493"/>
                    <a:pt x="94819" y="63964"/>
                  </a:cubicBezTo>
                  <a:cubicBezTo>
                    <a:pt x="94819" y="62907"/>
                    <a:pt x="94819" y="62378"/>
                    <a:pt x="93639" y="62378"/>
                  </a:cubicBezTo>
                  <a:cubicBezTo>
                    <a:pt x="92852" y="62907"/>
                    <a:pt x="92459" y="63964"/>
                    <a:pt x="91672" y="62907"/>
                  </a:cubicBezTo>
                  <a:cubicBezTo>
                    <a:pt x="91672" y="62907"/>
                    <a:pt x="90098" y="62907"/>
                    <a:pt x="90098" y="62378"/>
                  </a:cubicBezTo>
                  <a:cubicBezTo>
                    <a:pt x="90098" y="61321"/>
                    <a:pt x="92065" y="62907"/>
                    <a:pt x="92065" y="62907"/>
                  </a:cubicBezTo>
                  <a:cubicBezTo>
                    <a:pt x="92459" y="62907"/>
                    <a:pt x="94426" y="62378"/>
                    <a:pt x="94426" y="61850"/>
                  </a:cubicBezTo>
                  <a:cubicBezTo>
                    <a:pt x="94819" y="61850"/>
                    <a:pt x="92852" y="60792"/>
                    <a:pt x="92459" y="60792"/>
                  </a:cubicBezTo>
                  <a:cubicBezTo>
                    <a:pt x="91672" y="60792"/>
                    <a:pt x="90491" y="60792"/>
                    <a:pt x="89704" y="61321"/>
                  </a:cubicBezTo>
                  <a:cubicBezTo>
                    <a:pt x="90098" y="61321"/>
                    <a:pt x="91672" y="59735"/>
                    <a:pt x="91672" y="60264"/>
                  </a:cubicBezTo>
                  <a:cubicBezTo>
                    <a:pt x="91672" y="59735"/>
                    <a:pt x="90098" y="59735"/>
                    <a:pt x="90098" y="59207"/>
                  </a:cubicBezTo>
                  <a:cubicBezTo>
                    <a:pt x="91278" y="59735"/>
                    <a:pt x="92459" y="60792"/>
                    <a:pt x="93639" y="59735"/>
                  </a:cubicBezTo>
                  <a:cubicBezTo>
                    <a:pt x="93639" y="59735"/>
                    <a:pt x="94819" y="59207"/>
                    <a:pt x="94819" y="58678"/>
                  </a:cubicBezTo>
                  <a:cubicBezTo>
                    <a:pt x="94426" y="58149"/>
                    <a:pt x="93639" y="57621"/>
                    <a:pt x="93639" y="57092"/>
                  </a:cubicBezTo>
                  <a:cubicBezTo>
                    <a:pt x="93639" y="57621"/>
                    <a:pt x="94819" y="58149"/>
                    <a:pt x="95213" y="58149"/>
                  </a:cubicBezTo>
                  <a:cubicBezTo>
                    <a:pt x="96000" y="58678"/>
                    <a:pt x="95606" y="57621"/>
                    <a:pt x="96393" y="57621"/>
                  </a:cubicBezTo>
                  <a:cubicBezTo>
                    <a:pt x="96786" y="57621"/>
                    <a:pt x="99934" y="58678"/>
                    <a:pt x="99934" y="58678"/>
                  </a:cubicBezTo>
                  <a:cubicBezTo>
                    <a:pt x="99540" y="58678"/>
                    <a:pt x="96786" y="58149"/>
                    <a:pt x="96786" y="58149"/>
                  </a:cubicBezTo>
                  <a:cubicBezTo>
                    <a:pt x="97573" y="60264"/>
                    <a:pt x="99934" y="59735"/>
                    <a:pt x="101114" y="59735"/>
                  </a:cubicBezTo>
                  <a:cubicBezTo>
                    <a:pt x="101508" y="59207"/>
                    <a:pt x="102688" y="59735"/>
                    <a:pt x="103081" y="59207"/>
                  </a:cubicBezTo>
                  <a:cubicBezTo>
                    <a:pt x="104262" y="58678"/>
                    <a:pt x="103868" y="57621"/>
                    <a:pt x="103081" y="57092"/>
                  </a:cubicBezTo>
                  <a:cubicBezTo>
                    <a:pt x="102688" y="56563"/>
                    <a:pt x="101508" y="56035"/>
                    <a:pt x="101114" y="56035"/>
                  </a:cubicBezTo>
                  <a:cubicBezTo>
                    <a:pt x="100721" y="56035"/>
                    <a:pt x="101114" y="57621"/>
                    <a:pt x="101114" y="58149"/>
                  </a:cubicBezTo>
                  <a:cubicBezTo>
                    <a:pt x="100721" y="57621"/>
                    <a:pt x="100721" y="57092"/>
                    <a:pt x="100327" y="56563"/>
                  </a:cubicBezTo>
                  <a:cubicBezTo>
                    <a:pt x="100327" y="56035"/>
                    <a:pt x="99934" y="56563"/>
                    <a:pt x="99540" y="56035"/>
                  </a:cubicBezTo>
                  <a:cubicBezTo>
                    <a:pt x="99934" y="56563"/>
                    <a:pt x="100721" y="53392"/>
                    <a:pt x="100721" y="52863"/>
                  </a:cubicBezTo>
                  <a:cubicBezTo>
                    <a:pt x="100721" y="52863"/>
                    <a:pt x="101114" y="54449"/>
                    <a:pt x="101114" y="54449"/>
                  </a:cubicBezTo>
                  <a:cubicBezTo>
                    <a:pt x="101114" y="55506"/>
                    <a:pt x="101114" y="56035"/>
                    <a:pt x="101508" y="56035"/>
                  </a:cubicBezTo>
                  <a:cubicBezTo>
                    <a:pt x="102688" y="56035"/>
                    <a:pt x="103475" y="55506"/>
                    <a:pt x="104262" y="55506"/>
                  </a:cubicBezTo>
                  <a:cubicBezTo>
                    <a:pt x="104655" y="55506"/>
                    <a:pt x="107016" y="54449"/>
                    <a:pt x="106229" y="53392"/>
                  </a:cubicBezTo>
                  <a:cubicBezTo>
                    <a:pt x="105442" y="52863"/>
                    <a:pt x="105049" y="53920"/>
                    <a:pt x="104655" y="53392"/>
                  </a:cubicBezTo>
                  <a:cubicBezTo>
                    <a:pt x="104655" y="52863"/>
                    <a:pt x="104655" y="52863"/>
                    <a:pt x="104655" y="52334"/>
                  </a:cubicBezTo>
                  <a:cubicBezTo>
                    <a:pt x="105049" y="51806"/>
                    <a:pt x="104655" y="51277"/>
                    <a:pt x="104262" y="51277"/>
                  </a:cubicBezTo>
                  <a:cubicBezTo>
                    <a:pt x="104262" y="50748"/>
                    <a:pt x="103081" y="50748"/>
                    <a:pt x="102688" y="50748"/>
                  </a:cubicBezTo>
                  <a:cubicBezTo>
                    <a:pt x="101901" y="50748"/>
                    <a:pt x="101508" y="51806"/>
                    <a:pt x="100721" y="50748"/>
                  </a:cubicBezTo>
                  <a:cubicBezTo>
                    <a:pt x="102295" y="52334"/>
                    <a:pt x="103081" y="48105"/>
                    <a:pt x="104655" y="50220"/>
                  </a:cubicBezTo>
                  <a:cubicBezTo>
                    <a:pt x="105049" y="51277"/>
                    <a:pt x="105836" y="49691"/>
                    <a:pt x="105836" y="48634"/>
                  </a:cubicBezTo>
                  <a:cubicBezTo>
                    <a:pt x="105836" y="48105"/>
                    <a:pt x="104655" y="46519"/>
                    <a:pt x="104655" y="46519"/>
                  </a:cubicBezTo>
                  <a:cubicBezTo>
                    <a:pt x="104655" y="45991"/>
                    <a:pt x="105836" y="47577"/>
                    <a:pt x="105836" y="48105"/>
                  </a:cubicBezTo>
                  <a:cubicBezTo>
                    <a:pt x="105836" y="48634"/>
                    <a:pt x="106622" y="47577"/>
                    <a:pt x="106229" y="46519"/>
                  </a:cubicBezTo>
                  <a:cubicBezTo>
                    <a:pt x="105836" y="45991"/>
                    <a:pt x="105049" y="44933"/>
                    <a:pt x="104655" y="44405"/>
                  </a:cubicBezTo>
                  <a:cubicBezTo>
                    <a:pt x="103868" y="44405"/>
                    <a:pt x="102688" y="44933"/>
                    <a:pt x="101901" y="44405"/>
                  </a:cubicBezTo>
                  <a:cubicBezTo>
                    <a:pt x="101508" y="43876"/>
                    <a:pt x="101508" y="42819"/>
                    <a:pt x="100721" y="42819"/>
                  </a:cubicBezTo>
                  <a:cubicBezTo>
                    <a:pt x="100721" y="42290"/>
                    <a:pt x="99147" y="42819"/>
                    <a:pt x="99540" y="42290"/>
                  </a:cubicBezTo>
                  <a:cubicBezTo>
                    <a:pt x="99934" y="41233"/>
                    <a:pt x="99934" y="40704"/>
                    <a:pt x="100721" y="41762"/>
                  </a:cubicBezTo>
                  <a:cubicBezTo>
                    <a:pt x="101508" y="42819"/>
                    <a:pt x="102295" y="41233"/>
                    <a:pt x="103081" y="40704"/>
                  </a:cubicBezTo>
                  <a:cubicBezTo>
                    <a:pt x="104262" y="39647"/>
                    <a:pt x="106622" y="42819"/>
                    <a:pt x="107803" y="41233"/>
                  </a:cubicBezTo>
                  <a:cubicBezTo>
                    <a:pt x="108196" y="40704"/>
                    <a:pt x="108196" y="38061"/>
                    <a:pt x="107016" y="38590"/>
                  </a:cubicBezTo>
                  <a:cubicBezTo>
                    <a:pt x="106622" y="38590"/>
                    <a:pt x="106229" y="39118"/>
                    <a:pt x="105836" y="38590"/>
                  </a:cubicBezTo>
                  <a:cubicBezTo>
                    <a:pt x="105049" y="38590"/>
                    <a:pt x="104262" y="38061"/>
                    <a:pt x="103475" y="37004"/>
                  </a:cubicBezTo>
                  <a:cubicBezTo>
                    <a:pt x="102295" y="35947"/>
                    <a:pt x="106622" y="37533"/>
                    <a:pt x="106622" y="37004"/>
                  </a:cubicBezTo>
                  <a:cubicBezTo>
                    <a:pt x="106229" y="35947"/>
                    <a:pt x="104262" y="35418"/>
                    <a:pt x="103475" y="34889"/>
                  </a:cubicBezTo>
                  <a:cubicBezTo>
                    <a:pt x="102295" y="34361"/>
                    <a:pt x="102295" y="34889"/>
                    <a:pt x="101901" y="35947"/>
                  </a:cubicBezTo>
                  <a:cubicBezTo>
                    <a:pt x="101901" y="36475"/>
                    <a:pt x="101114" y="37004"/>
                    <a:pt x="100721" y="36475"/>
                  </a:cubicBezTo>
                  <a:cubicBezTo>
                    <a:pt x="100327" y="36475"/>
                    <a:pt x="101508" y="34361"/>
                    <a:pt x="101508" y="33832"/>
                  </a:cubicBezTo>
                  <a:cubicBezTo>
                    <a:pt x="101508" y="33303"/>
                    <a:pt x="101901" y="32246"/>
                    <a:pt x="102295" y="31718"/>
                  </a:cubicBezTo>
                  <a:cubicBezTo>
                    <a:pt x="102295" y="31189"/>
                    <a:pt x="102295" y="30132"/>
                    <a:pt x="102688" y="30132"/>
                  </a:cubicBezTo>
                  <a:cubicBezTo>
                    <a:pt x="103081" y="30132"/>
                    <a:pt x="103868" y="30132"/>
                    <a:pt x="104262" y="29603"/>
                  </a:cubicBezTo>
                  <a:cubicBezTo>
                    <a:pt x="104262" y="29603"/>
                    <a:pt x="106229" y="26960"/>
                    <a:pt x="106229" y="27488"/>
                  </a:cubicBezTo>
                  <a:cubicBezTo>
                    <a:pt x="106229" y="27488"/>
                    <a:pt x="105442" y="26960"/>
                    <a:pt x="105442" y="26960"/>
                  </a:cubicBezTo>
                  <a:cubicBezTo>
                    <a:pt x="105442" y="26431"/>
                    <a:pt x="105442" y="25903"/>
                    <a:pt x="105442" y="25374"/>
                  </a:cubicBezTo>
                  <a:cubicBezTo>
                    <a:pt x="105442" y="24317"/>
                    <a:pt x="105836" y="24317"/>
                    <a:pt x="106622" y="24317"/>
                  </a:cubicBezTo>
                  <a:cubicBezTo>
                    <a:pt x="107409" y="24317"/>
                    <a:pt x="110557" y="22731"/>
                    <a:pt x="108590" y="22731"/>
                  </a:cubicBezTo>
                  <a:cubicBezTo>
                    <a:pt x="107409" y="22731"/>
                    <a:pt x="105442" y="22202"/>
                    <a:pt x="104655" y="23259"/>
                  </a:cubicBezTo>
                  <a:cubicBezTo>
                    <a:pt x="104262" y="23788"/>
                    <a:pt x="104262" y="24845"/>
                    <a:pt x="103475" y="24317"/>
                  </a:cubicBezTo>
                  <a:cubicBezTo>
                    <a:pt x="102688" y="23788"/>
                    <a:pt x="103475" y="22731"/>
                    <a:pt x="103868" y="22202"/>
                  </a:cubicBezTo>
                  <a:cubicBezTo>
                    <a:pt x="104655" y="20616"/>
                    <a:pt x="106229" y="21674"/>
                    <a:pt x="107409" y="21674"/>
                  </a:cubicBezTo>
                  <a:cubicBezTo>
                    <a:pt x="108983" y="21674"/>
                    <a:pt x="110557" y="22202"/>
                    <a:pt x="111344" y="20088"/>
                  </a:cubicBezTo>
                  <a:cubicBezTo>
                    <a:pt x="111737" y="20088"/>
                    <a:pt x="110163" y="19559"/>
                    <a:pt x="110163" y="19559"/>
                  </a:cubicBezTo>
                  <a:cubicBezTo>
                    <a:pt x="109377" y="19030"/>
                    <a:pt x="108590" y="19559"/>
                    <a:pt x="107803" y="19559"/>
                  </a:cubicBezTo>
                  <a:cubicBezTo>
                    <a:pt x="107016" y="19559"/>
                    <a:pt x="106622" y="19030"/>
                    <a:pt x="105836" y="19030"/>
                  </a:cubicBezTo>
                  <a:cubicBezTo>
                    <a:pt x="105442" y="19030"/>
                    <a:pt x="104655" y="19030"/>
                    <a:pt x="104262" y="19030"/>
                  </a:cubicBezTo>
                  <a:cubicBezTo>
                    <a:pt x="104655" y="19559"/>
                    <a:pt x="105836" y="19030"/>
                    <a:pt x="106622" y="19030"/>
                  </a:cubicBezTo>
                  <a:cubicBezTo>
                    <a:pt x="107803" y="19030"/>
                    <a:pt x="108590" y="18502"/>
                    <a:pt x="109770" y="18502"/>
                  </a:cubicBezTo>
                  <a:cubicBezTo>
                    <a:pt x="111344" y="19030"/>
                    <a:pt x="112131" y="17973"/>
                    <a:pt x="113311" y="17973"/>
                  </a:cubicBezTo>
                  <a:cubicBezTo>
                    <a:pt x="113704" y="17973"/>
                    <a:pt x="114491" y="17973"/>
                    <a:pt x="114491" y="17444"/>
                  </a:cubicBezTo>
                  <a:cubicBezTo>
                    <a:pt x="114491" y="17444"/>
                    <a:pt x="113704" y="16387"/>
                    <a:pt x="114098" y="16387"/>
                  </a:cubicBezTo>
                  <a:cubicBezTo>
                    <a:pt x="116065" y="15859"/>
                    <a:pt x="118032" y="15330"/>
                    <a:pt x="119606" y="13744"/>
                  </a:cubicBezTo>
                  <a:cubicBezTo>
                    <a:pt x="120000" y="13215"/>
                    <a:pt x="118426" y="12687"/>
                    <a:pt x="118426" y="12687"/>
                  </a:cubicBezTo>
                  <a:cubicBezTo>
                    <a:pt x="117245" y="12158"/>
                    <a:pt x="116065" y="11629"/>
                    <a:pt x="115278" y="11629"/>
                  </a:cubicBezTo>
                  <a:cubicBezTo>
                    <a:pt x="112918" y="11101"/>
                    <a:pt x="110950" y="10572"/>
                    <a:pt x="108983" y="13215"/>
                  </a:cubicBezTo>
                  <a:cubicBezTo>
                    <a:pt x="108196" y="14801"/>
                    <a:pt x="107409" y="13744"/>
                    <a:pt x="105836" y="13744"/>
                  </a:cubicBezTo>
                  <a:cubicBezTo>
                    <a:pt x="105442" y="13744"/>
                    <a:pt x="103868" y="15330"/>
                    <a:pt x="104262" y="13744"/>
                  </a:cubicBezTo>
                  <a:cubicBezTo>
                    <a:pt x="104262" y="12687"/>
                    <a:pt x="102295" y="14273"/>
                    <a:pt x="101901" y="14801"/>
                  </a:cubicBezTo>
                  <a:cubicBezTo>
                    <a:pt x="101114" y="15330"/>
                    <a:pt x="100327" y="15859"/>
                    <a:pt x="99540" y="16387"/>
                  </a:cubicBezTo>
                  <a:cubicBezTo>
                    <a:pt x="99147" y="16387"/>
                    <a:pt x="96000" y="19559"/>
                    <a:pt x="96000" y="19559"/>
                  </a:cubicBezTo>
                  <a:cubicBezTo>
                    <a:pt x="95213" y="18502"/>
                    <a:pt x="103868" y="11629"/>
                    <a:pt x="98754" y="10044"/>
                  </a:cubicBezTo>
                  <a:cubicBezTo>
                    <a:pt x="96786" y="10044"/>
                    <a:pt x="97180" y="11629"/>
                    <a:pt x="95606" y="12687"/>
                  </a:cubicBezTo>
                  <a:cubicBezTo>
                    <a:pt x="94426" y="13215"/>
                    <a:pt x="93639" y="13215"/>
                    <a:pt x="92459" y="13744"/>
                  </a:cubicBezTo>
                  <a:cubicBezTo>
                    <a:pt x="92065" y="13744"/>
                    <a:pt x="90098" y="14801"/>
                    <a:pt x="89704" y="14801"/>
                  </a:cubicBezTo>
                  <a:cubicBezTo>
                    <a:pt x="88918" y="13215"/>
                    <a:pt x="91672" y="12687"/>
                    <a:pt x="92459" y="12687"/>
                  </a:cubicBezTo>
                  <a:cubicBezTo>
                    <a:pt x="92459" y="12158"/>
                    <a:pt x="94819" y="11629"/>
                    <a:pt x="93639" y="11101"/>
                  </a:cubicBezTo>
                  <a:cubicBezTo>
                    <a:pt x="92459" y="10572"/>
                    <a:pt x="91278" y="10572"/>
                    <a:pt x="90098" y="10572"/>
                  </a:cubicBezTo>
                  <a:cubicBezTo>
                    <a:pt x="86950" y="10572"/>
                    <a:pt x="83803" y="11101"/>
                    <a:pt x="80655" y="12158"/>
                  </a:cubicBezTo>
                  <a:cubicBezTo>
                    <a:pt x="80655" y="12158"/>
                    <a:pt x="79475" y="13215"/>
                    <a:pt x="79081" y="12687"/>
                  </a:cubicBezTo>
                  <a:cubicBezTo>
                    <a:pt x="79081" y="11629"/>
                    <a:pt x="78688" y="11629"/>
                    <a:pt x="79475" y="11629"/>
                  </a:cubicBezTo>
                  <a:cubicBezTo>
                    <a:pt x="81049" y="10572"/>
                    <a:pt x="82622" y="10044"/>
                    <a:pt x="84196" y="9515"/>
                  </a:cubicBezTo>
                  <a:cubicBezTo>
                    <a:pt x="86950" y="8986"/>
                    <a:pt x="90098" y="9515"/>
                    <a:pt x="93245" y="9515"/>
                  </a:cubicBezTo>
                  <a:cubicBezTo>
                    <a:pt x="94032" y="9515"/>
                    <a:pt x="94819" y="9515"/>
                    <a:pt x="95606" y="9515"/>
                  </a:cubicBezTo>
                  <a:cubicBezTo>
                    <a:pt x="97180" y="8458"/>
                    <a:pt x="99147" y="8458"/>
                    <a:pt x="100721" y="7400"/>
                  </a:cubicBezTo>
                  <a:cubicBezTo>
                    <a:pt x="101508" y="7400"/>
                    <a:pt x="101901" y="6872"/>
                    <a:pt x="100721" y="6343"/>
                  </a:cubicBezTo>
                  <a:cubicBezTo>
                    <a:pt x="99934" y="5814"/>
                    <a:pt x="98360" y="5286"/>
                    <a:pt x="97573" y="5814"/>
                  </a:cubicBezTo>
                  <a:cubicBezTo>
                    <a:pt x="96786" y="5814"/>
                    <a:pt x="96786" y="5286"/>
                    <a:pt x="96000" y="4757"/>
                  </a:cubicBezTo>
                  <a:cubicBezTo>
                    <a:pt x="95213" y="4757"/>
                    <a:pt x="94426" y="5814"/>
                    <a:pt x="93639" y="5814"/>
                  </a:cubicBezTo>
                  <a:cubicBezTo>
                    <a:pt x="93639" y="5814"/>
                    <a:pt x="94426" y="4229"/>
                    <a:pt x="94819" y="4229"/>
                  </a:cubicBezTo>
                  <a:cubicBezTo>
                    <a:pt x="95213" y="3171"/>
                    <a:pt x="93639" y="3171"/>
                    <a:pt x="93245" y="3171"/>
                  </a:cubicBezTo>
                  <a:cubicBezTo>
                    <a:pt x="90885" y="3700"/>
                    <a:pt x="88918" y="3700"/>
                    <a:pt x="86557" y="3171"/>
                  </a:cubicBezTo>
                  <a:cubicBezTo>
                    <a:pt x="84590" y="3171"/>
                    <a:pt x="83016" y="4229"/>
                    <a:pt x="81049" y="4229"/>
                  </a:cubicBezTo>
                  <a:cubicBezTo>
                    <a:pt x="80262" y="4229"/>
                    <a:pt x="79081" y="4229"/>
                    <a:pt x="78295" y="4229"/>
                  </a:cubicBezTo>
                  <a:cubicBezTo>
                    <a:pt x="77508" y="4757"/>
                    <a:pt x="76327" y="4229"/>
                    <a:pt x="75934" y="4757"/>
                  </a:cubicBezTo>
                  <a:cubicBezTo>
                    <a:pt x="77114" y="4229"/>
                    <a:pt x="78295" y="4229"/>
                    <a:pt x="79475" y="3700"/>
                  </a:cubicBezTo>
                  <a:cubicBezTo>
                    <a:pt x="81442" y="3700"/>
                    <a:pt x="83016" y="3171"/>
                    <a:pt x="84590" y="3171"/>
                  </a:cubicBezTo>
                  <a:cubicBezTo>
                    <a:pt x="85377" y="3171"/>
                    <a:pt x="93245" y="3171"/>
                    <a:pt x="93245" y="2114"/>
                  </a:cubicBezTo>
                  <a:cubicBezTo>
                    <a:pt x="92852" y="2114"/>
                    <a:pt x="91672" y="1585"/>
                    <a:pt x="91278" y="1057"/>
                  </a:cubicBezTo>
                  <a:cubicBezTo>
                    <a:pt x="90098" y="1057"/>
                    <a:pt x="89311" y="1057"/>
                    <a:pt x="88131" y="1057"/>
                  </a:cubicBezTo>
                  <a:cubicBezTo>
                    <a:pt x="86557" y="1057"/>
                    <a:pt x="84983" y="528"/>
                    <a:pt x="83803" y="0"/>
                  </a:cubicBezTo>
                  <a:cubicBezTo>
                    <a:pt x="81049" y="0"/>
                    <a:pt x="78688" y="0"/>
                    <a:pt x="76327" y="0"/>
                  </a:cubicBezTo>
                  <a:cubicBezTo>
                    <a:pt x="75147" y="528"/>
                    <a:pt x="73967" y="528"/>
                    <a:pt x="72786" y="528"/>
                  </a:cubicBezTo>
                  <a:cubicBezTo>
                    <a:pt x="72393" y="528"/>
                    <a:pt x="72000" y="1585"/>
                    <a:pt x="72000" y="1585"/>
                  </a:cubicBezTo>
                  <a:cubicBezTo>
                    <a:pt x="71213" y="1585"/>
                    <a:pt x="70426" y="1057"/>
                    <a:pt x="69639" y="1057"/>
                  </a:cubicBezTo>
                  <a:cubicBezTo>
                    <a:pt x="69245" y="1057"/>
                    <a:pt x="68852" y="1585"/>
                    <a:pt x="68065" y="1585"/>
                  </a:cubicBezTo>
                  <a:cubicBezTo>
                    <a:pt x="67278" y="1585"/>
                    <a:pt x="67278" y="2114"/>
                    <a:pt x="68065" y="2114"/>
                  </a:cubicBezTo>
                  <a:cubicBezTo>
                    <a:pt x="69245" y="2643"/>
                    <a:pt x="70426" y="2643"/>
                    <a:pt x="71213" y="3171"/>
                  </a:cubicBezTo>
                  <a:cubicBezTo>
                    <a:pt x="70819" y="2643"/>
                    <a:pt x="68459" y="3700"/>
                    <a:pt x="68065" y="4229"/>
                  </a:cubicBezTo>
                  <a:cubicBezTo>
                    <a:pt x="68065" y="4229"/>
                    <a:pt x="66885" y="4229"/>
                    <a:pt x="66885" y="4229"/>
                  </a:cubicBezTo>
                  <a:cubicBezTo>
                    <a:pt x="66885" y="4229"/>
                    <a:pt x="67672" y="5286"/>
                    <a:pt x="67672" y="5286"/>
                  </a:cubicBezTo>
                  <a:cubicBezTo>
                    <a:pt x="67278" y="5286"/>
                    <a:pt x="66491" y="4757"/>
                    <a:pt x="66098" y="4229"/>
                  </a:cubicBezTo>
                  <a:cubicBezTo>
                    <a:pt x="65704" y="3700"/>
                    <a:pt x="64524" y="4229"/>
                    <a:pt x="64131" y="4229"/>
                  </a:cubicBezTo>
                  <a:cubicBezTo>
                    <a:pt x="62950" y="3700"/>
                    <a:pt x="61770" y="3171"/>
                    <a:pt x="60590" y="2643"/>
                  </a:cubicBezTo>
                  <a:cubicBezTo>
                    <a:pt x="59803" y="2114"/>
                    <a:pt x="59016" y="3171"/>
                    <a:pt x="57836" y="3171"/>
                  </a:cubicBezTo>
                  <a:cubicBezTo>
                    <a:pt x="57442" y="3171"/>
                    <a:pt x="55081" y="2643"/>
                    <a:pt x="55081" y="3700"/>
                  </a:cubicBezTo>
                  <a:cubicBezTo>
                    <a:pt x="54688" y="3700"/>
                    <a:pt x="60196" y="4757"/>
                    <a:pt x="60983" y="5286"/>
                  </a:cubicBezTo>
                  <a:cubicBezTo>
                    <a:pt x="62163" y="5286"/>
                    <a:pt x="63344" y="5286"/>
                    <a:pt x="64131" y="5814"/>
                  </a:cubicBezTo>
                  <a:cubicBezTo>
                    <a:pt x="64524" y="5814"/>
                    <a:pt x="64918" y="5814"/>
                    <a:pt x="65311" y="6343"/>
                  </a:cubicBezTo>
                  <a:cubicBezTo>
                    <a:pt x="65311" y="6343"/>
                    <a:pt x="65311" y="7929"/>
                    <a:pt x="65311" y="7929"/>
                  </a:cubicBezTo>
                  <a:cubicBezTo>
                    <a:pt x="65311" y="8458"/>
                    <a:pt x="64918" y="7400"/>
                    <a:pt x="64918" y="6872"/>
                  </a:cubicBezTo>
                  <a:cubicBezTo>
                    <a:pt x="64524" y="6343"/>
                    <a:pt x="63344" y="6343"/>
                    <a:pt x="62950" y="5814"/>
                  </a:cubicBezTo>
                  <a:cubicBezTo>
                    <a:pt x="62950" y="5814"/>
                    <a:pt x="61770" y="5814"/>
                    <a:pt x="61770" y="5814"/>
                  </a:cubicBezTo>
                  <a:cubicBezTo>
                    <a:pt x="61770" y="6343"/>
                    <a:pt x="62163" y="7400"/>
                    <a:pt x="62163" y="7400"/>
                  </a:cubicBezTo>
                  <a:cubicBezTo>
                    <a:pt x="61377" y="7400"/>
                    <a:pt x="60983" y="5814"/>
                    <a:pt x="60590" y="5814"/>
                  </a:cubicBezTo>
                  <a:cubicBezTo>
                    <a:pt x="59803" y="5814"/>
                    <a:pt x="59016" y="5814"/>
                    <a:pt x="58229" y="5286"/>
                  </a:cubicBezTo>
                  <a:cubicBezTo>
                    <a:pt x="57836" y="5286"/>
                    <a:pt x="54688" y="5286"/>
                    <a:pt x="54688" y="5286"/>
                  </a:cubicBezTo>
                  <a:cubicBezTo>
                    <a:pt x="54295" y="6343"/>
                    <a:pt x="59409" y="8986"/>
                    <a:pt x="59409" y="8986"/>
                  </a:cubicBezTo>
                  <a:cubicBezTo>
                    <a:pt x="59409" y="9515"/>
                    <a:pt x="57442" y="8986"/>
                    <a:pt x="57442" y="8986"/>
                  </a:cubicBezTo>
                  <a:cubicBezTo>
                    <a:pt x="56262" y="8986"/>
                    <a:pt x="55868" y="8458"/>
                    <a:pt x="56262" y="10044"/>
                  </a:cubicBezTo>
                  <a:cubicBezTo>
                    <a:pt x="55868" y="10044"/>
                    <a:pt x="55475" y="9515"/>
                    <a:pt x="55081" y="8986"/>
                  </a:cubicBezTo>
                  <a:cubicBezTo>
                    <a:pt x="55081" y="8458"/>
                    <a:pt x="55868" y="8986"/>
                    <a:pt x="56262" y="8458"/>
                  </a:cubicBezTo>
                  <a:cubicBezTo>
                    <a:pt x="56262" y="8458"/>
                    <a:pt x="55475" y="7400"/>
                    <a:pt x="55081" y="7400"/>
                  </a:cubicBezTo>
                  <a:cubicBezTo>
                    <a:pt x="54295" y="6872"/>
                    <a:pt x="53508" y="6343"/>
                    <a:pt x="52327" y="6343"/>
                  </a:cubicBezTo>
                  <a:cubicBezTo>
                    <a:pt x="51934" y="6343"/>
                    <a:pt x="51147" y="5814"/>
                    <a:pt x="50754" y="6343"/>
                  </a:cubicBezTo>
                  <a:cubicBezTo>
                    <a:pt x="50360" y="6343"/>
                    <a:pt x="51540" y="7929"/>
                    <a:pt x="51540" y="7929"/>
                  </a:cubicBezTo>
                  <a:cubicBezTo>
                    <a:pt x="52721" y="8986"/>
                    <a:pt x="54295" y="8986"/>
                    <a:pt x="55868" y="10572"/>
                  </a:cubicBezTo>
                  <a:cubicBezTo>
                    <a:pt x="56262" y="10572"/>
                    <a:pt x="56655" y="11101"/>
                    <a:pt x="56262" y="11629"/>
                  </a:cubicBezTo>
                  <a:cubicBezTo>
                    <a:pt x="55475" y="12687"/>
                    <a:pt x="54688" y="11629"/>
                    <a:pt x="53901" y="11101"/>
                  </a:cubicBezTo>
                  <a:cubicBezTo>
                    <a:pt x="51934" y="9515"/>
                    <a:pt x="49573" y="8458"/>
                    <a:pt x="47213" y="7929"/>
                  </a:cubicBezTo>
                  <a:cubicBezTo>
                    <a:pt x="46032" y="7400"/>
                    <a:pt x="44852" y="6872"/>
                    <a:pt x="43672" y="7400"/>
                  </a:cubicBezTo>
                  <a:cubicBezTo>
                    <a:pt x="43278" y="7400"/>
                    <a:pt x="44459" y="8986"/>
                    <a:pt x="44459" y="9515"/>
                  </a:cubicBezTo>
                  <a:cubicBezTo>
                    <a:pt x="44459" y="9515"/>
                    <a:pt x="46032" y="11101"/>
                    <a:pt x="46032" y="11101"/>
                  </a:cubicBezTo>
                  <a:cubicBezTo>
                    <a:pt x="46032" y="11629"/>
                    <a:pt x="43672" y="11101"/>
                    <a:pt x="43672" y="11101"/>
                  </a:cubicBezTo>
                  <a:cubicBezTo>
                    <a:pt x="43672" y="12158"/>
                    <a:pt x="45245" y="11629"/>
                    <a:pt x="45245" y="12687"/>
                  </a:cubicBezTo>
                  <a:cubicBezTo>
                    <a:pt x="45245" y="12687"/>
                    <a:pt x="43672" y="12158"/>
                    <a:pt x="43278" y="11629"/>
                  </a:cubicBezTo>
                  <a:cubicBezTo>
                    <a:pt x="42491" y="11101"/>
                    <a:pt x="41704" y="11101"/>
                    <a:pt x="40524" y="10572"/>
                  </a:cubicBezTo>
                  <a:cubicBezTo>
                    <a:pt x="39737" y="10044"/>
                    <a:pt x="39737" y="10572"/>
                    <a:pt x="39737" y="11629"/>
                  </a:cubicBezTo>
                  <a:cubicBezTo>
                    <a:pt x="39344" y="12158"/>
                    <a:pt x="38950" y="12158"/>
                    <a:pt x="38557" y="12158"/>
                  </a:cubicBezTo>
                  <a:cubicBezTo>
                    <a:pt x="38557" y="12687"/>
                    <a:pt x="38557" y="13744"/>
                    <a:pt x="38163" y="13744"/>
                  </a:cubicBezTo>
                  <a:cubicBezTo>
                    <a:pt x="38163" y="14273"/>
                    <a:pt x="38163" y="12687"/>
                    <a:pt x="38163" y="12158"/>
                  </a:cubicBezTo>
                  <a:cubicBezTo>
                    <a:pt x="38163" y="11629"/>
                    <a:pt x="38557" y="11101"/>
                    <a:pt x="38557" y="10572"/>
                  </a:cubicBezTo>
                  <a:cubicBezTo>
                    <a:pt x="38163" y="8458"/>
                    <a:pt x="36590" y="8458"/>
                    <a:pt x="35409" y="8458"/>
                  </a:cubicBezTo>
                  <a:cubicBezTo>
                    <a:pt x="33836" y="8986"/>
                    <a:pt x="32262" y="9515"/>
                    <a:pt x="30688" y="9515"/>
                  </a:cubicBezTo>
                  <a:cubicBezTo>
                    <a:pt x="30295" y="10044"/>
                    <a:pt x="29508" y="10044"/>
                    <a:pt x="29114" y="10044"/>
                  </a:cubicBezTo>
                  <a:cubicBezTo>
                    <a:pt x="29114" y="10044"/>
                    <a:pt x="27147" y="10572"/>
                    <a:pt x="27147" y="10572"/>
                  </a:cubicBezTo>
                  <a:cubicBezTo>
                    <a:pt x="27540" y="11101"/>
                    <a:pt x="28327" y="11101"/>
                    <a:pt x="28721" y="11101"/>
                  </a:cubicBezTo>
                  <a:cubicBezTo>
                    <a:pt x="29114" y="11629"/>
                    <a:pt x="29508" y="12158"/>
                    <a:pt x="30295" y="12687"/>
                  </a:cubicBezTo>
                  <a:cubicBezTo>
                    <a:pt x="30295" y="12687"/>
                    <a:pt x="31868" y="14273"/>
                    <a:pt x="31868" y="14273"/>
                  </a:cubicBezTo>
                  <a:cubicBezTo>
                    <a:pt x="31475" y="14273"/>
                    <a:pt x="29901" y="13215"/>
                    <a:pt x="29508" y="13215"/>
                  </a:cubicBezTo>
                  <a:cubicBezTo>
                    <a:pt x="28721" y="12687"/>
                    <a:pt x="28327" y="11629"/>
                    <a:pt x="27540" y="11629"/>
                  </a:cubicBezTo>
                  <a:cubicBezTo>
                    <a:pt x="26360" y="11101"/>
                    <a:pt x="25180" y="11629"/>
                    <a:pt x="24000" y="11629"/>
                  </a:cubicBezTo>
                  <a:cubicBezTo>
                    <a:pt x="22819" y="12158"/>
                    <a:pt x="22819" y="11629"/>
                    <a:pt x="23606" y="13215"/>
                  </a:cubicBezTo>
                  <a:cubicBezTo>
                    <a:pt x="23606" y="13744"/>
                    <a:pt x="23606" y="15330"/>
                    <a:pt x="23606" y="15859"/>
                  </a:cubicBezTo>
                  <a:cubicBezTo>
                    <a:pt x="23606" y="16916"/>
                    <a:pt x="22032" y="15859"/>
                    <a:pt x="21639" y="15859"/>
                  </a:cubicBezTo>
                  <a:cubicBezTo>
                    <a:pt x="21245" y="15859"/>
                    <a:pt x="20065" y="14801"/>
                    <a:pt x="19672" y="15859"/>
                  </a:cubicBezTo>
                  <a:cubicBezTo>
                    <a:pt x="19278" y="16387"/>
                    <a:pt x="19672" y="17973"/>
                    <a:pt x="19672" y="17973"/>
                  </a:cubicBezTo>
                  <a:cubicBezTo>
                    <a:pt x="19278" y="18502"/>
                    <a:pt x="18885" y="17444"/>
                    <a:pt x="18491" y="16916"/>
                  </a:cubicBezTo>
                  <a:cubicBezTo>
                    <a:pt x="17704" y="16387"/>
                    <a:pt x="16918" y="16387"/>
                    <a:pt x="16524" y="16916"/>
                  </a:cubicBezTo>
                  <a:cubicBezTo>
                    <a:pt x="15344" y="17973"/>
                    <a:pt x="14163" y="19030"/>
                    <a:pt x="12590" y="19559"/>
                  </a:cubicBezTo>
                  <a:cubicBezTo>
                    <a:pt x="12196" y="20088"/>
                    <a:pt x="13377" y="19559"/>
                    <a:pt x="12590" y="1955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6" name="Google Shape;1076;g90e2d1f501_0_5781"/>
            <p:cNvSpPr/>
            <p:nvPr/>
          </p:nvSpPr>
          <p:spPr>
            <a:xfrm>
              <a:off x="9136496" y="5038398"/>
              <a:ext cx="1497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454"/>
                  </a:moveTo>
                  <a:cubicBezTo>
                    <a:pt x="112500" y="54545"/>
                    <a:pt x="82500" y="32727"/>
                    <a:pt x="82500" y="32727"/>
                  </a:cubicBezTo>
                  <a:cubicBezTo>
                    <a:pt x="67500" y="21818"/>
                    <a:pt x="52500" y="10909"/>
                    <a:pt x="37500" y="10909"/>
                  </a:cubicBezTo>
                  <a:cubicBezTo>
                    <a:pt x="30000" y="10909"/>
                    <a:pt x="15000" y="0"/>
                    <a:pt x="7500" y="10909"/>
                  </a:cubicBezTo>
                  <a:cubicBezTo>
                    <a:pt x="0" y="21818"/>
                    <a:pt x="22500" y="32727"/>
                    <a:pt x="22500" y="32727"/>
                  </a:cubicBezTo>
                  <a:cubicBezTo>
                    <a:pt x="15000" y="32727"/>
                    <a:pt x="0" y="65454"/>
                    <a:pt x="7500" y="76363"/>
                  </a:cubicBezTo>
                  <a:cubicBezTo>
                    <a:pt x="15000" y="76363"/>
                    <a:pt x="30000" y="65454"/>
                    <a:pt x="37500" y="76363"/>
                  </a:cubicBezTo>
                  <a:cubicBezTo>
                    <a:pt x="52500" y="87272"/>
                    <a:pt x="37500" y="87272"/>
                    <a:pt x="37500" y="98181"/>
                  </a:cubicBezTo>
                  <a:cubicBezTo>
                    <a:pt x="37500" y="120000"/>
                    <a:pt x="120000" y="87272"/>
                    <a:pt x="120000" y="65454"/>
                  </a:cubicBezTo>
                  <a:cubicBezTo>
                    <a:pt x="112500" y="54545"/>
                    <a:pt x="120000" y="76363"/>
                    <a:pt x="120000" y="654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7" name="Google Shape;1077;g90e2d1f501_0_5781"/>
            <p:cNvSpPr/>
            <p:nvPr/>
          </p:nvSpPr>
          <p:spPr>
            <a:xfrm>
              <a:off x="9184270" y="4965128"/>
              <a:ext cx="381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30000" y="0"/>
                    <a:pt x="60000" y="0"/>
                  </a:cubicBezTo>
                  <a:cubicBezTo>
                    <a:pt x="9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8" name="Google Shape;1078;g90e2d1f501_0_5781"/>
            <p:cNvSpPr/>
            <p:nvPr/>
          </p:nvSpPr>
          <p:spPr>
            <a:xfrm>
              <a:off x="9212932" y="3859744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80000"/>
                  </a:moveTo>
                  <a:cubicBezTo>
                    <a:pt x="120000" y="100000"/>
                    <a:pt x="120000" y="120000"/>
                    <a:pt x="98181" y="100000"/>
                  </a:cubicBezTo>
                  <a:cubicBezTo>
                    <a:pt x="76363" y="100000"/>
                    <a:pt x="43636" y="80000"/>
                    <a:pt x="32727" y="80000"/>
                  </a:cubicBezTo>
                  <a:cubicBezTo>
                    <a:pt x="21818" y="60000"/>
                    <a:pt x="0" y="0"/>
                    <a:pt x="21818" y="20000"/>
                  </a:cubicBezTo>
                  <a:cubicBezTo>
                    <a:pt x="43636" y="40000"/>
                    <a:pt x="76363" y="60000"/>
                    <a:pt x="98181" y="80000"/>
                  </a:cubicBezTo>
                  <a:cubicBezTo>
                    <a:pt x="120000" y="100000"/>
                    <a:pt x="76363" y="60000"/>
                    <a:pt x="98181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9" name="Google Shape;1079;g90e2d1f501_0_5781"/>
            <p:cNvSpPr/>
            <p:nvPr/>
          </p:nvSpPr>
          <p:spPr>
            <a:xfrm>
              <a:off x="9528217" y="3776917"/>
              <a:ext cx="765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120000" y="120000"/>
                    <a:pt x="0" y="96000"/>
                    <a:pt x="0" y="48000"/>
                  </a:cubicBezTo>
                  <a:cubicBezTo>
                    <a:pt x="0" y="0"/>
                    <a:pt x="120000" y="24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0" name="Google Shape;1080;g90e2d1f501_0_5781"/>
            <p:cNvSpPr/>
            <p:nvPr/>
          </p:nvSpPr>
          <p:spPr>
            <a:xfrm>
              <a:off x="10735225" y="3897971"/>
              <a:ext cx="540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90000"/>
                  </a:moveTo>
                  <a:cubicBezTo>
                    <a:pt x="80000" y="120000"/>
                    <a:pt x="0" y="0"/>
                    <a:pt x="20000" y="0"/>
                  </a:cubicBezTo>
                  <a:cubicBezTo>
                    <a:pt x="40000" y="0"/>
                    <a:pt x="120000" y="60000"/>
                    <a:pt x="10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1" name="Google Shape;1081;g90e2d1f501_0_5781"/>
            <p:cNvSpPr/>
            <p:nvPr/>
          </p:nvSpPr>
          <p:spPr>
            <a:xfrm>
              <a:off x="10808475" y="3936196"/>
              <a:ext cx="477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120000"/>
                  </a:moveTo>
                  <a:cubicBezTo>
                    <a:pt x="48000" y="120000"/>
                    <a:pt x="0" y="0"/>
                    <a:pt x="48000" y="0"/>
                  </a:cubicBezTo>
                  <a:cubicBezTo>
                    <a:pt x="72000" y="0"/>
                    <a:pt x="120000" y="120000"/>
                    <a:pt x="96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2" name="Google Shape;1082;g90e2d1f501_0_5781"/>
            <p:cNvSpPr/>
            <p:nvPr/>
          </p:nvSpPr>
          <p:spPr>
            <a:xfrm>
              <a:off x="10808475" y="4468182"/>
              <a:ext cx="381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0" y="0"/>
                    <a:pt x="90000" y="119999"/>
                    <a:pt x="120000" y="119999"/>
                  </a:cubicBezTo>
                  <a:cubicBezTo>
                    <a:pt x="120000" y="119999"/>
                    <a:pt x="9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3" name="Google Shape;1083;g90e2d1f501_0_5781"/>
            <p:cNvSpPr/>
            <p:nvPr/>
          </p:nvSpPr>
          <p:spPr>
            <a:xfrm>
              <a:off x="10827582" y="4589232"/>
              <a:ext cx="63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0"/>
                  </a:moveTo>
                  <a:cubicBezTo>
                    <a:pt x="0" y="30000"/>
                    <a:pt x="0" y="90000"/>
                    <a:pt x="17142" y="120000"/>
                  </a:cubicBezTo>
                  <a:cubicBezTo>
                    <a:pt x="34285" y="120000"/>
                    <a:pt x="51428" y="120000"/>
                    <a:pt x="85714" y="120000"/>
                  </a:cubicBezTo>
                  <a:cubicBezTo>
                    <a:pt x="119999" y="120000"/>
                    <a:pt x="17142" y="0"/>
                    <a:pt x="17142" y="0"/>
                  </a:cubicBezTo>
                  <a:cubicBezTo>
                    <a:pt x="0" y="30000"/>
                    <a:pt x="17142" y="0"/>
                    <a:pt x="171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4" name="Google Shape;1084;g90e2d1f501_0_5781"/>
            <p:cNvSpPr/>
            <p:nvPr/>
          </p:nvSpPr>
          <p:spPr>
            <a:xfrm>
              <a:off x="10566434" y="4796294"/>
              <a:ext cx="1593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8000"/>
                  </a:moveTo>
                  <a:cubicBezTo>
                    <a:pt x="7058" y="0"/>
                    <a:pt x="49411" y="24000"/>
                    <a:pt x="70588" y="24000"/>
                  </a:cubicBezTo>
                  <a:cubicBezTo>
                    <a:pt x="120000" y="36000"/>
                    <a:pt x="56470" y="48000"/>
                    <a:pt x="56470" y="48000"/>
                  </a:cubicBezTo>
                  <a:cubicBezTo>
                    <a:pt x="56470" y="72000"/>
                    <a:pt x="84705" y="60000"/>
                    <a:pt x="84705" y="84000"/>
                  </a:cubicBezTo>
                  <a:cubicBezTo>
                    <a:pt x="84705" y="84000"/>
                    <a:pt x="70588" y="72000"/>
                    <a:pt x="63529" y="84000"/>
                  </a:cubicBezTo>
                  <a:cubicBezTo>
                    <a:pt x="63529" y="84000"/>
                    <a:pt x="84705" y="120000"/>
                    <a:pt x="77647" y="120000"/>
                  </a:cubicBezTo>
                  <a:cubicBezTo>
                    <a:pt x="70588" y="120000"/>
                    <a:pt x="63529" y="108000"/>
                    <a:pt x="56470" y="108000"/>
                  </a:cubicBezTo>
                  <a:cubicBezTo>
                    <a:pt x="42352" y="96000"/>
                    <a:pt x="0" y="84000"/>
                    <a:pt x="0" y="48000"/>
                  </a:cubicBezTo>
                  <a:cubicBezTo>
                    <a:pt x="0" y="36000"/>
                    <a:pt x="0" y="84000"/>
                    <a:pt x="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5" name="Google Shape;1085;g90e2d1f501_0_5781"/>
            <p:cNvSpPr/>
            <p:nvPr/>
          </p:nvSpPr>
          <p:spPr>
            <a:xfrm>
              <a:off x="10537774" y="4777182"/>
              <a:ext cx="82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40000"/>
                  </a:moveTo>
                  <a:cubicBezTo>
                    <a:pt x="120000" y="40000"/>
                    <a:pt x="66666" y="0"/>
                    <a:pt x="66666" y="0"/>
                  </a:cubicBezTo>
                  <a:cubicBezTo>
                    <a:pt x="40000" y="0"/>
                    <a:pt x="13333" y="0"/>
                    <a:pt x="0" y="0"/>
                  </a:cubicBezTo>
                  <a:cubicBezTo>
                    <a:pt x="26666" y="0"/>
                    <a:pt x="80000" y="120000"/>
                    <a:pt x="106666" y="40000"/>
                  </a:cubicBezTo>
                  <a:cubicBezTo>
                    <a:pt x="120000" y="40000"/>
                    <a:pt x="93333" y="80000"/>
                    <a:pt x="106666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6" name="Google Shape;1086;g90e2d1f501_0_5781"/>
            <p:cNvSpPr/>
            <p:nvPr/>
          </p:nvSpPr>
          <p:spPr>
            <a:xfrm>
              <a:off x="10407200" y="4974685"/>
              <a:ext cx="1209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68571"/>
                  </a:moveTo>
                  <a:cubicBezTo>
                    <a:pt x="120000" y="51428"/>
                    <a:pt x="120000" y="34285"/>
                    <a:pt x="110769" y="17142"/>
                  </a:cubicBezTo>
                  <a:cubicBezTo>
                    <a:pt x="101538" y="0"/>
                    <a:pt x="73846" y="17142"/>
                    <a:pt x="64615" y="34285"/>
                  </a:cubicBezTo>
                  <a:cubicBezTo>
                    <a:pt x="55384" y="34285"/>
                    <a:pt x="36923" y="34285"/>
                    <a:pt x="27692" y="51428"/>
                  </a:cubicBezTo>
                  <a:cubicBezTo>
                    <a:pt x="27692" y="51428"/>
                    <a:pt x="0" y="85714"/>
                    <a:pt x="0" y="85714"/>
                  </a:cubicBezTo>
                  <a:cubicBezTo>
                    <a:pt x="27692" y="119999"/>
                    <a:pt x="92307" y="102857"/>
                    <a:pt x="110769" y="68571"/>
                  </a:cubicBezTo>
                  <a:cubicBezTo>
                    <a:pt x="120000" y="51428"/>
                    <a:pt x="83076" y="102857"/>
                    <a:pt x="110769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7" name="Google Shape;1087;g90e2d1f501_0_5781"/>
            <p:cNvSpPr/>
            <p:nvPr/>
          </p:nvSpPr>
          <p:spPr>
            <a:xfrm>
              <a:off x="9305288" y="5067067"/>
              <a:ext cx="38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40000"/>
                  </a:moveTo>
                  <a:cubicBezTo>
                    <a:pt x="60000" y="0"/>
                    <a:pt x="30000" y="20000"/>
                    <a:pt x="30000" y="60000"/>
                  </a:cubicBezTo>
                  <a:cubicBezTo>
                    <a:pt x="0" y="120000"/>
                    <a:pt x="120000" y="80000"/>
                    <a:pt x="90000" y="40000"/>
                  </a:cubicBezTo>
                  <a:cubicBezTo>
                    <a:pt x="90000" y="40000"/>
                    <a:pt x="120000" y="60000"/>
                    <a:pt x="9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8" name="Google Shape;1088;g90e2d1f501_0_5781"/>
            <p:cNvSpPr/>
            <p:nvPr/>
          </p:nvSpPr>
          <p:spPr>
            <a:xfrm>
              <a:off x="9222485" y="4946016"/>
              <a:ext cx="35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90000" y="60000"/>
                    <a:pt x="30000" y="0"/>
                    <a:pt x="30000" y="30000"/>
                  </a:cubicBezTo>
                  <a:cubicBezTo>
                    <a:pt x="0" y="120000"/>
                    <a:pt x="120000" y="60000"/>
                    <a:pt x="120000" y="60000"/>
                  </a:cubicBezTo>
                  <a:cubicBezTo>
                    <a:pt x="90000" y="60000"/>
                    <a:pt x="120000" y="6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9" name="Google Shape;1089;g90e2d1f501_0_5781"/>
            <p:cNvSpPr/>
            <p:nvPr/>
          </p:nvSpPr>
          <p:spPr>
            <a:xfrm>
              <a:off x="10865797" y="4347132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60000"/>
                    <a:pt x="0" y="120000"/>
                  </a:cubicBezTo>
                  <a:cubicBezTo>
                    <a:pt x="60000" y="12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0" name="Google Shape;1090;g90e2d1f501_0_5781"/>
            <p:cNvSpPr/>
            <p:nvPr/>
          </p:nvSpPr>
          <p:spPr>
            <a:xfrm>
              <a:off x="10789365" y="4245194"/>
              <a:ext cx="28800" cy="1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60000"/>
                    <a:pt x="40000" y="60000"/>
                  </a:cubicBezTo>
                  <a:cubicBezTo>
                    <a:pt x="80000" y="120000"/>
                    <a:pt x="120000" y="6000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1" name="Google Shape;1091;g90e2d1f501_0_5781"/>
            <p:cNvSpPr/>
            <p:nvPr/>
          </p:nvSpPr>
          <p:spPr>
            <a:xfrm>
              <a:off x="10865797" y="4206967"/>
              <a:ext cx="255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80000" y="0"/>
                    <a:pt x="0" y="40000"/>
                    <a:pt x="40000" y="80000"/>
                  </a:cubicBezTo>
                  <a:cubicBezTo>
                    <a:pt x="40000" y="120000"/>
                    <a:pt x="120000" y="4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2" name="Google Shape;1092;g90e2d1f501_0_5781"/>
            <p:cNvSpPr/>
            <p:nvPr/>
          </p:nvSpPr>
          <p:spPr>
            <a:xfrm>
              <a:off x="8314840" y="4394916"/>
              <a:ext cx="47700" cy="6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96000" y="0"/>
                    <a:pt x="0" y="0"/>
                    <a:pt x="24000" y="0"/>
                  </a:cubicBezTo>
                  <a:cubicBezTo>
                    <a:pt x="48000" y="12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3" name="Google Shape;1093;g90e2d1f501_0_5781"/>
            <p:cNvSpPr/>
            <p:nvPr/>
          </p:nvSpPr>
          <p:spPr>
            <a:xfrm>
              <a:off x="8372164" y="4394916"/>
              <a:ext cx="57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80000" y="0"/>
                    <a:pt x="0" y="0"/>
                    <a:pt x="20000" y="0"/>
                  </a:cubicBezTo>
                  <a:cubicBezTo>
                    <a:pt x="40000" y="0"/>
                    <a:pt x="120000" y="0"/>
                    <a:pt x="10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4" name="Google Shape;1094;g90e2d1f501_0_5781"/>
            <p:cNvSpPr/>
            <p:nvPr/>
          </p:nvSpPr>
          <p:spPr>
            <a:xfrm>
              <a:off x="9445417" y="3802407"/>
              <a:ext cx="381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30000" y="120000"/>
                    <a:pt x="0" y="0"/>
                    <a:pt x="60000" y="0"/>
                  </a:cubicBezTo>
                  <a:cubicBezTo>
                    <a:pt x="90000" y="0"/>
                    <a:pt x="120000" y="12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5" name="Google Shape;1095;g90e2d1f501_0_5781"/>
            <p:cNvSpPr/>
            <p:nvPr/>
          </p:nvSpPr>
          <p:spPr>
            <a:xfrm>
              <a:off x="5467694" y="6086410"/>
              <a:ext cx="861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0000"/>
                  </a:moveTo>
                  <a:cubicBezTo>
                    <a:pt x="106666" y="80000"/>
                    <a:pt x="93333" y="40000"/>
                    <a:pt x="66666" y="20000"/>
                  </a:cubicBezTo>
                  <a:cubicBezTo>
                    <a:pt x="53333" y="10000"/>
                    <a:pt x="40000" y="0"/>
                    <a:pt x="26666" y="20000"/>
                  </a:cubicBezTo>
                  <a:cubicBezTo>
                    <a:pt x="26666" y="20000"/>
                    <a:pt x="0" y="20000"/>
                    <a:pt x="0" y="30000"/>
                  </a:cubicBezTo>
                  <a:cubicBezTo>
                    <a:pt x="13333" y="40000"/>
                    <a:pt x="40000" y="30000"/>
                    <a:pt x="40000" y="50000"/>
                  </a:cubicBezTo>
                  <a:cubicBezTo>
                    <a:pt x="40000" y="60000"/>
                    <a:pt x="40000" y="60000"/>
                    <a:pt x="40000" y="70000"/>
                  </a:cubicBezTo>
                  <a:cubicBezTo>
                    <a:pt x="40000" y="80000"/>
                    <a:pt x="53333" y="70000"/>
                    <a:pt x="53333" y="70000"/>
                  </a:cubicBezTo>
                  <a:cubicBezTo>
                    <a:pt x="66666" y="80000"/>
                    <a:pt x="40000" y="80000"/>
                    <a:pt x="40000" y="80000"/>
                  </a:cubicBezTo>
                  <a:cubicBezTo>
                    <a:pt x="40000" y="90000"/>
                    <a:pt x="66666" y="110000"/>
                    <a:pt x="80000" y="110000"/>
                  </a:cubicBezTo>
                  <a:cubicBezTo>
                    <a:pt x="80000" y="110000"/>
                    <a:pt x="26666" y="70000"/>
                    <a:pt x="80000" y="90000"/>
                  </a:cubicBezTo>
                  <a:cubicBezTo>
                    <a:pt x="93333" y="90000"/>
                    <a:pt x="120000" y="120000"/>
                    <a:pt x="120000" y="110000"/>
                  </a:cubicBezTo>
                  <a:cubicBezTo>
                    <a:pt x="106666" y="100000"/>
                    <a:pt x="120000" y="120000"/>
                    <a:pt x="120000" y="11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98" name="Google Shape;1098;g90e2d1f501_0_5781"/>
          <p:cNvSpPr/>
          <p:nvPr/>
        </p:nvSpPr>
        <p:spPr>
          <a:xfrm rot="10800000" flipH="1">
            <a:off x="5981263" y="4817893"/>
            <a:ext cx="503290" cy="503290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45705" tIns="22853" rIns="45705" bIns="2285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6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0" name="Google Shape;1100;g90e2d1f501_0_5781"/>
          <p:cNvSpPr/>
          <p:nvPr/>
        </p:nvSpPr>
        <p:spPr>
          <a:xfrm rot="10800000" flipH="1">
            <a:off x="2368067" y="3512044"/>
            <a:ext cx="503290" cy="503290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45705" tIns="22853" rIns="45705" bIns="2285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6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1" name="Google Shape;1101;g90e2d1f501_0_5781"/>
          <p:cNvSpPr/>
          <p:nvPr/>
        </p:nvSpPr>
        <p:spPr>
          <a:xfrm rot="10800000" flipH="1">
            <a:off x="5197059" y="2832852"/>
            <a:ext cx="503290" cy="503290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45705" tIns="22853" rIns="45705" bIns="2285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6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1101;g90e2d1f501_0_5781"/>
          <p:cNvSpPr/>
          <p:nvPr/>
        </p:nvSpPr>
        <p:spPr>
          <a:xfrm rot="10800000" flipH="1">
            <a:off x="5435028" y="2652152"/>
            <a:ext cx="503290" cy="503290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45705" tIns="22853" rIns="45705" bIns="2285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6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1100;g90e2d1f501_0_5781"/>
          <p:cNvSpPr/>
          <p:nvPr/>
        </p:nvSpPr>
        <p:spPr>
          <a:xfrm rot="10800000" flipH="1">
            <a:off x="3184415" y="3032997"/>
            <a:ext cx="503290" cy="503290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45705" tIns="22853" rIns="45705" bIns="2285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6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698;g90e2d1f501_0_5781"/>
          <p:cNvSpPr txBox="1"/>
          <p:nvPr/>
        </p:nvSpPr>
        <p:spPr>
          <a:xfrm>
            <a:off x="5691972" y="1667122"/>
            <a:ext cx="1601206" cy="2768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97" tIns="45686" rIns="91397" bIns="45686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Hague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6" name="Google Shape;699;g90e2d1f501_0_5781"/>
          <p:cNvCxnSpPr>
            <a:stCxn id="415" idx="1"/>
          </p:cNvCxnSpPr>
          <p:nvPr/>
        </p:nvCxnSpPr>
        <p:spPr>
          <a:xfrm flipH="1">
            <a:off x="5691816" y="1805529"/>
            <a:ext cx="157" cy="91945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9" name="Google Shape;698;g90e2d1f501_0_5781"/>
          <p:cNvSpPr txBox="1"/>
          <p:nvPr/>
        </p:nvSpPr>
        <p:spPr>
          <a:xfrm>
            <a:off x="5374723" y="1228886"/>
            <a:ext cx="1601206" cy="2768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97" tIns="45686" rIns="91397" bIns="45686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Brussels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0" name="Google Shape;699;g90e2d1f501_0_5781"/>
          <p:cNvCxnSpPr>
            <a:stCxn id="419" idx="1"/>
          </p:cNvCxnSpPr>
          <p:nvPr/>
        </p:nvCxnSpPr>
        <p:spPr>
          <a:xfrm>
            <a:off x="5374723" y="1367294"/>
            <a:ext cx="0" cy="162671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2" name="Google Shape;698;g90e2d1f501_0_5781"/>
          <p:cNvSpPr txBox="1"/>
          <p:nvPr/>
        </p:nvSpPr>
        <p:spPr>
          <a:xfrm>
            <a:off x="258473" y="3123957"/>
            <a:ext cx="1601206" cy="2768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97" tIns="45686" rIns="91397" bIns="45686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New York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3" name="Google Shape;699;g90e2d1f501_0_5781"/>
          <p:cNvCxnSpPr>
            <a:stCxn id="422" idx="3"/>
          </p:cNvCxnSpPr>
          <p:nvPr/>
        </p:nvCxnSpPr>
        <p:spPr>
          <a:xfrm flipV="1">
            <a:off x="1859677" y="3243877"/>
            <a:ext cx="1606711" cy="184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6" name="Google Shape;698;g90e2d1f501_0_5781"/>
          <p:cNvSpPr txBox="1"/>
          <p:nvPr/>
        </p:nvSpPr>
        <p:spPr>
          <a:xfrm>
            <a:off x="1016595" y="4737806"/>
            <a:ext cx="1601206" cy="2768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97" tIns="45686" rIns="91397" bIns="45686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Mexico City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7" name="Google Shape;699;g90e2d1f501_0_5781"/>
          <p:cNvCxnSpPr/>
          <p:nvPr/>
        </p:nvCxnSpPr>
        <p:spPr>
          <a:xfrm flipV="1">
            <a:off x="2592316" y="3771310"/>
            <a:ext cx="14721" cy="10790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0" name="Google Shape;698;g90e2d1f501_0_5781"/>
          <p:cNvSpPr txBox="1"/>
          <p:nvPr/>
        </p:nvSpPr>
        <p:spPr>
          <a:xfrm>
            <a:off x="6211568" y="5899839"/>
            <a:ext cx="1601206" cy="2768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97" tIns="45686" rIns="91397" bIns="45686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Harare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1" name="Google Shape;699;g90e2d1f501_0_5781"/>
          <p:cNvCxnSpPr/>
          <p:nvPr/>
        </p:nvCxnSpPr>
        <p:spPr>
          <a:xfrm flipV="1">
            <a:off x="6217016" y="5060192"/>
            <a:ext cx="14721" cy="10790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2" name="Google Shape;698;g90e2d1f501_0_5781"/>
          <p:cNvSpPr txBox="1"/>
          <p:nvPr/>
        </p:nvSpPr>
        <p:spPr>
          <a:xfrm>
            <a:off x="9528256" y="4355363"/>
            <a:ext cx="1601206" cy="2768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97" tIns="45686" rIns="91397" bIns="45686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Sydney Head Office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3" name="Google Shape;699;g90e2d1f501_0_5781"/>
          <p:cNvCxnSpPr>
            <a:stCxn id="432" idx="1"/>
          </p:cNvCxnSpPr>
          <p:nvPr/>
        </p:nvCxnSpPr>
        <p:spPr>
          <a:xfrm flipH="1">
            <a:off x="9528100" y="4493771"/>
            <a:ext cx="157" cy="91945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7" name="Google Shape;1101;g90e2d1f501_0_5781"/>
          <p:cNvSpPr/>
          <p:nvPr/>
        </p:nvSpPr>
        <p:spPr>
          <a:xfrm rot="10800000" flipH="1">
            <a:off x="9311336" y="5122745"/>
            <a:ext cx="487679" cy="463842"/>
          </a:xfrm>
          <a:prstGeom prst="ellipse">
            <a:avLst/>
          </a:prstGeom>
          <a:solidFill>
            <a:schemeClr val="accent2">
              <a:lumMod val="60000"/>
              <a:lumOff val="40000"/>
              <a:alpha val="64310"/>
            </a:schemeClr>
          </a:solidFill>
          <a:ln>
            <a:noFill/>
          </a:ln>
        </p:spPr>
        <p:txBody>
          <a:bodyPr spcFirstLastPara="1" wrap="square" lIns="45705" tIns="22853" rIns="45705" bIns="2285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6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44504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CAB227E2-F057-D664-F7CD-DCFEC91B3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A40788B0-3F56-A9A7-4D57-042E2B656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52" y="1428530"/>
            <a:ext cx="8254724" cy="4691448"/>
          </a:xfrm>
          <a:prstGeom prst="rect">
            <a:avLst/>
          </a:prstGeom>
        </p:spPr>
      </p:pic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642424C4-FF92-1065-44E5-0ADA9D3CB6E6}"/>
              </a:ext>
            </a:extLst>
          </p:cNvPr>
          <p:cNvSpPr txBox="1"/>
          <p:nvPr/>
        </p:nvSpPr>
        <p:spPr>
          <a:xfrm>
            <a:off x="377073" y="379478"/>
            <a:ext cx="8615904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kumimoji="0" lang="en-US" sz="26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of the October 7</a:t>
            </a:r>
            <a:r>
              <a:rPr kumimoji="0" lang="en-US" sz="267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26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attacks on the Israeli Public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EC0D5-79A6-0F56-3F9C-C7B4B7CA0214}"/>
              </a:ext>
            </a:extLst>
          </p:cNvPr>
          <p:cNvSpPr txBox="1"/>
          <p:nvPr/>
        </p:nvSpPr>
        <p:spPr>
          <a:xfrm>
            <a:off x="377073" y="738022"/>
            <a:ext cx="105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for peace fell dramatically, while feelings of sadness, stress, and worry increased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rgbClr val="181E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520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C28DEBD9-DCC9-D2C2-6071-637B731F6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n a screen&#10;&#10;Description automatically generated">
            <a:extLst>
              <a:ext uri="{FF2B5EF4-FFF2-40B4-BE49-F238E27FC236}">
                <a16:creationId xmlns:a16="http://schemas.microsoft.com/office/drawing/2014/main" id="{DD9AC7E6-07A3-DD6A-67D9-04F70D302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00" y="1347900"/>
            <a:ext cx="8264599" cy="4697060"/>
          </a:xfrm>
          <a:prstGeom prst="rect">
            <a:avLst/>
          </a:prstGeom>
        </p:spPr>
      </p:pic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5D8AD405-C348-6606-8126-234E0A186D29}"/>
              </a:ext>
            </a:extLst>
          </p:cNvPr>
          <p:cNvSpPr txBox="1"/>
          <p:nvPr/>
        </p:nvSpPr>
        <p:spPr>
          <a:xfrm>
            <a:off x="225110" y="264683"/>
            <a:ext cx="10475127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267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Terrorist group survival rate, 2007 and 2014</a:t>
            </a:r>
            <a:endParaRPr sz="267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05B940-D332-378D-8C1B-B52E46DBB93B}"/>
              </a:ext>
            </a:extLst>
          </p:cNvPr>
          <p:cNvSpPr txBox="1"/>
          <p:nvPr/>
        </p:nvSpPr>
        <p:spPr>
          <a:xfrm>
            <a:off x="225110" y="631634"/>
            <a:ext cx="1006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Most terrorist groups last two years or fewer.</a:t>
            </a:r>
            <a:endParaRPr kumimoji="0" lang="en-AU" sz="1599" b="0" i="0" u="none" strike="noStrike" kern="1200" cap="none" spc="0" normalizeH="0" baseline="0" noProof="0" dirty="0">
              <a:ln>
                <a:noFill/>
              </a:ln>
              <a:solidFill>
                <a:srgbClr val="181E2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6470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47" y="-6531"/>
            <a:ext cx="10291653" cy="6864531"/>
          </a:xfrm>
          <a:prstGeom prst="rect">
            <a:avLst/>
          </a:prstGeom>
        </p:spPr>
      </p:pic>
      <p:sp>
        <p:nvSpPr>
          <p:cNvPr id="1065" name="Google Shape;1065;p172"/>
          <p:cNvSpPr/>
          <p:nvPr/>
        </p:nvSpPr>
        <p:spPr>
          <a:xfrm>
            <a:off x="0" y="0"/>
            <a:ext cx="4755600" cy="6858000"/>
          </a:xfrm>
          <a:prstGeom prst="rect">
            <a:avLst/>
          </a:prstGeom>
          <a:solidFill>
            <a:srgbClr val="00081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70000"/>
              </a:lnSpc>
            </a:pPr>
            <a:endParaRPr sz="5867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6" name="Google Shape;1066;p172"/>
          <p:cNvSpPr txBox="1"/>
          <p:nvPr/>
        </p:nvSpPr>
        <p:spPr>
          <a:xfrm>
            <a:off x="408787" y="2837838"/>
            <a:ext cx="4516418" cy="128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en-AU" sz="4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Terrorism in The Sahel</a:t>
            </a:r>
            <a:endParaRPr sz="48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67" name="Google Shape;1067;p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2980" y="264683"/>
            <a:ext cx="805376" cy="61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72"/>
          <p:cNvSpPr/>
          <p:nvPr/>
        </p:nvSpPr>
        <p:spPr>
          <a:xfrm>
            <a:off x="558867" y="5204695"/>
            <a:ext cx="1796400" cy="1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69" name="Google Shape;1069;p172"/>
          <p:cNvSpPr txBox="1"/>
          <p:nvPr/>
        </p:nvSpPr>
        <p:spPr>
          <a:xfrm>
            <a:off x="584993" y="2430143"/>
            <a:ext cx="853200" cy="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rgbClr val="000000"/>
              </a:buClr>
              <a:buSzPts val="3600"/>
            </a:pPr>
            <a:r>
              <a:rPr lang="en"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04.</a:t>
            </a:r>
            <a:endParaRPr sz="3600" b="1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6;p333">
            <a:extLst>
              <a:ext uri="{FF2B5EF4-FFF2-40B4-BE49-F238E27FC236}">
                <a16:creationId xmlns:a16="http://schemas.microsoft.com/office/drawing/2014/main" id="{B5866FBD-0574-990F-DB41-CAB6CDC5889E}"/>
              </a:ext>
            </a:extLst>
          </p:cNvPr>
          <p:cNvSpPr txBox="1"/>
          <p:nvPr/>
        </p:nvSpPr>
        <p:spPr>
          <a:xfrm>
            <a:off x="225110" y="264683"/>
            <a:ext cx="10475127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267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significant changes in deaths from terrorism, 2020-2023</a:t>
            </a:r>
            <a:endParaRPr sz="267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EC507-02EE-68D2-5DC7-7CDCEF3BB62A}"/>
              </a:ext>
            </a:extLst>
          </p:cNvPr>
          <p:cNvSpPr txBox="1"/>
          <p:nvPr/>
        </p:nvSpPr>
        <p:spPr>
          <a:xfrm>
            <a:off x="225110" y="631634"/>
            <a:ext cx="1006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Since 2020,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errorism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has shifted from MENA to the Sahel.</a:t>
            </a:r>
            <a:endParaRPr kumimoji="0" lang="en-AU" sz="1599" b="0" i="0" u="none" strike="noStrike" kern="1200" cap="none" spc="0" normalizeH="0" baseline="0" noProof="0" dirty="0">
              <a:ln>
                <a:noFill/>
              </a:ln>
              <a:solidFill>
                <a:srgbClr val="181E2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079B6-866A-CA78-CE38-B4E13DB90BA5}"/>
              </a:ext>
            </a:extLst>
          </p:cNvPr>
          <p:cNvSpPr txBox="1"/>
          <p:nvPr/>
        </p:nvSpPr>
        <p:spPr>
          <a:xfrm>
            <a:off x="365760" y="607247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AU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Dragonfly </a:t>
            </a:r>
            <a:r>
              <a:rPr lang="en-AU" sz="12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TerrorismTracker</a:t>
            </a:r>
            <a:r>
              <a:rPr lang="en-AU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IEP Calculations</a:t>
            </a:r>
            <a:endParaRPr lang="en-A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55054D37-F063-7B3D-2E3C-74E2AB81C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09" y="1109896"/>
            <a:ext cx="8786083" cy="43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4395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F15E3-0A5D-062D-E5D8-BA231D01E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6;p333">
            <a:extLst>
              <a:ext uri="{FF2B5EF4-FFF2-40B4-BE49-F238E27FC236}">
                <a16:creationId xmlns:a16="http://schemas.microsoft.com/office/drawing/2014/main" id="{ACA63765-B6AD-6891-86C5-EDC8C1734BD5}"/>
              </a:ext>
            </a:extLst>
          </p:cNvPr>
          <p:cNvSpPr txBox="1"/>
          <p:nvPr/>
        </p:nvSpPr>
        <p:spPr>
          <a:xfrm>
            <a:off x="225110" y="264683"/>
            <a:ext cx="10475127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267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Terrorist attacks in the Sahel, 2007-2023</a:t>
            </a:r>
            <a:endParaRPr sz="267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C2A88-AD90-FA18-75EE-2CF76054F343}"/>
              </a:ext>
            </a:extLst>
          </p:cNvPr>
          <p:cNvSpPr txBox="1"/>
          <p:nvPr/>
        </p:nvSpPr>
        <p:spPr>
          <a:xfrm>
            <a:off x="225110" y="631634"/>
            <a:ext cx="1006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Since 2017 most of the terrorist activity in the Sahel has been in the Central Sahel region.</a:t>
            </a:r>
            <a:endParaRPr kumimoji="0" lang="en-AU" sz="1599" b="0" i="0" u="none" strike="noStrike" kern="1200" cap="none" spc="0" normalizeH="0" baseline="0" noProof="0" dirty="0">
              <a:ln>
                <a:noFill/>
              </a:ln>
              <a:solidFill>
                <a:srgbClr val="181E2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F47B346D-A721-ABF0-9419-350D3CF99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67" y="1166024"/>
            <a:ext cx="8639103" cy="49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73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E3485-47C4-B1A6-B01A-5506E6EB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6;p333">
            <a:extLst>
              <a:ext uri="{FF2B5EF4-FFF2-40B4-BE49-F238E27FC236}">
                <a16:creationId xmlns:a16="http://schemas.microsoft.com/office/drawing/2014/main" id="{A8B7533C-2881-691C-3435-1844AC44114D}"/>
              </a:ext>
            </a:extLst>
          </p:cNvPr>
          <p:cNvSpPr txBox="1"/>
          <p:nvPr/>
        </p:nvSpPr>
        <p:spPr>
          <a:xfrm>
            <a:off x="225110" y="264683"/>
            <a:ext cx="10475127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267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en-US" sz="267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crime and terrorism across the world</a:t>
            </a:r>
            <a:endParaRPr sz="267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B4496-6359-DE76-2CAB-4683F2FC0A50}"/>
              </a:ext>
            </a:extLst>
          </p:cNvPr>
          <p:cNvSpPr txBox="1"/>
          <p:nvPr/>
        </p:nvSpPr>
        <p:spPr>
          <a:xfrm>
            <a:off x="225110" y="631634"/>
            <a:ext cx="1006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Both terrorism and organized crime are high in the Sahel region</a:t>
            </a:r>
            <a:endParaRPr kumimoji="0" lang="en-AU" sz="1599" b="0" i="0" u="none" strike="noStrike" kern="1200" cap="none" spc="0" normalizeH="0" baseline="0" noProof="0" dirty="0">
              <a:ln>
                <a:noFill/>
              </a:ln>
              <a:solidFill>
                <a:srgbClr val="181E2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map of the world&#10;&#10;Description automatically generated">
            <a:extLst>
              <a:ext uri="{FF2B5EF4-FFF2-40B4-BE49-F238E27FC236}">
                <a16:creationId xmlns:a16="http://schemas.microsoft.com/office/drawing/2014/main" id="{49ECAE8C-2328-B43D-C1C1-C1ED910BA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9" y="1034123"/>
            <a:ext cx="10079757" cy="50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4830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37D56-E270-919D-0862-4AE34F022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6;p333">
            <a:extLst>
              <a:ext uri="{FF2B5EF4-FFF2-40B4-BE49-F238E27FC236}">
                <a16:creationId xmlns:a16="http://schemas.microsoft.com/office/drawing/2014/main" id="{BE889F8A-6251-894E-3308-B842F61BCA7F}"/>
              </a:ext>
            </a:extLst>
          </p:cNvPr>
          <p:cNvSpPr txBox="1"/>
          <p:nvPr/>
        </p:nvSpPr>
        <p:spPr>
          <a:xfrm>
            <a:off x="225110" y="264683"/>
            <a:ext cx="10475127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267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o</a:t>
            </a:r>
            <a:r>
              <a:rPr lang="en-US" sz="267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rganised</a:t>
            </a:r>
            <a:r>
              <a:rPr lang="en-US" sz="267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crime in the Sahel region</a:t>
            </a:r>
            <a:endParaRPr sz="267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8878F-CA8C-F2FF-852A-6424B7871657}"/>
              </a:ext>
            </a:extLst>
          </p:cNvPr>
          <p:cNvSpPr txBox="1"/>
          <p:nvPr/>
        </p:nvSpPr>
        <p:spPr>
          <a:xfrm>
            <a:off x="225110" y="631634"/>
            <a:ext cx="10064644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Kidnappings and armed events at gold mining operations have both risen dramatically in the last five years</a:t>
            </a:r>
            <a:endParaRPr kumimoji="0" lang="en-AU" sz="1599" b="0" i="0" u="none" strike="noStrike" kern="1200" cap="none" spc="0" normalizeH="0" baseline="0" noProof="0" dirty="0">
              <a:ln>
                <a:noFill/>
              </a:ln>
              <a:solidFill>
                <a:srgbClr val="181E2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screen with white lines&#10;&#10;Description automatically generated">
            <a:extLst>
              <a:ext uri="{FF2B5EF4-FFF2-40B4-BE49-F238E27FC236}">
                <a16:creationId xmlns:a16="http://schemas.microsoft.com/office/drawing/2014/main" id="{B20EEACB-B816-AA7B-B183-D74C38CDD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7" y="2487648"/>
            <a:ext cx="4319025" cy="3599695"/>
          </a:xfrm>
          <a:prstGeom prst="rect">
            <a:avLst/>
          </a:prstGeom>
        </p:spPr>
      </p:pic>
      <p:pic>
        <p:nvPicPr>
          <p:cNvPr id="8" name="Picture 7" descr="A graph with a line going up&#10;&#10;Description automatically generated">
            <a:extLst>
              <a:ext uri="{FF2B5EF4-FFF2-40B4-BE49-F238E27FC236}">
                <a16:creationId xmlns:a16="http://schemas.microsoft.com/office/drawing/2014/main" id="{1145E629-9C75-9A70-3D2A-8ADF1EED2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87648"/>
            <a:ext cx="4319025" cy="3599695"/>
          </a:xfrm>
          <a:prstGeom prst="rect">
            <a:avLst/>
          </a:prstGeom>
        </p:spPr>
      </p:pic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7C1A4CFF-DF28-B64E-D906-4B614FCBF7C4}"/>
              </a:ext>
            </a:extLst>
          </p:cNvPr>
          <p:cNvSpPr txBox="1"/>
          <p:nvPr/>
        </p:nvSpPr>
        <p:spPr>
          <a:xfrm>
            <a:off x="1744398" y="1804188"/>
            <a:ext cx="3110406" cy="24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Mining Conflict Events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6ED526E5-22B5-D6CB-71B0-2B9B7069DA57}"/>
              </a:ext>
            </a:extLst>
          </p:cNvPr>
          <p:cNvSpPr txBox="1"/>
          <p:nvPr/>
        </p:nvSpPr>
        <p:spPr>
          <a:xfrm>
            <a:off x="6874150" y="1804188"/>
            <a:ext cx="3110406" cy="24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Kidnappings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04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12" y="1106451"/>
            <a:ext cx="1517910" cy="1694668"/>
          </a:xfrm>
          <a:prstGeom prst="rect">
            <a:avLst/>
          </a:prstGeom>
        </p:spPr>
      </p:pic>
      <p:sp>
        <p:nvSpPr>
          <p:cNvPr id="701" name="Google Shape;701;g90e2d1f501_0_4865"/>
          <p:cNvSpPr txBox="1"/>
          <p:nvPr/>
        </p:nvSpPr>
        <p:spPr>
          <a:xfrm>
            <a:off x="586530" y="426031"/>
            <a:ext cx="4754665" cy="3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609402">
              <a:lnSpc>
                <a:spcPct val="90000"/>
              </a:lnSpc>
              <a:buClr>
                <a:prstClr val="black"/>
              </a:buClr>
              <a:buSzPts val="2700"/>
            </a:pPr>
            <a:r>
              <a:rPr lang="en-US" sz="266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involved with IEP</a:t>
            </a:r>
            <a:endParaRPr sz="2666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2" name="Google Shape;702;g90e2d1f501_0_4865"/>
          <p:cNvCxnSpPr/>
          <p:nvPr/>
        </p:nvCxnSpPr>
        <p:spPr>
          <a:xfrm flipH="1" flipV="1">
            <a:off x="6255014" y="1216742"/>
            <a:ext cx="298754" cy="1157684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06" name="Google Shape;706;g90e2d1f501_0_4865"/>
          <p:cNvSpPr txBox="1"/>
          <p:nvPr/>
        </p:nvSpPr>
        <p:spPr>
          <a:xfrm>
            <a:off x="880090" y="2964446"/>
            <a:ext cx="1736128" cy="29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5" tIns="22853" rIns="45705" bIns="22853" anchor="t" anchorCtr="0">
            <a:noAutofit/>
          </a:bodyPr>
          <a:lstStyle/>
          <a:p>
            <a:pPr algn="ctr" defTabSz="609402">
              <a:buClr>
                <a:srgbClr val="44546A"/>
              </a:buClr>
              <a:buSzPts val="300"/>
            </a:pPr>
            <a:r>
              <a:rPr lang="en-US" sz="15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Ambassador Program</a:t>
            </a:r>
            <a:endParaRPr sz="66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9" name="Google Shape;709;g90e2d1f501_0_4865"/>
          <p:cNvSpPr txBox="1"/>
          <p:nvPr/>
        </p:nvSpPr>
        <p:spPr>
          <a:xfrm>
            <a:off x="2570010" y="2964446"/>
            <a:ext cx="1780501" cy="29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5" tIns="22853" rIns="45705" bIns="22853" anchor="t" anchorCtr="0">
            <a:noAutofit/>
          </a:bodyPr>
          <a:lstStyle/>
          <a:p>
            <a:pPr algn="ctr" defTabSz="609402">
              <a:buClr>
                <a:srgbClr val="44546A"/>
              </a:buClr>
              <a:buSzPts val="300"/>
            </a:pPr>
            <a:r>
              <a:rPr lang="en-US" sz="15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Peace Workshops</a:t>
            </a:r>
            <a:endParaRPr sz="66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0" name="Google Shape;710;g90e2d1f501_0_4865"/>
          <p:cNvSpPr txBox="1"/>
          <p:nvPr/>
        </p:nvSpPr>
        <p:spPr>
          <a:xfrm>
            <a:off x="880087" y="5332118"/>
            <a:ext cx="1780501" cy="29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5" tIns="22853" rIns="45705" bIns="22853" anchor="t" anchorCtr="0">
            <a:noAutofit/>
          </a:bodyPr>
          <a:lstStyle/>
          <a:p>
            <a:pPr algn="ctr" defTabSz="609402">
              <a:buClr>
                <a:srgbClr val="44546A"/>
              </a:buClr>
              <a:buSzPts val="300"/>
            </a:pPr>
            <a:r>
              <a:rPr lang="en-US" sz="15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Partnerships</a:t>
            </a:r>
            <a:endParaRPr sz="66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1" name="Google Shape;711;g90e2d1f501_0_4865"/>
          <p:cNvSpPr txBox="1"/>
          <p:nvPr/>
        </p:nvSpPr>
        <p:spPr>
          <a:xfrm>
            <a:off x="2596493" y="5332118"/>
            <a:ext cx="1780501" cy="29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5" tIns="22853" rIns="45705" bIns="22853" anchor="t" anchorCtr="0">
            <a:noAutofit/>
          </a:bodyPr>
          <a:lstStyle/>
          <a:p>
            <a:pPr algn="ctr" defTabSz="609402">
              <a:buClr>
                <a:srgbClr val="44546A"/>
              </a:buClr>
              <a:buSzPts val="300"/>
            </a:pPr>
            <a:r>
              <a:rPr lang="en-US" sz="15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 Peace Academy</a:t>
            </a:r>
            <a:endParaRPr sz="66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3" name="Google Shape;713;g90e2d1f501_0_4865"/>
          <p:cNvSpPr txBox="1"/>
          <p:nvPr/>
        </p:nvSpPr>
        <p:spPr>
          <a:xfrm>
            <a:off x="5773133" y="4387483"/>
            <a:ext cx="1780501" cy="60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t" anchorCtr="0">
            <a:noAutofit/>
          </a:bodyPr>
          <a:lstStyle/>
          <a:p>
            <a:pPr algn="ctr" defTabSz="609402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en-US" sz="266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sz="186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8" name="Google Shape;718;g90e2d1f501_0_4865"/>
          <p:cNvCxnSpPr/>
          <p:nvPr/>
        </p:nvCxnSpPr>
        <p:spPr>
          <a:xfrm flipV="1">
            <a:off x="7438080" y="2192976"/>
            <a:ext cx="1099091" cy="814912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19" name="Google Shape;719;g90e2d1f501_0_4865"/>
          <p:cNvCxnSpPr/>
          <p:nvPr/>
        </p:nvCxnSpPr>
        <p:spPr>
          <a:xfrm>
            <a:off x="7282385" y="4092379"/>
            <a:ext cx="982594" cy="105335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25" name="Google Shape;725;g90e2d1f501_0_4865"/>
          <p:cNvCxnSpPr/>
          <p:nvPr/>
        </p:nvCxnSpPr>
        <p:spPr>
          <a:xfrm>
            <a:off x="7660384" y="3637093"/>
            <a:ext cx="1339067" cy="19863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27" name="Google Shape;727;g90e2d1f501_0_4865"/>
          <p:cNvSpPr/>
          <p:nvPr/>
        </p:nvSpPr>
        <p:spPr>
          <a:xfrm>
            <a:off x="4772410" y="2825152"/>
            <a:ext cx="472109" cy="10005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00" y="110900"/>
                </a:moveTo>
                <a:lnTo>
                  <a:pt x="10000" y="9100"/>
                </a:lnTo>
                <a:lnTo>
                  <a:pt x="107761" y="60000"/>
                </a:lnTo>
                <a:cubicBezTo>
                  <a:pt x="107761" y="60000"/>
                  <a:pt x="10000" y="110900"/>
                  <a:pt x="10000" y="110900"/>
                </a:cubicBezTo>
                <a:close/>
                <a:moveTo>
                  <a:pt x="120000" y="60000"/>
                </a:moveTo>
                <a:cubicBezTo>
                  <a:pt x="120000" y="59222"/>
                  <a:pt x="119394" y="58533"/>
                  <a:pt x="118433" y="58033"/>
                </a:cubicBezTo>
                <a:lnTo>
                  <a:pt x="118450" y="58027"/>
                </a:lnTo>
                <a:lnTo>
                  <a:pt x="8450" y="755"/>
                </a:lnTo>
                <a:lnTo>
                  <a:pt x="8438" y="761"/>
                </a:lnTo>
                <a:cubicBezTo>
                  <a:pt x="7538" y="294"/>
                  <a:pt x="6338" y="0"/>
                  <a:pt x="5000" y="0"/>
                </a:cubicBezTo>
                <a:cubicBezTo>
                  <a:pt x="223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2238" y="120000"/>
                  <a:pt x="5000" y="120000"/>
                </a:cubicBezTo>
                <a:cubicBezTo>
                  <a:pt x="6338" y="120000"/>
                  <a:pt x="7538" y="119705"/>
                  <a:pt x="8438" y="119238"/>
                </a:cubicBezTo>
                <a:lnTo>
                  <a:pt x="8450" y="119250"/>
                </a:lnTo>
                <a:lnTo>
                  <a:pt x="118450" y="61972"/>
                </a:lnTo>
                <a:lnTo>
                  <a:pt x="118433" y="61966"/>
                </a:lnTo>
                <a:cubicBezTo>
                  <a:pt x="119394" y="61472"/>
                  <a:pt x="120000" y="60777"/>
                  <a:pt x="120000" y="60000"/>
                </a:cubicBez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735" tIns="50735" rIns="50735" bIns="50735" anchor="ctr" anchorCtr="0">
            <a:noAutofit/>
          </a:bodyPr>
          <a:lstStyle/>
          <a:p>
            <a:pPr defTabSz="609402">
              <a:buClr>
                <a:srgbClr val="000000"/>
              </a:buClr>
              <a:buSzPts val="2999"/>
            </a:pPr>
            <a:endParaRPr sz="3996">
              <a:solidFill>
                <a:prstClr val="white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91" y="1107802"/>
            <a:ext cx="1587774" cy="1772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3" y="3583320"/>
            <a:ext cx="1500481" cy="1675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05" y="3572437"/>
            <a:ext cx="1527361" cy="17052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2197A5A-27A9-694F-93F1-465BEF58BDC0}"/>
              </a:ext>
            </a:extLst>
          </p:cNvPr>
          <p:cNvGrpSpPr/>
          <p:nvPr/>
        </p:nvGrpSpPr>
        <p:grpSpPr>
          <a:xfrm>
            <a:off x="5341195" y="661324"/>
            <a:ext cx="3291988" cy="338185"/>
            <a:chOff x="805019" y="2971117"/>
            <a:chExt cx="2470515" cy="253795"/>
          </a:xfrm>
        </p:grpSpPr>
        <p:sp>
          <p:nvSpPr>
            <p:cNvPr id="37" name="TextBox 116">
              <a:extLst>
                <a:ext uri="{FF2B5EF4-FFF2-40B4-BE49-F238E27FC236}">
                  <a16:creationId xmlns:a16="http://schemas.microsoft.com/office/drawing/2014/main" id="{0F5251D9-F75A-0942-A78B-FE746ED55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610" y="2971117"/>
              <a:ext cx="2244924" cy="253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8" tIns="45695" rIns="91388" bIns="45695">
              <a:spAutoFit/>
            </a:bodyPr>
            <a:lstStyle/>
            <a:p>
              <a:pPr defTabSz="609402"/>
              <a:r>
                <a:rPr lang="en-AU" altLang="en-US" sz="1598" dirty="0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@</a:t>
              </a:r>
              <a:r>
                <a:rPr lang="en-AU" altLang="en-US" sz="1598" dirty="0" err="1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GlobPeaceIndex</a:t>
              </a:r>
              <a:endParaRPr lang="id-ID" altLang="en-US" sz="1598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615">
              <a:extLst>
                <a:ext uri="{FF2B5EF4-FFF2-40B4-BE49-F238E27FC236}">
                  <a16:creationId xmlns:a16="http://schemas.microsoft.com/office/drawing/2014/main" id="{7E148E15-A170-9C43-B547-965FFF3BE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019" y="3031513"/>
              <a:ext cx="183404" cy="145975"/>
            </a:xfrm>
            <a:custGeom>
              <a:avLst/>
              <a:gdLst>
                <a:gd name="T0" fmla="*/ 153627 w 427"/>
                <a:gd name="T1" fmla="*/ 14673 h 346"/>
                <a:gd name="T2" fmla="*/ 135596 w 427"/>
                <a:gd name="T3" fmla="*/ 19325 h 346"/>
                <a:gd name="T4" fmla="*/ 149300 w 427"/>
                <a:gd name="T5" fmla="*/ 2147 h 346"/>
                <a:gd name="T6" fmla="*/ 129465 w 427"/>
                <a:gd name="T7" fmla="*/ 9663 h 346"/>
                <a:gd name="T8" fmla="*/ 106385 w 427"/>
                <a:gd name="T9" fmla="*/ 0 h 346"/>
                <a:gd name="T10" fmla="*/ 75011 w 427"/>
                <a:gd name="T11" fmla="*/ 31135 h 346"/>
                <a:gd name="T12" fmla="*/ 75732 w 427"/>
                <a:gd name="T13" fmla="*/ 38293 h 346"/>
                <a:gd name="T14" fmla="*/ 10819 w 427"/>
                <a:gd name="T15" fmla="*/ 5726 h 346"/>
                <a:gd name="T16" fmla="*/ 6491 w 427"/>
                <a:gd name="T17" fmla="*/ 21115 h 346"/>
                <a:gd name="T18" fmla="*/ 20556 w 427"/>
                <a:gd name="T19" fmla="*/ 47240 h 346"/>
                <a:gd name="T20" fmla="*/ 6491 w 427"/>
                <a:gd name="T21" fmla="*/ 43303 h 346"/>
                <a:gd name="T22" fmla="*/ 6491 w 427"/>
                <a:gd name="T23" fmla="*/ 43661 h 346"/>
                <a:gd name="T24" fmla="*/ 31735 w 427"/>
                <a:gd name="T25" fmla="*/ 74438 h 346"/>
                <a:gd name="T26" fmla="*/ 23441 w 427"/>
                <a:gd name="T27" fmla="*/ 75512 h 346"/>
                <a:gd name="T28" fmla="*/ 17310 w 427"/>
                <a:gd name="T29" fmla="*/ 74796 h 346"/>
                <a:gd name="T30" fmla="*/ 46882 w 427"/>
                <a:gd name="T31" fmla="*/ 96626 h 346"/>
                <a:gd name="T32" fmla="*/ 7573 w 427"/>
                <a:gd name="T33" fmla="*/ 109868 h 346"/>
                <a:gd name="T34" fmla="*/ 0 w 427"/>
                <a:gd name="T35" fmla="*/ 109510 h 346"/>
                <a:gd name="T36" fmla="*/ 48324 w 427"/>
                <a:gd name="T37" fmla="*/ 123467 h 346"/>
                <a:gd name="T38" fmla="*/ 137760 w 427"/>
                <a:gd name="T39" fmla="*/ 34714 h 346"/>
                <a:gd name="T40" fmla="*/ 137760 w 427"/>
                <a:gd name="T41" fmla="*/ 30419 h 346"/>
                <a:gd name="T42" fmla="*/ 153627 w 427"/>
                <a:gd name="T43" fmla="*/ 14673 h 3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7" h="346">
                  <a:moveTo>
                    <a:pt x="426" y="41"/>
                  </a:moveTo>
                  <a:cubicBezTo>
                    <a:pt x="411" y="48"/>
                    <a:pt x="394" y="52"/>
                    <a:pt x="376" y="54"/>
                  </a:cubicBezTo>
                  <a:cubicBezTo>
                    <a:pt x="394" y="44"/>
                    <a:pt x="408" y="27"/>
                    <a:pt x="414" y="6"/>
                  </a:cubicBezTo>
                  <a:cubicBezTo>
                    <a:pt x="398" y="16"/>
                    <a:pt x="379" y="23"/>
                    <a:pt x="359" y="27"/>
                  </a:cubicBezTo>
                  <a:cubicBezTo>
                    <a:pt x="343" y="10"/>
                    <a:pt x="320" y="0"/>
                    <a:pt x="295" y="0"/>
                  </a:cubicBezTo>
                  <a:cubicBezTo>
                    <a:pt x="247" y="0"/>
                    <a:pt x="208" y="39"/>
                    <a:pt x="208" y="87"/>
                  </a:cubicBezTo>
                  <a:cubicBezTo>
                    <a:pt x="208" y="94"/>
                    <a:pt x="209" y="101"/>
                    <a:pt x="210" y="107"/>
                  </a:cubicBezTo>
                  <a:cubicBezTo>
                    <a:pt x="137" y="103"/>
                    <a:pt x="73" y="69"/>
                    <a:pt x="30" y="16"/>
                  </a:cubicBezTo>
                  <a:cubicBezTo>
                    <a:pt x="23" y="29"/>
                    <a:pt x="18" y="44"/>
                    <a:pt x="18" y="59"/>
                  </a:cubicBezTo>
                  <a:cubicBezTo>
                    <a:pt x="18" y="90"/>
                    <a:pt x="34" y="117"/>
                    <a:pt x="57" y="132"/>
                  </a:cubicBezTo>
                  <a:cubicBezTo>
                    <a:pt x="43" y="132"/>
                    <a:pt x="29" y="127"/>
                    <a:pt x="18" y="121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65"/>
                    <a:pt x="48" y="200"/>
                    <a:pt x="88" y="208"/>
                  </a:cubicBezTo>
                  <a:cubicBezTo>
                    <a:pt x="81" y="210"/>
                    <a:pt x="73" y="211"/>
                    <a:pt x="65" y="211"/>
                  </a:cubicBezTo>
                  <a:cubicBezTo>
                    <a:pt x="59" y="211"/>
                    <a:pt x="54" y="211"/>
                    <a:pt x="48" y="209"/>
                  </a:cubicBezTo>
                  <a:cubicBezTo>
                    <a:pt x="60" y="244"/>
                    <a:pt x="92" y="269"/>
                    <a:pt x="130" y="270"/>
                  </a:cubicBezTo>
                  <a:cubicBezTo>
                    <a:pt x="100" y="293"/>
                    <a:pt x="62" y="307"/>
                    <a:pt x="21" y="307"/>
                  </a:cubicBezTo>
                  <a:cubicBezTo>
                    <a:pt x="14" y="307"/>
                    <a:pt x="8" y="307"/>
                    <a:pt x="0" y="306"/>
                  </a:cubicBezTo>
                  <a:cubicBezTo>
                    <a:pt x="39" y="331"/>
                    <a:pt x="85" y="345"/>
                    <a:pt x="134" y="345"/>
                  </a:cubicBezTo>
                  <a:cubicBezTo>
                    <a:pt x="294" y="345"/>
                    <a:pt x="382" y="212"/>
                    <a:pt x="382" y="97"/>
                  </a:cubicBezTo>
                  <a:cubicBezTo>
                    <a:pt x="382" y="93"/>
                    <a:pt x="382" y="89"/>
                    <a:pt x="382" y="85"/>
                  </a:cubicBezTo>
                  <a:cubicBezTo>
                    <a:pt x="400" y="74"/>
                    <a:pt x="414" y="58"/>
                    <a:pt x="426" y="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pPr defTabSz="609402"/>
              <a:endParaRPr lang="en-US" sz="2398" dirty="0">
                <a:solidFill>
                  <a:prstClr val="white"/>
                </a:solidFill>
                <a:latin typeface="Muli Regular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544C97-4FCC-F340-A815-AB069221A809}"/>
              </a:ext>
            </a:extLst>
          </p:cNvPr>
          <p:cNvGrpSpPr/>
          <p:nvPr/>
        </p:nvGrpSpPr>
        <p:grpSpPr>
          <a:xfrm>
            <a:off x="8077276" y="1617764"/>
            <a:ext cx="3272557" cy="338185"/>
            <a:chOff x="591676" y="1914387"/>
            <a:chExt cx="2455932" cy="253795"/>
          </a:xfrm>
        </p:grpSpPr>
        <p:sp>
          <p:nvSpPr>
            <p:cNvPr id="40" name="TextBox 114">
              <a:extLst>
                <a:ext uri="{FF2B5EF4-FFF2-40B4-BE49-F238E27FC236}">
                  <a16:creationId xmlns:a16="http://schemas.microsoft.com/office/drawing/2014/main" id="{AED96B0E-BB2A-1A4B-8A8E-2CD279D13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684" y="1914387"/>
              <a:ext cx="2244924" cy="253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8" tIns="45695" rIns="91388" bIns="45695">
              <a:spAutoFit/>
            </a:bodyPr>
            <a:lstStyle/>
            <a:p>
              <a:pPr defTabSz="609402"/>
              <a:r>
                <a:rPr lang="en-AU" altLang="en-US" sz="1598" dirty="0" err="1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GlobalPeaceIndex</a:t>
              </a:r>
              <a:endParaRPr lang="id-ID" altLang="en-US" sz="1598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609">
              <a:extLst>
                <a:ext uri="{FF2B5EF4-FFF2-40B4-BE49-F238E27FC236}">
                  <a16:creationId xmlns:a16="http://schemas.microsoft.com/office/drawing/2014/main" id="{80D827FF-EFFE-AA46-8498-972DB8805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6" y="1952649"/>
              <a:ext cx="99155" cy="198310"/>
            </a:xfrm>
            <a:custGeom>
              <a:avLst/>
              <a:gdLst>
                <a:gd name="T0" fmla="*/ 52231 w 213"/>
                <a:gd name="T1" fmla="*/ 28328 h 425"/>
                <a:gd name="T2" fmla="*/ 75842 w 213"/>
                <a:gd name="T3" fmla="*/ 28328 h 425"/>
                <a:gd name="T4" fmla="*/ 75842 w 213"/>
                <a:gd name="T5" fmla="*/ 0 h 425"/>
                <a:gd name="T6" fmla="*/ 52231 w 213"/>
                <a:gd name="T7" fmla="*/ 0 h 425"/>
                <a:gd name="T8" fmla="*/ 18961 w 213"/>
                <a:gd name="T9" fmla="*/ 32990 h 425"/>
                <a:gd name="T10" fmla="*/ 18961 w 213"/>
                <a:gd name="T11" fmla="*/ 47334 h 425"/>
                <a:gd name="T12" fmla="*/ 0 w 213"/>
                <a:gd name="T13" fmla="*/ 47334 h 425"/>
                <a:gd name="T14" fmla="*/ 0 w 213"/>
                <a:gd name="T15" fmla="*/ 76021 h 425"/>
                <a:gd name="T16" fmla="*/ 18961 w 213"/>
                <a:gd name="T17" fmla="*/ 76021 h 425"/>
                <a:gd name="T18" fmla="*/ 18961 w 213"/>
                <a:gd name="T19" fmla="*/ 152041 h 425"/>
                <a:gd name="T20" fmla="*/ 47580 w 213"/>
                <a:gd name="T21" fmla="*/ 152041 h 425"/>
                <a:gd name="T22" fmla="*/ 47580 w 213"/>
                <a:gd name="T23" fmla="*/ 76021 h 425"/>
                <a:gd name="T24" fmla="*/ 71192 w 213"/>
                <a:gd name="T25" fmla="*/ 76021 h 425"/>
                <a:gd name="T26" fmla="*/ 75842 w 213"/>
                <a:gd name="T27" fmla="*/ 47334 h 425"/>
                <a:gd name="T28" fmla="*/ 47580 w 213"/>
                <a:gd name="T29" fmla="*/ 47334 h 425"/>
                <a:gd name="T30" fmla="*/ 47580 w 213"/>
                <a:gd name="T31" fmla="*/ 32990 h 425"/>
                <a:gd name="T32" fmla="*/ 52231 w 213"/>
                <a:gd name="T33" fmla="*/ 28328 h 4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3" h="425">
                  <a:moveTo>
                    <a:pt x="146" y="79"/>
                  </a:moveTo>
                  <a:lnTo>
                    <a:pt x="212" y="79"/>
                  </a:lnTo>
                  <a:lnTo>
                    <a:pt x="212" y="0"/>
                  </a:lnTo>
                  <a:lnTo>
                    <a:pt x="146" y="0"/>
                  </a:lnTo>
                  <a:cubicBezTo>
                    <a:pt x="95" y="0"/>
                    <a:pt x="53" y="41"/>
                    <a:pt x="53" y="92"/>
                  </a:cubicBezTo>
                  <a:lnTo>
                    <a:pt x="53" y="132"/>
                  </a:lnTo>
                  <a:lnTo>
                    <a:pt x="0" y="132"/>
                  </a:lnTo>
                  <a:lnTo>
                    <a:pt x="0" y="212"/>
                  </a:lnTo>
                  <a:lnTo>
                    <a:pt x="53" y="212"/>
                  </a:lnTo>
                  <a:lnTo>
                    <a:pt x="53" y="424"/>
                  </a:lnTo>
                  <a:lnTo>
                    <a:pt x="133" y="424"/>
                  </a:lnTo>
                  <a:lnTo>
                    <a:pt x="133" y="212"/>
                  </a:lnTo>
                  <a:lnTo>
                    <a:pt x="199" y="212"/>
                  </a:lnTo>
                  <a:lnTo>
                    <a:pt x="212" y="132"/>
                  </a:lnTo>
                  <a:lnTo>
                    <a:pt x="133" y="132"/>
                  </a:lnTo>
                  <a:lnTo>
                    <a:pt x="133" y="92"/>
                  </a:lnTo>
                  <a:cubicBezTo>
                    <a:pt x="132" y="86"/>
                    <a:pt x="139" y="79"/>
                    <a:pt x="146" y="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pPr defTabSz="609402"/>
              <a:endParaRPr lang="en-US" sz="2398" dirty="0">
                <a:solidFill>
                  <a:prstClr val="white"/>
                </a:solidFill>
                <a:latin typeface="Muli Regular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51" y="2034440"/>
            <a:ext cx="2276189" cy="2541249"/>
          </a:xfrm>
          <a:prstGeom prst="rect">
            <a:avLst/>
          </a:prstGeom>
        </p:spPr>
      </p:pic>
      <p:sp>
        <p:nvSpPr>
          <p:cNvPr id="47" name="TextBox 119">
            <a:extLst>
              <a:ext uri="{FF2B5EF4-FFF2-40B4-BE49-F238E27FC236}">
                <a16:creationId xmlns:a16="http://schemas.microsoft.com/office/drawing/2014/main" id="{1AFA51F5-B13C-4447-833E-D2198610A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847" y="3656556"/>
            <a:ext cx="2222499" cy="3383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388" tIns="45695" rIns="91388" bIns="45695" anchor="t" anchorCtr="0">
            <a:noAutofit/>
          </a:bodyPr>
          <a:lstStyle/>
          <a:p>
            <a:pPr defTabSz="609402"/>
            <a:r>
              <a:rPr lang="en-AU" altLang="en-US" sz="1598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@</a:t>
            </a:r>
            <a:r>
              <a:rPr lang="en-AU" altLang="en-US" sz="1598" dirty="0" err="1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GlobalPeaceIndex</a:t>
            </a:r>
            <a:endParaRPr lang="id-ID" altLang="en-US" sz="1598" dirty="0">
              <a:solidFill>
                <a:prstClr val="whit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8" name="Freeform 808">
            <a:extLst>
              <a:ext uri="{FF2B5EF4-FFF2-40B4-BE49-F238E27FC236}">
                <a16:creationId xmlns:a16="http://schemas.microsoft.com/office/drawing/2014/main" id="{868DB67F-CA3D-E548-8D87-623E234115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58998" y="3693002"/>
            <a:ext cx="268203" cy="265463"/>
          </a:xfrm>
          <a:custGeom>
            <a:avLst/>
            <a:gdLst/>
            <a:ahLst/>
            <a:cxnLst/>
            <a:rect l="0" t="0" r="r" b="b"/>
            <a:pathLst>
              <a:path w="7559315" h="7559315">
                <a:moveTo>
                  <a:pt x="3716254" y="2509540"/>
                </a:moveTo>
                <a:lnTo>
                  <a:pt x="3652523" y="2516020"/>
                </a:lnTo>
                <a:lnTo>
                  <a:pt x="3590593" y="2522500"/>
                </a:lnTo>
                <a:lnTo>
                  <a:pt x="3529022" y="2535101"/>
                </a:lnTo>
                <a:lnTo>
                  <a:pt x="3469252" y="2548061"/>
                </a:lnTo>
                <a:lnTo>
                  <a:pt x="3409482" y="2565341"/>
                </a:lnTo>
                <a:lnTo>
                  <a:pt x="3351872" y="2584422"/>
                </a:lnTo>
                <a:lnTo>
                  <a:pt x="3294623" y="2607822"/>
                </a:lnTo>
                <a:lnTo>
                  <a:pt x="3238813" y="2633383"/>
                </a:lnTo>
                <a:lnTo>
                  <a:pt x="3185884" y="2661103"/>
                </a:lnTo>
                <a:lnTo>
                  <a:pt x="3134756" y="2690624"/>
                </a:lnTo>
                <a:lnTo>
                  <a:pt x="3083267" y="2722664"/>
                </a:lnTo>
                <a:lnTo>
                  <a:pt x="3034299" y="2756865"/>
                </a:lnTo>
                <a:lnTo>
                  <a:pt x="2987491" y="2795026"/>
                </a:lnTo>
                <a:lnTo>
                  <a:pt x="2940683" y="2833547"/>
                </a:lnTo>
                <a:lnTo>
                  <a:pt x="2898196" y="2876388"/>
                </a:lnTo>
                <a:lnTo>
                  <a:pt x="2857509" y="2918868"/>
                </a:lnTo>
                <a:lnTo>
                  <a:pt x="2817182" y="2963510"/>
                </a:lnTo>
                <a:lnTo>
                  <a:pt x="2780816" y="3010310"/>
                </a:lnTo>
                <a:lnTo>
                  <a:pt x="2744810" y="3059271"/>
                </a:lnTo>
                <a:lnTo>
                  <a:pt x="2712765" y="3110753"/>
                </a:lnTo>
                <a:lnTo>
                  <a:pt x="2682880" y="3163674"/>
                </a:lnTo>
                <a:lnTo>
                  <a:pt x="2655155" y="3216955"/>
                </a:lnTo>
                <a:lnTo>
                  <a:pt x="2629591" y="3272396"/>
                </a:lnTo>
                <a:lnTo>
                  <a:pt x="2608347" y="3327837"/>
                </a:lnTo>
                <a:lnTo>
                  <a:pt x="2589264" y="3387598"/>
                </a:lnTo>
                <a:lnTo>
                  <a:pt x="2571981" y="3447360"/>
                </a:lnTo>
                <a:lnTo>
                  <a:pt x="2556858" y="3507121"/>
                </a:lnTo>
                <a:lnTo>
                  <a:pt x="2546417" y="3568682"/>
                </a:lnTo>
                <a:lnTo>
                  <a:pt x="2537775" y="3630243"/>
                </a:lnTo>
                <a:lnTo>
                  <a:pt x="2533455" y="3694325"/>
                </a:lnTo>
                <a:lnTo>
                  <a:pt x="2531294" y="3758406"/>
                </a:lnTo>
                <a:lnTo>
                  <a:pt x="2533455" y="3821768"/>
                </a:lnTo>
                <a:lnTo>
                  <a:pt x="2537775" y="3885849"/>
                </a:lnTo>
                <a:lnTo>
                  <a:pt x="2546417" y="3947770"/>
                </a:lnTo>
                <a:lnTo>
                  <a:pt x="2556858" y="4009331"/>
                </a:lnTo>
                <a:lnTo>
                  <a:pt x="2571981" y="4069093"/>
                </a:lnTo>
                <a:lnTo>
                  <a:pt x="2589264" y="4128854"/>
                </a:lnTo>
                <a:lnTo>
                  <a:pt x="2608347" y="4186455"/>
                </a:lnTo>
                <a:lnTo>
                  <a:pt x="2629591" y="4243696"/>
                </a:lnTo>
                <a:lnTo>
                  <a:pt x="2655155" y="4299498"/>
                </a:lnTo>
                <a:lnTo>
                  <a:pt x="2682880" y="4352419"/>
                </a:lnTo>
                <a:lnTo>
                  <a:pt x="2712765" y="4405700"/>
                </a:lnTo>
                <a:lnTo>
                  <a:pt x="2744810" y="4455021"/>
                </a:lnTo>
                <a:lnTo>
                  <a:pt x="2780816" y="4503622"/>
                </a:lnTo>
                <a:lnTo>
                  <a:pt x="2817182" y="4550783"/>
                </a:lnTo>
                <a:lnTo>
                  <a:pt x="2857509" y="4597584"/>
                </a:lnTo>
                <a:lnTo>
                  <a:pt x="2898196" y="4640065"/>
                </a:lnTo>
                <a:lnTo>
                  <a:pt x="2940683" y="4682546"/>
                </a:lnTo>
                <a:lnTo>
                  <a:pt x="2987491" y="4721066"/>
                </a:lnTo>
                <a:lnTo>
                  <a:pt x="3034299" y="4757427"/>
                </a:lnTo>
                <a:lnTo>
                  <a:pt x="3083267" y="4793428"/>
                </a:lnTo>
                <a:lnTo>
                  <a:pt x="3134756" y="4825469"/>
                </a:lnTo>
                <a:lnTo>
                  <a:pt x="3185884" y="4855349"/>
                </a:lnTo>
                <a:lnTo>
                  <a:pt x="3238813" y="4883070"/>
                </a:lnTo>
                <a:lnTo>
                  <a:pt x="3294623" y="4908630"/>
                </a:lnTo>
                <a:lnTo>
                  <a:pt x="3351872" y="4929871"/>
                </a:lnTo>
                <a:lnTo>
                  <a:pt x="3409482" y="4951111"/>
                </a:lnTo>
                <a:lnTo>
                  <a:pt x="3469252" y="4966232"/>
                </a:lnTo>
                <a:lnTo>
                  <a:pt x="3529022" y="4981352"/>
                </a:lnTo>
                <a:lnTo>
                  <a:pt x="3590593" y="4991792"/>
                </a:lnTo>
                <a:lnTo>
                  <a:pt x="3652523" y="5000432"/>
                </a:lnTo>
                <a:lnTo>
                  <a:pt x="3716254" y="5004752"/>
                </a:lnTo>
                <a:lnTo>
                  <a:pt x="3780345" y="5006552"/>
                </a:lnTo>
                <a:lnTo>
                  <a:pt x="3844075" y="5004752"/>
                </a:lnTo>
                <a:lnTo>
                  <a:pt x="3907806" y="5000432"/>
                </a:lnTo>
                <a:lnTo>
                  <a:pt x="3969736" y="4991792"/>
                </a:lnTo>
                <a:lnTo>
                  <a:pt x="4031307" y="4981352"/>
                </a:lnTo>
                <a:lnTo>
                  <a:pt x="4093237" y="4966232"/>
                </a:lnTo>
                <a:lnTo>
                  <a:pt x="4150847" y="4951111"/>
                </a:lnTo>
                <a:lnTo>
                  <a:pt x="4210617" y="4929871"/>
                </a:lnTo>
                <a:lnTo>
                  <a:pt x="4265706" y="4908630"/>
                </a:lnTo>
                <a:lnTo>
                  <a:pt x="4321516" y="4883070"/>
                </a:lnTo>
                <a:lnTo>
                  <a:pt x="4374444" y="4855349"/>
                </a:lnTo>
                <a:lnTo>
                  <a:pt x="4427733" y="4825469"/>
                </a:lnTo>
                <a:lnTo>
                  <a:pt x="4479222" y="4793428"/>
                </a:lnTo>
                <a:lnTo>
                  <a:pt x="4527830" y="4757427"/>
                </a:lnTo>
                <a:lnTo>
                  <a:pt x="4574998" y="4721066"/>
                </a:lnTo>
                <a:lnTo>
                  <a:pt x="4619646" y="4682546"/>
                </a:lnTo>
                <a:lnTo>
                  <a:pt x="4664293" y="4640065"/>
                </a:lnTo>
                <a:lnTo>
                  <a:pt x="4704980" y="4597584"/>
                </a:lnTo>
                <a:lnTo>
                  <a:pt x="4743147" y="4550783"/>
                </a:lnTo>
                <a:lnTo>
                  <a:pt x="4781673" y="4503622"/>
                </a:lnTo>
                <a:lnTo>
                  <a:pt x="4815519" y="4455021"/>
                </a:lnTo>
                <a:lnTo>
                  <a:pt x="4847564" y="4405700"/>
                </a:lnTo>
                <a:lnTo>
                  <a:pt x="4879610" y="4352419"/>
                </a:lnTo>
                <a:lnTo>
                  <a:pt x="4907334" y="4299498"/>
                </a:lnTo>
                <a:lnTo>
                  <a:pt x="4930738" y="4243696"/>
                </a:lnTo>
                <a:lnTo>
                  <a:pt x="4954142" y="4186455"/>
                </a:lnTo>
                <a:lnTo>
                  <a:pt x="4973225" y="4128854"/>
                </a:lnTo>
                <a:lnTo>
                  <a:pt x="4990508" y="4069093"/>
                </a:lnTo>
                <a:lnTo>
                  <a:pt x="5005631" y="4009331"/>
                </a:lnTo>
                <a:lnTo>
                  <a:pt x="5016073" y="3947770"/>
                </a:lnTo>
                <a:lnTo>
                  <a:pt x="5022554" y="3885849"/>
                </a:lnTo>
                <a:lnTo>
                  <a:pt x="5029035" y="3821768"/>
                </a:lnTo>
                <a:lnTo>
                  <a:pt x="5029035" y="3758406"/>
                </a:lnTo>
                <a:lnTo>
                  <a:pt x="5029035" y="3694325"/>
                </a:lnTo>
                <a:lnTo>
                  <a:pt x="5022554" y="3630243"/>
                </a:lnTo>
                <a:lnTo>
                  <a:pt x="5016073" y="3568682"/>
                </a:lnTo>
                <a:lnTo>
                  <a:pt x="5005631" y="3507121"/>
                </a:lnTo>
                <a:lnTo>
                  <a:pt x="4990508" y="3447360"/>
                </a:lnTo>
                <a:lnTo>
                  <a:pt x="4973225" y="3387598"/>
                </a:lnTo>
                <a:lnTo>
                  <a:pt x="4954142" y="3327837"/>
                </a:lnTo>
                <a:lnTo>
                  <a:pt x="4930738" y="3272396"/>
                </a:lnTo>
                <a:lnTo>
                  <a:pt x="4907334" y="3216955"/>
                </a:lnTo>
                <a:lnTo>
                  <a:pt x="4879610" y="3163674"/>
                </a:lnTo>
                <a:lnTo>
                  <a:pt x="4847564" y="3110753"/>
                </a:lnTo>
                <a:lnTo>
                  <a:pt x="4815519" y="3059271"/>
                </a:lnTo>
                <a:lnTo>
                  <a:pt x="4781673" y="3010310"/>
                </a:lnTo>
                <a:lnTo>
                  <a:pt x="4743147" y="2963510"/>
                </a:lnTo>
                <a:lnTo>
                  <a:pt x="4704980" y="2918868"/>
                </a:lnTo>
                <a:lnTo>
                  <a:pt x="4664293" y="2876388"/>
                </a:lnTo>
                <a:lnTo>
                  <a:pt x="4619646" y="2833547"/>
                </a:lnTo>
                <a:lnTo>
                  <a:pt x="4574998" y="2795026"/>
                </a:lnTo>
                <a:lnTo>
                  <a:pt x="4527830" y="2756865"/>
                </a:lnTo>
                <a:lnTo>
                  <a:pt x="4479222" y="2722664"/>
                </a:lnTo>
                <a:lnTo>
                  <a:pt x="4427733" y="2690624"/>
                </a:lnTo>
                <a:lnTo>
                  <a:pt x="4374444" y="2661103"/>
                </a:lnTo>
                <a:lnTo>
                  <a:pt x="4321516" y="2633383"/>
                </a:lnTo>
                <a:lnTo>
                  <a:pt x="4265706" y="2607822"/>
                </a:lnTo>
                <a:lnTo>
                  <a:pt x="4210617" y="2584422"/>
                </a:lnTo>
                <a:lnTo>
                  <a:pt x="4150847" y="2565341"/>
                </a:lnTo>
                <a:lnTo>
                  <a:pt x="4093237" y="2548061"/>
                </a:lnTo>
                <a:lnTo>
                  <a:pt x="4031307" y="2535101"/>
                </a:lnTo>
                <a:lnTo>
                  <a:pt x="3969736" y="2522500"/>
                </a:lnTo>
                <a:lnTo>
                  <a:pt x="3907806" y="2516020"/>
                </a:lnTo>
                <a:lnTo>
                  <a:pt x="3844075" y="2509540"/>
                </a:lnTo>
                <a:lnTo>
                  <a:pt x="3780345" y="2509540"/>
                </a:lnTo>
                <a:lnTo>
                  <a:pt x="3716254" y="2509540"/>
                </a:lnTo>
                <a:close/>
                <a:moveTo>
                  <a:pt x="3780345" y="1812925"/>
                </a:moveTo>
                <a:lnTo>
                  <a:pt x="3880081" y="1815085"/>
                </a:lnTo>
                <a:lnTo>
                  <a:pt x="3978018" y="1823725"/>
                </a:lnTo>
                <a:lnTo>
                  <a:pt x="4076314" y="1836326"/>
                </a:lnTo>
                <a:lnTo>
                  <a:pt x="4172090" y="1853246"/>
                </a:lnTo>
                <a:lnTo>
                  <a:pt x="4265706" y="1874487"/>
                </a:lnTo>
                <a:lnTo>
                  <a:pt x="4357522" y="1900407"/>
                </a:lnTo>
                <a:lnTo>
                  <a:pt x="4448977" y="1932088"/>
                </a:lnTo>
                <a:lnTo>
                  <a:pt x="4536472" y="1966288"/>
                </a:lnTo>
                <a:lnTo>
                  <a:pt x="4623967" y="2004449"/>
                </a:lnTo>
                <a:lnTo>
                  <a:pt x="4707141" y="2047290"/>
                </a:lnTo>
                <a:lnTo>
                  <a:pt x="4788154" y="2094091"/>
                </a:lnTo>
                <a:lnTo>
                  <a:pt x="4866647" y="2145572"/>
                </a:lnTo>
                <a:lnTo>
                  <a:pt x="4943700" y="2200653"/>
                </a:lnTo>
                <a:lnTo>
                  <a:pt x="5018233" y="2258255"/>
                </a:lnTo>
                <a:lnTo>
                  <a:pt x="5088445" y="2318016"/>
                </a:lnTo>
                <a:lnTo>
                  <a:pt x="5154696" y="2383897"/>
                </a:lnTo>
                <a:lnTo>
                  <a:pt x="5220587" y="2450139"/>
                </a:lnTo>
                <a:lnTo>
                  <a:pt x="5280357" y="2522500"/>
                </a:lnTo>
                <a:lnTo>
                  <a:pt x="5337967" y="2594862"/>
                </a:lnTo>
                <a:lnTo>
                  <a:pt x="5393056" y="2671543"/>
                </a:lnTo>
                <a:lnTo>
                  <a:pt x="5444545" y="2750385"/>
                </a:lnTo>
                <a:lnTo>
                  <a:pt x="5491353" y="2831387"/>
                </a:lnTo>
                <a:lnTo>
                  <a:pt x="5533840" y="2914549"/>
                </a:lnTo>
                <a:lnTo>
                  <a:pt x="5572366" y="3002030"/>
                </a:lnTo>
                <a:lnTo>
                  <a:pt x="5608372" y="3089152"/>
                </a:lnTo>
                <a:lnTo>
                  <a:pt x="5638257" y="3180954"/>
                </a:lnTo>
                <a:lnTo>
                  <a:pt x="5664182" y="3272396"/>
                </a:lnTo>
                <a:lnTo>
                  <a:pt x="5685425" y="3366358"/>
                </a:lnTo>
                <a:lnTo>
                  <a:pt x="5702348" y="3462120"/>
                </a:lnTo>
                <a:lnTo>
                  <a:pt x="5714950" y="3560042"/>
                </a:lnTo>
                <a:lnTo>
                  <a:pt x="5723592" y="3658324"/>
                </a:lnTo>
                <a:lnTo>
                  <a:pt x="5725752" y="3758406"/>
                </a:lnTo>
                <a:lnTo>
                  <a:pt x="5723592" y="3858128"/>
                </a:lnTo>
                <a:lnTo>
                  <a:pt x="5714950" y="3956050"/>
                </a:lnTo>
                <a:lnTo>
                  <a:pt x="5702348" y="4054332"/>
                </a:lnTo>
                <a:lnTo>
                  <a:pt x="5685425" y="4150094"/>
                </a:lnTo>
                <a:lnTo>
                  <a:pt x="5664182" y="4243696"/>
                </a:lnTo>
                <a:lnTo>
                  <a:pt x="5638257" y="4335498"/>
                </a:lnTo>
                <a:lnTo>
                  <a:pt x="5608372" y="4424780"/>
                </a:lnTo>
                <a:lnTo>
                  <a:pt x="5572366" y="4514422"/>
                </a:lnTo>
                <a:lnTo>
                  <a:pt x="5533840" y="4599384"/>
                </a:lnTo>
                <a:lnTo>
                  <a:pt x="5491353" y="4684706"/>
                </a:lnTo>
                <a:lnTo>
                  <a:pt x="5444545" y="4766067"/>
                </a:lnTo>
                <a:lnTo>
                  <a:pt x="5393056" y="4844549"/>
                </a:lnTo>
                <a:lnTo>
                  <a:pt x="5337967" y="4921591"/>
                </a:lnTo>
                <a:lnTo>
                  <a:pt x="5280357" y="4993592"/>
                </a:lnTo>
                <a:lnTo>
                  <a:pt x="5220587" y="5064154"/>
                </a:lnTo>
                <a:lnTo>
                  <a:pt x="5154696" y="5132555"/>
                </a:lnTo>
                <a:lnTo>
                  <a:pt x="5088445" y="5196276"/>
                </a:lnTo>
                <a:lnTo>
                  <a:pt x="5018233" y="5257838"/>
                </a:lnTo>
                <a:lnTo>
                  <a:pt x="4943700" y="5315799"/>
                </a:lnTo>
                <a:lnTo>
                  <a:pt x="4866647" y="5368720"/>
                </a:lnTo>
                <a:lnTo>
                  <a:pt x="4788154" y="5420201"/>
                </a:lnTo>
                <a:lnTo>
                  <a:pt x="4707141" y="5467002"/>
                </a:lnTo>
                <a:lnTo>
                  <a:pt x="4623967" y="5509483"/>
                </a:lnTo>
                <a:lnTo>
                  <a:pt x="4536472" y="5550164"/>
                </a:lnTo>
                <a:lnTo>
                  <a:pt x="4448977" y="5584005"/>
                </a:lnTo>
                <a:lnTo>
                  <a:pt x="4357522" y="5613885"/>
                </a:lnTo>
                <a:lnTo>
                  <a:pt x="4265706" y="5641606"/>
                </a:lnTo>
                <a:lnTo>
                  <a:pt x="4172090" y="5663206"/>
                </a:lnTo>
                <a:lnTo>
                  <a:pt x="4076314" y="5680127"/>
                </a:lnTo>
                <a:lnTo>
                  <a:pt x="3978018" y="5692727"/>
                </a:lnTo>
                <a:lnTo>
                  <a:pt x="3880081" y="5699207"/>
                </a:lnTo>
                <a:lnTo>
                  <a:pt x="3780345" y="5703527"/>
                </a:lnTo>
                <a:lnTo>
                  <a:pt x="3680248" y="5699207"/>
                </a:lnTo>
                <a:lnTo>
                  <a:pt x="3582311" y="5692727"/>
                </a:lnTo>
                <a:lnTo>
                  <a:pt x="3484015" y="5680127"/>
                </a:lnTo>
                <a:lnTo>
                  <a:pt x="3390399" y="5663206"/>
                </a:lnTo>
                <a:lnTo>
                  <a:pt x="3294623" y="5641606"/>
                </a:lnTo>
                <a:lnTo>
                  <a:pt x="3202807" y="5613885"/>
                </a:lnTo>
                <a:lnTo>
                  <a:pt x="3113512" y="5584005"/>
                </a:lnTo>
                <a:lnTo>
                  <a:pt x="3023857" y="5550164"/>
                </a:lnTo>
                <a:lnTo>
                  <a:pt x="2938523" y="5509483"/>
                </a:lnTo>
                <a:lnTo>
                  <a:pt x="2855349" y="5467002"/>
                </a:lnTo>
                <a:lnTo>
                  <a:pt x="2772175" y="5420201"/>
                </a:lnTo>
                <a:lnTo>
                  <a:pt x="2693681" y="5368720"/>
                </a:lnTo>
                <a:lnTo>
                  <a:pt x="2618789" y="5315799"/>
                </a:lnTo>
                <a:lnTo>
                  <a:pt x="2544256" y="5257838"/>
                </a:lnTo>
                <a:lnTo>
                  <a:pt x="2474044" y="5196276"/>
                </a:lnTo>
                <a:lnTo>
                  <a:pt x="2405633" y="5132555"/>
                </a:lnTo>
                <a:lnTo>
                  <a:pt x="2341902" y="5064154"/>
                </a:lnTo>
                <a:lnTo>
                  <a:pt x="2279972" y="4993592"/>
                </a:lnTo>
                <a:lnTo>
                  <a:pt x="2222362" y="4921591"/>
                </a:lnTo>
                <a:lnTo>
                  <a:pt x="2169433" y="4844549"/>
                </a:lnTo>
                <a:lnTo>
                  <a:pt x="2117944" y="4766067"/>
                </a:lnTo>
                <a:lnTo>
                  <a:pt x="2071137" y="4684706"/>
                </a:lnTo>
                <a:lnTo>
                  <a:pt x="2028290" y="4599384"/>
                </a:lnTo>
                <a:lnTo>
                  <a:pt x="1987963" y="4514422"/>
                </a:lnTo>
                <a:lnTo>
                  <a:pt x="1954117" y="4424780"/>
                </a:lnTo>
                <a:lnTo>
                  <a:pt x="1924232" y="4335498"/>
                </a:lnTo>
                <a:lnTo>
                  <a:pt x="1896147" y="4243696"/>
                </a:lnTo>
                <a:lnTo>
                  <a:pt x="1874904" y="4150094"/>
                </a:lnTo>
                <a:lnTo>
                  <a:pt x="1857981" y="4054332"/>
                </a:lnTo>
                <a:lnTo>
                  <a:pt x="1845379" y="3956050"/>
                </a:lnTo>
                <a:lnTo>
                  <a:pt x="1838898" y="3858128"/>
                </a:lnTo>
                <a:lnTo>
                  <a:pt x="1836737" y="3758406"/>
                </a:lnTo>
                <a:lnTo>
                  <a:pt x="1838898" y="3658324"/>
                </a:lnTo>
                <a:lnTo>
                  <a:pt x="1845379" y="3560042"/>
                </a:lnTo>
                <a:lnTo>
                  <a:pt x="1857981" y="3462120"/>
                </a:lnTo>
                <a:lnTo>
                  <a:pt x="1874904" y="3366358"/>
                </a:lnTo>
                <a:lnTo>
                  <a:pt x="1896147" y="3272396"/>
                </a:lnTo>
                <a:lnTo>
                  <a:pt x="1924232" y="3180954"/>
                </a:lnTo>
                <a:lnTo>
                  <a:pt x="1954117" y="3089152"/>
                </a:lnTo>
                <a:lnTo>
                  <a:pt x="1987963" y="3002030"/>
                </a:lnTo>
                <a:lnTo>
                  <a:pt x="2028290" y="2914549"/>
                </a:lnTo>
                <a:lnTo>
                  <a:pt x="2071137" y="2831387"/>
                </a:lnTo>
                <a:lnTo>
                  <a:pt x="2117944" y="2750385"/>
                </a:lnTo>
                <a:lnTo>
                  <a:pt x="2169433" y="2671543"/>
                </a:lnTo>
                <a:lnTo>
                  <a:pt x="2222362" y="2594862"/>
                </a:lnTo>
                <a:lnTo>
                  <a:pt x="2279972" y="2522500"/>
                </a:lnTo>
                <a:lnTo>
                  <a:pt x="2341902" y="2450139"/>
                </a:lnTo>
                <a:lnTo>
                  <a:pt x="2405633" y="2383897"/>
                </a:lnTo>
                <a:lnTo>
                  <a:pt x="2474044" y="2318016"/>
                </a:lnTo>
                <a:lnTo>
                  <a:pt x="2544256" y="2258255"/>
                </a:lnTo>
                <a:lnTo>
                  <a:pt x="2618789" y="2200653"/>
                </a:lnTo>
                <a:lnTo>
                  <a:pt x="2693681" y="2145572"/>
                </a:lnTo>
                <a:lnTo>
                  <a:pt x="2772175" y="2094091"/>
                </a:lnTo>
                <a:lnTo>
                  <a:pt x="2855349" y="2047290"/>
                </a:lnTo>
                <a:lnTo>
                  <a:pt x="2938523" y="2004449"/>
                </a:lnTo>
                <a:lnTo>
                  <a:pt x="3023857" y="1966288"/>
                </a:lnTo>
                <a:lnTo>
                  <a:pt x="3113512" y="1932088"/>
                </a:lnTo>
                <a:lnTo>
                  <a:pt x="3202807" y="1900407"/>
                </a:lnTo>
                <a:lnTo>
                  <a:pt x="3294623" y="1874487"/>
                </a:lnTo>
                <a:lnTo>
                  <a:pt x="3390399" y="1853246"/>
                </a:lnTo>
                <a:lnTo>
                  <a:pt x="3484015" y="1836326"/>
                </a:lnTo>
                <a:lnTo>
                  <a:pt x="3582311" y="1823725"/>
                </a:lnTo>
                <a:lnTo>
                  <a:pt x="3680248" y="1815085"/>
                </a:lnTo>
                <a:lnTo>
                  <a:pt x="3780345" y="1812925"/>
                </a:lnTo>
                <a:close/>
                <a:moveTo>
                  <a:pt x="5797084" y="1323975"/>
                </a:moveTo>
                <a:lnTo>
                  <a:pt x="5843869" y="1326135"/>
                </a:lnTo>
                <a:lnTo>
                  <a:pt x="5886695" y="1332615"/>
                </a:lnTo>
                <a:lnTo>
                  <a:pt x="5929162" y="1343414"/>
                </a:lnTo>
                <a:lnTo>
                  <a:pt x="5969829" y="1358172"/>
                </a:lnTo>
                <a:lnTo>
                  <a:pt x="6007977" y="1377611"/>
                </a:lnTo>
                <a:lnTo>
                  <a:pt x="6044325" y="1398849"/>
                </a:lnTo>
                <a:lnTo>
                  <a:pt x="6078514" y="1424407"/>
                </a:lnTo>
                <a:lnTo>
                  <a:pt x="6110184" y="1452125"/>
                </a:lnTo>
                <a:lnTo>
                  <a:pt x="6137895" y="1484162"/>
                </a:lnTo>
                <a:lnTo>
                  <a:pt x="6163447" y="1518000"/>
                </a:lnTo>
                <a:lnTo>
                  <a:pt x="6186839" y="1554357"/>
                </a:lnTo>
                <a:lnTo>
                  <a:pt x="6203754" y="1592514"/>
                </a:lnTo>
                <a:lnTo>
                  <a:pt x="6218869" y="1632831"/>
                </a:lnTo>
                <a:lnTo>
                  <a:pt x="6229666" y="1675667"/>
                </a:lnTo>
                <a:lnTo>
                  <a:pt x="6237943" y="1720304"/>
                </a:lnTo>
                <a:lnTo>
                  <a:pt x="6240102" y="1764940"/>
                </a:lnTo>
                <a:lnTo>
                  <a:pt x="6237943" y="1809937"/>
                </a:lnTo>
                <a:lnTo>
                  <a:pt x="6229666" y="1854573"/>
                </a:lnTo>
                <a:lnTo>
                  <a:pt x="6218869" y="1894890"/>
                </a:lnTo>
                <a:lnTo>
                  <a:pt x="6203754" y="1937726"/>
                </a:lnTo>
                <a:lnTo>
                  <a:pt x="6186839" y="1976243"/>
                </a:lnTo>
                <a:lnTo>
                  <a:pt x="6163447" y="2012601"/>
                </a:lnTo>
                <a:lnTo>
                  <a:pt x="6137895" y="2046438"/>
                </a:lnTo>
                <a:lnTo>
                  <a:pt x="6110184" y="2076315"/>
                </a:lnTo>
                <a:lnTo>
                  <a:pt x="6078514" y="2106193"/>
                </a:lnTo>
                <a:lnTo>
                  <a:pt x="6044325" y="2131751"/>
                </a:lnTo>
                <a:lnTo>
                  <a:pt x="6007977" y="2152989"/>
                </a:lnTo>
                <a:lnTo>
                  <a:pt x="5969829" y="2172068"/>
                </a:lnTo>
                <a:lnTo>
                  <a:pt x="5929162" y="2187187"/>
                </a:lnTo>
                <a:lnTo>
                  <a:pt x="5886695" y="2197626"/>
                </a:lnTo>
                <a:lnTo>
                  <a:pt x="5843869" y="2204106"/>
                </a:lnTo>
                <a:lnTo>
                  <a:pt x="5797084" y="2206265"/>
                </a:lnTo>
                <a:lnTo>
                  <a:pt x="5752458" y="2204106"/>
                </a:lnTo>
                <a:lnTo>
                  <a:pt x="5709992" y="2197626"/>
                </a:lnTo>
                <a:lnTo>
                  <a:pt x="5667166" y="2187187"/>
                </a:lnTo>
                <a:lnTo>
                  <a:pt x="5626859" y="2172068"/>
                </a:lnTo>
                <a:lnTo>
                  <a:pt x="5588351" y="2152989"/>
                </a:lnTo>
                <a:lnTo>
                  <a:pt x="5552362" y="2131751"/>
                </a:lnTo>
                <a:lnTo>
                  <a:pt x="5518173" y="2106193"/>
                </a:lnTo>
                <a:lnTo>
                  <a:pt x="5486144" y="2076315"/>
                </a:lnTo>
                <a:lnTo>
                  <a:pt x="5456273" y="2046438"/>
                </a:lnTo>
                <a:lnTo>
                  <a:pt x="5432881" y="2012601"/>
                </a:lnTo>
                <a:lnTo>
                  <a:pt x="5409488" y="1976243"/>
                </a:lnTo>
                <a:lnTo>
                  <a:pt x="5390054" y="1937726"/>
                </a:lnTo>
                <a:lnTo>
                  <a:pt x="5375299" y="1894890"/>
                </a:lnTo>
                <a:lnTo>
                  <a:pt x="5364503" y="1854573"/>
                </a:lnTo>
                <a:lnTo>
                  <a:pt x="5358385" y="1809937"/>
                </a:lnTo>
                <a:lnTo>
                  <a:pt x="5356225" y="1764940"/>
                </a:lnTo>
                <a:lnTo>
                  <a:pt x="5358385" y="1720304"/>
                </a:lnTo>
                <a:lnTo>
                  <a:pt x="5364503" y="1675667"/>
                </a:lnTo>
                <a:lnTo>
                  <a:pt x="5375299" y="1632831"/>
                </a:lnTo>
                <a:lnTo>
                  <a:pt x="5390054" y="1592514"/>
                </a:lnTo>
                <a:lnTo>
                  <a:pt x="5409488" y="1554357"/>
                </a:lnTo>
                <a:lnTo>
                  <a:pt x="5432881" y="1518000"/>
                </a:lnTo>
                <a:lnTo>
                  <a:pt x="5456273" y="1484162"/>
                </a:lnTo>
                <a:lnTo>
                  <a:pt x="5486144" y="1452125"/>
                </a:lnTo>
                <a:lnTo>
                  <a:pt x="5518173" y="1424407"/>
                </a:lnTo>
                <a:lnTo>
                  <a:pt x="5552362" y="1398849"/>
                </a:lnTo>
                <a:lnTo>
                  <a:pt x="5588351" y="1377611"/>
                </a:lnTo>
                <a:lnTo>
                  <a:pt x="5626859" y="1358172"/>
                </a:lnTo>
                <a:lnTo>
                  <a:pt x="5667166" y="1343414"/>
                </a:lnTo>
                <a:lnTo>
                  <a:pt x="5709992" y="1332615"/>
                </a:lnTo>
                <a:lnTo>
                  <a:pt x="5752458" y="1326135"/>
                </a:lnTo>
                <a:lnTo>
                  <a:pt x="5797084" y="1323975"/>
                </a:lnTo>
                <a:close/>
                <a:moveTo>
                  <a:pt x="2126429" y="696930"/>
                </a:moveTo>
                <a:lnTo>
                  <a:pt x="2043272" y="703050"/>
                </a:lnTo>
                <a:lnTo>
                  <a:pt x="1960116" y="709530"/>
                </a:lnTo>
                <a:lnTo>
                  <a:pt x="1881639" y="722489"/>
                </a:lnTo>
                <a:lnTo>
                  <a:pt x="1804602" y="737248"/>
                </a:lnTo>
                <a:lnTo>
                  <a:pt x="1730086" y="754168"/>
                </a:lnTo>
                <a:lnTo>
                  <a:pt x="1655569" y="775407"/>
                </a:lnTo>
                <a:lnTo>
                  <a:pt x="1585012" y="798806"/>
                </a:lnTo>
                <a:lnTo>
                  <a:pt x="1516975" y="824725"/>
                </a:lnTo>
                <a:lnTo>
                  <a:pt x="1451097" y="856403"/>
                </a:lnTo>
                <a:lnTo>
                  <a:pt x="1387021" y="888442"/>
                </a:lnTo>
                <a:lnTo>
                  <a:pt x="1325103" y="924800"/>
                </a:lnTo>
                <a:lnTo>
                  <a:pt x="1265706" y="962959"/>
                </a:lnTo>
                <a:lnTo>
                  <a:pt x="1208108" y="1005797"/>
                </a:lnTo>
                <a:lnTo>
                  <a:pt x="1154831" y="1050435"/>
                </a:lnTo>
                <a:lnTo>
                  <a:pt x="1103713" y="1099393"/>
                </a:lnTo>
                <a:lnTo>
                  <a:pt x="1054754" y="1150511"/>
                </a:lnTo>
                <a:lnTo>
                  <a:pt x="1010116" y="1203788"/>
                </a:lnTo>
                <a:lnTo>
                  <a:pt x="967278" y="1261386"/>
                </a:lnTo>
                <a:lnTo>
                  <a:pt x="928760" y="1318983"/>
                </a:lnTo>
                <a:lnTo>
                  <a:pt x="890602" y="1380901"/>
                </a:lnTo>
                <a:lnTo>
                  <a:pt x="858563" y="1444618"/>
                </a:lnTo>
                <a:lnTo>
                  <a:pt x="826885" y="1513015"/>
                </a:lnTo>
                <a:lnTo>
                  <a:pt x="800965" y="1581052"/>
                </a:lnTo>
                <a:lnTo>
                  <a:pt x="775407" y="1651249"/>
                </a:lnTo>
                <a:lnTo>
                  <a:pt x="756328" y="1725766"/>
                </a:lnTo>
                <a:lnTo>
                  <a:pt x="737248" y="1800283"/>
                </a:lnTo>
                <a:lnTo>
                  <a:pt x="722489" y="1879119"/>
                </a:lnTo>
                <a:lnTo>
                  <a:pt x="711689" y="1957956"/>
                </a:lnTo>
                <a:lnTo>
                  <a:pt x="703050" y="2041112"/>
                </a:lnTo>
                <a:lnTo>
                  <a:pt x="699090" y="2124269"/>
                </a:lnTo>
                <a:lnTo>
                  <a:pt x="696930" y="2209585"/>
                </a:lnTo>
                <a:lnTo>
                  <a:pt x="696930" y="5330651"/>
                </a:lnTo>
                <a:lnTo>
                  <a:pt x="699090" y="5418127"/>
                </a:lnTo>
                <a:lnTo>
                  <a:pt x="703050" y="5503084"/>
                </a:lnTo>
                <a:lnTo>
                  <a:pt x="711689" y="5586240"/>
                </a:lnTo>
                <a:lnTo>
                  <a:pt x="724289" y="5667237"/>
                </a:lnTo>
                <a:lnTo>
                  <a:pt x="739408" y="5746073"/>
                </a:lnTo>
                <a:lnTo>
                  <a:pt x="758487" y="5822750"/>
                </a:lnTo>
                <a:lnTo>
                  <a:pt x="779726" y="5897267"/>
                </a:lnTo>
                <a:lnTo>
                  <a:pt x="805646" y="5969984"/>
                </a:lnTo>
                <a:lnTo>
                  <a:pt x="833004" y="6040181"/>
                </a:lnTo>
                <a:lnTo>
                  <a:pt x="865043" y="6108218"/>
                </a:lnTo>
                <a:lnTo>
                  <a:pt x="899241" y="6172295"/>
                </a:lnTo>
                <a:lnTo>
                  <a:pt x="937760" y="6236372"/>
                </a:lnTo>
                <a:lnTo>
                  <a:pt x="980238" y="6295770"/>
                </a:lnTo>
                <a:lnTo>
                  <a:pt x="1022716" y="6353367"/>
                </a:lnTo>
                <a:lnTo>
                  <a:pt x="1071674" y="6408805"/>
                </a:lnTo>
                <a:lnTo>
                  <a:pt x="1122792" y="6459923"/>
                </a:lnTo>
                <a:lnTo>
                  <a:pt x="1173909" y="6506721"/>
                </a:lnTo>
                <a:lnTo>
                  <a:pt x="1229347" y="6553519"/>
                </a:lnTo>
                <a:lnTo>
                  <a:pt x="1286944" y="6594197"/>
                </a:lnTo>
                <a:lnTo>
                  <a:pt x="1346342" y="6634515"/>
                </a:lnTo>
                <a:lnTo>
                  <a:pt x="1408260" y="6670873"/>
                </a:lnTo>
                <a:lnTo>
                  <a:pt x="1472337" y="6702912"/>
                </a:lnTo>
                <a:lnTo>
                  <a:pt x="1538214" y="6732431"/>
                </a:lnTo>
                <a:lnTo>
                  <a:pt x="1606611" y="6760510"/>
                </a:lnTo>
                <a:lnTo>
                  <a:pt x="1678968" y="6783909"/>
                </a:lnTo>
                <a:lnTo>
                  <a:pt x="1751685" y="6805148"/>
                </a:lnTo>
                <a:lnTo>
                  <a:pt x="1825842" y="6822067"/>
                </a:lnTo>
                <a:lnTo>
                  <a:pt x="1902878" y="6836826"/>
                </a:lnTo>
                <a:lnTo>
                  <a:pt x="1981355" y="6847626"/>
                </a:lnTo>
                <a:lnTo>
                  <a:pt x="2062712" y="6856265"/>
                </a:lnTo>
                <a:lnTo>
                  <a:pt x="2143348" y="6860225"/>
                </a:lnTo>
                <a:lnTo>
                  <a:pt x="2228664" y="6862385"/>
                </a:lnTo>
                <a:lnTo>
                  <a:pt x="5332811" y="6862385"/>
                </a:lnTo>
                <a:lnTo>
                  <a:pt x="5418127" y="6860225"/>
                </a:lnTo>
                <a:lnTo>
                  <a:pt x="5503084" y="6856265"/>
                </a:lnTo>
                <a:lnTo>
                  <a:pt x="5584080" y="6847626"/>
                </a:lnTo>
                <a:lnTo>
                  <a:pt x="5665077" y="6836826"/>
                </a:lnTo>
                <a:lnTo>
                  <a:pt x="5743913" y="6822067"/>
                </a:lnTo>
                <a:lnTo>
                  <a:pt x="5818790" y="6805148"/>
                </a:lnTo>
                <a:lnTo>
                  <a:pt x="5892947" y="6783909"/>
                </a:lnTo>
                <a:lnTo>
                  <a:pt x="5965664" y="6760510"/>
                </a:lnTo>
                <a:lnTo>
                  <a:pt x="6033701" y="6734591"/>
                </a:lnTo>
                <a:lnTo>
                  <a:pt x="6102098" y="6704712"/>
                </a:lnTo>
                <a:lnTo>
                  <a:pt x="6165815" y="6670873"/>
                </a:lnTo>
                <a:lnTo>
                  <a:pt x="6227733" y="6636675"/>
                </a:lnTo>
                <a:lnTo>
                  <a:pt x="6287130" y="6596357"/>
                </a:lnTo>
                <a:lnTo>
                  <a:pt x="6345087" y="6555678"/>
                </a:lnTo>
                <a:lnTo>
                  <a:pt x="6398005" y="6511040"/>
                </a:lnTo>
                <a:lnTo>
                  <a:pt x="6451283" y="6462082"/>
                </a:lnTo>
                <a:lnTo>
                  <a:pt x="6500601" y="6410965"/>
                </a:lnTo>
                <a:lnTo>
                  <a:pt x="6545239" y="6357327"/>
                </a:lnTo>
                <a:lnTo>
                  <a:pt x="6589877" y="6302249"/>
                </a:lnTo>
                <a:lnTo>
                  <a:pt x="6628395" y="6242492"/>
                </a:lnTo>
                <a:lnTo>
                  <a:pt x="6666554" y="6180575"/>
                </a:lnTo>
                <a:lnTo>
                  <a:pt x="6700752" y="6116857"/>
                </a:lnTo>
                <a:lnTo>
                  <a:pt x="6730271" y="6050620"/>
                </a:lnTo>
                <a:lnTo>
                  <a:pt x="6758350" y="5980423"/>
                </a:lnTo>
                <a:lnTo>
                  <a:pt x="6783909" y="5910226"/>
                </a:lnTo>
                <a:lnTo>
                  <a:pt x="6805148" y="5835709"/>
                </a:lnTo>
                <a:lnTo>
                  <a:pt x="6822067" y="5759033"/>
                </a:lnTo>
                <a:lnTo>
                  <a:pt x="6836826" y="5682356"/>
                </a:lnTo>
                <a:lnTo>
                  <a:pt x="6849786" y="5601359"/>
                </a:lnTo>
                <a:lnTo>
                  <a:pt x="6856265" y="5520003"/>
                </a:lnTo>
                <a:lnTo>
                  <a:pt x="6862385" y="5435047"/>
                </a:lnTo>
                <a:lnTo>
                  <a:pt x="6864545" y="5347570"/>
                </a:lnTo>
                <a:lnTo>
                  <a:pt x="6864545" y="2209585"/>
                </a:lnTo>
                <a:lnTo>
                  <a:pt x="6862385" y="2126429"/>
                </a:lnTo>
                <a:lnTo>
                  <a:pt x="6858425" y="2043272"/>
                </a:lnTo>
                <a:lnTo>
                  <a:pt x="6849786" y="1964436"/>
                </a:lnTo>
                <a:lnTo>
                  <a:pt x="6836826" y="1885599"/>
                </a:lnTo>
                <a:lnTo>
                  <a:pt x="6822067" y="1808922"/>
                </a:lnTo>
                <a:lnTo>
                  <a:pt x="6805148" y="1734405"/>
                </a:lnTo>
                <a:lnTo>
                  <a:pt x="6783909" y="1662049"/>
                </a:lnTo>
                <a:lnTo>
                  <a:pt x="6760510" y="1591492"/>
                </a:lnTo>
                <a:lnTo>
                  <a:pt x="6732431" y="1521295"/>
                </a:lnTo>
                <a:lnTo>
                  <a:pt x="6702912" y="1455058"/>
                </a:lnTo>
                <a:lnTo>
                  <a:pt x="6668714" y="1391340"/>
                </a:lnTo>
                <a:lnTo>
                  <a:pt x="6632355" y="1331583"/>
                </a:lnTo>
                <a:lnTo>
                  <a:pt x="6592037" y="1272185"/>
                </a:lnTo>
                <a:lnTo>
                  <a:pt x="6549199" y="1214228"/>
                </a:lnTo>
                <a:lnTo>
                  <a:pt x="6504561" y="1161310"/>
                </a:lnTo>
                <a:lnTo>
                  <a:pt x="6455603" y="1108032"/>
                </a:lnTo>
                <a:lnTo>
                  <a:pt x="6404485" y="1058715"/>
                </a:lnTo>
                <a:lnTo>
                  <a:pt x="6351207" y="1014076"/>
                </a:lnTo>
                <a:lnTo>
                  <a:pt x="6293610" y="969438"/>
                </a:lnTo>
                <a:lnTo>
                  <a:pt x="6234212" y="930920"/>
                </a:lnTo>
                <a:lnTo>
                  <a:pt x="6172295" y="892762"/>
                </a:lnTo>
                <a:lnTo>
                  <a:pt x="6108218" y="858563"/>
                </a:lnTo>
                <a:lnTo>
                  <a:pt x="6042340" y="829044"/>
                </a:lnTo>
                <a:lnTo>
                  <a:pt x="5974303" y="800966"/>
                </a:lnTo>
                <a:lnTo>
                  <a:pt x="5901587" y="775407"/>
                </a:lnTo>
                <a:lnTo>
                  <a:pt x="5829230" y="754168"/>
                </a:lnTo>
                <a:lnTo>
                  <a:pt x="5754713" y="737248"/>
                </a:lnTo>
                <a:lnTo>
                  <a:pt x="5677676" y="722489"/>
                </a:lnTo>
                <a:lnTo>
                  <a:pt x="5599200" y="711689"/>
                </a:lnTo>
                <a:lnTo>
                  <a:pt x="5518203" y="703050"/>
                </a:lnTo>
                <a:lnTo>
                  <a:pt x="5435047" y="696930"/>
                </a:lnTo>
                <a:lnTo>
                  <a:pt x="5349730" y="696930"/>
                </a:lnTo>
                <a:lnTo>
                  <a:pt x="2211745" y="696930"/>
                </a:lnTo>
                <a:lnTo>
                  <a:pt x="2126429" y="696930"/>
                </a:lnTo>
                <a:close/>
                <a:moveTo>
                  <a:pt x="2149828" y="0"/>
                </a:moveTo>
                <a:lnTo>
                  <a:pt x="2211745" y="0"/>
                </a:lnTo>
                <a:lnTo>
                  <a:pt x="5349730" y="0"/>
                </a:lnTo>
                <a:lnTo>
                  <a:pt x="5469245" y="2160"/>
                </a:lnTo>
                <a:lnTo>
                  <a:pt x="5586240" y="10800"/>
                </a:lnTo>
                <a:lnTo>
                  <a:pt x="5645998" y="15119"/>
                </a:lnTo>
                <a:lnTo>
                  <a:pt x="5703595" y="23399"/>
                </a:lnTo>
                <a:lnTo>
                  <a:pt x="5759033" y="29879"/>
                </a:lnTo>
                <a:lnTo>
                  <a:pt x="5816630" y="40678"/>
                </a:lnTo>
                <a:lnTo>
                  <a:pt x="5871708" y="51118"/>
                </a:lnTo>
                <a:lnTo>
                  <a:pt x="5925346" y="61917"/>
                </a:lnTo>
                <a:lnTo>
                  <a:pt x="5980423" y="74517"/>
                </a:lnTo>
                <a:lnTo>
                  <a:pt x="6033701" y="89636"/>
                </a:lnTo>
                <a:lnTo>
                  <a:pt x="6086979" y="104396"/>
                </a:lnTo>
                <a:lnTo>
                  <a:pt x="6138096" y="121315"/>
                </a:lnTo>
                <a:lnTo>
                  <a:pt x="6191374" y="138234"/>
                </a:lnTo>
                <a:lnTo>
                  <a:pt x="6240332" y="157673"/>
                </a:lnTo>
                <a:lnTo>
                  <a:pt x="6291450" y="176752"/>
                </a:lnTo>
                <a:lnTo>
                  <a:pt x="6340768" y="197991"/>
                </a:lnTo>
                <a:lnTo>
                  <a:pt x="6389726" y="221390"/>
                </a:lnTo>
                <a:lnTo>
                  <a:pt x="6436524" y="245150"/>
                </a:lnTo>
                <a:lnTo>
                  <a:pt x="6485481" y="270348"/>
                </a:lnTo>
                <a:lnTo>
                  <a:pt x="6530120" y="296267"/>
                </a:lnTo>
                <a:lnTo>
                  <a:pt x="6576917" y="323986"/>
                </a:lnTo>
                <a:lnTo>
                  <a:pt x="6621556" y="351705"/>
                </a:lnTo>
                <a:lnTo>
                  <a:pt x="6664394" y="381224"/>
                </a:lnTo>
                <a:lnTo>
                  <a:pt x="6709032" y="411462"/>
                </a:lnTo>
                <a:lnTo>
                  <a:pt x="6751870" y="443141"/>
                </a:lnTo>
                <a:lnTo>
                  <a:pt x="6792188" y="475180"/>
                </a:lnTo>
                <a:lnTo>
                  <a:pt x="6832866" y="509018"/>
                </a:lnTo>
                <a:lnTo>
                  <a:pt x="6873185" y="545377"/>
                </a:lnTo>
                <a:lnTo>
                  <a:pt x="6911703" y="581735"/>
                </a:lnTo>
                <a:lnTo>
                  <a:pt x="6949861" y="617733"/>
                </a:lnTo>
                <a:lnTo>
                  <a:pt x="6986220" y="656252"/>
                </a:lnTo>
                <a:lnTo>
                  <a:pt x="7022578" y="696930"/>
                </a:lnTo>
                <a:lnTo>
                  <a:pt x="7056417" y="735088"/>
                </a:lnTo>
                <a:lnTo>
                  <a:pt x="7090615" y="775407"/>
                </a:lnTo>
                <a:lnTo>
                  <a:pt x="7122654" y="818245"/>
                </a:lnTo>
                <a:lnTo>
                  <a:pt x="7154692" y="860723"/>
                </a:lnTo>
                <a:lnTo>
                  <a:pt x="7184211" y="903201"/>
                </a:lnTo>
                <a:lnTo>
                  <a:pt x="7214090" y="946039"/>
                </a:lnTo>
                <a:lnTo>
                  <a:pt x="7241808" y="990678"/>
                </a:lnTo>
                <a:lnTo>
                  <a:pt x="7267368" y="1037475"/>
                </a:lnTo>
                <a:lnTo>
                  <a:pt x="7292926" y="1082474"/>
                </a:lnTo>
                <a:lnTo>
                  <a:pt x="7318486" y="1129272"/>
                </a:lnTo>
                <a:lnTo>
                  <a:pt x="7341884" y="1178229"/>
                </a:lnTo>
                <a:lnTo>
                  <a:pt x="7363124" y="1227187"/>
                </a:lnTo>
                <a:lnTo>
                  <a:pt x="7384722" y="1276145"/>
                </a:lnTo>
                <a:lnTo>
                  <a:pt x="7403802" y="1325103"/>
                </a:lnTo>
                <a:lnTo>
                  <a:pt x="7422881" y="1376581"/>
                </a:lnTo>
                <a:lnTo>
                  <a:pt x="7440160" y="1427699"/>
                </a:lnTo>
                <a:lnTo>
                  <a:pt x="7457080" y="1478457"/>
                </a:lnTo>
                <a:lnTo>
                  <a:pt x="7471839" y="1532094"/>
                </a:lnTo>
                <a:lnTo>
                  <a:pt x="7486958" y="1585012"/>
                </a:lnTo>
                <a:lnTo>
                  <a:pt x="7497398" y="1638650"/>
                </a:lnTo>
                <a:lnTo>
                  <a:pt x="7510357" y="1693727"/>
                </a:lnTo>
                <a:lnTo>
                  <a:pt x="7520796" y="1747005"/>
                </a:lnTo>
                <a:lnTo>
                  <a:pt x="7529436" y="1804602"/>
                </a:lnTo>
                <a:lnTo>
                  <a:pt x="7538076" y="1860040"/>
                </a:lnTo>
                <a:lnTo>
                  <a:pt x="7551036" y="1975235"/>
                </a:lnTo>
                <a:lnTo>
                  <a:pt x="7557155" y="2090070"/>
                </a:lnTo>
                <a:lnTo>
                  <a:pt x="7559315" y="2209585"/>
                </a:lnTo>
                <a:lnTo>
                  <a:pt x="7559315" y="5347570"/>
                </a:lnTo>
                <a:lnTo>
                  <a:pt x="7557155" y="5471405"/>
                </a:lnTo>
                <a:lnTo>
                  <a:pt x="7553196" y="5531162"/>
                </a:lnTo>
                <a:lnTo>
                  <a:pt x="7548516" y="5590560"/>
                </a:lnTo>
                <a:lnTo>
                  <a:pt x="7544196" y="5648157"/>
                </a:lnTo>
                <a:lnTo>
                  <a:pt x="7538076" y="5707915"/>
                </a:lnTo>
                <a:lnTo>
                  <a:pt x="7529436" y="5765152"/>
                </a:lnTo>
                <a:lnTo>
                  <a:pt x="7518637" y="5820590"/>
                </a:lnTo>
                <a:lnTo>
                  <a:pt x="7508197" y="5878188"/>
                </a:lnTo>
                <a:lnTo>
                  <a:pt x="7497398" y="5933625"/>
                </a:lnTo>
                <a:lnTo>
                  <a:pt x="7484798" y="5989063"/>
                </a:lnTo>
                <a:lnTo>
                  <a:pt x="7469679" y="6042340"/>
                </a:lnTo>
                <a:lnTo>
                  <a:pt x="7454920" y="6095618"/>
                </a:lnTo>
                <a:lnTo>
                  <a:pt x="7438000" y="6148896"/>
                </a:lnTo>
                <a:lnTo>
                  <a:pt x="7421081" y="6200014"/>
                </a:lnTo>
                <a:lnTo>
                  <a:pt x="7401642" y="6251132"/>
                </a:lnTo>
                <a:lnTo>
                  <a:pt x="7380402" y="6302249"/>
                </a:lnTo>
                <a:lnTo>
                  <a:pt x="7359164" y="6351207"/>
                </a:lnTo>
                <a:lnTo>
                  <a:pt x="7337924" y="6400165"/>
                </a:lnTo>
                <a:lnTo>
                  <a:pt x="7312366" y="6449123"/>
                </a:lnTo>
                <a:lnTo>
                  <a:pt x="7288966" y="6496281"/>
                </a:lnTo>
                <a:lnTo>
                  <a:pt x="7260888" y="6543079"/>
                </a:lnTo>
                <a:lnTo>
                  <a:pt x="7235329" y="6587717"/>
                </a:lnTo>
                <a:lnTo>
                  <a:pt x="7205810" y="6632355"/>
                </a:lnTo>
                <a:lnTo>
                  <a:pt x="7175932" y="6677353"/>
                </a:lnTo>
                <a:lnTo>
                  <a:pt x="7146053" y="6719831"/>
                </a:lnTo>
                <a:lnTo>
                  <a:pt x="7114014" y="6762670"/>
                </a:lnTo>
                <a:lnTo>
                  <a:pt x="7079816" y="6802988"/>
                </a:lnTo>
                <a:lnTo>
                  <a:pt x="7045977" y="6843306"/>
                </a:lnTo>
                <a:lnTo>
                  <a:pt x="7011779" y="6883624"/>
                </a:lnTo>
                <a:lnTo>
                  <a:pt x="6973260" y="6922143"/>
                </a:lnTo>
                <a:lnTo>
                  <a:pt x="6937262" y="6960661"/>
                </a:lnTo>
                <a:lnTo>
                  <a:pt x="6898744" y="6996659"/>
                </a:lnTo>
                <a:lnTo>
                  <a:pt x="6860225" y="7030858"/>
                </a:lnTo>
                <a:lnTo>
                  <a:pt x="6819907" y="7065057"/>
                </a:lnTo>
                <a:lnTo>
                  <a:pt x="6779589" y="7098895"/>
                </a:lnTo>
                <a:lnTo>
                  <a:pt x="6736751" y="7130934"/>
                </a:lnTo>
                <a:lnTo>
                  <a:pt x="6696432" y="7160812"/>
                </a:lnTo>
                <a:lnTo>
                  <a:pt x="6651794" y="7190691"/>
                </a:lnTo>
                <a:lnTo>
                  <a:pt x="6608956" y="7218410"/>
                </a:lnTo>
                <a:lnTo>
                  <a:pt x="6564318" y="7246129"/>
                </a:lnTo>
                <a:lnTo>
                  <a:pt x="6517520" y="7271688"/>
                </a:lnTo>
                <a:lnTo>
                  <a:pt x="6470362" y="7297247"/>
                </a:lnTo>
                <a:lnTo>
                  <a:pt x="6423564" y="7322805"/>
                </a:lnTo>
                <a:lnTo>
                  <a:pt x="6376766" y="7344045"/>
                </a:lnTo>
                <a:lnTo>
                  <a:pt x="6327808" y="7365284"/>
                </a:lnTo>
                <a:lnTo>
                  <a:pt x="6278850" y="7386523"/>
                </a:lnTo>
                <a:lnTo>
                  <a:pt x="6227733" y="7405962"/>
                </a:lnTo>
                <a:lnTo>
                  <a:pt x="6176615" y="7425041"/>
                </a:lnTo>
                <a:lnTo>
                  <a:pt x="6125497" y="7442320"/>
                </a:lnTo>
                <a:lnTo>
                  <a:pt x="6071859" y="7457080"/>
                </a:lnTo>
                <a:lnTo>
                  <a:pt x="6018941" y="7471839"/>
                </a:lnTo>
                <a:lnTo>
                  <a:pt x="5965664" y="7486958"/>
                </a:lnTo>
                <a:lnTo>
                  <a:pt x="5910226" y="7499558"/>
                </a:lnTo>
                <a:lnTo>
                  <a:pt x="5799351" y="7520797"/>
                </a:lnTo>
                <a:lnTo>
                  <a:pt x="5686676" y="7538076"/>
                </a:lnTo>
                <a:lnTo>
                  <a:pt x="5571481" y="7548516"/>
                </a:lnTo>
                <a:lnTo>
                  <a:pt x="5451966" y="7557155"/>
                </a:lnTo>
                <a:lnTo>
                  <a:pt x="5332811" y="7559315"/>
                </a:lnTo>
                <a:lnTo>
                  <a:pt x="2228664" y="7559315"/>
                </a:lnTo>
                <a:lnTo>
                  <a:pt x="2109509" y="7557155"/>
                </a:lnTo>
                <a:lnTo>
                  <a:pt x="1994315" y="7548516"/>
                </a:lnTo>
                <a:lnTo>
                  <a:pt x="1879119" y="7538076"/>
                </a:lnTo>
                <a:lnTo>
                  <a:pt x="1768604" y="7520797"/>
                </a:lnTo>
                <a:lnTo>
                  <a:pt x="1657729" y="7499558"/>
                </a:lnTo>
                <a:lnTo>
                  <a:pt x="1604451" y="7486958"/>
                </a:lnTo>
                <a:lnTo>
                  <a:pt x="1551173" y="7471839"/>
                </a:lnTo>
                <a:lnTo>
                  <a:pt x="1500055" y="7457080"/>
                </a:lnTo>
                <a:lnTo>
                  <a:pt x="1446778" y="7442320"/>
                </a:lnTo>
                <a:lnTo>
                  <a:pt x="1395660" y="7425041"/>
                </a:lnTo>
                <a:lnTo>
                  <a:pt x="1346342" y="7405962"/>
                </a:lnTo>
                <a:lnTo>
                  <a:pt x="1295584" y="7386523"/>
                </a:lnTo>
                <a:lnTo>
                  <a:pt x="1246626" y="7365284"/>
                </a:lnTo>
                <a:lnTo>
                  <a:pt x="1197308" y="7344045"/>
                </a:lnTo>
                <a:lnTo>
                  <a:pt x="1150510" y="7320646"/>
                </a:lnTo>
                <a:lnTo>
                  <a:pt x="1103713" y="7297247"/>
                </a:lnTo>
                <a:lnTo>
                  <a:pt x="1056915" y="7271688"/>
                </a:lnTo>
                <a:lnTo>
                  <a:pt x="1011916" y="7246129"/>
                </a:lnTo>
                <a:lnTo>
                  <a:pt x="967278" y="7218410"/>
                </a:lnTo>
                <a:lnTo>
                  <a:pt x="922640" y="7190691"/>
                </a:lnTo>
                <a:lnTo>
                  <a:pt x="879802" y="7160812"/>
                </a:lnTo>
                <a:lnTo>
                  <a:pt x="837324" y="7128774"/>
                </a:lnTo>
                <a:lnTo>
                  <a:pt x="794846" y="7097095"/>
                </a:lnTo>
                <a:lnTo>
                  <a:pt x="754168" y="7065057"/>
                </a:lnTo>
                <a:lnTo>
                  <a:pt x="713849" y="7030858"/>
                </a:lnTo>
                <a:lnTo>
                  <a:pt x="675691" y="6994500"/>
                </a:lnTo>
                <a:lnTo>
                  <a:pt x="637173" y="6958501"/>
                </a:lnTo>
                <a:lnTo>
                  <a:pt x="598654" y="6919983"/>
                </a:lnTo>
                <a:lnTo>
                  <a:pt x="562656" y="6881824"/>
                </a:lnTo>
                <a:lnTo>
                  <a:pt x="526297" y="6841146"/>
                </a:lnTo>
                <a:lnTo>
                  <a:pt x="489939" y="6800828"/>
                </a:lnTo>
                <a:lnTo>
                  <a:pt x="456100" y="6758350"/>
                </a:lnTo>
                <a:lnTo>
                  <a:pt x="424062" y="6715512"/>
                </a:lnTo>
                <a:lnTo>
                  <a:pt x="392023" y="6670873"/>
                </a:lnTo>
                <a:lnTo>
                  <a:pt x="362145" y="6628395"/>
                </a:lnTo>
                <a:lnTo>
                  <a:pt x="332266" y="6581237"/>
                </a:lnTo>
                <a:lnTo>
                  <a:pt x="304907" y="6536599"/>
                </a:lnTo>
                <a:lnTo>
                  <a:pt x="279348" y="6487641"/>
                </a:lnTo>
                <a:lnTo>
                  <a:pt x="253429" y="6440843"/>
                </a:lnTo>
                <a:lnTo>
                  <a:pt x="227870" y="6391885"/>
                </a:lnTo>
                <a:lnTo>
                  <a:pt x="204471" y="6342928"/>
                </a:lnTo>
                <a:lnTo>
                  <a:pt x="183232" y="6291450"/>
                </a:lnTo>
                <a:lnTo>
                  <a:pt x="161993" y="6240332"/>
                </a:lnTo>
                <a:lnTo>
                  <a:pt x="142914" y="6189574"/>
                </a:lnTo>
                <a:lnTo>
                  <a:pt x="125635" y="6138096"/>
                </a:lnTo>
                <a:lnTo>
                  <a:pt x="108715" y="6084819"/>
                </a:lnTo>
                <a:lnTo>
                  <a:pt x="91436" y="6029381"/>
                </a:lnTo>
                <a:lnTo>
                  <a:pt x="78837" y="5976103"/>
                </a:lnTo>
                <a:lnTo>
                  <a:pt x="64077" y="5920666"/>
                </a:lnTo>
                <a:lnTo>
                  <a:pt x="53278" y="5863428"/>
                </a:lnTo>
                <a:lnTo>
                  <a:pt x="42478" y="5807631"/>
                </a:lnTo>
                <a:lnTo>
                  <a:pt x="32039" y="5750393"/>
                </a:lnTo>
                <a:lnTo>
                  <a:pt x="23399" y="5692796"/>
                </a:lnTo>
                <a:lnTo>
                  <a:pt x="17279" y="5633038"/>
                </a:lnTo>
                <a:lnTo>
                  <a:pt x="10800" y="5573641"/>
                </a:lnTo>
                <a:lnTo>
                  <a:pt x="6120" y="5513883"/>
                </a:lnTo>
                <a:lnTo>
                  <a:pt x="4320" y="5454126"/>
                </a:lnTo>
                <a:lnTo>
                  <a:pt x="2160" y="5392208"/>
                </a:lnTo>
                <a:lnTo>
                  <a:pt x="0" y="5330651"/>
                </a:lnTo>
                <a:lnTo>
                  <a:pt x="0" y="2209585"/>
                </a:lnTo>
                <a:lnTo>
                  <a:pt x="2160" y="2147668"/>
                </a:lnTo>
                <a:lnTo>
                  <a:pt x="4320" y="2087911"/>
                </a:lnTo>
                <a:lnTo>
                  <a:pt x="6120" y="2026353"/>
                </a:lnTo>
                <a:lnTo>
                  <a:pt x="10800" y="1966596"/>
                </a:lnTo>
                <a:lnTo>
                  <a:pt x="17279" y="1908998"/>
                </a:lnTo>
                <a:lnTo>
                  <a:pt x="23399" y="1849241"/>
                </a:lnTo>
                <a:lnTo>
                  <a:pt x="32039" y="1792003"/>
                </a:lnTo>
                <a:lnTo>
                  <a:pt x="42478" y="1736565"/>
                </a:lnTo>
                <a:lnTo>
                  <a:pt x="53278" y="1678968"/>
                </a:lnTo>
                <a:lnTo>
                  <a:pt x="64077" y="1623530"/>
                </a:lnTo>
                <a:lnTo>
                  <a:pt x="76677" y="1568093"/>
                </a:lnTo>
                <a:lnTo>
                  <a:pt x="91436" y="1514815"/>
                </a:lnTo>
                <a:lnTo>
                  <a:pt x="106555" y="1461537"/>
                </a:lnTo>
                <a:lnTo>
                  <a:pt x="123835" y="1410419"/>
                </a:lnTo>
                <a:lnTo>
                  <a:pt x="140394" y="1357502"/>
                </a:lnTo>
                <a:lnTo>
                  <a:pt x="159833" y="1306024"/>
                </a:lnTo>
                <a:lnTo>
                  <a:pt x="181072" y="1257066"/>
                </a:lnTo>
                <a:lnTo>
                  <a:pt x="202311" y="1208108"/>
                </a:lnTo>
                <a:lnTo>
                  <a:pt x="223550" y="1159150"/>
                </a:lnTo>
                <a:lnTo>
                  <a:pt x="246949" y="1112352"/>
                </a:lnTo>
                <a:lnTo>
                  <a:pt x="272508" y="1065194"/>
                </a:lnTo>
                <a:lnTo>
                  <a:pt x="298427" y="1018396"/>
                </a:lnTo>
                <a:lnTo>
                  <a:pt x="323986" y="973758"/>
                </a:lnTo>
                <a:lnTo>
                  <a:pt x="351705" y="928760"/>
                </a:lnTo>
                <a:lnTo>
                  <a:pt x="381224" y="886282"/>
                </a:lnTo>
                <a:lnTo>
                  <a:pt x="411462" y="843804"/>
                </a:lnTo>
                <a:lnTo>
                  <a:pt x="440981" y="803486"/>
                </a:lnTo>
                <a:lnTo>
                  <a:pt x="473020" y="762807"/>
                </a:lnTo>
                <a:lnTo>
                  <a:pt x="505058" y="722489"/>
                </a:lnTo>
                <a:lnTo>
                  <a:pt x="539257" y="683971"/>
                </a:lnTo>
                <a:lnTo>
                  <a:pt x="575255" y="645452"/>
                </a:lnTo>
                <a:lnTo>
                  <a:pt x="609454" y="609454"/>
                </a:lnTo>
                <a:lnTo>
                  <a:pt x="647612" y="573095"/>
                </a:lnTo>
                <a:lnTo>
                  <a:pt x="683971" y="539257"/>
                </a:lnTo>
                <a:lnTo>
                  <a:pt x="724289" y="505058"/>
                </a:lnTo>
                <a:lnTo>
                  <a:pt x="762807" y="470860"/>
                </a:lnTo>
                <a:lnTo>
                  <a:pt x="803485" y="440981"/>
                </a:lnTo>
                <a:lnTo>
                  <a:pt x="845963" y="409302"/>
                </a:lnTo>
                <a:lnTo>
                  <a:pt x="888442" y="379064"/>
                </a:lnTo>
                <a:lnTo>
                  <a:pt x="930920" y="351705"/>
                </a:lnTo>
                <a:lnTo>
                  <a:pt x="975918" y="323986"/>
                </a:lnTo>
                <a:lnTo>
                  <a:pt x="1020556" y="296267"/>
                </a:lnTo>
                <a:lnTo>
                  <a:pt x="1065194" y="270348"/>
                </a:lnTo>
                <a:lnTo>
                  <a:pt x="1112352" y="246949"/>
                </a:lnTo>
                <a:lnTo>
                  <a:pt x="1161310" y="223550"/>
                </a:lnTo>
                <a:lnTo>
                  <a:pt x="1208108" y="200151"/>
                </a:lnTo>
                <a:lnTo>
                  <a:pt x="1257066" y="178912"/>
                </a:lnTo>
                <a:lnTo>
                  <a:pt x="1308184" y="159833"/>
                </a:lnTo>
                <a:lnTo>
                  <a:pt x="1359301" y="140394"/>
                </a:lnTo>
                <a:lnTo>
                  <a:pt x="1410419" y="123835"/>
                </a:lnTo>
                <a:lnTo>
                  <a:pt x="1463697" y="106555"/>
                </a:lnTo>
                <a:lnTo>
                  <a:pt x="1516975" y="91436"/>
                </a:lnTo>
                <a:lnTo>
                  <a:pt x="1570252" y="76677"/>
                </a:lnTo>
                <a:lnTo>
                  <a:pt x="1625690" y="64077"/>
                </a:lnTo>
                <a:lnTo>
                  <a:pt x="1681128" y="51118"/>
                </a:lnTo>
                <a:lnTo>
                  <a:pt x="1736566" y="40678"/>
                </a:lnTo>
                <a:lnTo>
                  <a:pt x="1794163" y="32039"/>
                </a:lnTo>
                <a:lnTo>
                  <a:pt x="1851401" y="23399"/>
                </a:lnTo>
                <a:lnTo>
                  <a:pt x="1908998" y="17279"/>
                </a:lnTo>
                <a:lnTo>
                  <a:pt x="1968756" y="10800"/>
                </a:lnTo>
                <a:lnTo>
                  <a:pt x="2028153" y="6120"/>
                </a:lnTo>
                <a:lnTo>
                  <a:pt x="2087910" y="2160"/>
                </a:lnTo>
                <a:lnTo>
                  <a:pt x="2149828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defTabSz="609402"/>
            <a:endParaRPr lang="en-US" sz="2398" dirty="0">
              <a:solidFill>
                <a:prstClr val="white"/>
              </a:solidFill>
              <a:latin typeface="Muli Regular" charset="0"/>
            </a:endParaRPr>
          </a:p>
        </p:txBody>
      </p:sp>
      <p:sp>
        <p:nvSpPr>
          <p:cNvPr id="49" name="TextBox 112">
            <a:extLst>
              <a:ext uri="{FF2B5EF4-FFF2-40B4-BE49-F238E27FC236}">
                <a16:creationId xmlns:a16="http://schemas.microsoft.com/office/drawing/2014/main" id="{D1AFF482-A640-4D42-921E-52C46EFD0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787" y="5341557"/>
            <a:ext cx="3087878" cy="3381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388" tIns="45695" rIns="91388" bIns="45695">
            <a:spAutoFit/>
          </a:bodyPr>
          <a:lstStyle/>
          <a:p>
            <a:pPr defTabSz="609402"/>
            <a:r>
              <a:rPr lang="en-AU" altLang="en-US" sz="1598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visionofhumanity.org</a:t>
            </a:r>
            <a:endParaRPr lang="id-ID" altLang="en-US" sz="1598" dirty="0">
              <a:solidFill>
                <a:prstClr val="whit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Freeform 134">
            <a:extLst>
              <a:ext uri="{FF2B5EF4-FFF2-40B4-BE49-F238E27FC236}">
                <a16:creationId xmlns:a16="http://schemas.microsoft.com/office/drawing/2014/main" id="{E391DA8F-470C-4A47-9AFE-CEAF76BC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87" y="5402376"/>
            <a:ext cx="272393" cy="238694"/>
          </a:xfrm>
          <a:custGeom>
            <a:avLst/>
            <a:gdLst>
              <a:gd name="T0" fmla="*/ 0 w 426"/>
              <a:gd name="T1" fmla="*/ 0 h 373"/>
              <a:gd name="T2" fmla="*/ 0 w 426"/>
              <a:gd name="T3" fmla="*/ 96229 h 373"/>
              <a:gd name="T4" fmla="*/ 153626 w 426"/>
              <a:gd name="T5" fmla="*/ 96229 h 373"/>
              <a:gd name="T6" fmla="*/ 153626 w 426"/>
              <a:gd name="T7" fmla="*/ 0 h 373"/>
              <a:gd name="T8" fmla="*/ 0 w 426"/>
              <a:gd name="T9" fmla="*/ 0 h 373"/>
              <a:gd name="T10" fmla="*/ 143866 w 426"/>
              <a:gd name="T11" fmla="*/ 86461 h 373"/>
              <a:gd name="T12" fmla="*/ 9398 w 426"/>
              <a:gd name="T13" fmla="*/ 86461 h 373"/>
              <a:gd name="T14" fmla="*/ 9398 w 426"/>
              <a:gd name="T15" fmla="*/ 9406 h 373"/>
              <a:gd name="T16" fmla="*/ 143866 w 426"/>
              <a:gd name="T17" fmla="*/ 9406 h 373"/>
              <a:gd name="T18" fmla="*/ 143866 w 426"/>
              <a:gd name="T19" fmla="*/ 86461 h 373"/>
              <a:gd name="T20" fmla="*/ 100851 w 426"/>
              <a:gd name="T21" fmla="*/ 105634 h 373"/>
              <a:gd name="T22" fmla="*/ 52775 w 426"/>
              <a:gd name="T23" fmla="*/ 105634 h 373"/>
              <a:gd name="T24" fmla="*/ 48076 w 426"/>
              <a:gd name="T25" fmla="*/ 124808 h 373"/>
              <a:gd name="T26" fmla="*/ 38316 w 426"/>
              <a:gd name="T27" fmla="*/ 134575 h 373"/>
              <a:gd name="T28" fmla="*/ 115310 w 426"/>
              <a:gd name="T29" fmla="*/ 134575 h 373"/>
              <a:gd name="T30" fmla="*/ 105550 w 426"/>
              <a:gd name="T31" fmla="*/ 124808 h 373"/>
              <a:gd name="T32" fmla="*/ 100851 w 426"/>
              <a:gd name="T33" fmla="*/ 105634 h 3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26" h="373">
                <a:moveTo>
                  <a:pt x="0" y="0"/>
                </a:moveTo>
                <a:lnTo>
                  <a:pt x="0" y="266"/>
                </a:lnTo>
                <a:lnTo>
                  <a:pt x="425" y="266"/>
                </a:lnTo>
                <a:lnTo>
                  <a:pt x="425" y="0"/>
                </a:lnTo>
                <a:lnTo>
                  <a:pt x="0" y="0"/>
                </a:lnTo>
                <a:close/>
                <a:moveTo>
                  <a:pt x="398" y="239"/>
                </a:moveTo>
                <a:lnTo>
                  <a:pt x="26" y="239"/>
                </a:lnTo>
                <a:lnTo>
                  <a:pt x="26" y="26"/>
                </a:lnTo>
                <a:lnTo>
                  <a:pt x="398" y="26"/>
                </a:lnTo>
                <a:lnTo>
                  <a:pt x="398" y="239"/>
                </a:lnTo>
                <a:close/>
                <a:moveTo>
                  <a:pt x="279" y="292"/>
                </a:moveTo>
                <a:lnTo>
                  <a:pt x="146" y="292"/>
                </a:lnTo>
                <a:lnTo>
                  <a:pt x="133" y="345"/>
                </a:lnTo>
                <a:lnTo>
                  <a:pt x="106" y="372"/>
                </a:lnTo>
                <a:lnTo>
                  <a:pt x="319" y="372"/>
                </a:lnTo>
                <a:lnTo>
                  <a:pt x="292" y="345"/>
                </a:lnTo>
                <a:lnTo>
                  <a:pt x="279" y="29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txBody>
          <a:bodyPr wrap="none" anchor="ctr"/>
          <a:lstStyle/>
          <a:p>
            <a:pPr defTabSz="609402"/>
            <a:endParaRPr lang="en-US" sz="2398" dirty="0">
              <a:solidFill>
                <a:prstClr val="white"/>
              </a:solidFill>
              <a:latin typeface="Mul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" grpId="0"/>
      <p:bldP spid="709" grpId="0"/>
      <p:bldP spid="710" grpId="0"/>
      <p:bldP spid="711" grpId="0"/>
      <p:bldP spid="713" grpId="0"/>
      <p:bldP spid="727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834C9-E58E-3015-2B70-877E897BA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4EF1DF36-2E1B-1D2E-1A50-0CFC27EBA2C4}"/>
              </a:ext>
            </a:extLst>
          </p:cNvPr>
          <p:cNvSpPr txBox="1"/>
          <p:nvPr/>
        </p:nvSpPr>
        <p:spPr>
          <a:xfrm>
            <a:off x="225111" y="264683"/>
            <a:ext cx="5890658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Tx/>
              <a:buNone/>
              <a:tabLst/>
              <a:defRPr/>
            </a:pPr>
            <a:r>
              <a:rPr kumimoji="0" lang="en" sz="266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Institute for Economics and Peace</a:t>
            </a:r>
            <a:endParaRPr kumimoji="0" sz="2666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DBCCC0-FB6B-AC03-AE9B-C5D1C00BBB93}"/>
              </a:ext>
            </a:extLst>
          </p:cNvPr>
          <p:cNvGrpSpPr/>
          <p:nvPr/>
        </p:nvGrpSpPr>
        <p:grpSpPr>
          <a:xfrm>
            <a:off x="587506" y="1291137"/>
            <a:ext cx="3449102" cy="1527984"/>
            <a:chOff x="439354" y="1345842"/>
            <a:chExt cx="2587625" cy="11463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748F98-44D0-64B9-CC9F-6A24E4E811D4}"/>
                </a:ext>
              </a:extLst>
            </p:cNvPr>
            <p:cNvSpPr txBox="1"/>
            <p:nvPr/>
          </p:nvSpPr>
          <p:spPr>
            <a:xfrm>
              <a:off x="633411" y="1345842"/>
              <a:ext cx="2393568" cy="1146342"/>
            </a:xfrm>
            <a:prstGeom prst="rect">
              <a:avLst/>
            </a:prstGeom>
            <a:noFill/>
          </p:spPr>
          <p:txBody>
            <a:bodyPr wrap="square" lIns="91440" tIns="45721" rIns="91440" bIns="45721" rtlCol="0">
              <a:sp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6" b="0" i="0" u="none" strike="noStrike" kern="0" cap="none" spc="0" normalizeH="0" baseline="0" noProof="0" dirty="0">
                  <a:ln>
                    <a:noFill/>
                  </a:ln>
                  <a:solidFill>
                    <a:srgbClr val="DCDDDE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  <a:sym typeface="Arial"/>
                </a:rPr>
                <a:t>Research used extensively by organisations, including the OECD, Commonwealth Secretariat, World Bank and the United Nations 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97B2556-A858-E798-FDE6-D1619C073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228370-224E-A0D7-8513-042D53E07073}"/>
              </a:ext>
            </a:extLst>
          </p:cNvPr>
          <p:cNvGrpSpPr/>
          <p:nvPr/>
        </p:nvGrpSpPr>
        <p:grpSpPr>
          <a:xfrm>
            <a:off x="587506" y="3117880"/>
            <a:ext cx="3536692" cy="666594"/>
            <a:chOff x="435142" y="1743211"/>
            <a:chExt cx="2653338" cy="5001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1891BC-85EC-8BFB-BC30-9DF1F820614C}"/>
                </a:ext>
              </a:extLst>
            </p:cNvPr>
            <p:cNvSpPr txBox="1"/>
            <p:nvPr/>
          </p:nvSpPr>
          <p:spPr>
            <a:xfrm>
              <a:off x="633411" y="1743211"/>
              <a:ext cx="2455069" cy="500100"/>
            </a:xfrm>
            <a:prstGeom prst="rect">
              <a:avLst/>
            </a:prstGeom>
            <a:noFill/>
          </p:spPr>
          <p:txBody>
            <a:bodyPr wrap="square" lIns="91440" tIns="45721" rIns="91440" bIns="45721" rtlCol="0">
              <a:sp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6" b="0" i="0" u="none" strike="noStrike" kern="0" cap="none" spc="0" normalizeH="0" baseline="0" noProof="0" dirty="0">
                  <a:ln>
                    <a:noFill/>
                  </a:ln>
                  <a:solidFill>
                    <a:srgbClr val="DCDDDE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  <a:sym typeface="Arial"/>
                </a:rPr>
                <a:t>Work is included in 1,000s of university courses</a:t>
              </a:r>
              <a:endParaRPr kumimoji="0" lang="en-US" sz="1866" b="0" i="0" u="none" strike="noStrike" kern="0" cap="none" spc="0" normalizeH="0" baseline="0" noProof="0" dirty="0">
                <a:ln>
                  <a:noFill/>
                </a:ln>
                <a:solidFill>
                  <a:srgbClr val="DCDDDE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AAC9D1A-F60E-D368-2110-F73627C92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98AABE-247F-E6A6-107B-742EE4BF0254}"/>
              </a:ext>
            </a:extLst>
          </p:cNvPr>
          <p:cNvGrpSpPr/>
          <p:nvPr/>
        </p:nvGrpSpPr>
        <p:grpSpPr>
          <a:xfrm>
            <a:off x="565763" y="4087466"/>
            <a:ext cx="3336332" cy="1271592"/>
            <a:chOff x="435142" y="2143522"/>
            <a:chExt cx="2503021" cy="9539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D5BC52-93EF-D7E3-6278-A242B3D47CFF}"/>
                </a:ext>
              </a:extLst>
            </p:cNvPr>
            <p:cNvSpPr txBox="1"/>
            <p:nvPr/>
          </p:nvSpPr>
          <p:spPr>
            <a:xfrm>
              <a:off x="596812" y="2143522"/>
              <a:ext cx="2341351" cy="953988"/>
            </a:xfrm>
            <a:prstGeom prst="rect">
              <a:avLst/>
            </a:prstGeom>
            <a:noFill/>
          </p:spPr>
          <p:txBody>
            <a:bodyPr wrap="square" lIns="121882" tIns="60941" rIns="121882" bIns="60941" rtlCol="0" anchor="t">
              <a:sp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6" b="0" i="0" u="none" strike="noStrike" kern="0" cap="none" spc="0" normalizeH="0" baseline="0" noProof="0" dirty="0">
                  <a:ln>
                    <a:noFill/>
                  </a:ln>
                  <a:solidFill>
                    <a:srgbClr val="DCDDDE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  <a:sym typeface="Arial"/>
                </a:rPr>
                <a:t>Activities in over 150 countries last 12 months – training, education and consulting</a:t>
              </a:r>
              <a:endParaRPr kumimoji="0" lang="en-US" sz="1866" b="0" i="0" u="none" strike="noStrike" kern="0" cap="none" spc="0" normalizeH="0" baseline="0" noProof="0" dirty="0">
                <a:ln>
                  <a:noFill/>
                </a:ln>
                <a:solidFill>
                  <a:srgbClr val="DCDDDE">
                    <a:lumMod val="10000"/>
                  </a:srgb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/>
                <a:sym typeface="Arial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7D517AA-DC77-BF22-D88F-B97753FA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EFA221-7788-0884-85BB-01852A3907B5}"/>
              </a:ext>
            </a:extLst>
          </p:cNvPr>
          <p:cNvGrpSpPr/>
          <p:nvPr/>
        </p:nvGrpSpPr>
        <p:grpSpPr>
          <a:xfrm>
            <a:off x="4340199" y="1227004"/>
            <a:ext cx="2258711" cy="2193123"/>
            <a:chOff x="3489693" y="1048533"/>
            <a:chExt cx="1694556" cy="164535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06A186-9289-3FBB-8354-DE373D18C09E}"/>
                </a:ext>
              </a:extLst>
            </p:cNvPr>
            <p:cNvSpPr/>
            <p:nvPr/>
          </p:nvSpPr>
          <p:spPr>
            <a:xfrm>
              <a:off x="3489693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Google Shape;2296;p333">
              <a:extLst>
                <a:ext uri="{FF2B5EF4-FFF2-40B4-BE49-F238E27FC236}">
                  <a16:creationId xmlns:a16="http://schemas.microsoft.com/office/drawing/2014/main" id="{DBA35F7E-5227-C55C-13C2-A89A1DE823BB}"/>
                </a:ext>
              </a:extLst>
            </p:cNvPr>
            <p:cNvSpPr txBox="1"/>
            <p:nvPr/>
          </p:nvSpPr>
          <p:spPr>
            <a:xfrm>
              <a:off x="3489693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Tx/>
                <a:buNone/>
                <a:tabLst/>
                <a:defRPr/>
              </a:pPr>
              <a:r>
                <a:rPr kumimoji="0" lang="en" sz="5332" b="1" i="0" u="none" strike="noStrike" kern="0" cap="none" spc="-33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+mn-ea"/>
                  <a:cs typeface="Arial Black" panose="020B0604020202020204" pitchFamily="34" charset="0"/>
                  <a:sym typeface="Arial"/>
                </a:rPr>
                <a:t>40BN</a:t>
              </a:r>
              <a:endParaRPr kumimoji="0" sz="5332" b="1" i="0" u="none" strike="noStrike" kern="1200" cap="none" spc="-3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3F0F54-751A-2A37-9801-98EEFABE399F}"/>
                </a:ext>
              </a:extLst>
            </p:cNvPr>
            <p:cNvSpPr txBox="1"/>
            <p:nvPr/>
          </p:nvSpPr>
          <p:spPr>
            <a:xfrm>
              <a:off x="3489693" y="1982094"/>
              <a:ext cx="1694556" cy="19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  <a:sym typeface="Arial"/>
                </a:rPr>
                <a:t>MEDIA REACH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BF9DFD-C3C7-2E37-6A62-2D7270908336}"/>
              </a:ext>
            </a:extLst>
          </p:cNvPr>
          <p:cNvGrpSpPr/>
          <p:nvPr/>
        </p:nvGrpSpPr>
        <p:grpSpPr>
          <a:xfrm>
            <a:off x="6723065" y="1227004"/>
            <a:ext cx="2258711" cy="2193123"/>
            <a:chOff x="5277394" y="1048533"/>
            <a:chExt cx="1694556" cy="16453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3EDA8-0D96-B7E6-D679-7FDC0E810C81}"/>
                </a:ext>
              </a:extLst>
            </p:cNvPr>
            <p:cNvSpPr/>
            <p:nvPr/>
          </p:nvSpPr>
          <p:spPr>
            <a:xfrm>
              <a:off x="5277394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Google Shape;2296;p333">
              <a:extLst>
                <a:ext uri="{FF2B5EF4-FFF2-40B4-BE49-F238E27FC236}">
                  <a16:creationId xmlns:a16="http://schemas.microsoft.com/office/drawing/2014/main" id="{AD89917D-944B-DC95-BEEF-0C29ECDA88A8}"/>
                </a:ext>
              </a:extLst>
            </p:cNvPr>
            <p:cNvSpPr txBox="1"/>
            <p:nvPr/>
          </p:nvSpPr>
          <p:spPr>
            <a:xfrm>
              <a:off x="5277394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Tx/>
                <a:buNone/>
                <a:tabLst/>
                <a:defRPr/>
              </a:pPr>
              <a:r>
                <a:rPr kumimoji="0" lang="en" sz="5332" b="1" i="0" u="none" strike="noStrike" kern="0" cap="none" spc="-33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+mn-ea"/>
                  <a:cs typeface="Arial Black" panose="020B0604020202020204" pitchFamily="34" charset="0"/>
                  <a:sym typeface="Arial"/>
                </a:rPr>
                <a:t>1.4BN</a:t>
              </a:r>
              <a:endParaRPr kumimoji="0" sz="5332" b="1" i="0" u="none" strike="noStrike" kern="1200" cap="none" spc="-3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91A777-DCC3-DF9B-DB3C-7C3C40EF9E34}"/>
                </a:ext>
              </a:extLst>
            </p:cNvPr>
            <p:cNvSpPr txBox="1"/>
            <p:nvPr/>
          </p:nvSpPr>
          <p:spPr>
            <a:xfrm>
              <a:off x="5277394" y="1982094"/>
              <a:ext cx="1694556" cy="19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  <a:sym typeface="Arial"/>
                </a:rPr>
                <a:t>SOCIAL REACH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5BB2D1-8634-6385-8545-EA49EC7E4E71}"/>
              </a:ext>
            </a:extLst>
          </p:cNvPr>
          <p:cNvGrpSpPr/>
          <p:nvPr/>
        </p:nvGrpSpPr>
        <p:grpSpPr>
          <a:xfrm>
            <a:off x="9105935" y="1227004"/>
            <a:ext cx="2258711" cy="2193123"/>
            <a:chOff x="7065098" y="1048533"/>
            <a:chExt cx="1694556" cy="16453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34DFD1-52BF-DD46-916E-134DE508D3CC}"/>
                </a:ext>
              </a:extLst>
            </p:cNvPr>
            <p:cNvSpPr/>
            <p:nvPr/>
          </p:nvSpPr>
          <p:spPr>
            <a:xfrm>
              <a:off x="7065098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Google Shape;2296;p333">
              <a:extLst>
                <a:ext uri="{FF2B5EF4-FFF2-40B4-BE49-F238E27FC236}">
                  <a16:creationId xmlns:a16="http://schemas.microsoft.com/office/drawing/2014/main" id="{B49DD6A4-43AF-1B3F-2680-D14AB078EDBE}"/>
                </a:ext>
              </a:extLst>
            </p:cNvPr>
            <p:cNvSpPr txBox="1"/>
            <p:nvPr/>
          </p:nvSpPr>
          <p:spPr>
            <a:xfrm>
              <a:off x="7065098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Tx/>
                <a:buNone/>
                <a:tabLst/>
                <a:defRPr/>
              </a:pPr>
              <a:r>
                <a:rPr kumimoji="0" lang="en" sz="5332" b="1" i="0" u="none" strike="noStrike" kern="1200" cap="none" spc="-33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  <a:sym typeface="Arial"/>
                </a:rPr>
                <a:t>152</a:t>
              </a:r>
              <a:endParaRPr kumimoji="0" sz="5332" b="1" i="0" u="none" strike="noStrike" kern="1200" cap="none" spc="-3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52C4B2-FC13-11DE-7B24-9E0D73846A3A}"/>
                </a:ext>
              </a:extLst>
            </p:cNvPr>
            <p:cNvSpPr txBox="1"/>
            <p:nvPr/>
          </p:nvSpPr>
          <p:spPr>
            <a:xfrm>
              <a:off x="7065098" y="1982094"/>
              <a:ext cx="1694556" cy="19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  <a:sym typeface="Arial"/>
                </a:rPr>
                <a:t>COUNTRY AUDIENCE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54FBCE-4B72-168E-9F80-5671695583D2}"/>
              </a:ext>
            </a:extLst>
          </p:cNvPr>
          <p:cNvGrpSpPr/>
          <p:nvPr/>
        </p:nvGrpSpPr>
        <p:grpSpPr>
          <a:xfrm>
            <a:off x="4319004" y="3582486"/>
            <a:ext cx="2258711" cy="2193123"/>
            <a:chOff x="3473792" y="2815690"/>
            <a:chExt cx="1694556" cy="164535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1DCD30-1F3A-BC13-4D35-30BE08D99EB9}"/>
                </a:ext>
              </a:extLst>
            </p:cNvPr>
            <p:cNvSpPr/>
            <p:nvPr/>
          </p:nvSpPr>
          <p:spPr>
            <a:xfrm>
              <a:off x="3489693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Google Shape;2296;p333">
              <a:extLst>
                <a:ext uri="{FF2B5EF4-FFF2-40B4-BE49-F238E27FC236}">
                  <a16:creationId xmlns:a16="http://schemas.microsoft.com/office/drawing/2014/main" id="{91832505-5029-5E91-E36F-9B6C605E3272}"/>
                </a:ext>
              </a:extLst>
            </p:cNvPr>
            <p:cNvSpPr txBox="1"/>
            <p:nvPr/>
          </p:nvSpPr>
          <p:spPr>
            <a:xfrm>
              <a:off x="3473792" y="3247830"/>
              <a:ext cx="1584331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Tx/>
                <a:buNone/>
                <a:tabLst/>
                <a:defRPr/>
              </a:pPr>
              <a:r>
                <a:rPr kumimoji="0" lang="en" sz="5332" b="1" i="0" u="none" strike="noStrike" kern="1200" cap="none" spc="-33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  <a:sym typeface="Arial"/>
                </a:rPr>
                <a:t>10</a:t>
              </a:r>
              <a:endParaRPr kumimoji="0" sz="5332" b="1" i="0" u="none" strike="noStrike" kern="1200" cap="none" spc="-3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64DB6E-E7E1-9C2C-38C9-AF8D70FBC148}"/>
                </a:ext>
              </a:extLst>
            </p:cNvPr>
            <p:cNvSpPr txBox="1"/>
            <p:nvPr/>
          </p:nvSpPr>
          <p:spPr>
            <a:xfrm>
              <a:off x="3489693" y="3749251"/>
              <a:ext cx="1678652" cy="19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  <a:sym typeface="Arial"/>
                </a:rPr>
                <a:t>PUBLISHED REPORTS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F2231-ADF7-BE69-022A-8004E7055021}"/>
              </a:ext>
            </a:extLst>
          </p:cNvPr>
          <p:cNvGrpSpPr/>
          <p:nvPr/>
        </p:nvGrpSpPr>
        <p:grpSpPr>
          <a:xfrm>
            <a:off x="6723065" y="3582486"/>
            <a:ext cx="2258711" cy="2193123"/>
            <a:chOff x="5277394" y="2815690"/>
            <a:chExt cx="1694556" cy="164535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E0A54EA-6F02-51E4-5AA1-5145BD3F2545}"/>
                </a:ext>
              </a:extLst>
            </p:cNvPr>
            <p:cNvSpPr/>
            <p:nvPr/>
          </p:nvSpPr>
          <p:spPr>
            <a:xfrm>
              <a:off x="5277394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Google Shape;2296;p333">
              <a:extLst>
                <a:ext uri="{FF2B5EF4-FFF2-40B4-BE49-F238E27FC236}">
                  <a16:creationId xmlns:a16="http://schemas.microsoft.com/office/drawing/2014/main" id="{F2BC8363-215D-4089-29EE-9C20CA22BB4C}"/>
                </a:ext>
              </a:extLst>
            </p:cNvPr>
            <p:cNvSpPr txBox="1"/>
            <p:nvPr/>
          </p:nvSpPr>
          <p:spPr>
            <a:xfrm>
              <a:off x="5277394" y="3255327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Tx/>
                <a:buNone/>
                <a:tabLst/>
                <a:defRPr/>
              </a:pPr>
              <a:r>
                <a:rPr kumimoji="0" lang="en" sz="5332" b="1" i="0" u="none" strike="noStrike" kern="0" cap="none" spc="-33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  <a:sym typeface="Arial"/>
                </a:rPr>
                <a:t>6,</a:t>
              </a:r>
              <a:r>
                <a:rPr kumimoji="0" lang="en" sz="5332" b="1" i="0" u="none" strike="noStrike" kern="1200" cap="none" spc="-33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  <a:sym typeface="Arial"/>
                </a:rPr>
                <a:t>000</a:t>
              </a:r>
              <a:endParaRPr kumimoji="0" sz="5332" b="1" i="0" u="none" strike="noStrike" kern="1200" cap="none" spc="-3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A36D1E-50CC-93D3-9756-1D3F7298C934}"/>
                </a:ext>
              </a:extLst>
            </p:cNvPr>
            <p:cNvSpPr txBox="1"/>
            <p:nvPr/>
          </p:nvSpPr>
          <p:spPr>
            <a:xfrm>
              <a:off x="5277394" y="3749251"/>
              <a:ext cx="1694556" cy="19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  <a:sym typeface="Arial"/>
                </a:rPr>
                <a:t>BOOK REFERENCES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824412-F472-870E-1AC2-F7D6D13C5A7B}"/>
              </a:ext>
            </a:extLst>
          </p:cNvPr>
          <p:cNvGrpSpPr/>
          <p:nvPr/>
        </p:nvGrpSpPr>
        <p:grpSpPr>
          <a:xfrm>
            <a:off x="9105935" y="3582486"/>
            <a:ext cx="2258711" cy="2193123"/>
            <a:chOff x="7065098" y="2815690"/>
            <a:chExt cx="1694556" cy="164535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9E5DF0A-CB9F-4A67-B225-ED0B224582B1}"/>
                </a:ext>
              </a:extLst>
            </p:cNvPr>
            <p:cNvSpPr/>
            <p:nvPr/>
          </p:nvSpPr>
          <p:spPr>
            <a:xfrm>
              <a:off x="7065098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Google Shape;2296;p333">
              <a:extLst>
                <a:ext uri="{FF2B5EF4-FFF2-40B4-BE49-F238E27FC236}">
                  <a16:creationId xmlns:a16="http://schemas.microsoft.com/office/drawing/2014/main" id="{3FF60AB3-7C40-6DF9-9296-BD1EE8BA5689}"/>
                </a:ext>
              </a:extLst>
            </p:cNvPr>
            <p:cNvSpPr txBox="1"/>
            <p:nvPr/>
          </p:nvSpPr>
          <p:spPr>
            <a:xfrm>
              <a:off x="7065098" y="3255327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Tx/>
                <a:buNone/>
                <a:tabLst/>
                <a:defRPr/>
              </a:pPr>
              <a:r>
                <a:rPr kumimoji="0" lang="en" sz="5332" b="1" i="0" u="none" strike="noStrike" kern="0" cap="none" spc="-33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+mn-ea"/>
                  <a:cs typeface="Arial Black" panose="020B0604020202020204" pitchFamily="34" charset="0"/>
                  <a:sym typeface="Arial"/>
                </a:rPr>
                <a:t>2M</a:t>
              </a:r>
              <a:endParaRPr kumimoji="0" sz="5332" b="1" i="0" u="none" strike="noStrike" kern="1200" cap="none" spc="-3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734EDE-1000-2003-E4B9-EF89023BD8CE}"/>
                </a:ext>
              </a:extLst>
            </p:cNvPr>
            <p:cNvSpPr txBox="1"/>
            <p:nvPr/>
          </p:nvSpPr>
          <p:spPr>
            <a:xfrm>
              <a:off x="7065098" y="3749251"/>
              <a:ext cx="1694556" cy="19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  <a:sym typeface="Arial"/>
                </a:rPr>
                <a:t>WEB VISITORS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211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9" name="Google Shape;1429;p159"/>
          <p:cNvCxnSpPr/>
          <p:nvPr/>
        </p:nvCxnSpPr>
        <p:spPr>
          <a:xfrm>
            <a:off x="1058011" y="4499476"/>
            <a:ext cx="1007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30" name="Google Shape;1430;p159"/>
          <p:cNvCxnSpPr/>
          <p:nvPr/>
        </p:nvCxnSpPr>
        <p:spPr>
          <a:xfrm>
            <a:off x="4334533" y="1381900"/>
            <a:ext cx="14800" cy="47992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31" name="Google Shape;1431;p159"/>
          <p:cNvCxnSpPr/>
          <p:nvPr/>
        </p:nvCxnSpPr>
        <p:spPr>
          <a:xfrm>
            <a:off x="7819333" y="1347567"/>
            <a:ext cx="15200" cy="4833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32" name="Google Shape;1432;p159"/>
          <p:cNvSpPr txBox="1"/>
          <p:nvPr/>
        </p:nvSpPr>
        <p:spPr>
          <a:xfrm>
            <a:off x="247600" y="232496"/>
            <a:ext cx="4757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kumimoji="0" lang="en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IEP Products   </a:t>
            </a:r>
            <a:r>
              <a:rPr kumimoji="0" lang="en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kumimoji="0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33" name="Google Shape;1433;p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0091" y="4928952"/>
            <a:ext cx="813585" cy="81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p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8850" y="5039143"/>
            <a:ext cx="2500201" cy="59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" name="Google Shape;1435;p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8119" y="3389168"/>
            <a:ext cx="1987885" cy="5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p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63907" y="3025998"/>
            <a:ext cx="1845951" cy="12460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7" name="Google Shape;1437;p159"/>
          <p:cNvCxnSpPr/>
          <p:nvPr/>
        </p:nvCxnSpPr>
        <p:spPr>
          <a:xfrm>
            <a:off x="1092677" y="2826960"/>
            <a:ext cx="1007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438" name="Google Shape;1438;p1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9778" y="4818777"/>
            <a:ext cx="1841584" cy="81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1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7817" y="1584368"/>
            <a:ext cx="1337153" cy="82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1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21534" y="1580650"/>
            <a:ext cx="1925588" cy="82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40" y="1580650"/>
            <a:ext cx="2158974" cy="816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3146261"/>
            <a:ext cx="1739520" cy="9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661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72"/>
          <p:cNvSpPr/>
          <p:nvPr/>
        </p:nvSpPr>
        <p:spPr>
          <a:xfrm>
            <a:off x="0" y="0"/>
            <a:ext cx="4755600" cy="6858000"/>
          </a:xfrm>
          <a:prstGeom prst="rect">
            <a:avLst/>
          </a:prstGeom>
          <a:solidFill>
            <a:srgbClr val="00081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70000"/>
              </a:lnSpc>
            </a:pPr>
            <a:endParaRPr sz="5867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6" name="Google Shape;1066;p172"/>
          <p:cNvSpPr txBox="1"/>
          <p:nvPr/>
        </p:nvSpPr>
        <p:spPr>
          <a:xfrm>
            <a:off x="377800" y="2430383"/>
            <a:ext cx="4131138" cy="277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en-AU" sz="5867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the Global Terrorism Index? </a:t>
            </a:r>
            <a:endParaRPr sz="5867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67" name="Google Shape;1067;p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2980" y="264683"/>
            <a:ext cx="805376" cy="61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72"/>
          <p:cNvSpPr/>
          <p:nvPr/>
        </p:nvSpPr>
        <p:spPr>
          <a:xfrm>
            <a:off x="558867" y="5204695"/>
            <a:ext cx="1796400" cy="1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69" name="Google Shape;1069;p172"/>
          <p:cNvSpPr txBox="1"/>
          <p:nvPr/>
        </p:nvSpPr>
        <p:spPr>
          <a:xfrm>
            <a:off x="524651" y="1900736"/>
            <a:ext cx="853200" cy="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rgbClr val="000000"/>
              </a:buClr>
              <a:buSzPts val="3600"/>
            </a:pPr>
            <a:r>
              <a:rPr lang="en"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0</a:t>
            </a:r>
            <a:r>
              <a:rPr lang="en" sz="36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"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3600" b="1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EF1A7-82AC-2124-8230-E31D062273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30059" r="1"/>
          <a:stretch/>
        </p:blipFill>
        <p:spPr>
          <a:xfrm>
            <a:off x="4755601" y="0"/>
            <a:ext cx="743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6;p333">
            <a:extLst>
              <a:ext uri="{FF2B5EF4-FFF2-40B4-BE49-F238E27FC236}">
                <a16:creationId xmlns:a16="http://schemas.microsoft.com/office/drawing/2014/main" id="{DFA78317-C080-8845-AFCD-DCD80FF92ECF}"/>
              </a:ext>
            </a:extLst>
          </p:cNvPr>
          <p:cNvSpPr txBox="1"/>
          <p:nvPr/>
        </p:nvSpPr>
        <p:spPr>
          <a:xfrm>
            <a:off x="225111" y="264683"/>
            <a:ext cx="9866512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666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Terrorism Index</a:t>
            </a:r>
            <a:endParaRPr sz="2666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62293-2846-F94A-91DD-D1914DBE4D40}"/>
              </a:ext>
            </a:extLst>
          </p:cNvPr>
          <p:cNvSpPr/>
          <p:nvPr/>
        </p:nvSpPr>
        <p:spPr>
          <a:xfrm>
            <a:off x="586766" y="1259832"/>
            <a:ext cx="2237516" cy="219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4A9A74-558A-5147-9292-D9D27F66D3FA}"/>
              </a:ext>
            </a:extLst>
          </p:cNvPr>
          <p:cNvSpPr/>
          <p:nvPr/>
        </p:nvSpPr>
        <p:spPr>
          <a:xfrm>
            <a:off x="2969632" y="1259832"/>
            <a:ext cx="2237516" cy="219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22DB3F-FF44-E14F-A9A6-40BA520ED637}"/>
              </a:ext>
            </a:extLst>
          </p:cNvPr>
          <p:cNvSpPr/>
          <p:nvPr/>
        </p:nvSpPr>
        <p:spPr>
          <a:xfrm>
            <a:off x="5352502" y="1259832"/>
            <a:ext cx="2237516" cy="219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7F127C-2CDA-0748-A1F8-09626C0F09A8}"/>
              </a:ext>
            </a:extLst>
          </p:cNvPr>
          <p:cNvSpPr txBox="1"/>
          <p:nvPr/>
        </p:nvSpPr>
        <p:spPr>
          <a:xfrm>
            <a:off x="5403982" y="2049739"/>
            <a:ext cx="2581778" cy="11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According to the relative impact of terrorism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D2B352-89B1-E145-9547-0CFF6B3FE52A}"/>
              </a:ext>
            </a:extLst>
          </p:cNvPr>
          <p:cNvSpPr/>
          <p:nvPr/>
        </p:nvSpPr>
        <p:spPr>
          <a:xfrm>
            <a:off x="586766" y="3589104"/>
            <a:ext cx="2237516" cy="219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5D3316-46BD-5D44-8170-4A0331608950}"/>
              </a:ext>
            </a:extLst>
          </p:cNvPr>
          <p:cNvSpPr/>
          <p:nvPr/>
        </p:nvSpPr>
        <p:spPr>
          <a:xfrm>
            <a:off x="2969632" y="3589104"/>
            <a:ext cx="2237516" cy="219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0F9686-C1DB-B941-BC39-B187388FD65B}"/>
              </a:ext>
            </a:extLst>
          </p:cNvPr>
          <p:cNvSpPr/>
          <p:nvPr/>
        </p:nvSpPr>
        <p:spPr>
          <a:xfrm>
            <a:off x="5352502" y="3589104"/>
            <a:ext cx="2237516" cy="219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0A9254-6CA3-4740-9EDF-E265050FEF39}"/>
              </a:ext>
            </a:extLst>
          </p:cNvPr>
          <p:cNvGrpSpPr/>
          <p:nvPr/>
        </p:nvGrpSpPr>
        <p:grpSpPr>
          <a:xfrm>
            <a:off x="678752" y="1745726"/>
            <a:ext cx="2246340" cy="1242924"/>
            <a:chOff x="541224" y="1194635"/>
            <a:chExt cx="1685275" cy="932480"/>
          </a:xfrm>
        </p:grpSpPr>
        <p:sp>
          <p:nvSpPr>
            <p:cNvPr id="31" name="Google Shape;2296;p333">
              <a:extLst>
                <a:ext uri="{FF2B5EF4-FFF2-40B4-BE49-F238E27FC236}">
                  <a16:creationId xmlns:a16="http://schemas.microsoft.com/office/drawing/2014/main" id="{6E3F5264-6A2E-B944-85DF-89FDF6F3B809}"/>
                </a:ext>
              </a:extLst>
            </p:cNvPr>
            <p:cNvSpPr txBox="1"/>
            <p:nvPr/>
          </p:nvSpPr>
          <p:spPr>
            <a:xfrm>
              <a:off x="541224" y="1622207"/>
              <a:ext cx="1352709" cy="504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6398" b="1" spc="-400" baseline="30000" dirty="0">
                  <a:latin typeface="Arial Black" panose="020B0604020202020204" pitchFamily="34" charset="0"/>
                  <a:cs typeface="Arial Black" panose="020B0604020202020204" pitchFamily="34" charset="0"/>
                </a:rPr>
                <a:t>12th</a:t>
              </a:r>
              <a:endParaRPr sz="6398" b="1" spc="-400" baseline="30000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A6C62B-C9DB-2244-AE72-5A00B6A2A5D9}"/>
                </a:ext>
              </a:extLst>
            </p:cNvPr>
            <p:cNvSpPr txBox="1"/>
            <p:nvPr/>
          </p:nvSpPr>
          <p:spPr>
            <a:xfrm>
              <a:off x="1583149" y="1780156"/>
              <a:ext cx="643350" cy="346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9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year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150122-5408-E145-B33B-CEE82FB318E2}"/>
                </a:ext>
              </a:extLst>
            </p:cNvPr>
            <p:cNvSpPr txBox="1"/>
            <p:nvPr/>
          </p:nvSpPr>
          <p:spPr>
            <a:xfrm>
              <a:off x="562080" y="1194635"/>
              <a:ext cx="97238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2399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Now in its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5C0B74-F60B-AC4A-B43F-3261E97B6669}"/>
              </a:ext>
            </a:extLst>
          </p:cNvPr>
          <p:cNvGrpSpPr/>
          <p:nvPr/>
        </p:nvGrpSpPr>
        <p:grpSpPr>
          <a:xfrm>
            <a:off x="3280227" y="1669775"/>
            <a:ext cx="1745469" cy="1582709"/>
            <a:chOff x="2541054" y="1216017"/>
            <a:chExt cx="1309506" cy="11873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C8AAA-DB59-E84B-BD57-16D2C2B0E8B3}"/>
                </a:ext>
              </a:extLst>
            </p:cNvPr>
            <p:cNvSpPr txBox="1"/>
            <p:nvPr/>
          </p:nvSpPr>
          <p:spPr>
            <a:xfrm>
              <a:off x="2541054" y="1216017"/>
              <a:ext cx="882608" cy="346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9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Ranks</a:t>
              </a:r>
            </a:p>
          </p:txBody>
        </p:sp>
        <p:sp>
          <p:nvSpPr>
            <p:cNvPr id="36" name="Google Shape;2296;p333">
              <a:extLst>
                <a:ext uri="{FF2B5EF4-FFF2-40B4-BE49-F238E27FC236}">
                  <a16:creationId xmlns:a16="http://schemas.microsoft.com/office/drawing/2014/main" id="{729D2F17-F2FC-E040-960B-286ACA58ABD2}"/>
                </a:ext>
              </a:extLst>
            </p:cNvPr>
            <p:cNvSpPr txBox="1"/>
            <p:nvPr/>
          </p:nvSpPr>
          <p:spPr>
            <a:xfrm>
              <a:off x="2541054" y="1547804"/>
              <a:ext cx="1309506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6398" b="1" spc="-400" dirty="0">
                  <a:latin typeface="Arial Black" panose="020B0604020202020204" pitchFamily="34" charset="0"/>
                  <a:cs typeface="Arial Black" panose="020B0604020202020204" pitchFamily="34" charset="0"/>
                </a:rPr>
                <a:t>163</a:t>
              </a:r>
              <a:endParaRPr sz="6398" b="1" spc="-400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3CBF6D-90EC-FC47-A734-D79DC924531C}"/>
                </a:ext>
              </a:extLst>
            </p:cNvPr>
            <p:cNvSpPr txBox="1"/>
            <p:nvPr/>
          </p:nvSpPr>
          <p:spPr>
            <a:xfrm>
              <a:off x="2551779" y="2057155"/>
              <a:ext cx="1149294" cy="346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9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countries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6F67E16-CDD0-DA41-BE8E-20C519CABDD7}"/>
              </a:ext>
            </a:extLst>
          </p:cNvPr>
          <p:cNvSpPr txBox="1"/>
          <p:nvPr/>
        </p:nvSpPr>
        <p:spPr>
          <a:xfrm>
            <a:off x="581975" y="4138276"/>
            <a:ext cx="2264632" cy="156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Used as an indicator in the Global Peace Index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4B051C-0A9B-794D-8A0F-AD6A0F0608C2}"/>
              </a:ext>
            </a:extLst>
          </p:cNvPr>
          <p:cNvSpPr txBox="1"/>
          <p:nvPr/>
        </p:nvSpPr>
        <p:spPr>
          <a:xfrm>
            <a:off x="3051909" y="4138276"/>
            <a:ext cx="2185835" cy="156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Developed by the Institute for Economics and Peace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C9D034-ECA3-8E4D-B77F-F6FBD801C675}"/>
              </a:ext>
            </a:extLst>
          </p:cNvPr>
          <p:cNvSpPr txBox="1"/>
          <p:nvPr/>
        </p:nvSpPr>
        <p:spPr>
          <a:xfrm>
            <a:off x="5476858" y="3906203"/>
            <a:ext cx="2185835" cy="193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Includes contributions from </a:t>
            </a:r>
            <a:r>
              <a:rPr lang="en-US" sz="2399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International Experts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423154-654A-C94B-9194-E8900151A167}"/>
              </a:ext>
            </a:extLst>
          </p:cNvPr>
          <p:cNvCxnSpPr>
            <a:cxnSpLocks/>
          </p:cNvCxnSpPr>
          <p:nvPr/>
        </p:nvCxnSpPr>
        <p:spPr>
          <a:xfrm flipV="1">
            <a:off x="2953325" y="1528047"/>
            <a:ext cx="0" cy="4254180"/>
          </a:xfrm>
          <a:prstGeom prst="line">
            <a:avLst/>
          </a:prstGeom>
          <a:ln w="25400" cmpd="sng">
            <a:solidFill>
              <a:srgbClr val="14314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B29107-6FFB-8446-BB86-E121CB0A5207}"/>
              </a:ext>
            </a:extLst>
          </p:cNvPr>
          <p:cNvCxnSpPr>
            <a:cxnSpLocks/>
          </p:cNvCxnSpPr>
          <p:nvPr/>
        </p:nvCxnSpPr>
        <p:spPr>
          <a:xfrm flipV="1">
            <a:off x="5263421" y="1528046"/>
            <a:ext cx="0" cy="4254182"/>
          </a:xfrm>
          <a:prstGeom prst="line">
            <a:avLst/>
          </a:prstGeom>
          <a:ln w="25400" cmpd="sng">
            <a:solidFill>
              <a:srgbClr val="14314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227C32-7398-734F-9873-3D8826D66DD2}"/>
              </a:ext>
            </a:extLst>
          </p:cNvPr>
          <p:cNvCxnSpPr>
            <a:cxnSpLocks/>
          </p:cNvCxnSpPr>
          <p:nvPr/>
        </p:nvCxnSpPr>
        <p:spPr>
          <a:xfrm flipH="1">
            <a:off x="586766" y="3594685"/>
            <a:ext cx="7003252" cy="0"/>
          </a:xfrm>
          <a:prstGeom prst="line">
            <a:avLst/>
          </a:prstGeom>
          <a:ln w="25400" cmpd="sng">
            <a:solidFill>
              <a:srgbClr val="14314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2A16554-624B-234A-3387-5D7752A4C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8" t="53779" r="15939"/>
          <a:stretch/>
        </p:blipFill>
        <p:spPr>
          <a:xfrm>
            <a:off x="8110116" y="3249683"/>
            <a:ext cx="3402920" cy="278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604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296;p333">
            <a:extLst>
              <a:ext uri="{FF2B5EF4-FFF2-40B4-BE49-F238E27FC236}">
                <a16:creationId xmlns:a16="http://schemas.microsoft.com/office/drawing/2014/main" id="{FD5115C0-7B08-FC44-8EF2-97C900B93027}"/>
              </a:ext>
            </a:extLst>
          </p:cNvPr>
          <p:cNvSpPr txBox="1"/>
          <p:nvPr/>
        </p:nvSpPr>
        <p:spPr>
          <a:xfrm>
            <a:off x="225112" y="264683"/>
            <a:ext cx="6018506" cy="36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666" b="1" dirty="0">
                <a:latin typeface="Arial" panose="020B0604020202020204" pitchFamily="34" charset="0"/>
                <a:cs typeface="Arial" panose="020B0604020202020204" pitchFamily="34" charset="0"/>
              </a:rPr>
              <a:t>Global Terrorism Index: Methodology</a:t>
            </a:r>
            <a:endParaRPr sz="266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E9012C-C5FF-8249-857D-E75F748DD8FD}"/>
              </a:ext>
            </a:extLst>
          </p:cNvPr>
          <p:cNvSpPr txBox="1"/>
          <p:nvPr/>
        </p:nvSpPr>
        <p:spPr>
          <a:xfrm>
            <a:off x="118266" y="572496"/>
            <a:ext cx="11003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>
                <a:solidFill>
                  <a:srgbClr val="2C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terrorism: </a:t>
            </a:r>
            <a:r>
              <a:rPr lang="en-US" sz="1600" i="1" dirty="0">
                <a:solidFill>
                  <a:srgbClr val="2C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systematic threat or use of violence, by non-state actors, whether for or in opposition to established authority, with the intention of communicating a political, religious or ideological message to a group larger than the victim group, by generating fear and so altering (or attempting to alter) the </a:t>
            </a:r>
            <a:r>
              <a:rPr lang="en-AU" sz="1600" i="1" dirty="0">
                <a:solidFill>
                  <a:srgbClr val="2C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600" i="1" dirty="0">
                <a:solidFill>
                  <a:srgbClr val="2C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larger group.</a:t>
            </a:r>
            <a:endParaRPr lang="en-AU" sz="1599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92239"/>
              </p:ext>
            </p:extLst>
          </p:nvPr>
        </p:nvGraphicFramePr>
        <p:xfrm>
          <a:off x="4331624" y="1735330"/>
          <a:ext cx="2517667" cy="156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068">
                <a:tc>
                  <a:txBody>
                    <a:bodyPr/>
                    <a:lstStyle/>
                    <a:p>
                      <a:pPr algn="ctr"/>
                      <a:r>
                        <a:rPr lang="en-A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 marL="134506" marR="134506" marT="67253" marB="67253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 marL="134506" marR="134506" marT="67253" marB="67253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73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Incidents</a:t>
                      </a:r>
                    </a:p>
                  </a:txBody>
                  <a:tcPr marL="134506" marR="134506" marT="67253" marB="672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A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506" marR="134506" marT="67253" marB="6725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73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Injuries</a:t>
                      </a:r>
                    </a:p>
                  </a:txBody>
                  <a:tcPr marL="134506" marR="134506" marT="67253" marB="672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134506" marR="134506" marT="67253" marB="6725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573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134506" marR="134506" marT="67253" marB="672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4506" marR="134506" marT="67253" marB="6725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57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Hostages</a:t>
                      </a:r>
                      <a:endParaRPr lang="en-A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506" marR="134506" marT="67253" marB="672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A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506" marR="134506" marT="67253" marB="6725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395862"/>
                  </a:ext>
                </a:extLst>
              </a:tr>
            </a:tbl>
          </a:graphicData>
        </a:graphic>
      </p:graphicFrame>
      <p:sp>
        <p:nvSpPr>
          <p:cNvPr id="43" name="Content Placeholder 8"/>
          <p:cNvSpPr txBox="1">
            <a:spLocks/>
          </p:cNvSpPr>
          <p:nvPr/>
        </p:nvSpPr>
        <p:spPr>
          <a:xfrm>
            <a:off x="121029" y="3665303"/>
            <a:ext cx="3683132" cy="899763"/>
          </a:xfrm>
          <a:prstGeom prst="rect">
            <a:avLst/>
          </a:prstGeom>
        </p:spPr>
        <p:txBody>
          <a:bodyPr vert="horz" lIns="182843" tIns="91422" rIns="182843" bIns="91422" rtlCol="0">
            <a:normAutofit fontScale="85000" lnSpcReduction="10000"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231" lvl="2">
              <a:lnSpc>
                <a:spcPct val="150000"/>
              </a:lnSpc>
              <a:buClr>
                <a:srgbClr val="C00000"/>
              </a:buClr>
              <a:buSzPct val="80000"/>
            </a:pPr>
            <a:r>
              <a:rPr lang="en-AU" sz="2300" dirty="0">
                <a:solidFill>
                  <a:srgbClr val="37444D"/>
                </a:solidFill>
                <a:latin typeface="Arial" charset="0"/>
                <a:cs typeface="Arial" charset="0"/>
              </a:rPr>
              <a:t>Socio-economic indicators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95186"/>
              </p:ext>
            </p:extLst>
          </p:nvPr>
        </p:nvGraphicFramePr>
        <p:xfrm>
          <a:off x="8319694" y="2040107"/>
          <a:ext cx="3216200" cy="10301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3240">
                  <a:extLst>
                    <a:ext uri="{9D8B030D-6E8A-4147-A177-3AD203B41FA5}">
                      <a16:colId xmlns:a16="http://schemas.microsoft.com/office/drawing/2014/main" val="3638669840"/>
                    </a:ext>
                  </a:extLst>
                </a:gridCol>
                <a:gridCol w="643240">
                  <a:extLst>
                    <a:ext uri="{9D8B030D-6E8A-4147-A177-3AD203B41FA5}">
                      <a16:colId xmlns:a16="http://schemas.microsoft.com/office/drawing/2014/main" val="2055234861"/>
                    </a:ext>
                  </a:extLst>
                </a:gridCol>
                <a:gridCol w="643240">
                  <a:extLst>
                    <a:ext uri="{9D8B030D-6E8A-4147-A177-3AD203B41FA5}">
                      <a16:colId xmlns:a16="http://schemas.microsoft.com/office/drawing/2014/main" val="3181561556"/>
                    </a:ext>
                  </a:extLst>
                </a:gridCol>
                <a:gridCol w="643240">
                  <a:extLst>
                    <a:ext uri="{9D8B030D-6E8A-4147-A177-3AD203B41FA5}">
                      <a16:colId xmlns:a16="http://schemas.microsoft.com/office/drawing/2014/main" val="1844781246"/>
                    </a:ext>
                  </a:extLst>
                </a:gridCol>
                <a:gridCol w="643240">
                  <a:extLst>
                    <a:ext uri="{9D8B030D-6E8A-4147-A177-3AD203B41FA5}">
                      <a16:colId xmlns:a16="http://schemas.microsoft.com/office/drawing/2014/main" val="2954477888"/>
                    </a:ext>
                  </a:extLst>
                </a:gridCol>
              </a:tblGrid>
              <a:tr h="662226"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minus 1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en-AU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minus </a:t>
                      </a:r>
                      <a:r>
                        <a:rPr lang="en-A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minus 3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minus 4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45645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55003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7130486" y="1475512"/>
            <a:ext cx="5433406" cy="447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231" lvl="2">
              <a:lnSpc>
                <a:spcPct val="150000"/>
              </a:lnSpc>
              <a:buClr>
                <a:srgbClr val="C00000"/>
              </a:buClr>
              <a:buSzPct val="80000"/>
            </a:pPr>
            <a:r>
              <a:rPr lang="en-AU" dirty="0">
                <a:solidFill>
                  <a:srgbClr val="37444D"/>
                </a:solidFill>
                <a:latin typeface="Arial" panose="020B0604020202020204" pitchFamily="34" charset="0"/>
              </a:rPr>
              <a:t>Over 5 years to measure long term impact</a:t>
            </a:r>
          </a:p>
        </p:txBody>
      </p:sp>
      <p:sp>
        <p:nvSpPr>
          <p:cNvPr id="51" name="Content Placeholder 8"/>
          <p:cNvSpPr txBox="1">
            <a:spLocks/>
          </p:cNvSpPr>
          <p:nvPr/>
        </p:nvSpPr>
        <p:spPr>
          <a:xfrm>
            <a:off x="7989310" y="3757987"/>
            <a:ext cx="4728728" cy="8997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31" lvl="2" indent="0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None/>
            </a:pPr>
            <a:r>
              <a:rPr lang="en-AU" sz="1800" dirty="0">
                <a:solidFill>
                  <a:srgbClr val="37444D"/>
                </a:solidFill>
                <a:latin typeface="Arial" charset="0"/>
                <a:cs typeface="Arial" charset="0"/>
              </a:rPr>
              <a:t>Logarithmic banding scores (1-10)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07" y="2404754"/>
            <a:ext cx="2644558" cy="763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5" y="2013041"/>
            <a:ext cx="3044781" cy="476235"/>
          </a:xfrm>
          <a:prstGeom prst="rect">
            <a:avLst/>
          </a:prstGeom>
        </p:spPr>
      </p:pic>
      <p:sp>
        <p:nvSpPr>
          <p:cNvPr id="29" name="Google Shape;484;p16"/>
          <p:cNvSpPr/>
          <p:nvPr/>
        </p:nvSpPr>
        <p:spPr>
          <a:xfrm>
            <a:off x="2399339" y="4771530"/>
            <a:ext cx="687421" cy="6874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8861" y="55444"/>
                </a:moveTo>
                <a:cubicBezTo>
                  <a:pt x="108816" y="54966"/>
                  <a:pt x="108750" y="54505"/>
                  <a:pt x="108694" y="54033"/>
                </a:cubicBezTo>
                <a:cubicBezTo>
                  <a:pt x="108566" y="52994"/>
                  <a:pt x="108411" y="51972"/>
                  <a:pt x="108222" y="50955"/>
                </a:cubicBezTo>
                <a:cubicBezTo>
                  <a:pt x="108127" y="50433"/>
                  <a:pt x="108022" y="49922"/>
                  <a:pt x="107911" y="49405"/>
                </a:cubicBezTo>
                <a:cubicBezTo>
                  <a:pt x="107688" y="48400"/>
                  <a:pt x="107427" y="47405"/>
                  <a:pt x="107144" y="46422"/>
                </a:cubicBezTo>
                <a:cubicBezTo>
                  <a:pt x="107016" y="45977"/>
                  <a:pt x="106911" y="45527"/>
                  <a:pt x="106766" y="45088"/>
                </a:cubicBezTo>
                <a:cubicBezTo>
                  <a:pt x="106350" y="43772"/>
                  <a:pt x="105872" y="42477"/>
                  <a:pt x="105350" y="41211"/>
                </a:cubicBezTo>
                <a:cubicBezTo>
                  <a:pt x="105127" y="40672"/>
                  <a:pt x="104866" y="40161"/>
                  <a:pt x="104627" y="39633"/>
                </a:cubicBezTo>
                <a:cubicBezTo>
                  <a:pt x="104283" y="38883"/>
                  <a:pt x="103933" y="38138"/>
                  <a:pt x="103555" y="37411"/>
                </a:cubicBezTo>
                <a:cubicBezTo>
                  <a:pt x="103222" y="36766"/>
                  <a:pt x="102866" y="36133"/>
                  <a:pt x="102500" y="35505"/>
                </a:cubicBezTo>
                <a:cubicBezTo>
                  <a:pt x="102177" y="34950"/>
                  <a:pt x="101838" y="34400"/>
                  <a:pt x="101494" y="33855"/>
                </a:cubicBezTo>
                <a:cubicBezTo>
                  <a:pt x="101066" y="33172"/>
                  <a:pt x="100633" y="32494"/>
                  <a:pt x="100172" y="31838"/>
                </a:cubicBezTo>
                <a:cubicBezTo>
                  <a:pt x="99922" y="31483"/>
                  <a:pt x="99644" y="31138"/>
                  <a:pt x="99383" y="30783"/>
                </a:cubicBezTo>
                <a:cubicBezTo>
                  <a:pt x="97466" y="28222"/>
                  <a:pt x="95327" y="25838"/>
                  <a:pt x="92955" y="23694"/>
                </a:cubicBezTo>
                <a:cubicBezTo>
                  <a:pt x="92805" y="23561"/>
                  <a:pt x="92661" y="23422"/>
                  <a:pt x="92511" y="23288"/>
                </a:cubicBezTo>
                <a:cubicBezTo>
                  <a:pt x="91661" y="22544"/>
                  <a:pt x="90794" y="21816"/>
                  <a:pt x="89894" y="21127"/>
                </a:cubicBezTo>
                <a:cubicBezTo>
                  <a:pt x="89850" y="21088"/>
                  <a:pt x="89805" y="21055"/>
                  <a:pt x="89755" y="21022"/>
                </a:cubicBezTo>
                <a:cubicBezTo>
                  <a:pt x="85883" y="18066"/>
                  <a:pt x="81555" y="15672"/>
                  <a:pt x="76900" y="13961"/>
                </a:cubicBezTo>
                <a:cubicBezTo>
                  <a:pt x="75511" y="16177"/>
                  <a:pt x="74094" y="19000"/>
                  <a:pt x="72444" y="19944"/>
                </a:cubicBezTo>
                <a:cubicBezTo>
                  <a:pt x="70055" y="21305"/>
                  <a:pt x="70227" y="26761"/>
                  <a:pt x="74827" y="26250"/>
                </a:cubicBezTo>
                <a:cubicBezTo>
                  <a:pt x="74827" y="26250"/>
                  <a:pt x="73466" y="27611"/>
                  <a:pt x="74827" y="32555"/>
                </a:cubicBezTo>
                <a:cubicBezTo>
                  <a:pt x="76194" y="37500"/>
                  <a:pt x="78477" y="38572"/>
                  <a:pt x="85227" y="35794"/>
                </a:cubicBezTo>
                <a:cubicBezTo>
                  <a:pt x="88122" y="34600"/>
                  <a:pt x="90322" y="35222"/>
                  <a:pt x="90000" y="38183"/>
                </a:cubicBezTo>
                <a:cubicBezTo>
                  <a:pt x="89316" y="44488"/>
                  <a:pt x="84455" y="44222"/>
                  <a:pt x="88122" y="54377"/>
                </a:cubicBezTo>
                <a:cubicBezTo>
                  <a:pt x="90338" y="60511"/>
                  <a:pt x="95794" y="62900"/>
                  <a:pt x="97838" y="67672"/>
                </a:cubicBezTo>
                <a:cubicBezTo>
                  <a:pt x="98966" y="70294"/>
                  <a:pt x="103283" y="72711"/>
                  <a:pt x="106944" y="74355"/>
                </a:cubicBezTo>
                <a:cubicBezTo>
                  <a:pt x="107338" y="73072"/>
                  <a:pt x="107666" y="71761"/>
                  <a:pt x="107955" y="70427"/>
                </a:cubicBezTo>
                <a:cubicBezTo>
                  <a:pt x="108066" y="69927"/>
                  <a:pt x="108150" y="69411"/>
                  <a:pt x="108244" y="68900"/>
                </a:cubicBezTo>
                <a:cubicBezTo>
                  <a:pt x="108427" y="67911"/>
                  <a:pt x="108583" y="66911"/>
                  <a:pt x="108700" y="65900"/>
                </a:cubicBezTo>
                <a:cubicBezTo>
                  <a:pt x="108755" y="65422"/>
                  <a:pt x="108822" y="64950"/>
                  <a:pt x="108866" y="64466"/>
                </a:cubicBezTo>
                <a:cubicBezTo>
                  <a:pt x="109000" y="63000"/>
                  <a:pt x="109088" y="61511"/>
                  <a:pt x="109088" y="60000"/>
                </a:cubicBezTo>
                <a:cubicBezTo>
                  <a:pt x="109088" y="58461"/>
                  <a:pt x="109000" y="56944"/>
                  <a:pt x="108861" y="55444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2"/>
                  <a:pt x="29872" y="5455"/>
                  <a:pt x="60000" y="5455"/>
                </a:cubicBezTo>
                <a:cubicBezTo>
                  <a:pt x="90122" y="5455"/>
                  <a:pt x="114544" y="29872"/>
                  <a:pt x="114544" y="60000"/>
                </a:cubicBezTo>
                <a:cubicBezTo>
                  <a:pt x="114544" y="90127"/>
                  <a:pt x="90122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6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6"/>
                  <a:pt x="93133" y="0"/>
                  <a:pt x="60000" y="0"/>
                </a:cubicBezTo>
                <a:moveTo>
                  <a:pt x="46705" y="54033"/>
                </a:moveTo>
                <a:cubicBezTo>
                  <a:pt x="47044" y="50111"/>
                  <a:pt x="53350" y="46022"/>
                  <a:pt x="57611" y="44150"/>
                </a:cubicBezTo>
                <a:cubicBezTo>
                  <a:pt x="61872" y="42272"/>
                  <a:pt x="65794" y="41588"/>
                  <a:pt x="65283" y="38350"/>
                </a:cubicBezTo>
                <a:cubicBezTo>
                  <a:pt x="64772" y="35111"/>
                  <a:pt x="63577" y="32727"/>
                  <a:pt x="56933" y="32727"/>
                </a:cubicBezTo>
                <a:cubicBezTo>
                  <a:pt x="50283" y="32727"/>
                  <a:pt x="53183" y="41588"/>
                  <a:pt x="47727" y="36305"/>
                </a:cubicBezTo>
                <a:cubicBezTo>
                  <a:pt x="42272" y="31022"/>
                  <a:pt x="48916" y="32388"/>
                  <a:pt x="51644" y="31194"/>
                </a:cubicBezTo>
                <a:cubicBezTo>
                  <a:pt x="54372" y="30000"/>
                  <a:pt x="57100" y="25055"/>
                  <a:pt x="52327" y="24716"/>
                </a:cubicBezTo>
                <a:cubicBezTo>
                  <a:pt x="47555" y="24377"/>
                  <a:pt x="48577" y="26761"/>
                  <a:pt x="44827" y="25400"/>
                </a:cubicBezTo>
                <a:cubicBezTo>
                  <a:pt x="41077" y="24033"/>
                  <a:pt x="39372" y="30172"/>
                  <a:pt x="36988" y="29316"/>
                </a:cubicBezTo>
                <a:cubicBezTo>
                  <a:pt x="35405" y="28755"/>
                  <a:pt x="31183" y="25583"/>
                  <a:pt x="28388" y="22466"/>
                </a:cubicBezTo>
                <a:cubicBezTo>
                  <a:pt x="22744" y="27222"/>
                  <a:pt x="18205" y="33233"/>
                  <a:pt x="15161" y="40066"/>
                </a:cubicBezTo>
                <a:cubicBezTo>
                  <a:pt x="15972" y="49233"/>
                  <a:pt x="20966" y="54033"/>
                  <a:pt x="20966" y="54033"/>
                </a:cubicBezTo>
                <a:cubicBezTo>
                  <a:pt x="20966" y="54033"/>
                  <a:pt x="23522" y="60000"/>
                  <a:pt x="38861" y="67327"/>
                </a:cubicBezTo>
                <a:cubicBezTo>
                  <a:pt x="38861" y="67327"/>
                  <a:pt x="41761" y="67500"/>
                  <a:pt x="38350" y="64088"/>
                </a:cubicBezTo>
                <a:cubicBezTo>
                  <a:pt x="34944" y="60683"/>
                  <a:pt x="31194" y="56422"/>
                  <a:pt x="35455" y="54205"/>
                </a:cubicBezTo>
                <a:cubicBezTo>
                  <a:pt x="39716" y="51988"/>
                  <a:pt x="40911" y="52161"/>
                  <a:pt x="41933" y="56250"/>
                </a:cubicBezTo>
                <a:cubicBezTo>
                  <a:pt x="42955" y="60338"/>
                  <a:pt x="46361" y="57955"/>
                  <a:pt x="46705" y="54033"/>
                </a:cubicBezTo>
                <a:moveTo>
                  <a:pt x="90255" y="71505"/>
                </a:moveTo>
                <a:cubicBezTo>
                  <a:pt x="88294" y="72700"/>
                  <a:pt x="88377" y="75338"/>
                  <a:pt x="90000" y="76788"/>
                </a:cubicBezTo>
                <a:cubicBezTo>
                  <a:pt x="91616" y="78238"/>
                  <a:pt x="94855" y="80111"/>
                  <a:pt x="95877" y="76788"/>
                </a:cubicBezTo>
                <a:cubicBezTo>
                  <a:pt x="96900" y="73466"/>
                  <a:pt x="92216" y="70311"/>
                  <a:pt x="90255" y="71505"/>
                </a:cubicBezTo>
                <a:moveTo>
                  <a:pt x="66816" y="71933"/>
                </a:moveTo>
                <a:cubicBezTo>
                  <a:pt x="61022" y="66988"/>
                  <a:pt x="61705" y="64772"/>
                  <a:pt x="54372" y="64772"/>
                </a:cubicBezTo>
                <a:cubicBezTo>
                  <a:pt x="47044" y="64772"/>
                  <a:pt x="42444" y="66477"/>
                  <a:pt x="44316" y="76705"/>
                </a:cubicBezTo>
                <a:cubicBezTo>
                  <a:pt x="46194" y="86933"/>
                  <a:pt x="51644" y="82327"/>
                  <a:pt x="51138" y="90172"/>
                </a:cubicBezTo>
                <a:cubicBezTo>
                  <a:pt x="50622" y="98011"/>
                  <a:pt x="52500" y="99716"/>
                  <a:pt x="53694" y="101588"/>
                </a:cubicBezTo>
                <a:cubicBezTo>
                  <a:pt x="54888" y="103466"/>
                  <a:pt x="58466" y="108922"/>
                  <a:pt x="59827" y="101250"/>
                </a:cubicBezTo>
                <a:cubicBezTo>
                  <a:pt x="61194" y="93577"/>
                  <a:pt x="63750" y="89316"/>
                  <a:pt x="66644" y="85566"/>
                </a:cubicBezTo>
                <a:cubicBezTo>
                  <a:pt x="69544" y="81816"/>
                  <a:pt x="72611" y="76872"/>
                  <a:pt x="66816" y="7193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75;p13"/>
          <p:cNvSpPr/>
          <p:nvPr/>
        </p:nvSpPr>
        <p:spPr>
          <a:xfrm>
            <a:off x="1505209" y="4849130"/>
            <a:ext cx="610158" cy="53881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4544" y="113333"/>
                </a:moveTo>
                <a:lnTo>
                  <a:pt x="103638" y="113333"/>
                </a:lnTo>
                <a:lnTo>
                  <a:pt x="103638" y="6666"/>
                </a:lnTo>
                <a:lnTo>
                  <a:pt x="114544" y="6666"/>
                </a:lnTo>
                <a:cubicBezTo>
                  <a:pt x="114544" y="6666"/>
                  <a:pt x="114544" y="113333"/>
                  <a:pt x="114544" y="113333"/>
                </a:cubicBezTo>
                <a:close/>
                <a:moveTo>
                  <a:pt x="117272" y="0"/>
                </a:moveTo>
                <a:lnTo>
                  <a:pt x="100911" y="0"/>
                </a:lnTo>
                <a:cubicBezTo>
                  <a:pt x="99405" y="0"/>
                  <a:pt x="98183" y="1494"/>
                  <a:pt x="98183" y="3333"/>
                </a:cubicBezTo>
                <a:lnTo>
                  <a:pt x="98183" y="116666"/>
                </a:lnTo>
                <a:cubicBezTo>
                  <a:pt x="98183" y="118511"/>
                  <a:pt x="99405" y="120000"/>
                  <a:pt x="100911" y="120000"/>
                </a:cubicBezTo>
                <a:lnTo>
                  <a:pt x="117272" y="120000"/>
                </a:lnTo>
                <a:cubicBezTo>
                  <a:pt x="118777" y="120000"/>
                  <a:pt x="120000" y="118511"/>
                  <a:pt x="120000" y="116666"/>
                </a:cubicBezTo>
                <a:lnTo>
                  <a:pt x="120000" y="3333"/>
                </a:lnTo>
                <a:cubicBezTo>
                  <a:pt x="120000" y="1494"/>
                  <a:pt x="118777" y="0"/>
                  <a:pt x="117272" y="0"/>
                </a:cubicBezTo>
                <a:moveTo>
                  <a:pt x="49088" y="113333"/>
                </a:moveTo>
                <a:lnTo>
                  <a:pt x="38183" y="113333"/>
                </a:lnTo>
                <a:lnTo>
                  <a:pt x="38183" y="20000"/>
                </a:lnTo>
                <a:lnTo>
                  <a:pt x="49088" y="20000"/>
                </a:lnTo>
                <a:cubicBezTo>
                  <a:pt x="49088" y="20000"/>
                  <a:pt x="49088" y="113333"/>
                  <a:pt x="49088" y="113333"/>
                </a:cubicBezTo>
                <a:close/>
                <a:moveTo>
                  <a:pt x="51816" y="13333"/>
                </a:moveTo>
                <a:lnTo>
                  <a:pt x="35455" y="13333"/>
                </a:lnTo>
                <a:cubicBezTo>
                  <a:pt x="33950" y="13333"/>
                  <a:pt x="32727" y="14827"/>
                  <a:pt x="32727" y="16666"/>
                </a:cubicBezTo>
                <a:lnTo>
                  <a:pt x="32727" y="116666"/>
                </a:lnTo>
                <a:cubicBezTo>
                  <a:pt x="32727" y="118511"/>
                  <a:pt x="33950" y="120000"/>
                  <a:pt x="35455" y="120000"/>
                </a:cubicBezTo>
                <a:lnTo>
                  <a:pt x="51816" y="120000"/>
                </a:lnTo>
                <a:cubicBezTo>
                  <a:pt x="53322" y="120000"/>
                  <a:pt x="54544" y="118511"/>
                  <a:pt x="54544" y="116666"/>
                </a:cubicBezTo>
                <a:lnTo>
                  <a:pt x="54544" y="16666"/>
                </a:lnTo>
                <a:cubicBezTo>
                  <a:pt x="54544" y="14827"/>
                  <a:pt x="53322" y="13333"/>
                  <a:pt x="51816" y="13333"/>
                </a:cubicBezTo>
                <a:moveTo>
                  <a:pt x="81816" y="113333"/>
                </a:moveTo>
                <a:lnTo>
                  <a:pt x="70911" y="113333"/>
                </a:lnTo>
                <a:lnTo>
                  <a:pt x="70911" y="60000"/>
                </a:lnTo>
                <a:lnTo>
                  <a:pt x="81816" y="60000"/>
                </a:lnTo>
                <a:cubicBezTo>
                  <a:pt x="81816" y="60000"/>
                  <a:pt x="81816" y="113333"/>
                  <a:pt x="81816" y="113333"/>
                </a:cubicBezTo>
                <a:close/>
                <a:moveTo>
                  <a:pt x="84544" y="53333"/>
                </a:moveTo>
                <a:lnTo>
                  <a:pt x="68183" y="53333"/>
                </a:lnTo>
                <a:cubicBezTo>
                  <a:pt x="66677" y="53333"/>
                  <a:pt x="65455" y="54827"/>
                  <a:pt x="65455" y="56666"/>
                </a:cubicBezTo>
                <a:lnTo>
                  <a:pt x="65455" y="116666"/>
                </a:lnTo>
                <a:cubicBezTo>
                  <a:pt x="65455" y="118511"/>
                  <a:pt x="66677" y="120000"/>
                  <a:pt x="68183" y="120000"/>
                </a:cubicBezTo>
                <a:lnTo>
                  <a:pt x="84544" y="120000"/>
                </a:lnTo>
                <a:cubicBezTo>
                  <a:pt x="86050" y="120000"/>
                  <a:pt x="87272" y="118511"/>
                  <a:pt x="87272" y="116666"/>
                </a:cubicBezTo>
                <a:lnTo>
                  <a:pt x="87272" y="56666"/>
                </a:lnTo>
                <a:cubicBezTo>
                  <a:pt x="87272" y="54827"/>
                  <a:pt x="86050" y="53333"/>
                  <a:pt x="84544" y="53333"/>
                </a:cubicBezTo>
                <a:moveTo>
                  <a:pt x="16361" y="113333"/>
                </a:moveTo>
                <a:lnTo>
                  <a:pt x="5455" y="113333"/>
                </a:lnTo>
                <a:lnTo>
                  <a:pt x="5455" y="80000"/>
                </a:lnTo>
                <a:lnTo>
                  <a:pt x="16361" y="80000"/>
                </a:lnTo>
                <a:cubicBezTo>
                  <a:pt x="16361" y="80000"/>
                  <a:pt x="16361" y="113333"/>
                  <a:pt x="16361" y="113333"/>
                </a:cubicBezTo>
                <a:close/>
                <a:moveTo>
                  <a:pt x="19088" y="73333"/>
                </a:moveTo>
                <a:lnTo>
                  <a:pt x="2727" y="73333"/>
                </a:lnTo>
                <a:cubicBezTo>
                  <a:pt x="1222" y="73333"/>
                  <a:pt x="0" y="74827"/>
                  <a:pt x="0" y="76666"/>
                </a:cubicBezTo>
                <a:lnTo>
                  <a:pt x="0" y="116666"/>
                </a:lnTo>
                <a:cubicBezTo>
                  <a:pt x="0" y="118511"/>
                  <a:pt x="1222" y="120000"/>
                  <a:pt x="2727" y="120000"/>
                </a:cubicBezTo>
                <a:lnTo>
                  <a:pt x="19088" y="120000"/>
                </a:lnTo>
                <a:cubicBezTo>
                  <a:pt x="20594" y="120000"/>
                  <a:pt x="21816" y="118511"/>
                  <a:pt x="21816" y="116666"/>
                </a:cubicBezTo>
                <a:lnTo>
                  <a:pt x="21816" y="76666"/>
                </a:lnTo>
                <a:cubicBezTo>
                  <a:pt x="21816" y="74827"/>
                  <a:pt x="20594" y="73333"/>
                  <a:pt x="19088" y="7333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146;p13"/>
          <p:cNvSpPr/>
          <p:nvPr/>
        </p:nvSpPr>
        <p:spPr>
          <a:xfrm>
            <a:off x="511329" y="4834064"/>
            <a:ext cx="709908" cy="5817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4761" y="113333"/>
                </a:moveTo>
                <a:cubicBezTo>
                  <a:pt x="26033" y="103950"/>
                  <a:pt x="32761" y="100200"/>
                  <a:pt x="39633" y="97183"/>
                </a:cubicBezTo>
                <a:lnTo>
                  <a:pt x="39850" y="97094"/>
                </a:lnTo>
                <a:cubicBezTo>
                  <a:pt x="44750" y="95500"/>
                  <a:pt x="53477" y="89105"/>
                  <a:pt x="53477" y="75383"/>
                </a:cubicBezTo>
                <a:cubicBezTo>
                  <a:pt x="53477" y="63744"/>
                  <a:pt x="49622" y="58066"/>
                  <a:pt x="47544" y="55011"/>
                </a:cubicBezTo>
                <a:cubicBezTo>
                  <a:pt x="47133" y="54394"/>
                  <a:pt x="46633" y="53605"/>
                  <a:pt x="46744" y="53777"/>
                </a:cubicBezTo>
                <a:cubicBezTo>
                  <a:pt x="46577" y="53327"/>
                  <a:pt x="45761" y="50716"/>
                  <a:pt x="46938" y="44638"/>
                </a:cubicBezTo>
                <a:cubicBezTo>
                  <a:pt x="47494" y="41788"/>
                  <a:pt x="46555" y="40227"/>
                  <a:pt x="46555" y="40227"/>
                </a:cubicBezTo>
                <a:cubicBezTo>
                  <a:pt x="45066" y="36138"/>
                  <a:pt x="42300" y="28516"/>
                  <a:pt x="44377" y="22361"/>
                </a:cubicBezTo>
                <a:cubicBezTo>
                  <a:pt x="47166" y="13844"/>
                  <a:pt x="49638" y="12166"/>
                  <a:pt x="54116" y="9705"/>
                </a:cubicBezTo>
                <a:cubicBezTo>
                  <a:pt x="54377" y="9561"/>
                  <a:pt x="54633" y="9394"/>
                  <a:pt x="54872" y="9205"/>
                </a:cubicBezTo>
                <a:cubicBezTo>
                  <a:pt x="55716" y="8527"/>
                  <a:pt x="59300" y="6666"/>
                  <a:pt x="63350" y="6666"/>
                </a:cubicBezTo>
                <a:cubicBezTo>
                  <a:pt x="65377" y="6666"/>
                  <a:pt x="67083" y="7138"/>
                  <a:pt x="68433" y="8077"/>
                </a:cubicBezTo>
                <a:cubicBezTo>
                  <a:pt x="70055" y="9194"/>
                  <a:pt x="71611" y="11327"/>
                  <a:pt x="73961" y="18172"/>
                </a:cubicBezTo>
                <a:cubicBezTo>
                  <a:pt x="78338" y="30383"/>
                  <a:pt x="75566" y="37211"/>
                  <a:pt x="74166" y="39577"/>
                </a:cubicBezTo>
                <a:cubicBezTo>
                  <a:pt x="73238" y="41150"/>
                  <a:pt x="72922" y="43133"/>
                  <a:pt x="73283" y="45011"/>
                </a:cubicBezTo>
                <a:cubicBezTo>
                  <a:pt x="74366" y="50605"/>
                  <a:pt x="73666" y="52966"/>
                  <a:pt x="73483" y="53438"/>
                </a:cubicBezTo>
                <a:cubicBezTo>
                  <a:pt x="73438" y="53505"/>
                  <a:pt x="72783" y="54522"/>
                  <a:pt x="72450" y="55011"/>
                </a:cubicBezTo>
                <a:cubicBezTo>
                  <a:pt x="70377" y="58066"/>
                  <a:pt x="66516" y="63744"/>
                  <a:pt x="66516" y="75383"/>
                </a:cubicBezTo>
                <a:cubicBezTo>
                  <a:pt x="66516" y="89105"/>
                  <a:pt x="75250" y="95500"/>
                  <a:pt x="80150" y="97094"/>
                </a:cubicBezTo>
                <a:lnTo>
                  <a:pt x="80366" y="97183"/>
                </a:lnTo>
                <a:cubicBezTo>
                  <a:pt x="87238" y="100200"/>
                  <a:pt x="93966" y="103950"/>
                  <a:pt x="95238" y="113333"/>
                </a:cubicBezTo>
                <a:cubicBezTo>
                  <a:pt x="95238" y="113333"/>
                  <a:pt x="24761" y="113333"/>
                  <a:pt x="24761" y="113333"/>
                </a:cubicBezTo>
                <a:close/>
                <a:moveTo>
                  <a:pt x="81750" y="90711"/>
                </a:moveTo>
                <a:cubicBezTo>
                  <a:pt x="81750" y="90711"/>
                  <a:pt x="71972" y="87861"/>
                  <a:pt x="71972" y="75383"/>
                </a:cubicBezTo>
                <a:cubicBezTo>
                  <a:pt x="71972" y="64422"/>
                  <a:pt x="75988" y="60561"/>
                  <a:pt x="77538" y="57894"/>
                </a:cubicBezTo>
                <a:cubicBezTo>
                  <a:pt x="77538" y="57894"/>
                  <a:pt x="80727" y="54483"/>
                  <a:pt x="78588" y="43477"/>
                </a:cubicBezTo>
                <a:cubicBezTo>
                  <a:pt x="82150" y="37444"/>
                  <a:pt x="83305" y="27622"/>
                  <a:pt x="78950" y="15494"/>
                </a:cubicBezTo>
                <a:cubicBezTo>
                  <a:pt x="76522" y="8411"/>
                  <a:pt x="74383" y="4527"/>
                  <a:pt x="71116" y="2272"/>
                </a:cubicBezTo>
                <a:cubicBezTo>
                  <a:pt x="68722" y="611"/>
                  <a:pt x="66000" y="0"/>
                  <a:pt x="63350" y="0"/>
                </a:cubicBezTo>
                <a:cubicBezTo>
                  <a:pt x="58422" y="0"/>
                  <a:pt x="53750" y="2133"/>
                  <a:pt x="51883" y="3627"/>
                </a:cubicBezTo>
                <a:cubicBezTo>
                  <a:pt x="46427" y="6622"/>
                  <a:pt x="42761" y="9377"/>
                  <a:pt x="39316" y="19883"/>
                </a:cubicBezTo>
                <a:cubicBezTo>
                  <a:pt x="36333" y="28711"/>
                  <a:pt x="39883" y="38288"/>
                  <a:pt x="41633" y="43100"/>
                </a:cubicBezTo>
                <a:cubicBezTo>
                  <a:pt x="39500" y="54111"/>
                  <a:pt x="42455" y="57894"/>
                  <a:pt x="42455" y="57894"/>
                </a:cubicBezTo>
                <a:cubicBezTo>
                  <a:pt x="44011" y="60561"/>
                  <a:pt x="48022" y="64422"/>
                  <a:pt x="48022" y="75383"/>
                </a:cubicBezTo>
                <a:cubicBezTo>
                  <a:pt x="48022" y="87861"/>
                  <a:pt x="38250" y="90711"/>
                  <a:pt x="38250" y="90711"/>
                </a:cubicBezTo>
                <a:cubicBezTo>
                  <a:pt x="32044" y="93438"/>
                  <a:pt x="19088" y="98666"/>
                  <a:pt x="19088" y="116666"/>
                </a:cubicBezTo>
                <a:cubicBezTo>
                  <a:pt x="19088" y="116666"/>
                  <a:pt x="19088" y="120000"/>
                  <a:pt x="21816" y="120000"/>
                </a:cubicBezTo>
                <a:lnTo>
                  <a:pt x="98183" y="120000"/>
                </a:lnTo>
                <a:cubicBezTo>
                  <a:pt x="100911" y="120000"/>
                  <a:pt x="100911" y="116666"/>
                  <a:pt x="100911" y="116666"/>
                </a:cubicBezTo>
                <a:cubicBezTo>
                  <a:pt x="100911" y="98666"/>
                  <a:pt x="87955" y="93438"/>
                  <a:pt x="81750" y="90711"/>
                </a:cubicBezTo>
                <a:moveTo>
                  <a:pt x="108422" y="83366"/>
                </a:moveTo>
                <a:cubicBezTo>
                  <a:pt x="108422" y="83366"/>
                  <a:pt x="102311" y="81672"/>
                  <a:pt x="102311" y="71966"/>
                </a:cubicBezTo>
                <a:cubicBezTo>
                  <a:pt x="102311" y="63438"/>
                  <a:pt x="104411" y="60438"/>
                  <a:pt x="105650" y="58366"/>
                </a:cubicBezTo>
                <a:cubicBezTo>
                  <a:pt x="105650" y="58366"/>
                  <a:pt x="108016" y="55416"/>
                  <a:pt x="106311" y="46861"/>
                </a:cubicBezTo>
                <a:cubicBezTo>
                  <a:pt x="107711" y="43111"/>
                  <a:pt x="110555" y="35661"/>
                  <a:pt x="108166" y="28800"/>
                </a:cubicBezTo>
                <a:cubicBezTo>
                  <a:pt x="105411" y="20633"/>
                  <a:pt x="103583" y="18483"/>
                  <a:pt x="99222" y="16155"/>
                </a:cubicBezTo>
                <a:cubicBezTo>
                  <a:pt x="97727" y="14994"/>
                  <a:pt x="93988" y="13333"/>
                  <a:pt x="90044" y="13333"/>
                </a:cubicBezTo>
                <a:cubicBezTo>
                  <a:pt x="88183" y="13333"/>
                  <a:pt x="86283" y="13738"/>
                  <a:pt x="84544" y="14705"/>
                </a:cubicBezTo>
                <a:cubicBezTo>
                  <a:pt x="85238" y="16861"/>
                  <a:pt x="85827" y="19000"/>
                  <a:pt x="86250" y="21105"/>
                </a:cubicBezTo>
                <a:cubicBezTo>
                  <a:pt x="86316" y="21055"/>
                  <a:pt x="86388" y="20994"/>
                  <a:pt x="86461" y="20944"/>
                </a:cubicBezTo>
                <a:cubicBezTo>
                  <a:pt x="87388" y="20316"/>
                  <a:pt x="88600" y="20000"/>
                  <a:pt x="90044" y="20000"/>
                </a:cubicBezTo>
                <a:cubicBezTo>
                  <a:pt x="92866" y="20000"/>
                  <a:pt x="95616" y="21250"/>
                  <a:pt x="96288" y="21772"/>
                </a:cubicBezTo>
                <a:cubicBezTo>
                  <a:pt x="96527" y="21961"/>
                  <a:pt x="96783" y="22127"/>
                  <a:pt x="97038" y="22266"/>
                </a:cubicBezTo>
                <a:cubicBezTo>
                  <a:pt x="99722" y="23694"/>
                  <a:pt x="100727" y="24233"/>
                  <a:pt x="103122" y="31338"/>
                </a:cubicBezTo>
                <a:cubicBezTo>
                  <a:pt x="104566" y="35483"/>
                  <a:pt x="102511" y="40988"/>
                  <a:pt x="101405" y="43950"/>
                </a:cubicBezTo>
                <a:cubicBezTo>
                  <a:pt x="100894" y="45311"/>
                  <a:pt x="100722" y="46983"/>
                  <a:pt x="101011" y="48433"/>
                </a:cubicBezTo>
                <a:cubicBezTo>
                  <a:pt x="101755" y="52177"/>
                  <a:pt x="101411" y="53922"/>
                  <a:pt x="101288" y="54355"/>
                </a:cubicBezTo>
                <a:cubicBezTo>
                  <a:pt x="101277" y="54377"/>
                  <a:pt x="101261" y="54405"/>
                  <a:pt x="101244" y="54433"/>
                </a:cubicBezTo>
                <a:lnTo>
                  <a:pt x="101061" y="54738"/>
                </a:lnTo>
                <a:cubicBezTo>
                  <a:pt x="99588" y="57166"/>
                  <a:pt x="96855" y="61700"/>
                  <a:pt x="96855" y="71966"/>
                </a:cubicBezTo>
                <a:cubicBezTo>
                  <a:pt x="96855" y="83438"/>
                  <a:pt x="103166" y="88516"/>
                  <a:pt x="106827" y="89750"/>
                </a:cubicBezTo>
                <a:cubicBezTo>
                  <a:pt x="110311" y="91272"/>
                  <a:pt x="113527" y="93661"/>
                  <a:pt x="114344" y="99994"/>
                </a:cubicBezTo>
                <a:lnTo>
                  <a:pt x="102550" y="100000"/>
                </a:lnTo>
                <a:cubicBezTo>
                  <a:pt x="103594" y="101961"/>
                  <a:pt x="104455" y="104194"/>
                  <a:pt x="105111" y="106666"/>
                </a:cubicBezTo>
                <a:lnTo>
                  <a:pt x="117272" y="106661"/>
                </a:lnTo>
                <a:cubicBezTo>
                  <a:pt x="120000" y="106661"/>
                  <a:pt x="120000" y="103327"/>
                  <a:pt x="120000" y="103327"/>
                </a:cubicBezTo>
                <a:cubicBezTo>
                  <a:pt x="120000" y="89994"/>
                  <a:pt x="113388" y="85488"/>
                  <a:pt x="108422" y="83366"/>
                </a:cubicBezTo>
                <a:moveTo>
                  <a:pt x="13172" y="89750"/>
                </a:moveTo>
                <a:cubicBezTo>
                  <a:pt x="16833" y="88516"/>
                  <a:pt x="23144" y="83438"/>
                  <a:pt x="23144" y="71966"/>
                </a:cubicBezTo>
                <a:cubicBezTo>
                  <a:pt x="23144" y="61700"/>
                  <a:pt x="20405" y="57166"/>
                  <a:pt x="18938" y="54738"/>
                </a:cubicBezTo>
                <a:lnTo>
                  <a:pt x="18755" y="54433"/>
                </a:lnTo>
                <a:cubicBezTo>
                  <a:pt x="18738" y="54405"/>
                  <a:pt x="18722" y="54377"/>
                  <a:pt x="18705" y="54355"/>
                </a:cubicBezTo>
                <a:cubicBezTo>
                  <a:pt x="18588" y="53922"/>
                  <a:pt x="18238" y="52177"/>
                  <a:pt x="18988" y="48433"/>
                </a:cubicBezTo>
                <a:cubicBezTo>
                  <a:pt x="19277" y="46983"/>
                  <a:pt x="19105" y="45311"/>
                  <a:pt x="18594" y="43950"/>
                </a:cubicBezTo>
                <a:cubicBezTo>
                  <a:pt x="17488" y="40988"/>
                  <a:pt x="15433" y="35483"/>
                  <a:pt x="16877" y="31338"/>
                </a:cubicBezTo>
                <a:cubicBezTo>
                  <a:pt x="19272" y="24233"/>
                  <a:pt x="20272" y="23694"/>
                  <a:pt x="22961" y="22266"/>
                </a:cubicBezTo>
                <a:cubicBezTo>
                  <a:pt x="23222" y="22127"/>
                  <a:pt x="23472" y="21961"/>
                  <a:pt x="23711" y="21772"/>
                </a:cubicBezTo>
                <a:cubicBezTo>
                  <a:pt x="24383" y="21250"/>
                  <a:pt x="27133" y="20000"/>
                  <a:pt x="29955" y="20000"/>
                </a:cubicBezTo>
                <a:cubicBezTo>
                  <a:pt x="31311" y="20000"/>
                  <a:pt x="32438" y="20305"/>
                  <a:pt x="33344" y="20861"/>
                </a:cubicBezTo>
                <a:cubicBezTo>
                  <a:pt x="33583" y="19711"/>
                  <a:pt x="33866" y="18561"/>
                  <a:pt x="34250" y="17411"/>
                </a:cubicBezTo>
                <a:cubicBezTo>
                  <a:pt x="34583" y="16388"/>
                  <a:pt x="34938" y="15516"/>
                  <a:pt x="35283" y="14611"/>
                </a:cubicBezTo>
                <a:cubicBezTo>
                  <a:pt x="33588" y="13711"/>
                  <a:pt x="31755" y="13333"/>
                  <a:pt x="29955" y="13333"/>
                </a:cubicBezTo>
                <a:cubicBezTo>
                  <a:pt x="26011" y="13333"/>
                  <a:pt x="22272" y="14994"/>
                  <a:pt x="20777" y="16155"/>
                </a:cubicBezTo>
                <a:cubicBezTo>
                  <a:pt x="16416" y="18483"/>
                  <a:pt x="14583" y="20633"/>
                  <a:pt x="11833" y="28800"/>
                </a:cubicBezTo>
                <a:cubicBezTo>
                  <a:pt x="9444" y="35661"/>
                  <a:pt x="12288" y="43111"/>
                  <a:pt x="13688" y="46861"/>
                </a:cubicBezTo>
                <a:cubicBezTo>
                  <a:pt x="11977" y="55416"/>
                  <a:pt x="14350" y="58366"/>
                  <a:pt x="14350" y="58366"/>
                </a:cubicBezTo>
                <a:cubicBezTo>
                  <a:pt x="15588" y="60438"/>
                  <a:pt x="17694" y="63438"/>
                  <a:pt x="17694" y="71966"/>
                </a:cubicBezTo>
                <a:cubicBezTo>
                  <a:pt x="17694" y="81672"/>
                  <a:pt x="11577" y="83366"/>
                  <a:pt x="11577" y="83366"/>
                </a:cubicBezTo>
                <a:cubicBezTo>
                  <a:pt x="6616" y="85488"/>
                  <a:pt x="0" y="89994"/>
                  <a:pt x="0" y="103327"/>
                </a:cubicBezTo>
                <a:cubicBezTo>
                  <a:pt x="0" y="103327"/>
                  <a:pt x="0" y="106661"/>
                  <a:pt x="2727" y="106661"/>
                </a:cubicBezTo>
                <a:lnTo>
                  <a:pt x="14888" y="106666"/>
                </a:lnTo>
                <a:cubicBezTo>
                  <a:pt x="15544" y="104194"/>
                  <a:pt x="16400" y="101961"/>
                  <a:pt x="17450" y="100000"/>
                </a:cubicBezTo>
                <a:lnTo>
                  <a:pt x="5655" y="99994"/>
                </a:lnTo>
                <a:cubicBezTo>
                  <a:pt x="6472" y="93661"/>
                  <a:pt x="9688" y="91272"/>
                  <a:pt x="13172" y="8975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" name="Google Shape;449;p16"/>
          <p:cNvSpPr/>
          <p:nvPr/>
        </p:nvSpPr>
        <p:spPr>
          <a:xfrm>
            <a:off x="3633728" y="2223873"/>
            <a:ext cx="323448" cy="5925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00" y="110900"/>
                </a:moveTo>
                <a:lnTo>
                  <a:pt x="10000" y="9100"/>
                </a:lnTo>
                <a:lnTo>
                  <a:pt x="107761" y="60000"/>
                </a:lnTo>
                <a:cubicBezTo>
                  <a:pt x="107761" y="60000"/>
                  <a:pt x="10000" y="110900"/>
                  <a:pt x="10000" y="110900"/>
                </a:cubicBezTo>
                <a:close/>
                <a:moveTo>
                  <a:pt x="120000" y="60000"/>
                </a:moveTo>
                <a:cubicBezTo>
                  <a:pt x="120000" y="59222"/>
                  <a:pt x="119394" y="58533"/>
                  <a:pt x="118433" y="58033"/>
                </a:cubicBezTo>
                <a:lnTo>
                  <a:pt x="118450" y="58027"/>
                </a:lnTo>
                <a:lnTo>
                  <a:pt x="8450" y="755"/>
                </a:lnTo>
                <a:lnTo>
                  <a:pt x="8438" y="761"/>
                </a:lnTo>
                <a:cubicBezTo>
                  <a:pt x="7538" y="294"/>
                  <a:pt x="6338" y="0"/>
                  <a:pt x="5000" y="0"/>
                </a:cubicBezTo>
                <a:cubicBezTo>
                  <a:pt x="223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2238" y="120000"/>
                  <a:pt x="5000" y="120000"/>
                </a:cubicBezTo>
                <a:cubicBezTo>
                  <a:pt x="6338" y="120000"/>
                  <a:pt x="7538" y="119705"/>
                  <a:pt x="8438" y="119238"/>
                </a:cubicBezTo>
                <a:lnTo>
                  <a:pt x="8450" y="119250"/>
                </a:lnTo>
                <a:lnTo>
                  <a:pt x="118450" y="61972"/>
                </a:lnTo>
                <a:lnTo>
                  <a:pt x="118433" y="61966"/>
                </a:lnTo>
                <a:cubicBezTo>
                  <a:pt x="119394" y="61472"/>
                  <a:pt x="120000" y="60777"/>
                  <a:pt x="120000" y="6000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449;p16"/>
          <p:cNvSpPr/>
          <p:nvPr/>
        </p:nvSpPr>
        <p:spPr>
          <a:xfrm>
            <a:off x="7422768" y="2223873"/>
            <a:ext cx="323448" cy="5925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00" y="110900"/>
                </a:moveTo>
                <a:lnTo>
                  <a:pt x="10000" y="9100"/>
                </a:lnTo>
                <a:lnTo>
                  <a:pt x="107761" y="60000"/>
                </a:lnTo>
                <a:cubicBezTo>
                  <a:pt x="107761" y="60000"/>
                  <a:pt x="10000" y="110900"/>
                  <a:pt x="10000" y="110900"/>
                </a:cubicBezTo>
                <a:close/>
                <a:moveTo>
                  <a:pt x="120000" y="60000"/>
                </a:moveTo>
                <a:cubicBezTo>
                  <a:pt x="120000" y="59222"/>
                  <a:pt x="119394" y="58533"/>
                  <a:pt x="118433" y="58033"/>
                </a:cubicBezTo>
                <a:lnTo>
                  <a:pt x="118450" y="58027"/>
                </a:lnTo>
                <a:lnTo>
                  <a:pt x="8450" y="755"/>
                </a:lnTo>
                <a:lnTo>
                  <a:pt x="8438" y="761"/>
                </a:lnTo>
                <a:cubicBezTo>
                  <a:pt x="7538" y="294"/>
                  <a:pt x="6338" y="0"/>
                  <a:pt x="5000" y="0"/>
                </a:cubicBezTo>
                <a:cubicBezTo>
                  <a:pt x="223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2238" y="120000"/>
                  <a:pt x="5000" y="120000"/>
                </a:cubicBezTo>
                <a:cubicBezTo>
                  <a:pt x="6338" y="120000"/>
                  <a:pt x="7538" y="119705"/>
                  <a:pt x="8438" y="119238"/>
                </a:cubicBezTo>
                <a:lnTo>
                  <a:pt x="8450" y="119250"/>
                </a:lnTo>
                <a:lnTo>
                  <a:pt x="118450" y="61972"/>
                </a:lnTo>
                <a:lnTo>
                  <a:pt x="118433" y="61966"/>
                </a:lnTo>
                <a:cubicBezTo>
                  <a:pt x="119394" y="61472"/>
                  <a:pt x="120000" y="60777"/>
                  <a:pt x="120000" y="6000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" name="Google Shape;446;p16"/>
          <p:cNvSpPr/>
          <p:nvPr/>
        </p:nvSpPr>
        <p:spPr>
          <a:xfrm>
            <a:off x="9608758" y="3389276"/>
            <a:ext cx="638071" cy="34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107761"/>
                </a:moveTo>
                <a:lnTo>
                  <a:pt x="9100" y="10000"/>
                </a:lnTo>
                <a:lnTo>
                  <a:pt x="110900" y="10000"/>
                </a:lnTo>
                <a:cubicBezTo>
                  <a:pt x="110900" y="10000"/>
                  <a:pt x="60000" y="107761"/>
                  <a:pt x="60000" y="107761"/>
                </a:cubicBezTo>
                <a:close/>
                <a:moveTo>
                  <a:pt x="120000" y="5000"/>
                </a:moveTo>
                <a:cubicBezTo>
                  <a:pt x="120000" y="2238"/>
                  <a:pt x="118777" y="0"/>
                  <a:pt x="117272" y="0"/>
                </a:cubicBezTo>
                <a:lnTo>
                  <a:pt x="2727" y="0"/>
                </a:lnTo>
                <a:cubicBezTo>
                  <a:pt x="1222" y="0"/>
                  <a:pt x="0" y="2238"/>
                  <a:pt x="0" y="5000"/>
                </a:cubicBezTo>
                <a:cubicBezTo>
                  <a:pt x="0" y="6338"/>
                  <a:pt x="294" y="7538"/>
                  <a:pt x="761" y="8438"/>
                </a:cubicBezTo>
                <a:lnTo>
                  <a:pt x="755" y="8450"/>
                </a:lnTo>
                <a:lnTo>
                  <a:pt x="58027" y="118450"/>
                </a:lnTo>
                <a:lnTo>
                  <a:pt x="58033" y="118438"/>
                </a:lnTo>
                <a:cubicBezTo>
                  <a:pt x="58533" y="119394"/>
                  <a:pt x="59222" y="120000"/>
                  <a:pt x="60000" y="120000"/>
                </a:cubicBezTo>
                <a:cubicBezTo>
                  <a:pt x="60777" y="120000"/>
                  <a:pt x="61466" y="119394"/>
                  <a:pt x="61966" y="118438"/>
                </a:cubicBezTo>
                <a:lnTo>
                  <a:pt x="61972" y="118450"/>
                </a:lnTo>
                <a:lnTo>
                  <a:pt x="119244" y="8450"/>
                </a:lnTo>
                <a:lnTo>
                  <a:pt x="119238" y="8438"/>
                </a:lnTo>
                <a:cubicBezTo>
                  <a:pt x="119705" y="7538"/>
                  <a:pt x="120000" y="6338"/>
                  <a:pt x="120000" y="500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" name="Google Shape;448;p16"/>
          <p:cNvSpPr/>
          <p:nvPr/>
        </p:nvSpPr>
        <p:spPr>
          <a:xfrm>
            <a:off x="7422421" y="4802367"/>
            <a:ext cx="341560" cy="62574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0000" y="110900"/>
                </a:moveTo>
                <a:lnTo>
                  <a:pt x="12238" y="60000"/>
                </a:lnTo>
                <a:lnTo>
                  <a:pt x="110000" y="9100"/>
                </a:lnTo>
                <a:cubicBezTo>
                  <a:pt x="110000" y="9100"/>
                  <a:pt x="110000" y="110900"/>
                  <a:pt x="110000" y="110900"/>
                </a:cubicBezTo>
                <a:close/>
                <a:moveTo>
                  <a:pt x="115000" y="0"/>
                </a:moveTo>
                <a:cubicBezTo>
                  <a:pt x="113661" y="0"/>
                  <a:pt x="112461" y="294"/>
                  <a:pt x="111555" y="761"/>
                </a:cubicBezTo>
                <a:lnTo>
                  <a:pt x="111550" y="755"/>
                </a:lnTo>
                <a:lnTo>
                  <a:pt x="1550" y="58027"/>
                </a:lnTo>
                <a:lnTo>
                  <a:pt x="1561" y="58033"/>
                </a:lnTo>
                <a:cubicBezTo>
                  <a:pt x="605" y="58533"/>
                  <a:pt x="0" y="59222"/>
                  <a:pt x="0" y="60000"/>
                </a:cubicBezTo>
                <a:cubicBezTo>
                  <a:pt x="0" y="60777"/>
                  <a:pt x="605" y="61472"/>
                  <a:pt x="1561" y="61966"/>
                </a:cubicBezTo>
                <a:lnTo>
                  <a:pt x="1550" y="61972"/>
                </a:lnTo>
                <a:lnTo>
                  <a:pt x="111550" y="119250"/>
                </a:lnTo>
                <a:lnTo>
                  <a:pt x="111555" y="119238"/>
                </a:lnTo>
                <a:cubicBezTo>
                  <a:pt x="112461" y="119705"/>
                  <a:pt x="113661" y="120000"/>
                  <a:pt x="115000" y="120000"/>
                </a:cubicBezTo>
                <a:cubicBezTo>
                  <a:pt x="117761" y="120000"/>
                  <a:pt x="120000" y="118777"/>
                  <a:pt x="120000" y="117272"/>
                </a:cubicBezTo>
                <a:lnTo>
                  <a:pt x="120000" y="2727"/>
                </a:lnTo>
                <a:cubicBezTo>
                  <a:pt x="120000" y="1222"/>
                  <a:pt x="117761" y="0"/>
                  <a:pt x="115000" y="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Google Shape;449;p16"/>
          <p:cNvSpPr/>
          <p:nvPr/>
        </p:nvSpPr>
        <p:spPr>
          <a:xfrm>
            <a:off x="3710079" y="4818959"/>
            <a:ext cx="323448" cy="5925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00" y="110900"/>
                </a:moveTo>
                <a:lnTo>
                  <a:pt x="10000" y="9100"/>
                </a:lnTo>
                <a:lnTo>
                  <a:pt x="107761" y="60000"/>
                </a:lnTo>
                <a:cubicBezTo>
                  <a:pt x="107761" y="60000"/>
                  <a:pt x="10000" y="110900"/>
                  <a:pt x="10000" y="110900"/>
                </a:cubicBezTo>
                <a:close/>
                <a:moveTo>
                  <a:pt x="120000" y="60000"/>
                </a:moveTo>
                <a:cubicBezTo>
                  <a:pt x="120000" y="59222"/>
                  <a:pt x="119394" y="58533"/>
                  <a:pt x="118433" y="58033"/>
                </a:cubicBezTo>
                <a:lnTo>
                  <a:pt x="118450" y="58027"/>
                </a:lnTo>
                <a:lnTo>
                  <a:pt x="8450" y="755"/>
                </a:lnTo>
                <a:lnTo>
                  <a:pt x="8438" y="761"/>
                </a:lnTo>
                <a:cubicBezTo>
                  <a:pt x="7538" y="294"/>
                  <a:pt x="6338" y="0"/>
                  <a:pt x="5000" y="0"/>
                </a:cubicBezTo>
                <a:cubicBezTo>
                  <a:pt x="223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2238" y="120000"/>
                  <a:pt x="5000" y="120000"/>
                </a:cubicBezTo>
                <a:cubicBezTo>
                  <a:pt x="6338" y="120000"/>
                  <a:pt x="7538" y="119705"/>
                  <a:pt x="8438" y="119238"/>
                </a:cubicBezTo>
                <a:lnTo>
                  <a:pt x="8450" y="119250"/>
                </a:lnTo>
                <a:lnTo>
                  <a:pt x="118450" y="61972"/>
                </a:lnTo>
                <a:lnTo>
                  <a:pt x="118433" y="61966"/>
                </a:lnTo>
                <a:cubicBezTo>
                  <a:pt x="119394" y="61472"/>
                  <a:pt x="120000" y="60777"/>
                  <a:pt x="120000" y="6000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99FF8-3B2F-C513-1417-147E46771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91" y="4217384"/>
            <a:ext cx="2744743" cy="1784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D95181-0723-759E-FC6F-173E8878F3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28" y="3933952"/>
            <a:ext cx="1524289" cy="21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162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1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/>
          <a:stretch/>
        </p:blipFill>
        <p:spPr>
          <a:xfrm>
            <a:off x="4755599" y="0"/>
            <a:ext cx="7436401" cy="6871594"/>
          </a:xfrm>
          <a:prstGeom prst="rect">
            <a:avLst/>
          </a:prstGeom>
        </p:spPr>
      </p:pic>
      <p:sp>
        <p:nvSpPr>
          <p:cNvPr id="1065" name="Google Shape;1065;p172"/>
          <p:cNvSpPr/>
          <p:nvPr/>
        </p:nvSpPr>
        <p:spPr>
          <a:xfrm>
            <a:off x="0" y="0"/>
            <a:ext cx="4755600" cy="6858000"/>
          </a:xfrm>
          <a:prstGeom prst="rect">
            <a:avLst/>
          </a:prstGeom>
          <a:solidFill>
            <a:srgbClr val="00081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70000"/>
              </a:lnSpc>
            </a:pPr>
            <a:endParaRPr sz="5867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6" name="Google Shape;1066;p172"/>
          <p:cNvSpPr txBox="1"/>
          <p:nvPr/>
        </p:nvSpPr>
        <p:spPr>
          <a:xfrm>
            <a:off x="403926" y="3553789"/>
            <a:ext cx="4131138" cy="151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en-AU" sz="5867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GTI 2024 Results</a:t>
            </a:r>
            <a:endParaRPr sz="5867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67" name="Google Shape;1067;p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2980" y="264683"/>
            <a:ext cx="805376" cy="61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72"/>
          <p:cNvSpPr/>
          <p:nvPr/>
        </p:nvSpPr>
        <p:spPr>
          <a:xfrm>
            <a:off x="558867" y="5204695"/>
            <a:ext cx="1796400" cy="1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69" name="Google Shape;1069;p172"/>
          <p:cNvSpPr txBox="1"/>
          <p:nvPr/>
        </p:nvSpPr>
        <p:spPr>
          <a:xfrm>
            <a:off x="558867" y="2996200"/>
            <a:ext cx="853200" cy="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rgbClr val="000000"/>
              </a:buClr>
              <a:buSzPts val="3600"/>
            </a:pPr>
            <a:r>
              <a:rPr lang="en"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0</a:t>
            </a:r>
            <a:r>
              <a:rPr lang="en" sz="36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"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3600" b="1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3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EBF6FAA853DB44B785906DD1632F9B" ma:contentTypeVersion="14" ma:contentTypeDescription="Create a new document." ma:contentTypeScope="" ma:versionID="9b3247069d3b2ce6908ca36871439ad4">
  <xsd:schema xmlns:xsd="http://www.w3.org/2001/XMLSchema" xmlns:xs="http://www.w3.org/2001/XMLSchema" xmlns:p="http://schemas.microsoft.com/office/2006/metadata/properties" xmlns:ns2="2ff6a32a-d7b1-4a3b-8991-11bd8642eabb" xmlns:ns3="b9b2f2c1-c3eb-44e9-8539-15ff11042342" targetNamespace="http://schemas.microsoft.com/office/2006/metadata/properties" ma:root="true" ma:fieldsID="6622bb881ec65fd500d138e14c6361c3" ns2:_="" ns3:_="">
    <xsd:import namespace="2ff6a32a-d7b1-4a3b-8991-11bd8642eabb"/>
    <xsd:import namespace="b9b2f2c1-c3eb-44e9-8539-15ff110423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6a32a-d7b1-4a3b-8991-11bd8642e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8cc7c11-6364-468d-953c-3f63a2abf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2f2c1-c3eb-44e9-8539-15ff110423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9b2f2c1-c3eb-44e9-8539-15ff11042342">
      <UserInfo>
        <DisplayName>Darren Lewis</DisplayName>
        <AccountId>6</AccountId>
        <AccountType/>
      </UserInfo>
      <UserInfo>
        <DisplayName>Briahna Tandoh</DisplayName>
        <AccountId>70</AccountId>
        <AccountType/>
      </UserInfo>
    </SharedWithUsers>
    <lcf76f155ced4ddcb4097134ff3c332f xmlns="2ff6a32a-d7b1-4a3b-8991-11bd8642ea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97F273-9A8E-44E3-BAB3-B3994C36044A}"/>
</file>

<file path=customXml/itemProps2.xml><?xml version="1.0" encoding="utf-8"?>
<ds:datastoreItem xmlns:ds="http://schemas.openxmlformats.org/officeDocument/2006/customXml" ds:itemID="{B9EBB0FB-B62F-4CF4-8477-A46269796C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638B30-B211-41C2-B2B1-EE0C3D1A084D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b9b2f2c1-c3eb-44e9-8539-15ff11042342"/>
    <ds:schemaRef ds:uri="2ff6a32a-d7b1-4a3b-8991-11bd8642eabb"/>
    <ds:schemaRef ds:uri="http://purl.org/dc/elements/1.1/"/>
    <ds:schemaRef ds:uri="a7e25014-e9b7-4d56-bace-c84b2e2b7b23"/>
    <ds:schemaRef ds:uri="c8a02466-6266-45eb-8a84-c8534202ffbb"/>
    <ds:schemaRef ds:uri="89acec49-c921-4ac0-91c0-e5a9c05c57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20115</TotalTime>
  <Words>1098</Words>
  <Application>Microsoft Macintosh PowerPoint</Application>
  <PresentationFormat>Widescreen</PresentationFormat>
  <Paragraphs>204</Paragraphs>
  <Slides>37</Slides>
  <Notes>29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Muli Regular</vt:lpstr>
      <vt:lpstr>Arial</vt:lpstr>
      <vt:lpstr>Arial Black</vt:lpstr>
      <vt:lpstr>Calibri</vt:lpstr>
      <vt:lpstr>Calibri Light</vt:lpstr>
      <vt:lpstr>Helvetica Neue</vt:lpstr>
      <vt:lpstr>Lato</vt:lpstr>
      <vt:lpstr>Montserrat</vt:lpstr>
      <vt:lpstr>Wingdings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IEP</dc:creator>
  <cp:lastModifiedBy>Wallace Lam</cp:lastModifiedBy>
  <cp:revision>467</cp:revision>
  <dcterms:created xsi:type="dcterms:W3CDTF">2019-10-20T22:13:34Z</dcterms:created>
  <dcterms:modified xsi:type="dcterms:W3CDTF">2024-02-29T05:07:03Z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0x010100F2EBF6FAA853DB44B785906DD1632F9B</vt:lpwstr>
  </property>
  <property fmtid="{D5CDD505-2E9C-101B-9397-08002B2CF9AE}" pid="3" name="MediaServiceImageTags">
    <vt:lpwstr/>
  </property>
</Properties>
</file>