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3" r:id="rId4"/>
  </p:sldMasterIdLst>
  <p:notesMasterIdLst>
    <p:notesMasterId r:id="rId16"/>
  </p:notesMasterIdLst>
  <p:sldIdLst>
    <p:sldId id="853" r:id="rId5"/>
    <p:sldId id="856" r:id="rId6"/>
    <p:sldId id="760" r:id="rId7"/>
    <p:sldId id="864" r:id="rId8"/>
    <p:sldId id="863" r:id="rId9"/>
    <p:sldId id="858" r:id="rId10"/>
    <p:sldId id="859" r:id="rId11"/>
    <p:sldId id="860" r:id="rId12"/>
    <p:sldId id="861" r:id="rId13"/>
    <p:sldId id="865" r:id="rId14"/>
    <p:sldId id="854" r:id="rId15"/>
  </p:sldIdLst>
  <p:sldSz cx="9144000" cy="5145088"/>
  <p:notesSz cx="6858000" cy="9144000"/>
  <p:defaultTextStyle>
    <a:defPPr>
      <a:defRPr lang="en-US"/>
    </a:defPPr>
    <a:lvl1pPr marL="0" algn="l" defTabSz="6858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23" algn="l" defTabSz="6858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46" algn="l" defTabSz="6858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68" algn="l" defTabSz="6858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91" algn="l" defTabSz="6858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614" algn="l" defTabSz="6858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537" algn="l" defTabSz="6858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460" algn="l" defTabSz="6858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383" algn="l" defTabSz="6858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5" userDrawn="1">
          <p15:clr>
            <a:srgbClr val="A4A3A4"/>
          </p15:clr>
        </p15:guide>
        <p15:guide id="2" orient="horz" pos="736" userDrawn="1">
          <p15:clr>
            <a:srgbClr val="A4A3A4"/>
          </p15:clr>
        </p15:guide>
        <p15:guide id="3" pos="2676" userDrawn="1">
          <p15:clr>
            <a:srgbClr val="A4A3A4"/>
          </p15:clr>
        </p15:guide>
        <p15:guide id="4" pos="272" userDrawn="1">
          <p15:clr>
            <a:srgbClr val="A4A3A4"/>
          </p15:clr>
        </p15:guide>
        <p15:guide id="5" pos="1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" initials="S" lastIdx="33" clrIdx="0"/>
  <p:cmAuthor id="2" name="Thomas Morgan" initials="TM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A4D"/>
    <a:srgbClr val="00081C"/>
    <a:srgbClr val="67B7CE"/>
    <a:srgbClr val="86CBE9"/>
    <a:srgbClr val="1B75BC"/>
    <a:srgbClr val="008ECF"/>
    <a:srgbClr val="0681C4"/>
    <a:srgbClr val="073B73"/>
    <a:srgbClr val="4AA9DF"/>
    <a:srgbClr val="25A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6" autoAdjust="0"/>
    <p:restoredTop sz="51523" autoAdjust="0"/>
  </p:normalViewPr>
  <p:slideViewPr>
    <p:cSldViewPr snapToGrid="0" snapToObjects="1">
      <p:cViewPr varScale="1">
        <p:scale>
          <a:sx n="75" d="100"/>
          <a:sy n="75" d="100"/>
        </p:scale>
        <p:origin x="2112" y="54"/>
      </p:cViewPr>
      <p:guideLst>
        <p:guide orient="horz" pos="2505"/>
        <p:guide orient="horz" pos="736"/>
        <p:guide pos="2676"/>
        <p:guide pos="272"/>
        <p:guide pos="1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Vedovi" userId="d0c8603d-8d1b-4ef8-9330-dea5fa48fa9e" providerId="ADAL" clId="{70BB09F7-3E57-4700-80B3-38636DB8B25F}"/>
    <pc:docChg chg="undo redo custSel addSld delSld modSld">
      <pc:chgData name="Alex Vedovi" userId="d0c8603d-8d1b-4ef8-9330-dea5fa48fa9e" providerId="ADAL" clId="{70BB09F7-3E57-4700-80B3-38636DB8B25F}" dt="2023-02-24T00:06:30.068" v="11593" actId="6549"/>
      <pc:docMkLst>
        <pc:docMk/>
      </pc:docMkLst>
      <pc:sldChg chg="addSp delSp modSp add del mod addAnim delAnim modAnim modNotesTx">
        <pc:chgData name="Alex Vedovi" userId="d0c8603d-8d1b-4ef8-9330-dea5fa48fa9e" providerId="ADAL" clId="{70BB09F7-3E57-4700-80B3-38636DB8B25F}" dt="2023-02-24T00:06:08.559" v="11587" actId="6549"/>
        <pc:sldMkLst>
          <pc:docMk/>
          <pc:sldMk cId="228789709" sldId="760"/>
        </pc:sldMkLst>
        <pc:spChg chg="add mod">
          <ac:chgData name="Alex Vedovi" userId="d0c8603d-8d1b-4ef8-9330-dea5fa48fa9e" providerId="ADAL" clId="{70BB09F7-3E57-4700-80B3-38636DB8B25F}" dt="2023-02-23T02:19:10.161" v="10753" actId="1076"/>
          <ac:spMkLst>
            <pc:docMk/>
            <pc:sldMk cId="228789709" sldId="760"/>
            <ac:spMk id="2" creationId="{92D86077-DAE1-CE31-14BB-5E6EBD25013A}"/>
          </ac:spMkLst>
        </pc:spChg>
        <pc:spChg chg="add mod">
          <ac:chgData name="Alex Vedovi" userId="d0c8603d-8d1b-4ef8-9330-dea5fa48fa9e" providerId="ADAL" clId="{70BB09F7-3E57-4700-80B3-38636DB8B25F}" dt="2023-02-23T02:19:44.872" v="10771" actId="20577"/>
          <ac:spMkLst>
            <pc:docMk/>
            <pc:sldMk cId="228789709" sldId="760"/>
            <ac:spMk id="3" creationId="{7903870D-3663-C475-38EF-5439374525C8}"/>
          </ac:spMkLst>
        </pc:spChg>
        <pc:spChg chg="add del mod">
          <ac:chgData name="Alex Vedovi" userId="d0c8603d-8d1b-4ef8-9330-dea5fa48fa9e" providerId="ADAL" clId="{70BB09F7-3E57-4700-80B3-38636DB8B25F}" dt="2023-02-21T01:33:12.342" v="779" actId="11529"/>
          <ac:spMkLst>
            <pc:docMk/>
            <pc:sldMk cId="228789709" sldId="760"/>
            <ac:spMk id="9" creationId="{A43ED5DF-868B-BAD4-AFB3-5439F1C3DE8A}"/>
          </ac:spMkLst>
        </pc:spChg>
        <pc:spChg chg="del">
          <ac:chgData name="Alex Vedovi" userId="d0c8603d-8d1b-4ef8-9330-dea5fa48fa9e" providerId="ADAL" clId="{70BB09F7-3E57-4700-80B3-38636DB8B25F}" dt="2023-02-21T01:17:47.246" v="552" actId="478"/>
          <ac:spMkLst>
            <pc:docMk/>
            <pc:sldMk cId="228789709" sldId="760"/>
            <ac:spMk id="13" creationId="{00000000-0000-0000-0000-000000000000}"/>
          </ac:spMkLst>
        </pc:spChg>
        <pc:spChg chg="mod">
          <ac:chgData name="Alex Vedovi" userId="d0c8603d-8d1b-4ef8-9330-dea5fa48fa9e" providerId="ADAL" clId="{70BB09F7-3E57-4700-80B3-38636DB8B25F}" dt="2023-02-23T02:19:06.943" v="10752" actId="1076"/>
          <ac:spMkLst>
            <pc:docMk/>
            <pc:sldMk cId="228789709" sldId="760"/>
            <ac:spMk id="16" creationId="{00000000-0000-0000-0000-000000000000}"/>
          </ac:spMkLst>
        </pc:spChg>
        <pc:spChg chg="mod">
          <ac:chgData name="Alex Vedovi" userId="d0c8603d-8d1b-4ef8-9330-dea5fa48fa9e" providerId="ADAL" clId="{70BB09F7-3E57-4700-80B3-38636DB8B25F}" dt="2023-02-23T02:16:07.572" v="10421" actId="14100"/>
          <ac:spMkLst>
            <pc:docMk/>
            <pc:sldMk cId="228789709" sldId="760"/>
            <ac:spMk id="17" creationId="{00000000-0000-0000-0000-000000000000}"/>
          </ac:spMkLst>
        </pc:spChg>
        <pc:spChg chg="mod">
          <ac:chgData name="Alex Vedovi" userId="d0c8603d-8d1b-4ef8-9330-dea5fa48fa9e" providerId="ADAL" clId="{70BB09F7-3E57-4700-80B3-38636DB8B25F}" dt="2023-02-21T01:11:39.872" v="94" actId="20577"/>
          <ac:spMkLst>
            <pc:docMk/>
            <pc:sldMk cId="228789709" sldId="760"/>
            <ac:spMk id="18" creationId="{8C2C03D8-9E00-4D45-AF20-1552BE0B0F95}"/>
          </ac:spMkLst>
        </pc:spChg>
        <pc:spChg chg="del">
          <ac:chgData name="Alex Vedovi" userId="d0c8603d-8d1b-4ef8-9330-dea5fa48fa9e" providerId="ADAL" clId="{70BB09F7-3E57-4700-80B3-38636DB8B25F}" dt="2023-02-21T01:19:09" v="660" actId="478"/>
          <ac:spMkLst>
            <pc:docMk/>
            <pc:sldMk cId="228789709" sldId="760"/>
            <ac:spMk id="19" creationId="{00000000-0000-0000-0000-000000000000}"/>
          </ac:spMkLst>
        </pc:spChg>
        <pc:spChg chg="del">
          <ac:chgData name="Alex Vedovi" userId="d0c8603d-8d1b-4ef8-9330-dea5fa48fa9e" providerId="ADAL" clId="{70BB09F7-3E57-4700-80B3-38636DB8B25F}" dt="2023-02-21T01:19:11.397" v="661" actId="478"/>
          <ac:spMkLst>
            <pc:docMk/>
            <pc:sldMk cId="228789709" sldId="760"/>
            <ac:spMk id="20" creationId="{00000000-0000-0000-0000-000000000000}"/>
          </ac:spMkLst>
        </pc:spChg>
        <pc:spChg chg="mod">
          <ac:chgData name="Alex Vedovi" userId="d0c8603d-8d1b-4ef8-9330-dea5fa48fa9e" providerId="ADAL" clId="{70BB09F7-3E57-4700-80B3-38636DB8B25F}" dt="2023-02-23T02:19:04.007" v="10751" actId="1076"/>
          <ac:spMkLst>
            <pc:docMk/>
            <pc:sldMk cId="228789709" sldId="760"/>
            <ac:spMk id="22" creationId="{00000000-0000-0000-0000-000000000000}"/>
          </ac:spMkLst>
        </pc:spChg>
        <pc:spChg chg="del mod">
          <ac:chgData name="Alex Vedovi" userId="d0c8603d-8d1b-4ef8-9330-dea5fa48fa9e" providerId="ADAL" clId="{70BB09F7-3E57-4700-80B3-38636DB8B25F}" dt="2023-02-21T01:10:53.352" v="83" actId="478"/>
          <ac:spMkLst>
            <pc:docMk/>
            <pc:sldMk cId="228789709" sldId="760"/>
            <ac:spMk id="25" creationId="{00000000-0000-0000-0000-000000000000}"/>
          </ac:spMkLst>
        </pc:spChg>
        <pc:graphicFrameChg chg="add del mod">
          <ac:chgData name="Alex Vedovi" userId="d0c8603d-8d1b-4ef8-9330-dea5fa48fa9e" providerId="ADAL" clId="{70BB09F7-3E57-4700-80B3-38636DB8B25F}" dt="2023-02-21T02:58:53.037" v="848" actId="478"/>
          <ac:graphicFrameMkLst>
            <pc:docMk/>
            <pc:sldMk cId="228789709" sldId="760"/>
            <ac:graphicFrameMk id="8" creationId="{FD9EA590-77E9-E439-8D33-85E1C5DEC50B}"/>
          </ac:graphicFrameMkLst>
        </pc:graphicFrameChg>
        <pc:picChg chg="del">
          <ac:chgData name="Alex Vedovi" userId="d0c8603d-8d1b-4ef8-9330-dea5fa48fa9e" providerId="ADAL" clId="{70BB09F7-3E57-4700-80B3-38636DB8B25F}" dt="2023-02-21T01:05:29.294" v="47" actId="478"/>
          <ac:picMkLst>
            <pc:docMk/>
            <pc:sldMk cId="228789709" sldId="760"/>
            <ac:picMk id="3" creationId="{00000000-0000-0000-0000-000000000000}"/>
          </ac:picMkLst>
        </pc:picChg>
        <pc:picChg chg="add del mod modCrop">
          <ac:chgData name="Alex Vedovi" userId="d0c8603d-8d1b-4ef8-9330-dea5fa48fa9e" providerId="ADAL" clId="{70BB09F7-3E57-4700-80B3-38636DB8B25F}" dt="2023-02-21T01:29:33.019" v="751" actId="478"/>
          <ac:picMkLst>
            <pc:docMk/>
            <pc:sldMk cId="228789709" sldId="760"/>
            <ac:picMk id="4" creationId="{5ECA7B23-CCC5-49E8-6331-8F13CA237168}"/>
          </ac:picMkLst>
        </pc:picChg>
        <pc:picChg chg="add del mod">
          <ac:chgData name="Alex Vedovi" userId="d0c8603d-8d1b-4ef8-9330-dea5fa48fa9e" providerId="ADAL" clId="{70BB09F7-3E57-4700-80B3-38636DB8B25F}" dt="2023-02-21T01:29:24.700" v="749"/>
          <ac:picMkLst>
            <pc:docMk/>
            <pc:sldMk cId="228789709" sldId="760"/>
            <ac:picMk id="5" creationId="{7F1E9E4F-D713-6880-3B8B-E98A14A2CD2D}"/>
          </ac:picMkLst>
        </pc:picChg>
        <pc:picChg chg="add del mod">
          <ac:chgData name="Alex Vedovi" userId="d0c8603d-8d1b-4ef8-9330-dea5fa48fa9e" providerId="ADAL" clId="{70BB09F7-3E57-4700-80B3-38636DB8B25F}" dt="2023-02-21T02:48:53.201" v="805" actId="478"/>
          <ac:picMkLst>
            <pc:docMk/>
            <pc:sldMk cId="228789709" sldId="760"/>
            <ac:picMk id="6" creationId="{7C3C10D7-D1C0-73DB-20C2-5732D748D24F}"/>
          </ac:picMkLst>
        </pc:picChg>
        <pc:picChg chg="add del mod">
          <ac:chgData name="Alex Vedovi" userId="d0c8603d-8d1b-4ef8-9330-dea5fa48fa9e" providerId="ADAL" clId="{70BB09F7-3E57-4700-80B3-38636DB8B25F}" dt="2023-02-21T01:29:55.483" v="754"/>
          <ac:picMkLst>
            <pc:docMk/>
            <pc:sldMk cId="228789709" sldId="760"/>
            <ac:picMk id="7" creationId="{FF3ADBEE-6010-34A6-23AE-5E15F2414329}"/>
          </ac:picMkLst>
        </pc:picChg>
        <pc:picChg chg="add mod">
          <ac:chgData name="Alex Vedovi" userId="d0c8603d-8d1b-4ef8-9330-dea5fa48fa9e" providerId="ADAL" clId="{70BB09F7-3E57-4700-80B3-38636DB8B25F}" dt="2023-02-21T02:52:11.945" v="833" actId="1367"/>
          <ac:picMkLst>
            <pc:docMk/>
            <pc:sldMk cId="228789709" sldId="760"/>
            <ac:picMk id="10" creationId="{A1AB1EAA-171F-3D30-4D4E-15E36929A974}"/>
          </ac:picMkLst>
        </pc:picChg>
        <pc:picChg chg="add del mod">
          <ac:chgData name="Alex Vedovi" userId="d0c8603d-8d1b-4ef8-9330-dea5fa48fa9e" providerId="ADAL" clId="{70BB09F7-3E57-4700-80B3-38636DB8B25F}" dt="2023-02-21T02:53:14.579" v="837"/>
          <ac:picMkLst>
            <pc:docMk/>
            <pc:sldMk cId="228789709" sldId="760"/>
            <ac:picMk id="11" creationId="{E2E6F18B-2D55-3D87-BFF6-1ADDF2F0DE85}"/>
          </ac:picMkLst>
        </pc:picChg>
        <pc:picChg chg="add del mod">
          <ac:chgData name="Alex Vedovi" userId="d0c8603d-8d1b-4ef8-9330-dea5fa48fa9e" providerId="ADAL" clId="{70BB09F7-3E57-4700-80B3-38636DB8B25F}" dt="2023-02-21T03:25:41.203" v="1952" actId="478"/>
          <ac:picMkLst>
            <pc:docMk/>
            <pc:sldMk cId="228789709" sldId="760"/>
            <ac:picMk id="14" creationId="{4990360C-FBC6-2C97-52C8-92949FDAC5FD}"/>
          </ac:picMkLst>
        </pc:picChg>
        <pc:picChg chg="add mod">
          <ac:chgData name="Alex Vedovi" userId="d0c8603d-8d1b-4ef8-9330-dea5fa48fa9e" providerId="ADAL" clId="{70BB09F7-3E57-4700-80B3-38636DB8B25F}" dt="2023-02-21T03:26:48.317" v="1959" actId="1076"/>
          <ac:picMkLst>
            <pc:docMk/>
            <pc:sldMk cId="228789709" sldId="760"/>
            <ac:picMk id="21" creationId="{66BD4BC1-A9DC-A18E-1EA3-F50E274E2A12}"/>
          </ac:picMkLst>
        </pc:picChg>
      </pc:sldChg>
      <pc:sldChg chg="addSp modSp del">
        <pc:chgData name="Alex Vedovi" userId="d0c8603d-8d1b-4ef8-9330-dea5fa48fa9e" providerId="ADAL" clId="{70BB09F7-3E57-4700-80B3-38636DB8B25F}" dt="2023-02-21T03:40:03.606" v="2287" actId="47"/>
        <pc:sldMkLst>
          <pc:docMk/>
          <pc:sldMk cId="2235803542" sldId="852"/>
        </pc:sldMkLst>
        <pc:picChg chg="add mod">
          <ac:chgData name="Alex Vedovi" userId="d0c8603d-8d1b-4ef8-9330-dea5fa48fa9e" providerId="ADAL" clId="{70BB09F7-3E57-4700-80B3-38636DB8B25F}" dt="2023-02-21T02:49:52.348" v="817"/>
          <ac:picMkLst>
            <pc:docMk/>
            <pc:sldMk cId="2235803542" sldId="852"/>
            <ac:picMk id="2" creationId="{A74C3B00-0D8A-19B7-2364-7D18277E687D}"/>
          </ac:picMkLst>
        </pc:picChg>
      </pc:sldChg>
      <pc:sldChg chg="addSp delSp modSp mod modNotesTx">
        <pc:chgData name="Alex Vedovi" userId="d0c8603d-8d1b-4ef8-9330-dea5fa48fa9e" providerId="ADAL" clId="{70BB09F7-3E57-4700-80B3-38636DB8B25F}" dt="2023-02-24T00:06:02.430" v="11586" actId="6549"/>
        <pc:sldMkLst>
          <pc:docMk/>
          <pc:sldMk cId="2352765345" sldId="853"/>
        </pc:sldMkLst>
        <pc:spChg chg="mod">
          <ac:chgData name="Alex Vedovi" userId="d0c8603d-8d1b-4ef8-9330-dea5fa48fa9e" providerId="ADAL" clId="{70BB09F7-3E57-4700-80B3-38636DB8B25F}" dt="2023-02-21T01:04:57.060" v="36" actId="20577"/>
          <ac:spMkLst>
            <pc:docMk/>
            <pc:sldMk cId="2352765345" sldId="853"/>
            <ac:spMk id="5" creationId="{03A1584C-067A-3D4B-8B86-D33DA4EC1A0F}"/>
          </ac:spMkLst>
        </pc:spChg>
        <pc:spChg chg="del">
          <ac:chgData name="Alex Vedovi" userId="d0c8603d-8d1b-4ef8-9330-dea5fa48fa9e" providerId="ADAL" clId="{70BB09F7-3E57-4700-80B3-38636DB8B25F}" dt="2023-02-21T05:16:02.537" v="3767" actId="478"/>
          <ac:spMkLst>
            <pc:docMk/>
            <pc:sldMk cId="2352765345" sldId="853"/>
            <ac:spMk id="6" creationId="{578B4648-133E-7F48-AF26-3EB705C48DF8}"/>
          </ac:spMkLst>
        </pc:spChg>
        <pc:picChg chg="add del mod modCrop">
          <ac:chgData name="Alex Vedovi" userId="d0c8603d-8d1b-4ef8-9330-dea5fa48fa9e" providerId="ADAL" clId="{70BB09F7-3E57-4700-80B3-38636DB8B25F}" dt="2023-02-21T02:46:41.070" v="783" actId="478"/>
          <ac:picMkLst>
            <pc:docMk/>
            <pc:sldMk cId="2352765345" sldId="853"/>
            <ac:picMk id="2" creationId="{C19DDE15-EF05-6EA2-B9A0-1513EC8A21B4}"/>
          </ac:picMkLst>
        </pc:picChg>
        <pc:picChg chg="add mod">
          <ac:chgData name="Alex Vedovi" userId="d0c8603d-8d1b-4ef8-9330-dea5fa48fa9e" providerId="ADAL" clId="{70BB09F7-3E57-4700-80B3-38636DB8B25F}" dt="2023-02-21T02:49:44.550" v="816" actId="1076"/>
          <ac:picMkLst>
            <pc:docMk/>
            <pc:sldMk cId="2352765345" sldId="853"/>
            <ac:picMk id="4" creationId="{6F801186-A81E-6176-A6C0-5B636B7098A2}"/>
          </ac:picMkLst>
        </pc:picChg>
        <pc:picChg chg="add del mod">
          <ac:chgData name="Alex Vedovi" userId="d0c8603d-8d1b-4ef8-9330-dea5fa48fa9e" providerId="ADAL" clId="{70BB09F7-3E57-4700-80B3-38636DB8B25F}" dt="2023-02-21T02:48:49.742" v="804" actId="21"/>
          <ac:picMkLst>
            <pc:docMk/>
            <pc:sldMk cId="2352765345" sldId="853"/>
            <ac:picMk id="8" creationId="{0D6E9708-3E6C-6A1F-5AF4-AD1DE24EB81B}"/>
          </ac:picMkLst>
        </pc:picChg>
      </pc:sldChg>
      <pc:sldChg chg="addSp delSp modSp mod addAnim delAnim modAnim">
        <pc:chgData name="Alex Vedovi" userId="d0c8603d-8d1b-4ef8-9330-dea5fa48fa9e" providerId="ADAL" clId="{70BB09F7-3E57-4700-80B3-38636DB8B25F}" dt="2023-02-23T05:36:00.797" v="11425" actId="20577"/>
        <pc:sldMkLst>
          <pc:docMk/>
          <pc:sldMk cId="2183023928" sldId="854"/>
        </pc:sldMkLst>
        <pc:spChg chg="add mod">
          <ac:chgData name="Alex Vedovi" userId="d0c8603d-8d1b-4ef8-9330-dea5fa48fa9e" providerId="ADAL" clId="{70BB09F7-3E57-4700-80B3-38636DB8B25F}" dt="2023-02-23T05:30:21.790" v="11375" actId="207"/>
          <ac:spMkLst>
            <pc:docMk/>
            <pc:sldMk cId="2183023928" sldId="854"/>
            <ac:spMk id="4" creationId="{C9954BB5-0494-0B5D-61D7-9BC0C00B36FD}"/>
          </ac:spMkLst>
        </pc:spChg>
        <pc:spChg chg="add mod">
          <ac:chgData name="Alex Vedovi" userId="d0c8603d-8d1b-4ef8-9330-dea5fa48fa9e" providerId="ADAL" clId="{70BB09F7-3E57-4700-80B3-38636DB8B25F}" dt="2023-02-23T05:36:00.797" v="11425" actId="20577"/>
          <ac:spMkLst>
            <pc:docMk/>
            <pc:sldMk cId="2183023928" sldId="854"/>
            <ac:spMk id="6" creationId="{D8068D2C-6B34-AA53-5111-AE0634D0B5B6}"/>
          </ac:spMkLst>
        </pc:spChg>
        <pc:spChg chg="add del mod">
          <ac:chgData name="Alex Vedovi" userId="d0c8603d-8d1b-4ef8-9330-dea5fa48fa9e" providerId="ADAL" clId="{70BB09F7-3E57-4700-80B3-38636DB8B25F}" dt="2023-02-21T09:10:20.836" v="6573"/>
          <ac:spMkLst>
            <pc:docMk/>
            <pc:sldMk cId="2183023928" sldId="854"/>
            <ac:spMk id="13" creationId="{00000000-0000-0000-0000-000000000000}"/>
          </ac:spMkLst>
        </pc:spChg>
        <pc:spChg chg="mod">
          <ac:chgData name="Alex Vedovi" userId="d0c8603d-8d1b-4ef8-9330-dea5fa48fa9e" providerId="ADAL" clId="{70BB09F7-3E57-4700-80B3-38636DB8B25F}" dt="2023-02-23T05:35:33.272" v="11419" actId="20577"/>
          <ac:spMkLst>
            <pc:docMk/>
            <pc:sldMk cId="2183023928" sldId="854"/>
            <ac:spMk id="14" creationId="{00000000-0000-0000-0000-000000000000}"/>
          </ac:spMkLst>
        </pc:spChg>
        <pc:spChg chg="del">
          <ac:chgData name="Alex Vedovi" userId="d0c8603d-8d1b-4ef8-9330-dea5fa48fa9e" providerId="ADAL" clId="{70BB09F7-3E57-4700-80B3-38636DB8B25F}" dt="2023-02-21T09:04:56.606" v="6460" actId="478"/>
          <ac:spMkLst>
            <pc:docMk/>
            <pc:sldMk cId="2183023928" sldId="854"/>
            <ac:spMk id="15" creationId="{00000000-0000-0000-0000-000000000000}"/>
          </ac:spMkLst>
        </pc:spChg>
        <pc:spChg chg="add del mod">
          <ac:chgData name="Alex Vedovi" userId="d0c8603d-8d1b-4ef8-9330-dea5fa48fa9e" providerId="ADAL" clId="{70BB09F7-3E57-4700-80B3-38636DB8B25F}" dt="2023-02-21T09:10:05.850" v="6567"/>
          <ac:spMkLst>
            <pc:docMk/>
            <pc:sldMk cId="2183023928" sldId="854"/>
            <ac:spMk id="18" creationId="{8C2C03D8-9E00-4D45-AF20-1552BE0B0F95}"/>
          </ac:spMkLst>
        </pc:spChg>
        <pc:picChg chg="add del mod">
          <ac:chgData name="Alex Vedovi" userId="d0c8603d-8d1b-4ef8-9330-dea5fa48fa9e" providerId="ADAL" clId="{70BB09F7-3E57-4700-80B3-38636DB8B25F}" dt="2023-02-21T02:52:00.927" v="832"/>
          <ac:picMkLst>
            <pc:docMk/>
            <pc:sldMk cId="2183023928" sldId="854"/>
            <ac:picMk id="2" creationId="{D1E54DC9-1EE3-20C6-EC1B-E656CD5AC89E}"/>
          </ac:picMkLst>
        </pc:picChg>
        <pc:picChg chg="add mod">
          <ac:chgData name="Alex Vedovi" userId="d0c8603d-8d1b-4ef8-9330-dea5fa48fa9e" providerId="ADAL" clId="{70BB09F7-3E57-4700-80B3-38636DB8B25F}" dt="2023-02-23T05:30:43.374" v="11379" actId="14100"/>
          <ac:picMkLst>
            <pc:docMk/>
            <pc:sldMk cId="2183023928" sldId="854"/>
            <ac:picMk id="3" creationId="{8F517D46-E698-743F-C057-11502F742311}"/>
          </ac:picMkLst>
        </pc:picChg>
        <pc:picChg chg="add mod modCrop">
          <ac:chgData name="Alex Vedovi" userId="d0c8603d-8d1b-4ef8-9330-dea5fa48fa9e" providerId="ADAL" clId="{70BB09F7-3E57-4700-80B3-38636DB8B25F}" dt="2023-02-23T05:32:40.853" v="11412" actId="732"/>
          <ac:picMkLst>
            <pc:docMk/>
            <pc:sldMk cId="2183023928" sldId="854"/>
            <ac:picMk id="5" creationId="{EC5FEB94-F38F-29BB-4019-3CBD8B69E606}"/>
          </ac:picMkLst>
        </pc:picChg>
      </pc:sldChg>
      <pc:sldChg chg="addSp modSp del">
        <pc:chgData name="Alex Vedovi" userId="d0c8603d-8d1b-4ef8-9330-dea5fa48fa9e" providerId="ADAL" clId="{70BB09F7-3E57-4700-80B3-38636DB8B25F}" dt="2023-02-21T04:16:24.756" v="2595" actId="47"/>
        <pc:sldMkLst>
          <pc:docMk/>
          <pc:sldMk cId="3260271731" sldId="855"/>
        </pc:sldMkLst>
        <pc:picChg chg="add mod">
          <ac:chgData name="Alex Vedovi" userId="d0c8603d-8d1b-4ef8-9330-dea5fa48fa9e" providerId="ADAL" clId="{70BB09F7-3E57-4700-80B3-38636DB8B25F}" dt="2023-02-21T02:50:22.222" v="824"/>
          <ac:picMkLst>
            <pc:docMk/>
            <pc:sldMk cId="3260271731" sldId="855"/>
            <ac:picMk id="2" creationId="{CD0FEDB9-446A-A619-B6C9-D977F538C9F1}"/>
          </ac:picMkLst>
        </pc:picChg>
      </pc:sldChg>
      <pc:sldChg chg="addSp delSp modSp mod delAnim modAnim modNotesTx">
        <pc:chgData name="Alex Vedovi" userId="d0c8603d-8d1b-4ef8-9330-dea5fa48fa9e" providerId="ADAL" clId="{70BB09F7-3E57-4700-80B3-38636DB8B25F}" dt="2023-02-24T00:06:17.049" v="11590" actId="6549"/>
        <pc:sldMkLst>
          <pc:docMk/>
          <pc:sldMk cId="2011053748" sldId="858"/>
        </pc:sldMkLst>
        <pc:spChg chg="add mod">
          <ac:chgData name="Alex Vedovi" userId="d0c8603d-8d1b-4ef8-9330-dea5fa48fa9e" providerId="ADAL" clId="{70BB09F7-3E57-4700-80B3-38636DB8B25F}" dt="2023-02-22T09:42:28.431" v="8820" actId="20577"/>
          <ac:spMkLst>
            <pc:docMk/>
            <pc:sldMk cId="2011053748" sldId="858"/>
            <ac:spMk id="3" creationId="{B0AF802A-CCDE-0340-D758-6D3AD430D4EC}"/>
          </ac:spMkLst>
        </pc:spChg>
        <pc:spChg chg="add mod">
          <ac:chgData name="Alex Vedovi" userId="d0c8603d-8d1b-4ef8-9330-dea5fa48fa9e" providerId="ADAL" clId="{70BB09F7-3E57-4700-80B3-38636DB8B25F}" dt="2023-02-22T09:41:08.762" v="8805" actId="1076"/>
          <ac:spMkLst>
            <pc:docMk/>
            <pc:sldMk cId="2011053748" sldId="858"/>
            <ac:spMk id="4" creationId="{BBF9FC05-67E8-D02C-B36D-3FA93D8BC258}"/>
          </ac:spMkLst>
        </pc:spChg>
        <pc:spChg chg="del mod">
          <ac:chgData name="Alex Vedovi" userId="d0c8603d-8d1b-4ef8-9330-dea5fa48fa9e" providerId="ADAL" clId="{70BB09F7-3E57-4700-80B3-38636DB8B25F}" dt="2023-02-21T04:39:18.071" v="3175" actId="478"/>
          <ac:spMkLst>
            <pc:docMk/>
            <pc:sldMk cId="2011053748" sldId="858"/>
            <ac:spMk id="5" creationId="{00000000-0000-0000-0000-000000000000}"/>
          </ac:spMkLst>
        </pc:spChg>
        <pc:spChg chg="add mod">
          <ac:chgData name="Alex Vedovi" userId="d0c8603d-8d1b-4ef8-9330-dea5fa48fa9e" providerId="ADAL" clId="{70BB09F7-3E57-4700-80B3-38636DB8B25F}" dt="2023-02-22T09:41:28.558" v="8807" actId="6549"/>
          <ac:spMkLst>
            <pc:docMk/>
            <pc:sldMk cId="2011053748" sldId="858"/>
            <ac:spMk id="5" creationId="{037EDDD0-5F02-7A5D-E276-74CCB2C24E5A}"/>
          </ac:spMkLst>
        </pc:spChg>
        <pc:spChg chg="del mod">
          <ac:chgData name="Alex Vedovi" userId="d0c8603d-8d1b-4ef8-9330-dea5fa48fa9e" providerId="ADAL" clId="{70BB09F7-3E57-4700-80B3-38636DB8B25F}" dt="2023-02-21T05:08:25.106" v="3736"/>
          <ac:spMkLst>
            <pc:docMk/>
            <pc:sldMk cId="2011053748" sldId="858"/>
            <ac:spMk id="6" creationId="{00000000-0000-0000-0000-000000000000}"/>
          </ac:spMkLst>
        </pc:spChg>
        <pc:spChg chg="add mod">
          <ac:chgData name="Alex Vedovi" userId="d0c8603d-8d1b-4ef8-9330-dea5fa48fa9e" providerId="ADAL" clId="{70BB09F7-3E57-4700-80B3-38636DB8B25F}" dt="2023-02-22T09:42:48.298" v="8822" actId="1076"/>
          <ac:spMkLst>
            <pc:docMk/>
            <pc:sldMk cId="2011053748" sldId="858"/>
            <ac:spMk id="6" creationId="{3B2C69AB-4B96-C71D-2585-C1627C3DAC69}"/>
          </ac:spMkLst>
        </pc:spChg>
        <pc:spChg chg="del mod">
          <ac:chgData name="Alex Vedovi" userId="d0c8603d-8d1b-4ef8-9330-dea5fa48fa9e" providerId="ADAL" clId="{70BB09F7-3E57-4700-80B3-38636DB8B25F}" dt="2023-02-21T04:39:08.091" v="3173" actId="478"/>
          <ac:spMkLst>
            <pc:docMk/>
            <pc:sldMk cId="2011053748" sldId="858"/>
            <ac:spMk id="7" creationId="{00000000-0000-0000-0000-000000000000}"/>
          </ac:spMkLst>
        </pc:spChg>
        <pc:spChg chg="add mod">
          <ac:chgData name="Alex Vedovi" userId="d0c8603d-8d1b-4ef8-9330-dea5fa48fa9e" providerId="ADAL" clId="{70BB09F7-3E57-4700-80B3-38636DB8B25F}" dt="2023-02-22T09:52:52.987" v="9025" actId="1035"/>
          <ac:spMkLst>
            <pc:docMk/>
            <pc:sldMk cId="2011053748" sldId="858"/>
            <ac:spMk id="7" creationId="{CEB2E86A-C4FA-2988-3D55-DCB977D925BF}"/>
          </ac:spMkLst>
        </pc:spChg>
        <pc:spChg chg="del">
          <ac:chgData name="Alex Vedovi" userId="d0c8603d-8d1b-4ef8-9330-dea5fa48fa9e" providerId="ADAL" clId="{70BB09F7-3E57-4700-80B3-38636DB8B25F}" dt="2023-02-21T04:39:31.242" v="3178" actId="478"/>
          <ac:spMkLst>
            <pc:docMk/>
            <pc:sldMk cId="2011053748" sldId="858"/>
            <ac:spMk id="8" creationId="{00000000-0000-0000-0000-000000000000}"/>
          </ac:spMkLst>
        </pc:spChg>
        <pc:spChg chg="del">
          <ac:chgData name="Alex Vedovi" userId="d0c8603d-8d1b-4ef8-9330-dea5fa48fa9e" providerId="ADAL" clId="{70BB09F7-3E57-4700-80B3-38636DB8B25F}" dt="2023-02-21T04:33:54.179" v="2696" actId="478"/>
          <ac:spMkLst>
            <pc:docMk/>
            <pc:sldMk cId="2011053748" sldId="858"/>
            <ac:spMk id="9" creationId="{00000000-0000-0000-0000-000000000000}"/>
          </ac:spMkLst>
        </pc:spChg>
        <pc:spChg chg="del mod">
          <ac:chgData name="Alex Vedovi" userId="d0c8603d-8d1b-4ef8-9330-dea5fa48fa9e" providerId="ADAL" clId="{70BB09F7-3E57-4700-80B3-38636DB8B25F}" dt="2023-02-21T05:23:20.578" v="4202" actId="21"/>
          <ac:spMkLst>
            <pc:docMk/>
            <pc:sldMk cId="2011053748" sldId="858"/>
            <ac:spMk id="13" creationId="{00000000-0000-0000-0000-000000000000}"/>
          </ac:spMkLst>
        </pc:spChg>
        <pc:spChg chg="add mod">
          <ac:chgData name="Alex Vedovi" userId="d0c8603d-8d1b-4ef8-9330-dea5fa48fa9e" providerId="ADAL" clId="{70BB09F7-3E57-4700-80B3-38636DB8B25F}" dt="2023-02-22T09:38:10.775" v="8743" actId="20577"/>
          <ac:spMkLst>
            <pc:docMk/>
            <pc:sldMk cId="2011053748" sldId="858"/>
            <ac:spMk id="15" creationId="{8A37862B-A240-34CF-3250-CBA083A63340}"/>
          </ac:spMkLst>
        </pc:spChg>
        <pc:spChg chg="mod">
          <ac:chgData name="Alex Vedovi" userId="d0c8603d-8d1b-4ef8-9330-dea5fa48fa9e" providerId="ADAL" clId="{70BB09F7-3E57-4700-80B3-38636DB8B25F}" dt="2023-02-21T04:14:53.978" v="2591" actId="20577"/>
          <ac:spMkLst>
            <pc:docMk/>
            <pc:sldMk cId="2011053748" sldId="858"/>
            <ac:spMk id="18" creationId="{8C2C03D8-9E00-4D45-AF20-1552BE0B0F95}"/>
          </ac:spMkLst>
        </pc:spChg>
        <pc:graphicFrameChg chg="add del mod">
          <ac:chgData name="Alex Vedovi" userId="d0c8603d-8d1b-4ef8-9330-dea5fa48fa9e" providerId="ADAL" clId="{70BB09F7-3E57-4700-80B3-38636DB8B25F}" dt="2023-02-21T04:25:15.766" v="2690" actId="478"/>
          <ac:graphicFrameMkLst>
            <pc:docMk/>
            <pc:sldMk cId="2011053748" sldId="858"/>
            <ac:graphicFrameMk id="12" creationId="{5A231B61-B65A-072E-9751-DC92A040DC9E}"/>
          </ac:graphicFrameMkLst>
        </pc:graphicFrameChg>
        <pc:graphicFrameChg chg="add mod">
          <ac:chgData name="Alex Vedovi" userId="d0c8603d-8d1b-4ef8-9330-dea5fa48fa9e" providerId="ADAL" clId="{70BB09F7-3E57-4700-80B3-38636DB8B25F}" dt="2023-02-22T09:52:38.362" v="9022" actId="404"/>
          <ac:graphicFrameMkLst>
            <pc:docMk/>
            <pc:sldMk cId="2011053748" sldId="858"/>
            <ac:graphicFrameMk id="14" creationId="{710352AB-9793-FD56-91FD-EBD864559924}"/>
          </ac:graphicFrameMkLst>
        </pc:graphicFrameChg>
        <pc:picChg chg="add mod">
          <ac:chgData name="Alex Vedovi" userId="d0c8603d-8d1b-4ef8-9330-dea5fa48fa9e" providerId="ADAL" clId="{70BB09F7-3E57-4700-80B3-38636DB8B25F}" dt="2023-02-21T02:53:32.806" v="839" actId="1367"/>
          <ac:picMkLst>
            <pc:docMk/>
            <pc:sldMk cId="2011053748" sldId="858"/>
            <ac:picMk id="2" creationId="{0350CF66-E8DB-17A4-791C-CDA2C1F71AB3}"/>
          </ac:picMkLst>
        </pc:picChg>
        <pc:picChg chg="add del mod">
          <ac:chgData name="Alex Vedovi" userId="d0c8603d-8d1b-4ef8-9330-dea5fa48fa9e" providerId="ADAL" clId="{70BB09F7-3E57-4700-80B3-38636DB8B25F}" dt="2023-02-21T04:23:47.193" v="2680" actId="478"/>
          <ac:picMkLst>
            <pc:docMk/>
            <pc:sldMk cId="2011053748" sldId="858"/>
            <ac:picMk id="4" creationId="{3338B233-B7B9-9BF2-0D13-3B261ADA14B3}"/>
          </ac:picMkLst>
        </pc:picChg>
        <pc:picChg chg="add del">
          <ac:chgData name="Alex Vedovi" userId="d0c8603d-8d1b-4ef8-9330-dea5fa48fa9e" providerId="ADAL" clId="{70BB09F7-3E57-4700-80B3-38636DB8B25F}" dt="2023-02-21T04:24:10.329" v="2682" actId="478"/>
          <ac:picMkLst>
            <pc:docMk/>
            <pc:sldMk cId="2011053748" sldId="858"/>
            <ac:picMk id="11" creationId="{9785AB0F-AC13-A0F9-6AE0-3F6E0686BA6A}"/>
          </ac:picMkLst>
        </pc:picChg>
      </pc:sldChg>
      <pc:sldChg chg="addSp delSp modSp mod delAnim modAnim">
        <pc:chgData name="Alex Vedovi" userId="d0c8603d-8d1b-4ef8-9330-dea5fa48fa9e" providerId="ADAL" clId="{70BB09F7-3E57-4700-80B3-38636DB8B25F}" dt="2023-02-23T01:59:51.248" v="10260" actId="20577"/>
        <pc:sldMkLst>
          <pc:docMk/>
          <pc:sldMk cId="2883134591" sldId="859"/>
        </pc:sldMkLst>
        <pc:spChg chg="add mod">
          <ac:chgData name="Alex Vedovi" userId="d0c8603d-8d1b-4ef8-9330-dea5fa48fa9e" providerId="ADAL" clId="{70BB09F7-3E57-4700-80B3-38636DB8B25F}" dt="2023-02-22T11:16:12.844" v="10013" actId="20577"/>
          <ac:spMkLst>
            <pc:docMk/>
            <pc:sldMk cId="2883134591" sldId="859"/>
            <ac:spMk id="4" creationId="{68D20EBC-49C8-F1D1-C962-61C32DD1AA57}"/>
          </ac:spMkLst>
        </pc:spChg>
        <pc:spChg chg="add del mod">
          <ac:chgData name="Alex Vedovi" userId="d0c8603d-8d1b-4ef8-9330-dea5fa48fa9e" providerId="ADAL" clId="{70BB09F7-3E57-4700-80B3-38636DB8B25F}" dt="2023-02-21T08:58:06.611" v="6158"/>
          <ac:spMkLst>
            <pc:docMk/>
            <pc:sldMk cId="2883134591" sldId="859"/>
            <ac:spMk id="4" creationId="{88DAF754-1EEE-BEFB-D4C5-B7BA486052F1}"/>
          </ac:spMkLst>
        </pc:spChg>
        <pc:spChg chg="del">
          <ac:chgData name="Alex Vedovi" userId="d0c8603d-8d1b-4ef8-9330-dea5fa48fa9e" providerId="ADAL" clId="{70BB09F7-3E57-4700-80B3-38636DB8B25F}" dt="2023-02-21T05:19:07.288" v="3878" actId="478"/>
          <ac:spMkLst>
            <pc:docMk/>
            <pc:sldMk cId="2883134591" sldId="859"/>
            <ac:spMk id="5" creationId="{00000000-0000-0000-0000-000000000000}"/>
          </ac:spMkLst>
        </pc:spChg>
        <pc:spChg chg="add mod">
          <ac:chgData name="Alex Vedovi" userId="d0c8603d-8d1b-4ef8-9330-dea5fa48fa9e" providerId="ADAL" clId="{70BB09F7-3E57-4700-80B3-38636DB8B25F}" dt="2023-02-22T11:15:30.835" v="10000" actId="1076"/>
          <ac:spMkLst>
            <pc:docMk/>
            <pc:sldMk cId="2883134591" sldId="859"/>
            <ac:spMk id="5" creationId="{9AEE1FA0-63CD-F63A-7166-192FE3FD3CA0}"/>
          </ac:spMkLst>
        </pc:spChg>
        <pc:spChg chg="mod">
          <ac:chgData name="Alex Vedovi" userId="d0c8603d-8d1b-4ef8-9330-dea5fa48fa9e" providerId="ADAL" clId="{70BB09F7-3E57-4700-80B3-38636DB8B25F}" dt="2023-02-23T01:59:51.248" v="10260" actId="20577"/>
          <ac:spMkLst>
            <pc:docMk/>
            <pc:sldMk cId="2883134591" sldId="859"/>
            <ac:spMk id="6" creationId="{00000000-0000-0000-0000-000000000000}"/>
          </ac:spMkLst>
        </pc:spChg>
        <pc:spChg chg="add mod">
          <ac:chgData name="Alex Vedovi" userId="d0c8603d-8d1b-4ef8-9330-dea5fa48fa9e" providerId="ADAL" clId="{70BB09F7-3E57-4700-80B3-38636DB8B25F}" dt="2023-02-22T09:54:59.758" v="9056" actId="20577"/>
          <ac:spMkLst>
            <pc:docMk/>
            <pc:sldMk cId="2883134591" sldId="859"/>
            <ac:spMk id="7" creationId="{2A959BF8-C3EC-3F62-21A5-BB64BEDF521E}"/>
          </ac:spMkLst>
        </pc:spChg>
        <pc:spChg chg="add mod">
          <ac:chgData name="Alex Vedovi" userId="d0c8603d-8d1b-4ef8-9330-dea5fa48fa9e" providerId="ADAL" clId="{70BB09F7-3E57-4700-80B3-38636DB8B25F}" dt="2023-02-22T09:54:26.314" v="9045" actId="1076"/>
          <ac:spMkLst>
            <pc:docMk/>
            <pc:sldMk cId="2883134591" sldId="859"/>
            <ac:spMk id="8" creationId="{96954EB9-A45A-32C6-4969-966EAE140A60}"/>
          </ac:spMkLst>
        </pc:spChg>
        <pc:spChg chg="add mod">
          <ac:chgData name="Alex Vedovi" userId="d0c8603d-8d1b-4ef8-9330-dea5fa48fa9e" providerId="ADAL" clId="{70BB09F7-3E57-4700-80B3-38636DB8B25F}" dt="2023-02-22T09:56:07.178" v="9063" actId="14100"/>
          <ac:spMkLst>
            <pc:docMk/>
            <pc:sldMk cId="2883134591" sldId="859"/>
            <ac:spMk id="9" creationId="{4081648D-442E-E9FB-084B-4B6D9E967D23}"/>
          </ac:spMkLst>
        </pc:spChg>
        <pc:spChg chg="add mod">
          <ac:chgData name="Alex Vedovi" userId="d0c8603d-8d1b-4ef8-9330-dea5fa48fa9e" providerId="ADAL" clId="{70BB09F7-3E57-4700-80B3-38636DB8B25F}" dt="2023-02-22T09:56:01.211" v="9062" actId="14100"/>
          <ac:spMkLst>
            <pc:docMk/>
            <pc:sldMk cId="2883134591" sldId="859"/>
            <ac:spMk id="10" creationId="{49F83FCE-A389-2802-78AC-D72B2F121494}"/>
          </ac:spMkLst>
        </pc:spChg>
        <pc:spChg chg="mod">
          <ac:chgData name="Alex Vedovi" userId="d0c8603d-8d1b-4ef8-9330-dea5fa48fa9e" providerId="ADAL" clId="{70BB09F7-3E57-4700-80B3-38636DB8B25F}" dt="2023-02-22T09:53:28.302" v="9035" actId="20577"/>
          <ac:spMkLst>
            <pc:docMk/>
            <pc:sldMk cId="2883134591" sldId="859"/>
            <ac:spMk id="13" creationId="{00000000-0000-0000-0000-000000000000}"/>
          </ac:spMkLst>
        </pc:spChg>
        <pc:spChg chg="mod">
          <ac:chgData name="Alex Vedovi" userId="d0c8603d-8d1b-4ef8-9330-dea5fa48fa9e" providerId="ADAL" clId="{70BB09F7-3E57-4700-80B3-38636DB8B25F}" dt="2023-02-21T04:22:18.338" v="2671" actId="313"/>
          <ac:spMkLst>
            <pc:docMk/>
            <pc:sldMk cId="2883134591" sldId="859"/>
            <ac:spMk id="18" creationId="{8C2C03D8-9E00-4D45-AF20-1552BE0B0F95}"/>
          </ac:spMkLst>
        </pc:spChg>
        <pc:graphicFrameChg chg="add mod">
          <ac:chgData name="Alex Vedovi" userId="d0c8603d-8d1b-4ef8-9330-dea5fa48fa9e" providerId="ADAL" clId="{70BB09F7-3E57-4700-80B3-38636DB8B25F}" dt="2023-02-22T10:11:50.475" v="9443" actId="14100"/>
          <ac:graphicFrameMkLst>
            <pc:docMk/>
            <pc:sldMk cId="2883134591" sldId="859"/>
            <ac:graphicFrameMk id="3" creationId="{BFFBA850-C95B-0C39-89CF-D4FC6CDFD731}"/>
          </ac:graphicFrameMkLst>
        </pc:graphicFrameChg>
        <pc:picChg chg="add mod">
          <ac:chgData name="Alex Vedovi" userId="d0c8603d-8d1b-4ef8-9330-dea5fa48fa9e" providerId="ADAL" clId="{70BB09F7-3E57-4700-80B3-38636DB8B25F}" dt="2023-02-21T02:53:43.811" v="840" actId="1367"/>
          <ac:picMkLst>
            <pc:docMk/>
            <pc:sldMk cId="2883134591" sldId="859"/>
            <ac:picMk id="2" creationId="{5E84E6E8-A1C2-838D-EEB0-BC36827261E6}"/>
          </ac:picMkLst>
        </pc:picChg>
        <pc:picChg chg="del">
          <ac:chgData name="Alex Vedovi" userId="d0c8603d-8d1b-4ef8-9330-dea5fa48fa9e" providerId="ADAL" clId="{70BB09F7-3E57-4700-80B3-38636DB8B25F}" dt="2023-02-21T01:24:15.963" v="728" actId="478"/>
          <ac:picMkLst>
            <pc:docMk/>
            <pc:sldMk cId="2883134591" sldId="859"/>
            <ac:picMk id="20" creationId="{00000000-0000-0000-0000-000000000000}"/>
          </ac:picMkLst>
        </pc:picChg>
        <pc:picChg chg="del">
          <ac:chgData name="Alex Vedovi" userId="d0c8603d-8d1b-4ef8-9330-dea5fa48fa9e" providerId="ADAL" clId="{70BB09F7-3E57-4700-80B3-38636DB8B25F}" dt="2023-02-21T01:24:17.588" v="729" actId="478"/>
          <ac:picMkLst>
            <pc:docMk/>
            <pc:sldMk cId="2883134591" sldId="859"/>
            <ac:picMk id="21" creationId="{00000000-0000-0000-0000-000000000000}"/>
          </ac:picMkLst>
        </pc:picChg>
        <pc:picChg chg="del">
          <ac:chgData name="Alex Vedovi" userId="d0c8603d-8d1b-4ef8-9330-dea5fa48fa9e" providerId="ADAL" clId="{70BB09F7-3E57-4700-80B3-38636DB8B25F}" dt="2023-02-21T01:24:19.356" v="730" actId="478"/>
          <ac:picMkLst>
            <pc:docMk/>
            <pc:sldMk cId="2883134591" sldId="859"/>
            <ac:picMk id="22" creationId="{00000000-0000-0000-0000-000000000000}"/>
          </ac:picMkLst>
        </pc:picChg>
      </pc:sldChg>
      <pc:sldChg chg="addSp delSp modSp mod delAnim modAnim modNotesTx">
        <pc:chgData name="Alex Vedovi" userId="d0c8603d-8d1b-4ef8-9330-dea5fa48fa9e" providerId="ADAL" clId="{70BB09F7-3E57-4700-80B3-38636DB8B25F}" dt="2023-02-24T00:06:22.329" v="11591" actId="6549"/>
        <pc:sldMkLst>
          <pc:docMk/>
          <pc:sldMk cId="478148937" sldId="860"/>
        </pc:sldMkLst>
        <pc:spChg chg="add mod">
          <ac:chgData name="Alex Vedovi" userId="d0c8603d-8d1b-4ef8-9330-dea5fa48fa9e" providerId="ADAL" clId="{70BB09F7-3E57-4700-80B3-38636DB8B25F}" dt="2023-02-22T09:57:59.737" v="9080" actId="1036"/>
          <ac:spMkLst>
            <pc:docMk/>
            <pc:sldMk cId="478148937" sldId="860"/>
            <ac:spMk id="2" creationId="{694FEFBB-9DDB-A399-C149-6AF6E7E5031D}"/>
          </ac:spMkLst>
        </pc:spChg>
        <pc:spChg chg="add mod">
          <ac:chgData name="Alex Vedovi" userId="d0c8603d-8d1b-4ef8-9330-dea5fa48fa9e" providerId="ADAL" clId="{70BB09F7-3E57-4700-80B3-38636DB8B25F}" dt="2023-02-22T09:59:50.026" v="9090" actId="1076"/>
          <ac:spMkLst>
            <pc:docMk/>
            <pc:sldMk cId="478148937" sldId="860"/>
            <ac:spMk id="4" creationId="{3F6B1347-01B9-B3EA-7B7B-ADB34871A785}"/>
          </ac:spMkLst>
        </pc:spChg>
        <pc:spChg chg="del">
          <ac:chgData name="Alex Vedovi" userId="d0c8603d-8d1b-4ef8-9330-dea5fa48fa9e" providerId="ADAL" clId="{70BB09F7-3E57-4700-80B3-38636DB8B25F}" dt="2023-02-21T06:03:07.842" v="4890" actId="478"/>
          <ac:spMkLst>
            <pc:docMk/>
            <pc:sldMk cId="478148937" sldId="860"/>
            <ac:spMk id="5" creationId="{00000000-0000-0000-0000-000000000000}"/>
          </ac:spMkLst>
        </pc:spChg>
        <pc:spChg chg="add del">
          <ac:chgData name="Alex Vedovi" userId="d0c8603d-8d1b-4ef8-9330-dea5fa48fa9e" providerId="ADAL" clId="{70BB09F7-3E57-4700-80B3-38636DB8B25F}" dt="2023-02-21T05:38:50.914" v="4731" actId="22"/>
          <ac:spMkLst>
            <pc:docMk/>
            <pc:sldMk cId="478148937" sldId="860"/>
            <ac:spMk id="6" creationId="{B8170288-4E20-28DC-738A-E55BEBD56C71}"/>
          </ac:spMkLst>
        </pc:spChg>
        <pc:spChg chg="mod">
          <ac:chgData name="Alex Vedovi" userId="d0c8603d-8d1b-4ef8-9330-dea5fa48fa9e" providerId="ADAL" clId="{70BB09F7-3E57-4700-80B3-38636DB8B25F}" dt="2023-02-22T10:00:03.421" v="9095" actId="1035"/>
          <ac:spMkLst>
            <pc:docMk/>
            <pc:sldMk cId="478148937" sldId="860"/>
            <ac:spMk id="8" creationId="{00000000-0000-0000-0000-000000000000}"/>
          </ac:spMkLst>
        </pc:spChg>
        <pc:spChg chg="del">
          <ac:chgData name="Alex Vedovi" userId="d0c8603d-8d1b-4ef8-9330-dea5fa48fa9e" providerId="ADAL" clId="{70BB09F7-3E57-4700-80B3-38636DB8B25F}" dt="2023-02-21T06:03:50.862" v="4916" actId="478"/>
          <ac:spMkLst>
            <pc:docMk/>
            <pc:sldMk cId="478148937" sldId="860"/>
            <ac:spMk id="9" creationId="{00000000-0000-0000-0000-000000000000}"/>
          </ac:spMkLst>
        </pc:spChg>
        <pc:spChg chg="mod">
          <ac:chgData name="Alex Vedovi" userId="d0c8603d-8d1b-4ef8-9330-dea5fa48fa9e" providerId="ADAL" clId="{70BB09F7-3E57-4700-80B3-38636DB8B25F}" dt="2023-02-22T09:58:57.327" v="9083" actId="20577"/>
          <ac:spMkLst>
            <pc:docMk/>
            <pc:sldMk cId="478148937" sldId="860"/>
            <ac:spMk id="11" creationId="{00000000-0000-0000-0000-000000000000}"/>
          </ac:spMkLst>
        </pc:spChg>
        <pc:spChg chg="mod">
          <ac:chgData name="Alex Vedovi" userId="d0c8603d-8d1b-4ef8-9330-dea5fa48fa9e" providerId="ADAL" clId="{70BB09F7-3E57-4700-80B3-38636DB8B25F}" dt="2023-02-22T09:57:39.533" v="9074" actId="6549"/>
          <ac:spMkLst>
            <pc:docMk/>
            <pc:sldMk cId="478148937" sldId="860"/>
            <ac:spMk id="13" creationId="{00000000-0000-0000-0000-000000000000}"/>
          </ac:spMkLst>
        </pc:spChg>
        <pc:spChg chg="mod">
          <ac:chgData name="Alex Vedovi" userId="d0c8603d-8d1b-4ef8-9330-dea5fa48fa9e" providerId="ADAL" clId="{70BB09F7-3E57-4700-80B3-38636DB8B25F}" dt="2023-02-21T05:28:10.467" v="4373" actId="20577"/>
          <ac:spMkLst>
            <pc:docMk/>
            <pc:sldMk cId="478148937" sldId="860"/>
            <ac:spMk id="18" creationId="{8C2C03D8-9E00-4D45-AF20-1552BE0B0F95}"/>
          </ac:spMkLst>
        </pc:spChg>
        <pc:graphicFrameChg chg="add mod">
          <ac:chgData name="Alex Vedovi" userId="d0c8603d-8d1b-4ef8-9330-dea5fa48fa9e" providerId="ADAL" clId="{70BB09F7-3E57-4700-80B3-38636DB8B25F}" dt="2023-02-22T10:15:29.146" v="9449" actId="14100"/>
          <ac:graphicFrameMkLst>
            <pc:docMk/>
            <pc:sldMk cId="478148937" sldId="860"/>
            <ac:graphicFrameMk id="7" creationId="{7354CD09-C2F3-7292-B62A-5A3FDFCBC90C}"/>
          </ac:graphicFrameMkLst>
        </pc:graphicFrameChg>
        <pc:picChg chg="del">
          <ac:chgData name="Alex Vedovi" userId="d0c8603d-8d1b-4ef8-9330-dea5fa48fa9e" providerId="ADAL" clId="{70BB09F7-3E57-4700-80B3-38636DB8B25F}" dt="2023-02-21T05:38:44.201" v="4729" actId="478"/>
          <ac:picMkLst>
            <pc:docMk/>
            <pc:sldMk cId="478148937" sldId="860"/>
            <ac:picMk id="2" creationId="{00000000-0000-0000-0000-000000000000}"/>
          </ac:picMkLst>
        </pc:picChg>
        <pc:picChg chg="add mod">
          <ac:chgData name="Alex Vedovi" userId="d0c8603d-8d1b-4ef8-9330-dea5fa48fa9e" providerId="ADAL" clId="{70BB09F7-3E57-4700-80B3-38636DB8B25F}" dt="2023-02-21T02:53:54.573" v="841" actId="1367"/>
          <ac:picMkLst>
            <pc:docMk/>
            <pc:sldMk cId="478148937" sldId="860"/>
            <ac:picMk id="3" creationId="{841C740A-9040-2879-DECB-2FBE6B56AA05}"/>
          </ac:picMkLst>
        </pc:picChg>
      </pc:sldChg>
      <pc:sldChg chg="addSp delSp modSp mod delAnim modAnim modNotesTx">
        <pc:chgData name="Alex Vedovi" userId="d0c8603d-8d1b-4ef8-9330-dea5fa48fa9e" providerId="ADAL" clId="{70BB09F7-3E57-4700-80B3-38636DB8B25F}" dt="2023-02-24T00:06:26.545" v="11592" actId="6549"/>
        <pc:sldMkLst>
          <pc:docMk/>
          <pc:sldMk cId="2477196596" sldId="861"/>
        </pc:sldMkLst>
        <pc:spChg chg="del mod">
          <ac:chgData name="Alex Vedovi" userId="d0c8603d-8d1b-4ef8-9330-dea5fa48fa9e" providerId="ADAL" clId="{70BB09F7-3E57-4700-80B3-38636DB8B25F}" dt="2023-02-21T09:28:59.503" v="7963" actId="478"/>
          <ac:spMkLst>
            <pc:docMk/>
            <pc:sldMk cId="2477196596" sldId="861"/>
            <ac:spMk id="5" creationId="{00000000-0000-0000-0000-000000000000}"/>
          </ac:spMkLst>
        </pc:spChg>
        <pc:spChg chg="mod">
          <ac:chgData name="Alex Vedovi" userId="d0c8603d-8d1b-4ef8-9330-dea5fa48fa9e" providerId="ADAL" clId="{70BB09F7-3E57-4700-80B3-38636DB8B25F}" dt="2023-02-22T10:47:36.866" v="9631" actId="1076"/>
          <ac:spMkLst>
            <pc:docMk/>
            <pc:sldMk cId="2477196596" sldId="861"/>
            <ac:spMk id="12" creationId="{00000000-0000-0000-0000-000000000000}"/>
          </ac:spMkLst>
        </pc:spChg>
        <pc:spChg chg="mod">
          <ac:chgData name="Alex Vedovi" userId="d0c8603d-8d1b-4ef8-9330-dea5fa48fa9e" providerId="ADAL" clId="{70BB09F7-3E57-4700-80B3-38636DB8B25F}" dt="2023-02-22T10:23:34.027" v="9518" actId="1076"/>
          <ac:spMkLst>
            <pc:docMk/>
            <pc:sldMk cId="2477196596" sldId="861"/>
            <ac:spMk id="13" creationId="{00000000-0000-0000-0000-000000000000}"/>
          </ac:spMkLst>
        </pc:spChg>
        <pc:spChg chg="mod">
          <ac:chgData name="Alex Vedovi" userId="d0c8603d-8d1b-4ef8-9330-dea5fa48fa9e" providerId="ADAL" clId="{70BB09F7-3E57-4700-80B3-38636DB8B25F}" dt="2023-02-22T10:47:45.587" v="9633" actId="1076"/>
          <ac:spMkLst>
            <pc:docMk/>
            <pc:sldMk cId="2477196596" sldId="861"/>
            <ac:spMk id="16" creationId="{00000000-0000-0000-0000-000000000000}"/>
          </ac:spMkLst>
        </pc:spChg>
        <pc:spChg chg="mod">
          <ac:chgData name="Alex Vedovi" userId="d0c8603d-8d1b-4ef8-9330-dea5fa48fa9e" providerId="ADAL" clId="{70BB09F7-3E57-4700-80B3-38636DB8B25F}" dt="2023-02-22T10:26:54.547" v="9559" actId="14100"/>
          <ac:spMkLst>
            <pc:docMk/>
            <pc:sldMk cId="2477196596" sldId="861"/>
            <ac:spMk id="18" creationId="{8C2C03D8-9E00-4D45-AF20-1552BE0B0F95}"/>
          </ac:spMkLst>
        </pc:spChg>
        <pc:graphicFrameChg chg="add mod">
          <ac:chgData name="Alex Vedovi" userId="d0c8603d-8d1b-4ef8-9330-dea5fa48fa9e" providerId="ADAL" clId="{70BB09F7-3E57-4700-80B3-38636DB8B25F}" dt="2023-02-22T10:48:37.442" v="9638" actId="1076"/>
          <ac:graphicFrameMkLst>
            <pc:docMk/>
            <pc:sldMk cId="2477196596" sldId="861"/>
            <ac:graphicFrameMk id="6" creationId="{00000000-0008-0000-0000-000004000000}"/>
          </ac:graphicFrameMkLst>
        </pc:graphicFrameChg>
        <pc:graphicFrameChg chg="add del mod">
          <ac:chgData name="Alex Vedovi" userId="d0c8603d-8d1b-4ef8-9330-dea5fa48fa9e" providerId="ADAL" clId="{70BB09F7-3E57-4700-80B3-38636DB8B25F}" dt="2023-02-21T08:50:41.555" v="6008" actId="478"/>
          <ac:graphicFrameMkLst>
            <pc:docMk/>
            <pc:sldMk cId="2477196596" sldId="861"/>
            <ac:graphicFrameMk id="7" creationId="{5F2F2A30-CDF9-BFD6-FEF1-B4778E7C15F5}"/>
          </ac:graphicFrameMkLst>
        </pc:graphicFrameChg>
        <pc:graphicFrameChg chg="add mod">
          <ac:chgData name="Alex Vedovi" userId="d0c8603d-8d1b-4ef8-9330-dea5fa48fa9e" providerId="ADAL" clId="{70BB09F7-3E57-4700-80B3-38636DB8B25F}" dt="2023-02-22T10:47:41.450" v="9632" actId="1076"/>
          <ac:graphicFrameMkLst>
            <pc:docMk/>
            <pc:sldMk cId="2477196596" sldId="861"/>
            <ac:graphicFrameMk id="8" creationId="{00000000-0008-0000-0200-000003000000}"/>
          </ac:graphicFrameMkLst>
        </pc:graphicFrameChg>
        <pc:picChg chg="del mod">
          <ac:chgData name="Alex Vedovi" userId="d0c8603d-8d1b-4ef8-9330-dea5fa48fa9e" providerId="ADAL" clId="{70BB09F7-3E57-4700-80B3-38636DB8B25F}" dt="2023-02-21T06:12:13.585" v="5692" actId="478"/>
          <ac:picMkLst>
            <pc:docMk/>
            <pc:sldMk cId="2477196596" sldId="861"/>
            <ac:picMk id="2" creationId="{00000000-0000-0000-0000-000000000000}"/>
          </ac:picMkLst>
        </pc:picChg>
        <pc:picChg chg="del">
          <ac:chgData name="Alex Vedovi" userId="d0c8603d-8d1b-4ef8-9330-dea5fa48fa9e" providerId="ADAL" clId="{70BB09F7-3E57-4700-80B3-38636DB8B25F}" dt="2023-02-21T06:13:11.021" v="5696" actId="478"/>
          <ac:picMkLst>
            <pc:docMk/>
            <pc:sldMk cId="2477196596" sldId="861"/>
            <ac:picMk id="3" creationId="{00000000-0000-0000-0000-000000000000}"/>
          </ac:picMkLst>
        </pc:picChg>
        <pc:picChg chg="add mod">
          <ac:chgData name="Alex Vedovi" userId="d0c8603d-8d1b-4ef8-9330-dea5fa48fa9e" providerId="ADAL" clId="{70BB09F7-3E57-4700-80B3-38636DB8B25F}" dt="2023-02-21T02:54:35.326" v="845" actId="1367"/>
          <ac:picMkLst>
            <pc:docMk/>
            <pc:sldMk cId="2477196596" sldId="861"/>
            <ac:picMk id="4" creationId="{8A40DD86-13AD-9BE2-6418-C597A69EB667}"/>
          </ac:picMkLst>
        </pc:picChg>
      </pc:sldChg>
      <pc:sldChg chg="addSp delSp modSp del mod delAnim">
        <pc:chgData name="Alex Vedovi" userId="d0c8603d-8d1b-4ef8-9330-dea5fa48fa9e" providerId="ADAL" clId="{70BB09F7-3E57-4700-80B3-38636DB8B25F}" dt="2023-02-21T09:00:09.231" v="6188" actId="47"/>
        <pc:sldMkLst>
          <pc:docMk/>
          <pc:sldMk cId="1566813437" sldId="862"/>
        </pc:sldMkLst>
        <pc:spChg chg="del">
          <ac:chgData name="Alex Vedovi" userId="d0c8603d-8d1b-4ef8-9330-dea5fa48fa9e" providerId="ADAL" clId="{70BB09F7-3E57-4700-80B3-38636DB8B25F}" dt="2023-02-21T06:15:48.643" v="5760" actId="478"/>
          <ac:spMkLst>
            <pc:docMk/>
            <pc:sldMk cId="1566813437" sldId="862"/>
            <ac:spMk id="12" creationId="{00000000-0000-0000-0000-000000000000}"/>
          </ac:spMkLst>
        </pc:spChg>
        <pc:spChg chg="del">
          <ac:chgData name="Alex Vedovi" userId="d0c8603d-8d1b-4ef8-9330-dea5fa48fa9e" providerId="ADAL" clId="{70BB09F7-3E57-4700-80B3-38636DB8B25F}" dt="2023-02-21T06:15:44.166" v="5758" actId="478"/>
          <ac:spMkLst>
            <pc:docMk/>
            <pc:sldMk cId="1566813437" sldId="862"/>
            <ac:spMk id="13" creationId="{00000000-0000-0000-0000-000000000000}"/>
          </ac:spMkLst>
        </pc:spChg>
        <pc:spChg chg="mod">
          <ac:chgData name="Alex Vedovi" userId="d0c8603d-8d1b-4ef8-9330-dea5fa48fa9e" providerId="ADAL" clId="{70BB09F7-3E57-4700-80B3-38636DB8B25F}" dt="2023-02-21T06:15:40.420" v="5757" actId="20577"/>
          <ac:spMkLst>
            <pc:docMk/>
            <pc:sldMk cId="1566813437" sldId="862"/>
            <ac:spMk id="18" creationId="{8C2C03D8-9E00-4D45-AF20-1552BE0B0F95}"/>
          </ac:spMkLst>
        </pc:spChg>
        <pc:picChg chg="add mod">
          <ac:chgData name="Alex Vedovi" userId="d0c8603d-8d1b-4ef8-9330-dea5fa48fa9e" providerId="ADAL" clId="{70BB09F7-3E57-4700-80B3-38636DB8B25F}" dt="2023-02-21T02:54:41.953" v="846" actId="1367"/>
          <ac:picMkLst>
            <pc:docMk/>
            <pc:sldMk cId="1566813437" sldId="862"/>
            <ac:picMk id="2" creationId="{78750151-4872-D030-6C35-797359BF2F7D}"/>
          </ac:picMkLst>
        </pc:picChg>
        <pc:picChg chg="del">
          <ac:chgData name="Alex Vedovi" userId="d0c8603d-8d1b-4ef8-9330-dea5fa48fa9e" providerId="ADAL" clId="{70BB09F7-3E57-4700-80B3-38636DB8B25F}" dt="2023-02-21T06:15:46.198" v="5759" actId="478"/>
          <ac:picMkLst>
            <pc:docMk/>
            <pc:sldMk cId="1566813437" sldId="862"/>
            <ac:picMk id="8" creationId="{00000000-0000-0000-0000-000000000000}"/>
          </ac:picMkLst>
        </pc:picChg>
      </pc:sldChg>
      <pc:sldChg chg="addSp delSp modSp add mod delAnim modAnim modNotesTx">
        <pc:chgData name="Alex Vedovi" userId="d0c8603d-8d1b-4ef8-9330-dea5fa48fa9e" providerId="ADAL" clId="{70BB09F7-3E57-4700-80B3-38636DB8B25F}" dt="2023-02-24T00:06:14.529" v="11589" actId="6549"/>
        <pc:sldMkLst>
          <pc:docMk/>
          <pc:sldMk cId="3815796085" sldId="863"/>
        </pc:sldMkLst>
        <pc:spChg chg="add mod">
          <ac:chgData name="Alex Vedovi" userId="d0c8603d-8d1b-4ef8-9330-dea5fa48fa9e" providerId="ADAL" clId="{70BB09F7-3E57-4700-80B3-38636DB8B25F}" dt="2023-02-23T08:38:26.638" v="11585" actId="14100"/>
          <ac:spMkLst>
            <pc:docMk/>
            <pc:sldMk cId="3815796085" sldId="863"/>
            <ac:spMk id="3" creationId="{CD4A9C26-A4F4-302C-041D-6A1AE50E96B4}"/>
          </ac:spMkLst>
        </pc:spChg>
        <pc:spChg chg="add mod">
          <ac:chgData name="Alex Vedovi" userId="d0c8603d-8d1b-4ef8-9330-dea5fa48fa9e" providerId="ADAL" clId="{70BB09F7-3E57-4700-80B3-38636DB8B25F}" dt="2023-02-23T05:19:49.787" v="11348" actId="14100"/>
          <ac:spMkLst>
            <pc:docMk/>
            <pc:sldMk cId="3815796085" sldId="863"/>
            <ac:spMk id="5" creationId="{322B91DA-A32D-AA9A-4044-0CB2C37DF42B}"/>
          </ac:spMkLst>
        </pc:spChg>
        <pc:spChg chg="add mod">
          <ac:chgData name="Alex Vedovi" userId="d0c8603d-8d1b-4ef8-9330-dea5fa48fa9e" providerId="ADAL" clId="{70BB09F7-3E57-4700-80B3-38636DB8B25F}" dt="2023-02-23T08:38:09.924" v="11583" actId="403"/>
          <ac:spMkLst>
            <pc:docMk/>
            <pc:sldMk cId="3815796085" sldId="863"/>
            <ac:spMk id="6" creationId="{E64964F5-6BF7-AF2A-74BD-29FB0ED87E00}"/>
          </ac:spMkLst>
        </pc:spChg>
        <pc:spChg chg="mod">
          <ac:chgData name="Alex Vedovi" userId="d0c8603d-8d1b-4ef8-9330-dea5fa48fa9e" providerId="ADAL" clId="{70BB09F7-3E57-4700-80B3-38636DB8B25F}" dt="2023-02-21T03:57:54.395" v="2542" actId="403"/>
          <ac:spMkLst>
            <pc:docMk/>
            <pc:sldMk cId="3815796085" sldId="863"/>
            <ac:spMk id="16" creationId="{00000000-0000-0000-0000-000000000000}"/>
          </ac:spMkLst>
        </pc:spChg>
        <pc:spChg chg="del">
          <ac:chgData name="Alex Vedovi" userId="d0c8603d-8d1b-4ef8-9330-dea5fa48fa9e" providerId="ADAL" clId="{70BB09F7-3E57-4700-80B3-38636DB8B25F}" dt="2023-02-21T03:19:59.836" v="1765" actId="478"/>
          <ac:spMkLst>
            <pc:docMk/>
            <pc:sldMk cId="3815796085" sldId="863"/>
            <ac:spMk id="17" creationId="{00000000-0000-0000-0000-000000000000}"/>
          </ac:spMkLst>
        </pc:spChg>
        <pc:spChg chg="mod">
          <ac:chgData name="Alex Vedovi" userId="d0c8603d-8d1b-4ef8-9330-dea5fa48fa9e" providerId="ADAL" clId="{70BB09F7-3E57-4700-80B3-38636DB8B25F}" dt="2023-02-21T03:42:14.858" v="2319" actId="20577"/>
          <ac:spMkLst>
            <pc:docMk/>
            <pc:sldMk cId="3815796085" sldId="863"/>
            <ac:spMk id="18" creationId="{8C2C03D8-9E00-4D45-AF20-1552BE0B0F95}"/>
          </ac:spMkLst>
        </pc:spChg>
        <pc:spChg chg="del mod">
          <ac:chgData name="Alex Vedovi" userId="d0c8603d-8d1b-4ef8-9330-dea5fa48fa9e" providerId="ADAL" clId="{70BB09F7-3E57-4700-80B3-38636DB8B25F}" dt="2023-02-21T03:30:25.951" v="2007" actId="21"/>
          <ac:spMkLst>
            <pc:docMk/>
            <pc:sldMk cId="3815796085" sldId="863"/>
            <ac:spMk id="22" creationId="{00000000-0000-0000-0000-000000000000}"/>
          </ac:spMkLst>
        </pc:spChg>
        <pc:picChg chg="add mod">
          <ac:chgData name="Alex Vedovi" userId="d0c8603d-8d1b-4ef8-9330-dea5fa48fa9e" providerId="ADAL" clId="{70BB09F7-3E57-4700-80B3-38636DB8B25F}" dt="2023-02-21T02:53:26.257" v="838" actId="1367"/>
          <ac:picMkLst>
            <pc:docMk/>
            <pc:sldMk cId="3815796085" sldId="863"/>
            <ac:picMk id="2" creationId="{90B43114-893F-5613-DD47-8BC519BDD0BA}"/>
          </ac:picMkLst>
        </pc:picChg>
        <pc:picChg chg="mod ord">
          <ac:chgData name="Alex Vedovi" userId="d0c8603d-8d1b-4ef8-9330-dea5fa48fa9e" providerId="ADAL" clId="{70BB09F7-3E57-4700-80B3-38636DB8B25F}" dt="2023-02-21T04:54:34.737" v="3233" actId="14100"/>
          <ac:picMkLst>
            <pc:docMk/>
            <pc:sldMk cId="3815796085" sldId="863"/>
            <ac:picMk id="4" creationId="{5ECA7B23-CCC5-49E8-6331-8F13CA237168}"/>
          </ac:picMkLst>
        </pc:picChg>
      </pc:sldChg>
      <pc:sldChg chg="addSp delSp modSp add mod delAnim modAnim modNotesTx">
        <pc:chgData name="Alex Vedovi" userId="d0c8603d-8d1b-4ef8-9330-dea5fa48fa9e" providerId="ADAL" clId="{70BB09F7-3E57-4700-80B3-38636DB8B25F}" dt="2023-02-24T00:06:11.921" v="11588" actId="6549"/>
        <pc:sldMkLst>
          <pc:docMk/>
          <pc:sldMk cId="2515593926" sldId="864"/>
        </pc:sldMkLst>
        <pc:spChg chg="add mod">
          <ac:chgData name="Alex Vedovi" userId="d0c8603d-8d1b-4ef8-9330-dea5fa48fa9e" providerId="ADAL" clId="{70BB09F7-3E57-4700-80B3-38636DB8B25F}" dt="2023-02-22T09:17:47.663" v="8724" actId="20577"/>
          <ac:spMkLst>
            <pc:docMk/>
            <pc:sldMk cId="2515593926" sldId="864"/>
            <ac:spMk id="2" creationId="{03E58B1E-E153-C678-A48D-BCDEAB70C320}"/>
          </ac:spMkLst>
        </pc:spChg>
        <pc:spChg chg="add mod">
          <ac:chgData name="Alex Vedovi" userId="d0c8603d-8d1b-4ef8-9330-dea5fa48fa9e" providerId="ADAL" clId="{70BB09F7-3E57-4700-80B3-38636DB8B25F}" dt="2023-02-22T11:08:47.252" v="9992" actId="113"/>
          <ac:spMkLst>
            <pc:docMk/>
            <pc:sldMk cId="2515593926" sldId="864"/>
            <ac:spMk id="3" creationId="{7BF529B5-45B5-80CC-B1CF-6F263A303BB4}"/>
          </ac:spMkLst>
        </pc:spChg>
        <pc:spChg chg="add mod">
          <ac:chgData name="Alex Vedovi" userId="d0c8603d-8d1b-4ef8-9330-dea5fa48fa9e" providerId="ADAL" clId="{70BB09F7-3E57-4700-80B3-38636DB8B25F}" dt="2023-02-22T11:08:50.860" v="9994" actId="113"/>
          <ac:spMkLst>
            <pc:docMk/>
            <pc:sldMk cId="2515593926" sldId="864"/>
            <ac:spMk id="4" creationId="{E9D794CC-200E-158B-12A3-CF64E0B1912E}"/>
          </ac:spMkLst>
        </pc:spChg>
        <pc:spChg chg="add mod">
          <ac:chgData name="Alex Vedovi" userId="d0c8603d-8d1b-4ef8-9330-dea5fa48fa9e" providerId="ADAL" clId="{70BB09F7-3E57-4700-80B3-38636DB8B25F}" dt="2023-02-22T11:08:30.668" v="9986" actId="113"/>
          <ac:spMkLst>
            <pc:docMk/>
            <pc:sldMk cId="2515593926" sldId="864"/>
            <ac:spMk id="5" creationId="{3D20BC89-5974-D9A6-5B65-56BC9FF0BF00}"/>
          </ac:spMkLst>
        </pc:spChg>
        <pc:spChg chg="add mod">
          <ac:chgData name="Alex Vedovi" userId="d0c8603d-8d1b-4ef8-9330-dea5fa48fa9e" providerId="ADAL" clId="{70BB09F7-3E57-4700-80B3-38636DB8B25F}" dt="2023-02-22T11:08:44.173" v="9990" actId="113"/>
          <ac:spMkLst>
            <pc:docMk/>
            <pc:sldMk cId="2515593926" sldId="864"/>
            <ac:spMk id="6" creationId="{66A0C3C3-7261-5E10-1AD7-33196A436EC8}"/>
          </ac:spMkLst>
        </pc:spChg>
        <pc:spChg chg="add mod">
          <ac:chgData name="Alex Vedovi" userId="d0c8603d-8d1b-4ef8-9330-dea5fa48fa9e" providerId="ADAL" clId="{70BB09F7-3E57-4700-80B3-38636DB8B25F}" dt="2023-02-21T03:47:40.326" v="2420" actId="14100"/>
          <ac:spMkLst>
            <pc:docMk/>
            <pc:sldMk cId="2515593926" sldId="864"/>
            <ac:spMk id="7" creationId="{A9269025-D330-87C1-8043-E890A3FEEADA}"/>
          </ac:spMkLst>
        </pc:spChg>
        <pc:spChg chg="add mod">
          <ac:chgData name="Alex Vedovi" userId="d0c8603d-8d1b-4ef8-9330-dea5fa48fa9e" providerId="ADAL" clId="{70BB09F7-3E57-4700-80B3-38636DB8B25F}" dt="2023-02-23T04:15:02.123" v="11332" actId="404"/>
          <ac:spMkLst>
            <pc:docMk/>
            <pc:sldMk cId="2515593926" sldId="864"/>
            <ac:spMk id="8" creationId="{443FC31A-5133-52BF-9EA8-D007931083EA}"/>
          </ac:spMkLst>
        </pc:spChg>
        <pc:spChg chg="add del mod">
          <ac:chgData name="Alex Vedovi" userId="d0c8603d-8d1b-4ef8-9330-dea5fa48fa9e" providerId="ADAL" clId="{70BB09F7-3E57-4700-80B3-38636DB8B25F}" dt="2023-02-21T04:17:49.651" v="2598"/>
          <ac:spMkLst>
            <pc:docMk/>
            <pc:sldMk cId="2515593926" sldId="864"/>
            <ac:spMk id="8" creationId="{E15D958A-9D7C-F40A-D427-9F6ADEF6A80C}"/>
          </ac:spMkLst>
        </pc:spChg>
        <pc:spChg chg="add mod">
          <ac:chgData name="Alex Vedovi" userId="d0c8603d-8d1b-4ef8-9330-dea5fa48fa9e" providerId="ADAL" clId="{70BB09F7-3E57-4700-80B3-38636DB8B25F}" dt="2023-02-23T08:15:34.245" v="11579" actId="20577"/>
          <ac:spMkLst>
            <pc:docMk/>
            <pc:sldMk cId="2515593926" sldId="864"/>
            <ac:spMk id="9" creationId="{1F161013-3DB0-8425-B5A0-BC991032ABED}"/>
          </ac:spMkLst>
        </pc:spChg>
        <pc:spChg chg="add mod">
          <ac:chgData name="Alex Vedovi" userId="d0c8603d-8d1b-4ef8-9330-dea5fa48fa9e" providerId="ADAL" clId="{70BB09F7-3E57-4700-80B3-38636DB8B25F}" dt="2023-02-23T04:15:24.615" v="11338" actId="1076"/>
          <ac:spMkLst>
            <pc:docMk/>
            <pc:sldMk cId="2515593926" sldId="864"/>
            <ac:spMk id="11" creationId="{C71CC3C1-F04C-4B05-521D-4A0857EECD42}"/>
          </ac:spMkLst>
        </pc:spChg>
        <pc:spChg chg="add del mod">
          <ac:chgData name="Alex Vedovi" userId="d0c8603d-8d1b-4ef8-9330-dea5fa48fa9e" providerId="ADAL" clId="{70BB09F7-3E57-4700-80B3-38636DB8B25F}" dt="2023-02-22T09:18:08.760" v="8727" actId="478"/>
          <ac:spMkLst>
            <pc:docMk/>
            <pc:sldMk cId="2515593926" sldId="864"/>
            <ac:spMk id="11" creationId="{FEB7F23B-1AC3-9E4D-DF2C-06670048B544}"/>
          </ac:spMkLst>
        </pc:spChg>
        <pc:spChg chg="add mod">
          <ac:chgData name="Alex Vedovi" userId="d0c8603d-8d1b-4ef8-9330-dea5fa48fa9e" providerId="ADAL" clId="{70BB09F7-3E57-4700-80B3-38636DB8B25F}" dt="2023-02-23T04:14:52.871" v="11329" actId="404"/>
          <ac:spMkLst>
            <pc:docMk/>
            <pc:sldMk cId="2515593926" sldId="864"/>
            <ac:spMk id="12" creationId="{293ED3CB-C48C-98A0-106D-EC882F0108E5}"/>
          </ac:spMkLst>
        </pc:spChg>
        <pc:spChg chg="add del">
          <ac:chgData name="Alex Vedovi" userId="d0c8603d-8d1b-4ef8-9330-dea5fa48fa9e" providerId="ADAL" clId="{70BB09F7-3E57-4700-80B3-38636DB8B25F}" dt="2023-02-21T05:11:41.945" v="3742" actId="22"/>
          <ac:spMkLst>
            <pc:docMk/>
            <pc:sldMk cId="2515593926" sldId="864"/>
            <ac:spMk id="12" creationId="{BE00D8DA-471E-FAA2-4FB5-2AE019C85E6F}"/>
          </ac:spMkLst>
        </pc:spChg>
        <pc:spChg chg="mod">
          <ac:chgData name="Alex Vedovi" userId="d0c8603d-8d1b-4ef8-9330-dea5fa48fa9e" providerId="ADAL" clId="{70BB09F7-3E57-4700-80B3-38636DB8B25F}" dt="2023-02-21T03:55:32.055" v="2498" actId="403"/>
          <ac:spMkLst>
            <pc:docMk/>
            <pc:sldMk cId="2515593926" sldId="864"/>
            <ac:spMk id="16" creationId="{00000000-0000-0000-0000-000000000000}"/>
          </ac:spMkLst>
        </pc:spChg>
        <pc:spChg chg="del">
          <ac:chgData name="Alex Vedovi" userId="d0c8603d-8d1b-4ef8-9330-dea5fa48fa9e" providerId="ADAL" clId="{70BB09F7-3E57-4700-80B3-38636DB8B25F}" dt="2023-02-21T03:37:31.899" v="2248" actId="478"/>
          <ac:spMkLst>
            <pc:docMk/>
            <pc:sldMk cId="2515593926" sldId="864"/>
            <ac:spMk id="17" creationId="{00000000-0000-0000-0000-000000000000}"/>
          </ac:spMkLst>
        </pc:spChg>
        <pc:spChg chg="mod">
          <ac:chgData name="Alex Vedovi" userId="d0c8603d-8d1b-4ef8-9330-dea5fa48fa9e" providerId="ADAL" clId="{70BB09F7-3E57-4700-80B3-38636DB8B25F}" dt="2023-02-22T10:09:41.682" v="9354" actId="20577"/>
          <ac:spMkLst>
            <pc:docMk/>
            <pc:sldMk cId="2515593926" sldId="864"/>
            <ac:spMk id="18" creationId="{8C2C03D8-9E00-4D45-AF20-1552BE0B0F95}"/>
          </ac:spMkLst>
        </pc:spChg>
        <pc:spChg chg="del">
          <ac:chgData name="Alex Vedovi" userId="d0c8603d-8d1b-4ef8-9330-dea5fa48fa9e" providerId="ADAL" clId="{70BB09F7-3E57-4700-80B3-38636DB8B25F}" dt="2023-02-21T03:30:30.255" v="2008" actId="478"/>
          <ac:spMkLst>
            <pc:docMk/>
            <pc:sldMk cId="2515593926" sldId="864"/>
            <ac:spMk id="22" creationId="{00000000-0000-0000-0000-000000000000}"/>
          </ac:spMkLst>
        </pc:spChg>
        <pc:graphicFrameChg chg="add mod">
          <ac:chgData name="Alex Vedovi" userId="d0c8603d-8d1b-4ef8-9330-dea5fa48fa9e" providerId="ADAL" clId="{70BB09F7-3E57-4700-80B3-38636DB8B25F}" dt="2023-02-21T04:19:00.155" v="2623"/>
          <ac:graphicFrameMkLst>
            <pc:docMk/>
            <pc:sldMk cId="2515593926" sldId="864"/>
            <ac:graphicFrameMk id="9" creationId="{712FEAAC-9176-20A5-1A07-95B3ACFEE98C}"/>
          </ac:graphicFrameMkLst>
        </pc:graphicFrameChg>
        <pc:graphicFrameChg chg="add mod">
          <ac:chgData name="Alex Vedovi" userId="d0c8603d-8d1b-4ef8-9330-dea5fa48fa9e" providerId="ADAL" clId="{70BB09F7-3E57-4700-80B3-38636DB8B25F}" dt="2023-02-22T10:08:28.306" v="9352" actId="1036"/>
          <ac:graphicFrameMkLst>
            <pc:docMk/>
            <pc:sldMk cId="2515593926" sldId="864"/>
            <ac:graphicFrameMk id="13" creationId="{83DFFCA8-3306-2C43-0B5B-91F51DD976CA}"/>
          </ac:graphicFrameMkLst>
        </pc:graphicFrameChg>
        <pc:picChg chg="add del mod ord">
          <ac:chgData name="Alex Vedovi" userId="d0c8603d-8d1b-4ef8-9330-dea5fa48fa9e" providerId="ADAL" clId="{70BB09F7-3E57-4700-80B3-38636DB8B25F}" dt="2023-02-21T05:11:34.396" v="3740" actId="478"/>
          <ac:picMkLst>
            <pc:docMk/>
            <pc:sldMk cId="2515593926" sldId="864"/>
            <ac:picMk id="14" creationId="{4990360C-FBC6-2C97-52C8-92949FDAC5FD}"/>
          </ac:picMkLst>
        </pc:picChg>
      </pc:sldChg>
      <pc:sldChg chg="addSp delSp modSp add mod modAnim modNotesTx">
        <pc:chgData name="Alex Vedovi" userId="d0c8603d-8d1b-4ef8-9330-dea5fa48fa9e" providerId="ADAL" clId="{70BB09F7-3E57-4700-80B3-38636DB8B25F}" dt="2023-02-24T00:06:30.068" v="11593" actId="6549"/>
        <pc:sldMkLst>
          <pc:docMk/>
          <pc:sldMk cId="3483698493" sldId="865"/>
        </pc:sldMkLst>
        <pc:spChg chg="mod">
          <ac:chgData name="Alex Vedovi" userId="d0c8603d-8d1b-4ef8-9330-dea5fa48fa9e" providerId="ADAL" clId="{70BB09F7-3E57-4700-80B3-38636DB8B25F}" dt="2023-02-22T10:51:55.606" v="9806" actId="20577"/>
          <ac:spMkLst>
            <pc:docMk/>
            <pc:sldMk cId="3483698493" sldId="865"/>
            <ac:spMk id="5" creationId="{00000000-0000-0000-0000-000000000000}"/>
          </ac:spMkLst>
        </pc:spChg>
        <pc:spChg chg="mod">
          <ac:chgData name="Alex Vedovi" userId="d0c8603d-8d1b-4ef8-9330-dea5fa48fa9e" providerId="ADAL" clId="{70BB09F7-3E57-4700-80B3-38636DB8B25F}" dt="2023-02-22T10:52:06.970" v="9810" actId="20577"/>
          <ac:spMkLst>
            <pc:docMk/>
            <pc:sldMk cId="3483698493" sldId="865"/>
            <ac:spMk id="12" creationId="{00000000-0000-0000-0000-000000000000}"/>
          </ac:spMkLst>
        </pc:spChg>
        <pc:spChg chg="mod">
          <ac:chgData name="Alex Vedovi" userId="d0c8603d-8d1b-4ef8-9330-dea5fa48fa9e" providerId="ADAL" clId="{70BB09F7-3E57-4700-80B3-38636DB8B25F}" dt="2023-02-22T10:57:15.800" v="9908" actId="1076"/>
          <ac:spMkLst>
            <pc:docMk/>
            <pc:sldMk cId="3483698493" sldId="865"/>
            <ac:spMk id="13" creationId="{00000000-0000-0000-0000-000000000000}"/>
          </ac:spMkLst>
        </pc:spChg>
        <pc:spChg chg="mod">
          <ac:chgData name="Alex Vedovi" userId="d0c8603d-8d1b-4ef8-9330-dea5fa48fa9e" providerId="ADAL" clId="{70BB09F7-3E57-4700-80B3-38636DB8B25F}" dt="2023-02-22T10:53:50.458" v="9815" actId="1076"/>
          <ac:spMkLst>
            <pc:docMk/>
            <pc:sldMk cId="3483698493" sldId="865"/>
            <ac:spMk id="16" creationId="{00000000-0000-0000-0000-000000000000}"/>
          </ac:spMkLst>
        </pc:spChg>
        <pc:spChg chg="mod">
          <ac:chgData name="Alex Vedovi" userId="d0c8603d-8d1b-4ef8-9330-dea5fa48fa9e" providerId="ADAL" clId="{70BB09F7-3E57-4700-80B3-38636DB8B25F}" dt="2023-02-21T09:08:36.702" v="6542" actId="20577"/>
          <ac:spMkLst>
            <pc:docMk/>
            <pc:sldMk cId="3483698493" sldId="865"/>
            <ac:spMk id="18" creationId="{8C2C03D8-9E00-4D45-AF20-1552BE0B0F95}"/>
          </ac:spMkLst>
        </pc:spChg>
        <pc:graphicFrameChg chg="add del mod">
          <ac:chgData name="Alex Vedovi" userId="d0c8603d-8d1b-4ef8-9330-dea5fa48fa9e" providerId="ADAL" clId="{70BB09F7-3E57-4700-80B3-38636DB8B25F}" dt="2023-02-21T06:30:25.228" v="5961" actId="478"/>
          <ac:graphicFrameMkLst>
            <pc:docMk/>
            <pc:sldMk cId="3483698493" sldId="865"/>
            <ac:graphicFrameMk id="2" creationId="{B92B6592-AFDA-9BB8-E4EB-965FE5060743}"/>
          </ac:graphicFrameMkLst>
        </pc:graphicFrameChg>
        <pc:graphicFrameChg chg="add del mod">
          <ac:chgData name="Alex Vedovi" userId="d0c8603d-8d1b-4ef8-9330-dea5fa48fa9e" providerId="ADAL" clId="{70BB09F7-3E57-4700-80B3-38636DB8B25F}" dt="2023-02-21T08:45:51.739" v="5972" actId="478"/>
          <ac:graphicFrameMkLst>
            <pc:docMk/>
            <pc:sldMk cId="3483698493" sldId="865"/>
            <ac:graphicFrameMk id="3" creationId="{45136514-5178-E127-6980-00CDF9F50BA7}"/>
          </ac:graphicFrameMkLst>
        </pc:graphicFrameChg>
        <pc:graphicFrameChg chg="del">
          <ac:chgData name="Alex Vedovi" userId="d0c8603d-8d1b-4ef8-9330-dea5fa48fa9e" providerId="ADAL" clId="{70BB09F7-3E57-4700-80B3-38636DB8B25F}" dt="2023-02-21T06:16:08.061" v="5762" actId="478"/>
          <ac:graphicFrameMkLst>
            <pc:docMk/>
            <pc:sldMk cId="3483698493" sldId="865"/>
            <ac:graphicFrameMk id="6" creationId="{00000000-0008-0000-0000-000004000000}"/>
          </ac:graphicFrameMkLst>
        </pc:graphicFrameChg>
        <pc:graphicFrameChg chg="del">
          <ac:chgData name="Alex Vedovi" userId="d0c8603d-8d1b-4ef8-9330-dea5fa48fa9e" providerId="ADAL" clId="{70BB09F7-3E57-4700-80B3-38636DB8B25F}" dt="2023-02-21T06:23:57.438" v="5879" actId="478"/>
          <ac:graphicFrameMkLst>
            <pc:docMk/>
            <pc:sldMk cId="3483698493" sldId="865"/>
            <ac:graphicFrameMk id="7" creationId="{5F2F2A30-CDF9-BFD6-FEF1-B4778E7C15F5}"/>
          </ac:graphicFrameMkLst>
        </pc:graphicFrameChg>
        <pc:graphicFrameChg chg="add mod">
          <ac:chgData name="Alex Vedovi" userId="d0c8603d-8d1b-4ef8-9330-dea5fa48fa9e" providerId="ADAL" clId="{70BB09F7-3E57-4700-80B3-38636DB8B25F}" dt="2023-02-22T11:36:10.332" v="10207" actId="20577"/>
          <ac:graphicFrameMkLst>
            <pc:docMk/>
            <pc:sldMk cId="3483698493" sldId="865"/>
            <ac:graphicFrameMk id="8" creationId="{00000000-0008-0000-0000-000002000000}"/>
          </ac:graphicFrameMkLst>
        </pc:graphicFrameChg>
        <pc:graphicFrameChg chg="add mod">
          <ac:chgData name="Alex Vedovi" userId="d0c8603d-8d1b-4ef8-9330-dea5fa48fa9e" providerId="ADAL" clId="{70BB09F7-3E57-4700-80B3-38636DB8B25F}" dt="2023-02-22T10:57:00.986" v="9907" actId="20577"/>
          <ac:graphicFrameMkLst>
            <pc:docMk/>
            <pc:sldMk cId="3483698493" sldId="865"/>
            <ac:graphicFrameMk id="9" creationId="{00000000-0008-0000-0A00-000003000000}"/>
          </ac:graphicFrameMkLst>
        </pc:graphicFrameChg>
      </pc:sldChg>
      <pc:sldChg chg="add del">
        <pc:chgData name="Alex Vedovi" userId="d0c8603d-8d1b-4ef8-9330-dea5fa48fa9e" providerId="ADAL" clId="{70BB09F7-3E57-4700-80B3-38636DB8B25F}" dt="2023-02-21T06:16:25.460" v="5764" actId="47"/>
        <pc:sldMkLst>
          <pc:docMk/>
          <pc:sldMk cId="502924370" sldId="86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EPDCS01\Shared\Institute%20for%20Economics%20and%20Peace\Research\Consulting\2022\Safety%20Perception%20Index\Section%201.%20Results%20and%20Trends\All%20charts%20-%20Section%201%20+%20Intro%20v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conomicsandpeace.sharepoint.com/Institute%20for%20Economics%20and%20Peace/Research/Consulting/2022/Safety%20Perception%20Index/Section%201.%20Results%20and%20Trends/All%20charts%20-%20Section%201%20+%20Intro%20v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EPDCS01\Shared\Institute%20for%20Economics%20and%20Peace\Research\Consulting\2022\Safety%20Perception%20Index\Section%201.%20Results%20and%20Trends\All%20charts%20-%20Section%201%20v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IEPDCS01\Shared\Institute%20for%20Economics%20and%20Peace\Research\Consulting\2022\Safety%20Perception%20Index\Section%202.%20Understanding%20Risk\Section%202%20-%20All%20charts%20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IEPDCS01\Shared\Institute%20for%20Economics%20and%20Peace\Research\Consulting\2022\Safety%20Perception%20Index\Section%203.%20Employment%20and%20Workplace\Section%203-%20All%20charts%20-%20Cop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economicsandpeace.sharepoint.com/Institute%20for%20Economics%20and%20Peace/Research/Consulting/2022/Safety%20Perception%20Index/Section%203.%20Employment%20and%20Workplace/Section%203-%20All%20char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economicsandpeace.sharepoint.com/Institute%20for%20Economics%20and%20Peace/Research/Consulting/2022/Safety%20Perception%20Index/Section%204.%20Road%20Safety/All%20charts%20-%20Section%204%20Road%20Safety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economicsandpeace.sharepoint.com/Institute%20for%20Economics%20and%20Peace/Research/Consulting/2022/Safety%20Perception%20Index/Section%204.%20Road%20Safety/All%20charts%20-%20Section%204%20Road%20Safety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AU" b="1" dirty="0"/>
              <a:t>Average</a:t>
            </a:r>
            <a:r>
              <a:rPr lang="en-AU" b="1" baseline="0" dirty="0"/>
              <a:t> experience and worry rates, by domains, 2019 and 2021</a:t>
            </a:r>
            <a:endParaRPr lang="en-AU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'Worry + Experience by Domains'!$C$10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'Worry + Experience by Domains'!$A$11:$B$20</c:f>
              <c:multiLvlStrCache>
                <c:ptCount val="10"/>
                <c:lvl>
                  <c:pt idx="0">
                    <c:v>Food and Water</c:v>
                  </c:pt>
                  <c:pt idx="1">
                    <c:v>Violent Crime</c:v>
                  </c:pt>
                  <c:pt idx="2">
                    <c:v>Severe Weather</c:v>
                  </c:pt>
                  <c:pt idx="3">
                    <c:v>Mental Health</c:v>
                  </c:pt>
                  <c:pt idx="4">
                    <c:v>Workplace Safety*</c:v>
                  </c:pt>
                  <c:pt idx="5">
                    <c:v>Food and Water</c:v>
                  </c:pt>
                  <c:pt idx="6">
                    <c:v>Violent Crime</c:v>
                  </c:pt>
                  <c:pt idx="7">
                    <c:v>Severe Weather</c:v>
                  </c:pt>
                  <c:pt idx="8">
                    <c:v>Mental Health</c:v>
                  </c:pt>
                  <c:pt idx="9">
                    <c:v>Workplace Safety*</c:v>
                  </c:pt>
                </c:lvl>
                <c:lvl>
                  <c:pt idx="0">
                    <c:v>
Experience</c:v>
                  </c:pt>
                  <c:pt idx="5">
                    <c:v>
Worry</c:v>
                  </c:pt>
                </c:lvl>
              </c:multiLvlStrCache>
            </c:multiLvlStrRef>
          </c:cat>
          <c:val>
            <c:numRef>
              <c:f>'Worry + Experience by Domains'!$C$11:$C$20</c:f>
              <c:numCache>
                <c:formatCode>0.0%</c:formatCode>
                <c:ptCount val="10"/>
                <c:pt idx="0">
                  <c:v>0.17655662280919054</c:v>
                </c:pt>
                <c:pt idx="1">
                  <c:v>0.22308764222900143</c:v>
                </c:pt>
                <c:pt idx="2">
                  <c:v>0.24206782946918962</c:v>
                </c:pt>
                <c:pt idx="3">
                  <c:v>0.2311825960789112</c:v>
                </c:pt>
                <c:pt idx="5">
                  <c:v>0.21940722416338804</c:v>
                </c:pt>
                <c:pt idx="6">
                  <c:v>0.38868965200212013</c:v>
                </c:pt>
                <c:pt idx="7">
                  <c:v>0.3744481063928452</c:v>
                </c:pt>
                <c:pt idx="8">
                  <c:v>0.21456278880801949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2A-46B8-A612-AF8DC46E517F}"/>
            </c:ext>
          </c:extLst>
        </c:ser>
        <c:ser>
          <c:idx val="1"/>
          <c:order val="1"/>
          <c:tx>
            <c:strRef>
              <c:f>'Worry + Experience by Domains'!$D$10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'Worry + Experience by Domains'!$A$11:$B$20</c:f>
              <c:multiLvlStrCache>
                <c:ptCount val="10"/>
                <c:lvl>
                  <c:pt idx="0">
                    <c:v>Food and Water</c:v>
                  </c:pt>
                  <c:pt idx="1">
                    <c:v>Violent Crime</c:v>
                  </c:pt>
                  <c:pt idx="2">
                    <c:v>Severe Weather</c:v>
                  </c:pt>
                  <c:pt idx="3">
                    <c:v>Mental Health</c:v>
                  </c:pt>
                  <c:pt idx="4">
                    <c:v>Workplace Safety*</c:v>
                  </c:pt>
                  <c:pt idx="5">
                    <c:v>Food and Water</c:v>
                  </c:pt>
                  <c:pt idx="6">
                    <c:v>Violent Crime</c:v>
                  </c:pt>
                  <c:pt idx="7">
                    <c:v>Severe Weather</c:v>
                  </c:pt>
                  <c:pt idx="8">
                    <c:v>Mental Health</c:v>
                  </c:pt>
                  <c:pt idx="9">
                    <c:v>Workplace Safety*</c:v>
                  </c:pt>
                </c:lvl>
                <c:lvl>
                  <c:pt idx="0">
                    <c:v>
Experience</c:v>
                  </c:pt>
                  <c:pt idx="5">
                    <c:v>
Worry</c:v>
                  </c:pt>
                </c:lvl>
              </c:multiLvlStrCache>
            </c:multiLvlStrRef>
          </c:cat>
          <c:val>
            <c:numRef>
              <c:f>'Worry + Experience by Domains'!$D$11:$D$20</c:f>
              <c:numCache>
                <c:formatCode>0.0%</c:formatCode>
                <c:ptCount val="10"/>
                <c:pt idx="0">
                  <c:v>0.16086022958602236</c:v>
                </c:pt>
                <c:pt idx="1">
                  <c:v>0.20924627271581203</c:v>
                </c:pt>
                <c:pt idx="2">
                  <c:v>0.26116819245728168</c:v>
                </c:pt>
                <c:pt idx="3">
                  <c:v>0.25746164064623706</c:v>
                </c:pt>
                <c:pt idx="4">
                  <c:v>0.22731931858052987</c:v>
                </c:pt>
                <c:pt idx="5">
                  <c:v>0.20789481357049097</c:v>
                </c:pt>
                <c:pt idx="6">
                  <c:v>0.35840219640241638</c:v>
                </c:pt>
                <c:pt idx="7">
                  <c:v>0.35313462518836441</c:v>
                </c:pt>
                <c:pt idx="8">
                  <c:v>0.23683115694871779</c:v>
                </c:pt>
                <c:pt idx="9">
                  <c:v>0.10443601265662353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2A-46B8-A612-AF8DC46E5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6206280"/>
        <c:axId val="546215792"/>
      </c:barChart>
      <c:catAx>
        <c:axId val="546206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6215792"/>
        <c:crosses val="autoZero"/>
        <c:auto val="1"/>
        <c:lblAlgn val="ctr"/>
        <c:lblOffset val="100"/>
        <c:noMultiLvlLbl val="0"/>
      </c:catAx>
      <c:valAx>
        <c:axId val="546215792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620628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AU" sz="1050" b="1" dirty="0"/>
              <a:t>Greatest perceived threats to daily safety, 2021 and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'[All charts - Section 1 + Intro v3.xlsx]Top Risks'!$Z$14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'[All charts - Section 1 + Intro v3.xlsx]Top Risks'!$Y$15:$Y$28</c:f>
              <c:strCache>
                <c:ptCount val="14"/>
                <c:pt idx="0">
                  <c:v>War and terrorism</c:v>
                </c:pt>
                <c:pt idx="1">
                  <c:v>Work-related accidents</c:v>
                </c:pt>
                <c:pt idx="2">
                  <c:v>Refused</c:v>
                </c:pt>
                <c:pt idx="3">
                  <c:v>Climate change, disasters, weather, etc.</c:v>
                </c:pt>
                <c:pt idx="4">
                  <c:v>Other</c:v>
                </c:pt>
                <c:pt idx="5">
                  <c:v>Economic: unemployment, high prices</c:v>
                </c:pt>
                <c:pt idx="6">
                  <c:v>Financial: not having enough money</c:v>
                </c:pt>
                <c:pt idx="7">
                  <c:v>Nothing/No risks</c:v>
                </c:pt>
                <c:pt idx="8">
                  <c:v>COVID-19</c:v>
                </c:pt>
                <c:pt idx="9">
                  <c:v>Personal health (non-COVID related)</c:v>
                </c:pt>
                <c:pt idx="10">
                  <c:v>Crime, violence and terrorism</c:v>
                </c:pt>
                <c:pt idx="11">
                  <c:v>Crime and violence</c:v>
                </c:pt>
                <c:pt idx="12">
                  <c:v>Road-related accidents</c:v>
                </c:pt>
                <c:pt idx="13">
                  <c:v>Don't know</c:v>
                </c:pt>
              </c:strCache>
            </c:strRef>
          </c:cat>
          <c:val>
            <c:numRef>
              <c:f>'[All charts - Section 1 + Intro v3.xlsx]Top Risks'!$Z$15:$Z$28</c:f>
              <c:numCache>
                <c:formatCode>0.0%</c:formatCode>
                <c:ptCount val="14"/>
                <c:pt idx="1">
                  <c:v>2.3787737757578444E-2</c:v>
                </c:pt>
                <c:pt idx="2">
                  <c:v>1.1628068977541407E-2</c:v>
                </c:pt>
                <c:pt idx="3">
                  <c:v>3.2700593130417101E-2</c:v>
                </c:pt>
                <c:pt idx="4">
                  <c:v>5.95415026767721E-2</c:v>
                </c:pt>
                <c:pt idx="5">
                  <c:v>4.4591269334203334E-2</c:v>
                </c:pt>
                <c:pt idx="6">
                  <c:v>4.9875599649934411E-2</c:v>
                </c:pt>
                <c:pt idx="7">
                  <c:v>0.15379877421784244</c:v>
                </c:pt>
                <c:pt idx="9">
                  <c:v>8.9062029279091862E-2</c:v>
                </c:pt>
                <c:pt idx="10">
                  <c:v>0.15118132123547312</c:v>
                </c:pt>
                <c:pt idx="12">
                  <c:v>0.17858436583699758</c:v>
                </c:pt>
                <c:pt idx="13">
                  <c:v>9.514976101839287E-2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D0-4200-B02E-E2A519B95BBE}"/>
            </c:ext>
          </c:extLst>
        </c:ser>
        <c:ser>
          <c:idx val="1"/>
          <c:order val="1"/>
          <c:tx>
            <c:strRef>
              <c:f>'[All charts - Section 1 + Intro v3.xlsx]Top Risks'!$AA$14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'[All charts - Section 1 + Intro v3.xlsx]Top Risks'!$Y$15:$Y$28</c:f>
              <c:strCache>
                <c:ptCount val="14"/>
                <c:pt idx="0">
                  <c:v>War and terrorism</c:v>
                </c:pt>
                <c:pt idx="1">
                  <c:v>Work-related accidents</c:v>
                </c:pt>
                <c:pt idx="2">
                  <c:v>Refused</c:v>
                </c:pt>
                <c:pt idx="3">
                  <c:v>Climate change, disasters, weather, etc.</c:v>
                </c:pt>
                <c:pt idx="4">
                  <c:v>Other</c:v>
                </c:pt>
                <c:pt idx="5">
                  <c:v>Economic: unemployment, high prices</c:v>
                </c:pt>
                <c:pt idx="6">
                  <c:v>Financial: not having enough money</c:v>
                </c:pt>
                <c:pt idx="7">
                  <c:v>Nothing/No risks</c:v>
                </c:pt>
                <c:pt idx="8">
                  <c:v>COVID-19</c:v>
                </c:pt>
                <c:pt idx="9">
                  <c:v>Personal health (non-COVID related)</c:v>
                </c:pt>
                <c:pt idx="10">
                  <c:v>Crime, violence and terrorism</c:v>
                </c:pt>
                <c:pt idx="11">
                  <c:v>Crime and violence</c:v>
                </c:pt>
                <c:pt idx="12">
                  <c:v>Road-related accidents</c:v>
                </c:pt>
                <c:pt idx="13">
                  <c:v>Don't know</c:v>
                </c:pt>
              </c:strCache>
            </c:strRef>
          </c:cat>
          <c:val>
            <c:numRef>
              <c:f>'[All charts - Section 1 + Intro v3.xlsx]Top Risks'!$AA$15:$AA$28</c:f>
              <c:numCache>
                <c:formatCode>0.0%</c:formatCode>
                <c:ptCount val="14"/>
                <c:pt idx="0">
                  <c:v>1.893887933368105E-2</c:v>
                </c:pt>
                <c:pt idx="1">
                  <c:v>2.0444629889990278E-2</c:v>
                </c:pt>
                <c:pt idx="2">
                  <c:v>2.1493435039055108E-2</c:v>
                </c:pt>
                <c:pt idx="3">
                  <c:v>3.3202795263718977E-2</c:v>
                </c:pt>
                <c:pt idx="4">
                  <c:v>4.7341231335341884E-2</c:v>
                </c:pt>
                <c:pt idx="5">
                  <c:v>5.2993525628774421E-2</c:v>
                </c:pt>
                <c:pt idx="6">
                  <c:v>5.8826577662470618E-2</c:v>
                </c:pt>
                <c:pt idx="7">
                  <c:v>7.1412838818289845E-2</c:v>
                </c:pt>
                <c:pt idx="8">
                  <c:v>7.2625941921805159E-2</c:v>
                </c:pt>
                <c:pt idx="9">
                  <c:v>0.10303833361262167</c:v>
                </c:pt>
                <c:pt idx="11">
                  <c:v>0.12404309584066675</c:v>
                </c:pt>
                <c:pt idx="12">
                  <c:v>0.12910510302697423</c:v>
                </c:pt>
                <c:pt idx="13">
                  <c:v>0.16803439763629033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D0-4200-B02E-E2A519B95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81933952"/>
        <c:axId val="781919808"/>
      </c:barChart>
      <c:catAx>
        <c:axId val="781933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1919808"/>
        <c:crosses val="autoZero"/>
        <c:auto val="1"/>
        <c:lblAlgn val="ctr"/>
        <c:lblOffset val="100"/>
        <c:noMultiLvlLbl val="0"/>
      </c:catAx>
      <c:valAx>
        <c:axId val="781919808"/>
        <c:scaling>
          <c:orientation val="minMax"/>
          <c:max val="0.1800000000000000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193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AU" sz="1100" b="1" dirty="0"/>
              <a:t>Two greatest changes in top</a:t>
            </a:r>
            <a:r>
              <a:rPr lang="en-AU" sz="1100" b="1" baseline="0" dirty="0"/>
              <a:t> risk rates, 2019-2021</a:t>
            </a:r>
            <a:endParaRPr lang="en-AU" sz="11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'Largest changes in top risks'!$C$9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'Largest changes in top risks'!$B$10:$B$11</c:f>
              <c:strCache>
                <c:ptCount val="2"/>
                <c:pt idx="0">
                  <c:v>Nothing/No risks</c:v>
                </c:pt>
                <c:pt idx="1">
                  <c:v>Don't know</c:v>
                </c:pt>
              </c:strCache>
            </c:strRef>
          </c:cat>
          <c:val>
            <c:numRef>
              <c:f>'Largest changes in top risks'!$C$10:$C$11</c:f>
              <c:numCache>
                <c:formatCode>0.0%</c:formatCode>
                <c:ptCount val="2"/>
                <c:pt idx="0">
                  <c:v>0.15379877421784244</c:v>
                </c:pt>
                <c:pt idx="1">
                  <c:v>9.514976101839287E-2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9A-477F-B8EB-BDC1C39C3957}"/>
            </c:ext>
          </c:extLst>
        </c:ser>
        <c:ser>
          <c:idx val="1"/>
          <c:order val="1"/>
          <c:tx>
            <c:strRef>
              <c:f>'Largest changes in top risks'!$D$9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'Largest changes in top risks'!$B$10:$B$11</c:f>
              <c:strCache>
                <c:ptCount val="2"/>
                <c:pt idx="0">
                  <c:v>Nothing/No risks</c:v>
                </c:pt>
                <c:pt idx="1">
                  <c:v>Don't know</c:v>
                </c:pt>
              </c:strCache>
            </c:strRef>
          </c:cat>
          <c:val>
            <c:numRef>
              <c:f>'Largest changes in top risks'!$D$10:$D$11</c:f>
              <c:numCache>
                <c:formatCode>0.0%</c:formatCode>
                <c:ptCount val="2"/>
                <c:pt idx="0">
                  <c:v>7.1412838818289845E-2</c:v>
                </c:pt>
                <c:pt idx="1">
                  <c:v>0.16803439763629033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9A-477F-B8EB-BDC1C39C39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2246960"/>
        <c:axId val="672247616"/>
      </c:barChart>
      <c:catAx>
        <c:axId val="67224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2247616"/>
        <c:crosses val="autoZero"/>
        <c:auto val="1"/>
        <c:lblAlgn val="ctr"/>
        <c:lblOffset val="100"/>
        <c:noMultiLvlLbl val="0"/>
      </c:catAx>
      <c:valAx>
        <c:axId val="672247616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224696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80" b="1" i="0" u="none" strike="noStrike" baseline="0" dirty="0">
                <a:effectLst/>
              </a:rPr>
              <a:t>Average levels of harm experience and worry, by domains, 2021</a:t>
            </a:r>
            <a:endParaRPr lang="en-AU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'1. Domain - Worry vs Experience'!$C$11</c:f>
              <c:strCache>
                <c:ptCount val="1"/>
                <c:pt idx="0">
                  <c:v>First-hand experience</c:v>
                </c:pt>
              </c:strCache>
            </c:strRef>
          </c:tx>
          <c:spPr>
            <a:pattFill prst="dk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'1. Domain - Worry vs Experience'!$B$12:$B$17</c:f>
              <c:strCache>
                <c:ptCount val="6"/>
                <c:pt idx="0">
                  <c:v>Food </c:v>
                </c:pt>
                <c:pt idx="1">
                  <c:v>Water</c:v>
                </c:pt>
                <c:pt idx="2">
                  <c:v>Violent 
Crime</c:v>
                </c:pt>
                <c:pt idx="3">
                  <c:v>Severe 
Weather</c:v>
                </c:pt>
                <c:pt idx="4">
                  <c:v>Mental 
Health</c:v>
                </c:pt>
                <c:pt idx="5">
                  <c:v>Workplace Safety</c:v>
                </c:pt>
              </c:strCache>
            </c:strRef>
          </c:cat>
          <c:val>
            <c:numRef>
              <c:f>'1. Domain - Worry vs Experience'!$C$12:$C$17</c:f>
              <c:numCache>
                <c:formatCode>0.0%</c:formatCode>
                <c:ptCount val="6"/>
                <c:pt idx="0">
                  <c:v>7.9107800717996724E-2</c:v>
                </c:pt>
                <c:pt idx="1">
                  <c:v>6.902502682497598E-2</c:v>
                </c:pt>
                <c:pt idx="2">
                  <c:v>5.622238514591614E-2</c:v>
                </c:pt>
                <c:pt idx="3">
                  <c:v>0.11058008911658801</c:v>
                </c:pt>
                <c:pt idx="4">
                  <c:v>7.8257577934118486E-2</c:v>
                </c:pt>
                <c:pt idx="5">
                  <c:v>0.10269204971736387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9C-4265-B1E6-F9878530A9B4}"/>
            </c:ext>
          </c:extLst>
        </c:ser>
        <c:ser>
          <c:idx val="1"/>
          <c:order val="1"/>
          <c:tx>
            <c:strRef>
              <c:f>'1. Domain - Worry vs Experience'!$D$11</c:f>
              <c:strCache>
                <c:ptCount val="1"/>
                <c:pt idx="0">
                  <c:v>All experience (first- and second-hand)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'1. Domain - Worry vs Experience'!$B$12:$B$17</c:f>
              <c:strCache>
                <c:ptCount val="6"/>
                <c:pt idx="0">
                  <c:v>Food </c:v>
                </c:pt>
                <c:pt idx="1">
                  <c:v>Water</c:v>
                </c:pt>
                <c:pt idx="2">
                  <c:v>Violent 
Crime</c:v>
                </c:pt>
                <c:pt idx="3">
                  <c:v>Severe 
Weather</c:v>
                </c:pt>
                <c:pt idx="4">
                  <c:v>Mental 
Health</c:v>
                </c:pt>
                <c:pt idx="5">
                  <c:v>Workplace Safety</c:v>
                </c:pt>
              </c:strCache>
            </c:strRef>
          </c:cat>
          <c:val>
            <c:numRef>
              <c:f>'1. Domain - Worry vs Experience'!$D$12:$D$17</c:f>
              <c:numCache>
                <c:formatCode>0.0%</c:formatCode>
                <c:ptCount val="6"/>
                <c:pt idx="0">
                  <c:v>0.18842493701273508</c:v>
                </c:pt>
                <c:pt idx="1">
                  <c:v>0.13462198593960858</c:v>
                </c:pt>
                <c:pt idx="2">
                  <c:v>0.20924627271581192</c:v>
                </c:pt>
                <c:pt idx="3">
                  <c:v>0.26116819245728157</c:v>
                </c:pt>
                <c:pt idx="4">
                  <c:v>0.25746164064623706</c:v>
                </c:pt>
                <c:pt idx="5">
                  <c:v>0.22731931858052995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9C-4265-B1E6-F9878530A9B4}"/>
            </c:ext>
          </c:extLst>
        </c:ser>
        <c:ser>
          <c:idx val="2"/>
          <c:order val="2"/>
          <c:tx>
            <c:strRef>
              <c:f>'1. Domain - Worry vs Experience'!$E$11</c:f>
              <c:strCache>
                <c:ptCount val="1"/>
                <c:pt idx="0">
                  <c:v>Worry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'1. Domain - Worry vs Experience'!$B$12:$B$17</c:f>
              <c:strCache>
                <c:ptCount val="6"/>
                <c:pt idx="0">
                  <c:v>Food </c:v>
                </c:pt>
                <c:pt idx="1">
                  <c:v>Water</c:v>
                </c:pt>
                <c:pt idx="2">
                  <c:v>Violent 
Crime</c:v>
                </c:pt>
                <c:pt idx="3">
                  <c:v>Severe 
Weather</c:v>
                </c:pt>
                <c:pt idx="4">
                  <c:v>Mental 
Health</c:v>
                </c:pt>
                <c:pt idx="5">
                  <c:v>Workplace Safety</c:v>
                </c:pt>
              </c:strCache>
            </c:strRef>
          </c:cat>
          <c:val>
            <c:numRef>
              <c:f>'1. Domain - Worry vs Experience'!$E$12:$E$17</c:f>
              <c:numCache>
                <c:formatCode>0.0%</c:formatCode>
                <c:ptCount val="6"/>
                <c:pt idx="0">
                  <c:v>0.21589435479343677</c:v>
                </c:pt>
                <c:pt idx="1">
                  <c:v>0.1998952723475452</c:v>
                </c:pt>
                <c:pt idx="2">
                  <c:v>0.35840219640241633</c:v>
                </c:pt>
                <c:pt idx="3">
                  <c:v>0.3531346251883643</c:v>
                </c:pt>
                <c:pt idx="4">
                  <c:v>0.2368311569487179</c:v>
                </c:pt>
                <c:pt idx="5">
                  <c:v>0.10443601265662347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9C-4265-B1E6-F9878530A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7658016"/>
        <c:axId val="507662608"/>
      </c:barChart>
      <c:catAx>
        <c:axId val="50765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662608"/>
        <c:crosses val="autoZero"/>
        <c:auto val="1"/>
        <c:lblAlgn val="ctr"/>
        <c:lblOffset val="100"/>
        <c:noMultiLvlLbl val="0"/>
      </c:catAx>
      <c:valAx>
        <c:axId val="50766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658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80" b="1" i="0" u="none" strike="noStrike" baseline="0" dirty="0">
                <a:effectLst/>
              </a:rPr>
              <a:t>Financial and economic issues </a:t>
            </a:r>
            <a:br>
              <a:rPr lang="en-US" sz="1080" b="1" i="0" u="none" strike="noStrike" baseline="0" dirty="0"/>
            </a:br>
            <a:r>
              <a:rPr lang="en-US" sz="1080" b="1" i="0" u="none" strike="noStrike" baseline="0" dirty="0">
                <a:effectLst/>
              </a:rPr>
              <a:t>as top risks to daily life, 2019-2021</a:t>
            </a:r>
            <a:endParaRPr lang="en-AU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'\Institute for Economics and Peace\Research\Consulting\2022\Safety Perception Index\Section 1. Results and Trends\[Top risks.xlsx]Top risks'!$C$58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'\Institute for Economics and Peace\Research\Consulting\2022\Safety Perception Index\Section 1. Results and Trends\[Top risks.xlsx]Top risks'!$B$59:$B$60</c:f>
              <c:strCache>
                <c:ptCount val="2"/>
                <c:pt idx="0">
                  <c:v>Not having enough money</c:v>
                </c:pt>
                <c:pt idx="1">
                  <c:v>Unemployment, high prices, etc.</c:v>
                </c:pt>
              </c:strCache>
            </c:strRef>
          </c:cat>
          <c:val>
            <c:numRef>
              <c:f>'\Institute for Economics and Peace\Research\Consulting\2022\Safety Perception Index\Section 1. Results and Trends\[Top risks.xlsx]Top risks'!$C$59:$C$60</c:f>
              <c:numCache>
                <c:formatCode>General</c:formatCode>
                <c:ptCount val="2"/>
                <c:pt idx="0">
                  <c:v>4.9875599649934411E-2</c:v>
                </c:pt>
                <c:pt idx="1">
                  <c:v>4.4591269334203334E-2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F-4F7E-9EA1-BD6E51669712}"/>
            </c:ext>
          </c:extLst>
        </c:ser>
        <c:ser>
          <c:idx val="1"/>
          <c:order val="1"/>
          <c:tx>
            <c:strRef>
              <c:f>'\Institute for Economics and Peace\Research\Consulting\2022\Safety Perception Index\Section 1. Results and Trends\[Top risks.xlsx]Top risks'!$D$58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'\Institute for Economics and Peace\Research\Consulting\2022\Safety Perception Index\Section 1. Results and Trends\[Top risks.xlsx]Top risks'!$B$59:$B$60</c:f>
              <c:strCache>
                <c:ptCount val="2"/>
                <c:pt idx="0">
                  <c:v>Not having enough money</c:v>
                </c:pt>
                <c:pt idx="1">
                  <c:v>Unemployment, high prices, etc.</c:v>
                </c:pt>
              </c:strCache>
            </c:strRef>
          </c:cat>
          <c:val>
            <c:numRef>
              <c:f>'\Institute for Economics and Peace\Research\Consulting\2022\Safety Perception Index\Section 1. Results and Trends\[Top risks.xlsx]Top risks'!$D$59:$D$60</c:f>
              <c:numCache>
                <c:formatCode>General</c:formatCode>
                <c:ptCount val="2"/>
                <c:pt idx="0">
                  <c:v>5.8826577662470618E-2</c:v>
                </c:pt>
                <c:pt idx="1">
                  <c:v>5.2993525628774421E-2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6F-4F7E-9EA1-BD6E516697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1384968"/>
        <c:axId val="701388248"/>
      </c:barChart>
      <c:catAx>
        <c:axId val="701384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388248"/>
        <c:crosses val="autoZero"/>
        <c:auto val="1"/>
        <c:lblAlgn val="ctr"/>
        <c:lblOffset val="100"/>
        <c:noMultiLvlLbl val="0"/>
      </c:catAx>
      <c:valAx>
        <c:axId val="701388248"/>
        <c:scaling>
          <c:orientation val="minMax"/>
          <c:max val="7.0000000000000007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384968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1200" b="1" dirty="0"/>
              <a:t>Feeling less</a:t>
            </a:r>
            <a:r>
              <a:rPr lang="en-AU" sz="1200" b="1" baseline="0" dirty="0"/>
              <a:t> safe than 5 years prior</a:t>
            </a:r>
            <a:r>
              <a:rPr lang="en-AU" sz="12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, by employment status, 2019-2021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'[Section 3- All charts.xlsx]02- Feeling less safe'!$E$10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'[Section 3- All charts.xlsx]02- Feeling less safe'!$C$11:$D$16</c:f>
              <c:multiLvlStrCache>
                <c:ptCount val="6"/>
                <c:lvl>
                  <c:pt idx="0">
                    <c:v>Employed full time 
(by an employer)</c:v>
                  </c:pt>
                  <c:pt idx="1">
                    <c:v>Employed full time 
(for self)</c:v>
                  </c:pt>
                  <c:pt idx="2">
                    <c:v>Employed part time 
(do not want full time)</c:v>
                  </c:pt>
                  <c:pt idx="3">
                    <c:v>Out of workforce</c:v>
                  </c:pt>
                  <c:pt idx="4">
                    <c:v>Employed part time 
(want full time)</c:v>
                  </c:pt>
                  <c:pt idx="5">
                    <c:v>Unemployed</c:v>
                  </c:pt>
                </c:lvl>
                <c:lvl>
                  <c:pt idx="0">
                    <c:v>
Fully employed</c:v>
                  </c:pt>
                  <c:pt idx="3">
                    <c:v> </c:v>
                  </c:pt>
                  <c:pt idx="4">
                    <c:v>
Not fully employed</c:v>
                  </c:pt>
                </c:lvl>
              </c:multiLvlStrCache>
            </c:multiLvlStrRef>
          </c:cat>
          <c:val>
            <c:numRef>
              <c:f>'[Section 3- All charts.xlsx]02- Feeling less safe'!$E$11:$E$16</c:f>
              <c:numCache>
                <c:formatCode>0.0%</c:formatCode>
                <c:ptCount val="6"/>
                <c:pt idx="0">
                  <c:v>0.27506649524145577</c:v>
                </c:pt>
                <c:pt idx="1">
                  <c:v>0.30386587182787822</c:v>
                </c:pt>
                <c:pt idx="2">
                  <c:v>0.29493856348360986</c:v>
                </c:pt>
                <c:pt idx="3">
                  <c:v>0.30038172198084484</c:v>
                </c:pt>
                <c:pt idx="4">
                  <c:v>0.34586621252582628</c:v>
                </c:pt>
                <c:pt idx="5">
                  <c:v>0.36898209741646332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B2-4878-A51A-3C0B95CA5845}"/>
            </c:ext>
          </c:extLst>
        </c:ser>
        <c:ser>
          <c:idx val="1"/>
          <c:order val="1"/>
          <c:tx>
            <c:strRef>
              <c:f>'[Section 3- All charts.xlsx]02- Feeling less safe'!$F$10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'[Section 3- All charts.xlsx]02- Feeling less safe'!$C$11:$D$16</c:f>
              <c:multiLvlStrCache>
                <c:ptCount val="6"/>
                <c:lvl>
                  <c:pt idx="0">
                    <c:v>Employed full time 
(by an employer)</c:v>
                  </c:pt>
                  <c:pt idx="1">
                    <c:v>Employed full time 
(for self)</c:v>
                  </c:pt>
                  <c:pt idx="2">
                    <c:v>Employed part time 
(do not want full time)</c:v>
                  </c:pt>
                  <c:pt idx="3">
                    <c:v>Out of workforce</c:v>
                  </c:pt>
                  <c:pt idx="4">
                    <c:v>Employed part time 
(want full time)</c:v>
                  </c:pt>
                  <c:pt idx="5">
                    <c:v>Unemployed</c:v>
                  </c:pt>
                </c:lvl>
                <c:lvl>
                  <c:pt idx="0">
                    <c:v>
Fully employed</c:v>
                  </c:pt>
                  <c:pt idx="3">
                    <c:v> </c:v>
                  </c:pt>
                  <c:pt idx="4">
                    <c:v>
Not fully employed</c:v>
                  </c:pt>
                </c:lvl>
              </c:multiLvlStrCache>
            </c:multiLvlStrRef>
          </c:cat>
          <c:val>
            <c:numRef>
              <c:f>'[Section 3- All charts.xlsx]02- Feeling less safe'!$F$11:$F$16</c:f>
              <c:numCache>
                <c:formatCode>0.0%</c:formatCode>
                <c:ptCount val="6"/>
                <c:pt idx="0">
                  <c:v>0.33554114483271863</c:v>
                </c:pt>
                <c:pt idx="1">
                  <c:v>0.37967057166801854</c:v>
                </c:pt>
                <c:pt idx="2">
                  <c:v>0.3307986595256649</c:v>
                </c:pt>
                <c:pt idx="3">
                  <c:v>0.32857017186497112</c:v>
                </c:pt>
                <c:pt idx="4">
                  <c:v>0.3507174545297293</c:v>
                </c:pt>
                <c:pt idx="5">
                  <c:v>0.40822665141201681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B2-4878-A51A-3C0B95CA5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2639328"/>
        <c:axId val="932636376"/>
      </c:barChart>
      <c:catAx>
        <c:axId val="93263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2636376"/>
        <c:crosses val="autoZero"/>
        <c:auto val="1"/>
        <c:lblAlgn val="ctr"/>
        <c:lblOffset val="100"/>
        <c:noMultiLvlLbl val="0"/>
      </c:catAx>
      <c:valAx>
        <c:axId val="932636376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2639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1100" b="1" dirty="0"/>
              <a:t>Three most commonly cited risks, 2019</a:t>
            </a:r>
            <a:r>
              <a:rPr lang="en-AU" sz="1100" b="1" baseline="0" dirty="0"/>
              <a:t> and </a:t>
            </a:r>
            <a:r>
              <a:rPr lang="en-AU" sz="1100" b="1" dirty="0"/>
              <a:t>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3D-464A-B03D-EAB16B96D25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3D-464A-B03D-EAB16B96D258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07-497B-989C-F7C4958FF81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07-497B-989C-F7C4958FF81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C07-497B-989C-F7C4958FF81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07-497B-989C-F7C4958FF8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'[All charts - Section 4 Road Safety.xlsx]1. Road safety 2019 and 2020'!$A$10:$B$15</c:f>
              <c:multiLvlStrCache>
                <c:ptCount val="6"/>
                <c:lvl>
                  <c:pt idx="0">
                    <c:v>Road safety</c:v>
                  </c:pt>
                  <c:pt idx="1">
                    <c:v>Crime, violence and terrorism*</c:v>
                  </c:pt>
                  <c:pt idx="2">
                    <c:v>Personal health</c:v>
                  </c:pt>
                  <c:pt idx="3">
                    <c:v>Road safety</c:v>
                  </c:pt>
                  <c:pt idx="4">
                    <c:v>Crime and violence*</c:v>
                  </c:pt>
                  <c:pt idx="5">
                    <c:v>Personal health 
(non-COVID related)</c:v>
                  </c:pt>
                </c:lvl>
                <c:lvl>
                  <c:pt idx="0">
                    <c:v>2019</c:v>
                  </c:pt>
                  <c:pt idx="3">
                    <c:v>2021</c:v>
                  </c:pt>
                </c:lvl>
              </c:multiLvlStrCache>
            </c:multiLvlStrRef>
          </c:cat>
          <c:val>
            <c:numRef>
              <c:f>'[All charts - Section 4 Road Safety.xlsx]1. Road safety 2019 and 2020'!$C$10:$C$15</c:f>
              <c:numCache>
                <c:formatCode>0.0%</c:formatCode>
                <c:ptCount val="6"/>
                <c:pt idx="0">
                  <c:v>0.17858436583699758</c:v>
                </c:pt>
                <c:pt idx="1">
                  <c:v>0.15118132123547312</c:v>
                </c:pt>
                <c:pt idx="2">
                  <c:v>8.9062029279091862E-2</c:v>
                </c:pt>
                <c:pt idx="3">
                  <c:v>0.12910510302697423</c:v>
                </c:pt>
                <c:pt idx="4">
                  <c:v>0.12404309584066675</c:v>
                </c:pt>
                <c:pt idx="5">
                  <c:v>0.10303833361262167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3D-464A-B03D-EAB16B96D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0024312"/>
        <c:axId val="590024640"/>
      </c:barChart>
      <c:catAx>
        <c:axId val="59002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024640"/>
        <c:crosses val="autoZero"/>
        <c:auto val="1"/>
        <c:lblAlgn val="ctr"/>
        <c:lblOffset val="100"/>
        <c:noMultiLvlLbl val="0"/>
      </c:catAx>
      <c:valAx>
        <c:axId val="59002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02431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u="none" strike="noStrike" baseline="0" dirty="0">
                <a:effectLst/>
              </a:rPr>
              <a:t>Road injury rates, by age and sex, 2019</a:t>
            </a:r>
            <a:endParaRPr lang="en-AU" sz="11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'[All charts - Section 4 Road Safety.xlsx]11. Road harm Age Gender'!$C$9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'[All charts - Section 4 Road Safety.xlsx]11. Road harm Age Gender'!$B$10:$B$26</c:f>
              <c:strCache>
                <c:ptCount val="17"/>
                <c:pt idx="0">
                  <c:v>15-19 </c:v>
                </c:pt>
                <c:pt idx="1">
                  <c:v>20-24 </c:v>
                </c:pt>
                <c:pt idx="2">
                  <c:v>25-29 </c:v>
                </c:pt>
                <c:pt idx="3">
                  <c:v>30-34 </c:v>
                </c:pt>
                <c:pt idx="4">
                  <c:v>35-39 </c:v>
                </c:pt>
                <c:pt idx="5">
                  <c:v>40-44 </c:v>
                </c:pt>
                <c:pt idx="6">
                  <c:v>45-49 </c:v>
                </c:pt>
                <c:pt idx="7">
                  <c:v>50-54 </c:v>
                </c:pt>
                <c:pt idx="8">
                  <c:v>55-59 </c:v>
                </c:pt>
                <c:pt idx="9">
                  <c:v>60-64 </c:v>
                </c:pt>
                <c:pt idx="10">
                  <c:v>65-69 </c:v>
                </c:pt>
                <c:pt idx="11">
                  <c:v>70-74 </c:v>
                </c:pt>
                <c:pt idx="12">
                  <c:v>75-79 </c:v>
                </c:pt>
                <c:pt idx="13">
                  <c:v>80-84 </c:v>
                </c:pt>
                <c:pt idx="14">
                  <c:v>85-89 </c:v>
                </c:pt>
                <c:pt idx="15">
                  <c:v>90-94 </c:v>
                </c:pt>
                <c:pt idx="16">
                  <c:v>95+ </c:v>
                </c:pt>
              </c:strCache>
            </c:strRef>
          </c:cat>
          <c:val>
            <c:numRef>
              <c:f>'[All charts - Section 4 Road Safety.xlsx]11. Road harm Age Gender'!$C$10:$C$26</c:f>
              <c:numCache>
                <c:formatCode>General</c:formatCode>
                <c:ptCount val="17"/>
                <c:pt idx="0">
                  <c:v>940.33688207251805</c:v>
                </c:pt>
                <c:pt idx="1">
                  <c:v>1083.2882429482299</c:v>
                </c:pt>
                <c:pt idx="2">
                  <c:v>1064.17161221068</c:v>
                </c:pt>
                <c:pt idx="3">
                  <c:v>1099.67975140775</c:v>
                </c:pt>
                <c:pt idx="4">
                  <c:v>1214.398802169</c:v>
                </c:pt>
                <c:pt idx="5">
                  <c:v>1262.0401911582201</c:v>
                </c:pt>
                <c:pt idx="6">
                  <c:v>1212.4574670704101</c:v>
                </c:pt>
                <c:pt idx="7">
                  <c:v>1179.31363186007</c:v>
                </c:pt>
                <c:pt idx="8">
                  <c:v>1162.76811322553</c:v>
                </c:pt>
                <c:pt idx="9">
                  <c:v>1113.91339519743</c:v>
                </c:pt>
                <c:pt idx="10">
                  <c:v>996.66134022850804</c:v>
                </c:pt>
                <c:pt idx="11">
                  <c:v>820.44977679023702</c:v>
                </c:pt>
                <c:pt idx="12">
                  <c:v>700.424296689529</c:v>
                </c:pt>
                <c:pt idx="13">
                  <c:v>603.63091998217101</c:v>
                </c:pt>
                <c:pt idx="14">
                  <c:v>487.12452722370898</c:v>
                </c:pt>
                <c:pt idx="15">
                  <c:v>420.707803447863</c:v>
                </c:pt>
                <c:pt idx="16">
                  <c:v>387.59086414412099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11-4EAF-8C2F-9B797A3309E2}"/>
            </c:ext>
          </c:extLst>
        </c:ser>
        <c:ser>
          <c:idx val="1"/>
          <c:order val="1"/>
          <c:tx>
            <c:strRef>
              <c:f>'[All charts - Section 4 Road Safety.xlsx]11. Road harm Age Gender'!$D$9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'[All charts - Section 4 Road Safety.xlsx]11. Road harm Age Gender'!$B$10:$B$26</c:f>
              <c:strCache>
                <c:ptCount val="17"/>
                <c:pt idx="0">
                  <c:v>15-19 </c:v>
                </c:pt>
                <c:pt idx="1">
                  <c:v>20-24 </c:v>
                </c:pt>
                <c:pt idx="2">
                  <c:v>25-29 </c:v>
                </c:pt>
                <c:pt idx="3">
                  <c:v>30-34 </c:v>
                </c:pt>
                <c:pt idx="4">
                  <c:v>35-39 </c:v>
                </c:pt>
                <c:pt idx="5">
                  <c:v>40-44 </c:v>
                </c:pt>
                <c:pt idx="6">
                  <c:v>45-49 </c:v>
                </c:pt>
                <c:pt idx="7">
                  <c:v>50-54 </c:v>
                </c:pt>
                <c:pt idx="8">
                  <c:v>55-59 </c:v>
                </c:pt>
                <c:pt idx="9">
                  <c:v>60-64 </c:v>
                </c:pt>
                <c:pt idx="10">
                  <c:v>65-69 </c:v>
                </c:pt>
                <c:pt idx="11">
                  <c:v>70-74 </c:v>
                </c:pt>
                <c:pt idx="12">
                  <c:v>75-79 </c:v>
                </c:pt>
                <c:pt idx="13">
                  <c:v>80-84 </c:v>
                </c:pt>
                <c:pt idx="14">
                  <c:v>85-89 </c:v>
                </c:pt>
                <c:pt idx="15">
                  <c:v>90-94 </c:v>
                </c:pt>
                <c:pt idx="16">
                  <c:v>95+ </c:v>
                </c:pt>
              </c:strCache>
            </c:strRef>
          </c:cat>
          <c:val>
            <c:numRef>
              <c:f>'[All charts - Section 4 Road Safety.xlsx]11. Road harm Age Gender'!$D$10:$D$26</c:f>
              <c:numCache>
                <c:formatCode>General</c:formatCode>
                <c:ptCount val="17"/>
                <c:pt idx="0">
                  <c:v>2104.0521624606499</c:v>
                </c:pt>
                <c:pt idx="1">
                  <c:v>2840.1757453484902</c:v>
                </c:pt>
                <c:pt idx="2">
                  <c:v>2664.5515829028</c:v>
                </c:pt>
                <c:pt idx="3">
                  <c:v>2434.3482817190502</c:v>
                </c:pt>
                <c:pt idx="4">
                  <c:v>2399.5247866978302</c:v>
                </c:pt>
                <c:pt idx="5">
                  <c:v>2304.40788909498</c:v>
                </c:pt>
                <c:pt idx="6">
                  <c:v>2095.3477554922702</c:v>
                </c:pt>
                <c:pt idx="7">
                  <c:v>1863.8172200357401</c:v>
                </c:pt>
                <c:pt idx="8">
                  <c:v>1680.6330190287899</c:v>
                </c:pt>
                <c:pt idx="9">
                  <c:v>1544.94984433836</c:v>
                </c:pt>
                <c:pt idx="10">
                  <c:v>1399.13472419904</c:v>
                </c:pt>
                <c:pt idx="11">
                  <c:v>1228.2455519059599</c:v>
                </c:pt>
                <c:pt idx="12">
                  <c:v>1162.4437891237001</c:v>
                </c:pt>
                <c:pt idx="13">
                  <c:v>1095.1801267302201</c:v>
                </c:pt>
                <c:pt idx="14">
                  <c:v>1011.38317180079</c:v>
                </c:pt>
                <c:pt idx="15">
                  <c:v>906.027222352536</c:v>
                </c:pt>
                <c:pt idx="16">
                  <c:v>836.78385686923002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11-4EAF-8C2F-9B797A330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27"/>
        <c:axId val="608627904"/>
        <c:axId val="608628232"/>
      </c:barChart>
      <c:catAx>
        <c:axId val="60862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628232"/>
        <c:crosses val="autoZero"/>
        <c:auto val="1"/>
        <c:lblAlgn val="ctr"/>
        <c:lblOffset val="100"/>
        <c:noMultiLvlLbl val="0"/>
      </c:catAx>
      <c:valAx>
        <c:axId val="608628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 b="0" i="0" u="none" strike="noStrike" baseline="0" dirty="0">
                    <a:effectLst/>
                  </a:rPr>
                  <a:t>Road injuries per 100,000</a:t>
                </a:r>
                <a:endParaRPr lang="en-A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62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923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1pPr>
    <a:lvl2pPr marL="342923" algn="l" defTabSz="342923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2pPr>
    <a:lvl3pPr marL="685846" algn="l" defTabSz="342923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3pPr>
    <a:lvl4pPr marL="1028768" algn="l" defTabSz="342923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4pPr>
    <a:lvl5pPr marL="1371691" algn="l" defTabSz="342923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5pPr>
    <a:lvl6pPr marL="1714614" algn="l" defTabSz="3429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537" algn="l" defTabSz="3429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460" algn="l" defTabSz="3429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383" algn="l" defTabSz="3429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243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0323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7518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9210471f0b_0_22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g9210471f0b_0_2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6041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9520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5309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1988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7385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2483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3077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856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0E1C300-E394-AE48-8BC3-5B28FF0C8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2236" y="198573"/>
            <a:ext cx="604217" cy="4614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5FA107-CAB7-AC47-AA0D-BACC609BB717}"/>
              </a:ext>
            </a:extLst>
          </p:cNvPr>
          <p:cNvSpPr/>
          <p:nvPr userDrawn="1"/>
        </p:nvSpPr>
        <p:spPr>
          <a:xfrm>
            <a:off x="0" y="4916910"/>
            <a:ext cx="9143999" cy="22659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2CC59CD-9A3A-854E-8FCB-52427A5580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169" t="11113" r="18065" b="33320"/>
          <a:stretch/>
        </p:blipFill>
        <p:spPr>
          <a:xfrm>
            <a:off x="8398042" y="4635796"/>
            <a:ext cx="786809" cy="507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6EE5E0-7535-3146-8B47-04F370A1AF73}"/>
              </a:ext>
            </a:extLst>
          </p:cNvPr>
          <p:cNvSpPr txBox="1"/>
          <p:nvPr userDrawn="1"/>
        </p:nvSpPr>
        <p:spPr>
          <a:xfrm>
            <a:off x="87464" y="4913181"/>
            <a:ext cx="16482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for Economics &amp; Peace</a:t>
            </a:r>
          </a:p>
        </p:txBody>
      </p:sp>
    </p:spTree>
    <p:extLst>
      <p:ext uri="{BB962C8B-B14F-4D97-AF65-F5344CB8AC3E}">
        <p14:creationId xmlns:p14="http://schemas.microsoft.com/office/powerpoint/2010/main" val="386057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3A2713-30A8-F349-9709-67E365D5CE89}"/>
              </a:ext>
            </a:extLst>
          </p:cNvPr>
          <p:cNvSpPr/>
          <p:nvPr userDrawn="1"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E1C300-E394-AE48-8BC3-5B28FF0C8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2236" y="198573"/>
            <a:ext cx="604217" cy="4614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5FA107-CAB7-AC47-AA0D-BACC609BB717}"/>
              </a:ext>
            </a:extLst>
          </p:cNvPr>
          <p:cNvSpPr/>
          <p:nvPr userDrawn="1"/>
        </p:nvSpPr>
        <p:spPr>
          <a:xfrm>
            <a:off x="0" y="4916910"/>
            <a:ext cx="9143999" cy="22659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2CC59CD-9A3A-854E-8FCB-52427A5580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169" t="11113" r="18065" b="33320"/>
          <a:stretch/>
        </p:blipFill>
        <p:spPr>
          <a:xfrm>
            <a:off x="8398042" y="4635796"/>
            <a:ext cx="786809" cy="507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6EE5E0-7535-3146-8B47-04F370A1AF73}"/>
              </a:ext>
            </a:extLst>
          </p:cNvPr>
          <p:cNvSpPr txBox="1"/>
          <p:nvPr userDrawn="1"/>
        </p:nvSpPr>
        <p:spPr>
          <a:xfrm>
            <a:off x="87464" y="4913181"/>
            <a:ext cx="16482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for Economics &amp; Peace</a:t>
            </a:r>
          </a:p>
        </p:txBody>
      </p:sp>
    </p:spTree>
    <p:extLst>
      <p:ext uri="{BB962C8B-B14F-4D97-AF65-F5344CB8AC3E}">
        <p14:creationId xmlns:p14="http://schemas.microsoft.com/office/powerpoint/2010/main" val="336247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A25D38-B047-E346-B73C-91037EBBFDDE}"/>
              </a:ext>
            </a:extLst>
          </p:cNvPr>
          <p:cNvSpPr/>
          <p:nvPr userDrawn="1"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4DEB04E-A6FF-EF41-AC01-33021DCF4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69" t="11113" r="28375" b="31699"/>
          <a:stretch/>
        </p:blipFill>
        <p:spPr>
          <a:xfrm>
            <a:off x="4484537" y="1418491"/>
            <a:ext cx="4659464" cy="372659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40BB296-4317-4F48-A046-2F32A51BD0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2235" y="198573"/>
            <a:ext cx="604217" cy="4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9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A25D38-B047-E346-B73C-91037EBBFDDE}"/>
              </a:ext>
            </a:extLst>
          </p:cNvPr>
          <p:cNvSpPr/>
          <p:nvPr userDrawn="1"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4DEB04E-A6FF-EF41-AC01-33021DCF4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69" t="11113" r="21075" b="8447"/>
          <a:stretch/>
        </p:blipFill>
        <p:spPr>
          <a:xfrm>
            <a:off x="6764867" y="1584250"/>
            <a:ext cx="2297898" cy="225834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57146D4-C28F-904B-885A-6F8CA02330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2235" y="198573"/>
            <a:ext cx="604217" cy="4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2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1F5E98-EA93-4646-8FE9-6F8ADA96BDA7}"/>
              </a:ext>
            </a:extLst>
          </p:cNvPr>
          <p:cNvSpPr/>
          <p:nvPr userDrawn="1"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F950207-E600-5243-B80B-60985A0A77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2235" y="198573"/>
            <a:ext cx="604217" cy="4614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7A67-15ED-4A6F-BF6B-794FA68661BF}" type="datetimeFigureOut">
              <a:rPr lang="en-AU" smtClean="0"/>
              <a:t>24/02/2023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846" y="4768734"/>
            <a:ext cx="2057340" cy="273928"/>
          </a:xfrm>
          <a:prstGeom prst="rect">
            <a:avLst/>
          </a:prstGeom>
        </p:spPr>
        <p:txBody>
          <a:bodyPr/>
          <a:lstStyle/>
          <a:p>
            <a:fld id="{7E73F36F-83D5-4DDA-8206-6543BEC8A507}" type="slidenum">
              <a:rPr lang="en-AU" smtClean="0"/>
              <a:t>‹#›</a:t>
            </a:fld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BD1806-0C1E-1C4D-8E67-D2055151E654}"/>
              </a:ext>
            </a:extLst>
          </p:cNvPr>
          <p:cNvSpPr/>
          <p:nvPr userDrawn="1"/>
        </p:nvSpPr>
        <p:spPr>
          <a:xfrm>
            <a:off x="431800" y="3145891"/>
            <a:ext cx="1347153" cy="897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498BC71-4A12-144D-80B3-4AA8FBE95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169" t="11113" r="21075" b="8447"/>
          <a:stretch/>
        </p:blipFill>
        <p:spPr>
          <a:xfrm>
            <a:off x="431800" y="3344332"/>
            <a:ext cx="1345130" cy="13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reak 4">
  <p:cSld name="Image Break 4">
    <p:bg>
      <p:bgPr>
        <a:solidFill>
          <a:srgbClr val="00081C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210471f0b_0_2355"/>
          <p:cNvSpPr>
            <a:spLocks noGrp="1"/>
          </p:cNvSpPr>
          <p:nvPr>
            <p:ph type="pic" idx="2"/>
          </p:nvPr>
        </p:nvSpPr>
        <p:spPr>
          <a:xfrm>
            <a:off x="4600891" y="837098"/>
            <a:ext cx="3914700" cy="347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25" tIns="270025" rIns="270025" bIns="27002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569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14" y="273928"/>
            <a:ext cx="7886372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14" y="1369642"/>
            <a:ext cx="7886372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14" y="4768734"/>
            <a:ext cx="2057341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3A7A67-15ED-4A6F-BF6B-794FA68661BF}" type="datetimeFigureOut">
              <a:rPr lang="en-AU" smtClean="0"/>
              <a:pPr/>
              <a:t>24/02/2023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144" y="4768734"/>
            <a:ext cx="3085713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324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4236" r:id="rId2"/>
    <p:sldLayoutId id="2147484235" r:id="rId3"/>
    <p:sldLayoutId id="2147484230" r:id="rId4"/>
    <p:sldLayoutId id="2147484234" r:id="rId5"/>
    <p:sldLayoutId id="2147484237" r:id="rId6"/>
  </p:sldLayoutIdLst>
  <p:txStyles>
    <p:titleStyle>
      <a:lvl1pPr algn="l" defTabSz="342991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85748" indent="-85748" algn="l" defTabSz="3429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57244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28739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00235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1731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943226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722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6218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714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96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91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487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983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479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974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470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966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ithubIEP/worldriskpoll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96;p333">
            <a:extLst>
              <a:ext uri="{FF2B5EF4-FFF2-40B4-BE49-F238E27FC236}">
                <a16:creationId xmlns:a16="http://schemas.microsoft.com/office/drawing/2014/main" id="{03A1584C-067A-3D4B-8B86-D33DA4EC1A0F}"/>
              </a:ext>
            </a:extLst>
          </p:cNvPr>
          <p:cNvSpPr txBox="1"/>
          <p:nvPr/>
        </p:nvSpPr>
        <p:spPr>
          <a:xfrm>
            <a:off x="409129" y="1191295"/>
            <a:ext cx="6024801" cy="285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AU" sz="6600" b="1" spc="-50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Safety Perceptions Index 2023</a:t>
            </a:r>
            <a:endParaRPr sz="6600" b="1" cap="none" spc="-500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F801186-A81E-6176-A6C0-5B636B709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190499"/>
            <a:ext cx="343395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6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4" y="198573"/>
            <a:ext cx="6399581" cy="413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 Safety Risks</a:t>
            </a:r>
            <a:endParaRPr sz="2000" b="1" i="1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928" y="715849"/>
            <a:ext cx="3788120" cy="407826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 both 2019 and 2021, road safety concerns were the most commonly identified specific risk to daily life.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052" y="3931162"/>
            <a:ext cx="3607873" cy="577103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However, with the declines in mobility associated with Covid-19, the percentage of people naming road safety as their top threat dropped by 5 points.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07801" y="814858"/>
            <a:ext cx="4174947" cy="577103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 SPI 2023 report highlights the significant improvements that have been made in recent decades in road safety, even as the number of cars on the road globally has soared.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7115" y="1522004"/>
            <a:ext cx="4243745" cy="577103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However, harm from road incidents remain common, and they impact certain groups – particularly young men – more frequently than others.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A40DD86-13AD-9BE2-6418-C597A69EB66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293" y="190500"/>
            <a:ext cx="343395" cy="48600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191285"/>
              </p:ext>
            </p:extLst>
          </p:nvPr>
        </p:nvGraphicFramePr>
        <p:xfrm>
          <a:off x="253388" y="1227705"/>
          <a:ext cx="3718537" cy="247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A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909600"/>
              </p:ext>
            </p:extLst>
          </p:nvPr>
        </p:nvGraphicFramePr>
        <p:xfrm>
          <a:off x="4171950" y="2259866"/>
          <a:ext cx="4734076" cy="238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83698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12" grpId="0"/>
      <p:bldP spid="16" grpId="0"/>
      <p:bldGraphic spid="8" grpId="0">
        <p:bldAsOne/>
      </p:bldGraphic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5" y="198573"/>
            <a:ext cx="3296732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Risk Poll R Package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4968" y="917542"/>
            <a:ext cx="8057397" cy="715603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>
              <a:spcAft>
                <a:spcPts val="600"/>
              </a:spcAft>
              <a:buSzPct val="130000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For those interested in accessing and exploring the World Risk Poll data, IEP has released an R package to provide easy access to it. This package can be installed using this link: 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https://github.com/githubIEP/worldriskpollr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1E54DC9-1EE3-20C6-EC1B-E656CD5AC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190499"/>
            <a:ext cx="343395" cy="48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517D46-E698-743F-C057-11502F742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78" y="1904830"/>
            <a:ext cx="3895758" cy="1448763"/>
          </a:xfrm>
          <a:prstGeom prst="rect">
            <a:avLst/>
          </a:prstGeom>
        </p:spPr>
      </p:pic>
      <p:sp>
        <p:nvSpPr>
          <p:cNvPr id="4" name="Google Shape;2344;p335">
            <a:extLst>
              <a:ext uri="{FF2B5EF4-FFF2-40B4-BE49-F238E27FC236}">
                <a16:creationId xmlns:a16="http://schemas.microsoft.com/office/drawing/2014/main" id="{C9954BB5-0494-0B5D-61D7-9BC0C00B36FD}"/>
              </a:ext>
            </a:extLst>
          </p:cNvPr>
          <p:cNvSpPr txBox="1"/>
          <p:nvPr/>
        </p:nvSpPr>
        <p:spPr>
          <a:xfrm>
            <a:off x="179388" y="505372"/>
            <a:ext cx="6158897" cy="201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-US" sz="1200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R</a:t>
            </a:r>
            <a:r>
              <a:rPr lang="en-AU" sz="1200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package </a:t>
            </a:r>
            <a:r>
              <a:rPr lang="en-AU" sz="1200" kern="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worldriskpollr</a:t>
            </a:r>
            <a:r>
              <a:rPr lang="en-AU" sz="1200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developed.</a:t>
            </a:r>
            <a:endParaRPr sz="1200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5FEB94-F38F-29BB-4019-3CBD8B69E6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6926"/>
          <a:stretch/>
        </p:blipFill>
        <p:spPr>
          <a:xfrm>
            <a:off x="278678" y="3568318"/>
            <a:ext cx="3895758" cy="11638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068D2C-6B34-AA53-5111-AE0634D0B5B6}"/>
              </a:ext>
            </a:extLst>
          </p:cNvPr>
          <p:cNvSpPr txBox="1"/>
          <p:nvPr/>
        </p:nvSpPr>
        <p:spPr>
          <a:xfrm>
            <a:off x="5146000" y="2199431"/>
            <a:ext cx="30840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users to select a World Risk Poll question and access the results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 income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Package has passed all CRAN tests and will be published soon.</a:t>
            </a:r>
            <a:endParaRPr lang="en-A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02392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6" name="Google Shape;646;g9210471f0b_0_2237"/>
          <p:cNvCxnSpPr/>
          <p:nvPr/>
        </p:nvCxnSpPr>
        <p:spPr>
          <a:xfrm>
            <a:off x="4590802" y="919"/>
            <a:ext cx="0" cy="5143164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7" name="Google Shape;647;g9210471f0b_0_2237"/>
          <p:cNvCxnSpPr/>
          <p:nvPr/>
        </p:nvCxnSpPr>
        <p:spPr>
          <a:xfrm>
            <a:off x="8520530" y="919"/>
            <a:ext cx="0" cy="5143164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48" name="Google Shape;648;g9210471f0b_0_2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7782" y="770844"/>
            <a:ext cx="3860711" cy="342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g9210471f0b_0_22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766" y="851016"/>
            <a:ext cx="857895" cy="6579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305214" y="1637305"/>
            <a:ext cx="3453326" cy="2584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99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 Institute for Economics and Peace </a:t>
            </a:r>
            <a:r>
              <a:rPr lang="en-US" sz="1799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is an independent, not-for-profit think tank dedicated to building a </a:t>
            </a:r>
            <a:r>
              <a:rPr lang="en-US" sz="1799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greater understanding </a:t>
            </a:r>
            <a:r>
              <a:rPr lang="en-US" sz="1799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of the </a:t>
            </a:r>
            <a:r>
              <a:rPr lang="en-US" sz="1799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key drivers </a:t>
            </a:r>
            <a:r>
              <a:rPr lang="en-US" sz="1799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of peace, as well as identifying the </a:t>
            </a:r>
            <a:r>
              <a:rPr lang="en-US" sz="1799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economic benefits </a:t>
            </a:r>
            <a:r>
              <a:rPr lang="en-US" sz="1799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that increased peacefulness can deliver.</a:t>
            </a:r>
          </a:p>
        </p:txBody>
      </p:sp>
    </p:spTree>
    <p:extLst>
      <p:ext uri="{BB962C8B-B14F-4D97-AF65-F5344CB8AC3E}">
        <p14:creationId xmlns:p14="http://schemas.microsoft.com/office/powerpoint/2010/main" val="1882766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4" y="198573"/>
            <a:ext cx="4419357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 Overview</a:t>
            </a:r>
            <a:endParaRPr sz="2400" b="1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053" y="2960968"/>
            <a:ext cx="4989826" cy="469381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4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Five domains: </a:t>
            </a: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Food and Water, Violent Crime, Severe Weather, Mental Health, Workplace Safety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4053" y="900530"/>
            <a:ext cx="4989825" cy="1023379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4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Source: </a:t>
            </a: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 Safety Perceptions Index (SPI) draws on responses to 12 key questions in the </a:t>
            </a:r>
            <a:r>
              <a:rPr lang="en-US" sz="12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2021 World Risk Poll </a:t>
            </a:r>
          </a:p>
          <a:p>
            <a:pPr marL="628673" lvl="1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Over 125,000 respondents from 121 surveyed countries</a:t>
            </a:r>
            <a:endParaRPr lang="en-US" sz="140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628673" lvl="1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Comparisons drawn from the </a:t>
            </a:r>
            <a:r>
              <a:rPr lang="en-US" sz="12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2019 World Risk Poll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4053" y="2044085"/>
            <a:ext cx="5255698" cy="807936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4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Two themes:</a:t>
            </a:r>
          </a:p>
          <a:p>
            <a:pPr marL="628673" lvl="1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20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Experience</a:t>
            </a: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of serious harm in the past two years</a:t>
            </a:r>
          </a:p>
          <a:p>
            <a:pPr marL="628673" lvl="1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20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Worry</a:t>
            </a: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about harm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1AB1EAA-171F-3D30-4D4E-15E36929A974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293" y="190500"/>
            <a:ext cx="343395" cy="486000"/>
          </a:xfrm>
          <a:prstGeom prst="rect">
            <a:avLst/>
          </a:prstGeom>
        </p:spPr>
      </p:pic>
      <p:pic>
        <p:nvPicPr>
          <p:cNvPr id="21" name="Picture 20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66BD4BC1-A9DC-A18E-1EA3-F50E274E2A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77" y="190500"/>
            <a:ext cx="3150380" cy="44547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D86077-DAE1-CE31-14BB-5E6EBD25013A}"/>
              </a:ext>
            </a:extLst>
          </p:cNvPr>
          <p:cNvSpPr txBox="1"/>
          <p:nvPr/>
        </p:nvSpPr>
        <p:spPr>
          <a:xfrm>
            <a:off x="679080" y="3539296"/>
            <a:ext cx="4767563" cy="438604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For each domain, the rates of </a:t>
            </a:r>
            <a:r>
              <a:rPr lang="en-US" sz="120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experience </a:t>
            </a: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and </a:t>
            </a:r>
            <a:r>
              <a:rPr lang="en-US" sz="120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worry </a:t>
            </a: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are averaged to create the SPI scores by domain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03870D-3663-C475-38EF-5439374525C8}"/>
              </a:ext>
            </a:extLst>
          </p:cNvPr>
          <p:cNvSpPr txBox="1"/>
          <p:nvPr/>
        </p:nvSpPr>
        <p:spPr>
          <a:xfrm>
            <a:off x="679080" y="3988553"/>
            <a:ext cx="4853369" cy="700214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These scores are then averaged for each country to measure the overall SPI score by country</a:t>
            </a:r>
          </a:p>
          <a:p>
            <a:pPr marL="628673" lvl="1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That is, the overall level of </a:t>
            </a:r>
            <a:r>
              <a:rPr lang="en-US" sz="120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risk impact</a:t>
            </a: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 country faces</a:t>
            </a:r>
          </a:p>
        </p:txBody>
      </p:sp>
    </p:spTree>
    <p:extLst>
      <p:ext uri="{BB962C8B-B14F-4D97-AF65-F5344CB8AC3E}">
        <p14:creationId xmlns:p14="http://schemas.microsoft.com/office/powerpoint/2010/main" val="228789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4" y="198573"/>
            <a:ext cx="5252251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Overview – 2021 vs 2019</a:t>
            </a:r>
            <a:endParaRPr sz="2400" b="1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052" y="715547"/>
            <a:ext cx="6455848" cy="253938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2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Domain results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1AB1EAA-171F-3D30-4D4E-15E36929A974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293" y="190500"/>
            <a:ext cx="343395" cy="48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E58B1E-E153-C678-A48D-BCDEAB70C320}"/>
              </a:ext>
            </a:extLst>
          </p:cNvPr>
          <p:cNvSpPr txBox="1"/>
          <p:nvPr/>
        </p:nvSpPr>
        <p:spPr>
          <a:xfrm>
            <a:off x="5002727" y="769446"/>
            <a:ext cx="4188898" cy="253938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2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Cross-domain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529B5-45B5-80CC-B1CF-6F263A303BB4}"/>
              </a:ext>
            </a:extLst>
          </p:cNvPr>
          <p:cNvSpPr txBox="1"/>
          <p:nvPr/>
        </p:nvSpPr>
        <p:spPr>
          <a:xfrm>
            <a:off x="649802" y="996391"/>
            <a:ext cx="4188898" cy="223160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Food and Water (</a:t>
            </a:r>
            <a:r>
              <a:rPr lang="en-US" sz="100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experience</a:t>
            </a:r>
            <a:r>
              <a:rPr lang="en-US" sz="1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and </a:t>
            </a:r>
            <a:r>
              <a:rPr lang="en-US" sz="100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worry</a:t>
            </a:r>
            <a:r>
              <a:rPr lang="en-US" sz="1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about harm </a:t>
            </a:r>
            <a:r>
              <a:rPr lang="en-US" sz="10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both declined</a:t>
            </a:r>
            <a:r>
              <a:rPr lang="en-US" sz="1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D794CC-200E-158B-12A3-CF64E0B1912E}"/>
              </a:ext>
            </a:extLst>
          </p:cNvPr>
          <p:cNvSpPr txBox="1"/>
          <p:nvPr/>
        </p:nvSpPr>
        <p:spPr>
          <a:xfrm>
            <a:off x="649802" y="1204445"/>
            <a:ext cx="4352925" cy="230536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Violent Crime (</a:t>
            </a:r>
            <a:r>
              <a:rPr lang="en-US" sz="100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experience</a:t>
            </a:r>
            <a:r>
              <a:rPr lang="en-US" sz="1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and </a:t>
            </a:r>
            <a:r>
              <a:rPr lang="en-US" sz="100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worry</a:t>
            </a:r>
            <a:r>
              <a:rPr lang="en-US" sz="1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about harm </a:t>
            </a:r>
            <a:r>
              <a:rPr lang="en-US" sz="10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both declined</a:t>
            </a:r>
            <a:r>
              <a:rPr lang="en-US" sz="1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20BC89-5974-D9A6-5B65-56BC9FF0BF00}"/>
              </a:ext>
            </a:extLst>
          </p:cNvPr>
          <p:cNvSpPr txBox="1"/>
          <p:nvPr/>
        </p:nvSpPr>
        <p:spPr>
          <a:xfrm>
            <a:off x="649802" y="1414662"/>
            <a:ext cx="4433186" cy="223160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Severe Weather (</a:t>
            </a:r>
            <a:r>
              <a:rPr lang="en-US" sz="100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experience</a:t>
            </a:r>
            <a:r>
              <a:rPr lang="en-US" sz="1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of harm </a:t>
            </a:r>
            <a:r>
              <a:rPr lang="en-US" sz="10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increased</a:t>
            </a:r>
            <a:r>
              <a:rPr lang="en-US" sz="1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while </a:t>
            </a:r>
            <a:r>
              <a:rPr lang="en-US" sz="100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worry</a:t>
            </a:r>
            <a:r>
              <a:rPr lang="en-US" sz="1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declined</a:t>
            </a:r>
            <a:r>
              <a:rPr lang="en-US" sz="1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A0C3C3-7261-5E10-1AD7-33196A436EC8}"/>
              </a:ext>
            </a:extLst>
          </p:cNvPr>
          <p:cNvSpPr txBox="1"/>
          <p:nvPr/>
        </p:nvSpPr>
        <p:spPr>
          <a:xfrm>
            <a:off x="649802" y="1614714"/>
            <a:ext cx="4569898" cy="223160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Mental Health (</a:t>
            </a:r>
            <a:r>
              <a:rPr lang="en-US" sz="100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experience</a:t>
            </a:r>
            <a:r>
              <a:rPr lang="en-US" sz="1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and </a:t>
            </a:r>
            <a:r>
              <a:rPr lang="en-US" sz="100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worry</a:t>
            </a:r>
            <a:r>
              <a:rPr lang="en-US" sz="1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about harm </a:t>
            </a:r>
            <a:r>
              <a:rPr lang="en-US" sz="10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both increased</a:t>
            </a:r>
            <a:r>
              <a:rPr lang="en-US" sz="1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269025-D330-87C1-8043-E890A3FEEADA}"/>
              </a:ext>
            </a:extLst>
          </p:cNvPr>
          <p:cNvSpPr txBox="1"/>
          <p:nvPr/>
        </p:nvSpPr>
        <p:spPr>
          <a:xfrm>
            <a:off x="649802" y="1829743"/>
            <a:ext cx="4569898" cy="223160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Workplace Safety (N/A)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3DFFCA8-3306-2C43-0B5B-91F51DD976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9433964"/>
              </p:ext>
            </p:extLst>
          </p:nvPr>
        </p:nvGraphicFramePr>
        <p:xfrm>
          <a:off x="649802" y="2096111"/>
          <a:ext cx="8018659" cy="2820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43FC31A-5133-52BF-9EA8-D007931083EA}"/>
              </a:ext>
            </a:extLst>
          </p:cNvPr>
          <p:cNvSpPr txBox="1"/>
          <p:nvPr/>
        </p:nvSpPr>
        <p:spPr>
          <a:xfrm>
            <a:off x="5329939" y="1223222"/>
            <a:ext cx="4188898" cy="238549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On average, </a:t>
            </a:r>
            <a:r>
              <a:rPr lang="en-US" sz="105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worry</a:t>
            </a:r>
            <a:r>
              <a:rPr lang="en-US" sz="105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05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declined</a:t>
            </a:r>
            <a:r>
              <a:rPr lang="en-US" sz="105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slightly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61013-3DB0-8425-B5A0-BC991032ABED}"/>
              </a:ext>
            </a:extLst>
          </p:cNvPr>
          <p:cNvSpPr txBox="1"/>
          <p:nvPr/>
        </p:nvSpPr>
        <p:spPr>
          <a:xfrm>
            <a:off x="5329939" y="1436105"/>
            <a:ext cx="3547361" cy="407826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 2021, people worried about different things than they did in 2019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3ED3CB-C48C-98A0-106D-EC882F0108E5}"/>
              </a:ext>
            </a:extLst>
          </p:cNvPr>
          <p:cNvSpPr txBox="1"/>
          <p:nvPr/>
        </p:nvSpPr>
        <p:spPr>
          <a:xfrm>
            <a:off x="5329939" y="1005807"/>
            <a:ext cx="4188898" cy="238549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On average, </a:t>
            </a:r>
            <a:r>
              <a:rPr lang="en-US" sz="105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experience</a:t>
            </a:r>
            <a:r>
              <a:rPr lang="en-US" sz="105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of harm </a:t>
            </a:r>
            <a:r>
              <a:rPr lang="en-US" sz="105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increased</a:t>
            </a:r>
            <a:r>
              <a:rPr lang="en-US" sz="105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slightly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1CC3C1-F04C-4B05-521D-4A0857EECD42}"/>
              </a:ext>
            </a:extLst>
          </p:cNvPr>
          <p:cNvSpPr txBox="1"/>
          <p:nvPr/>
        </p:nvSpPr>
        <p:spPr>
          <a:xfrm>
            <a:off x="5329938" y="1790837"/>
            <a:ext cx="3642612" cy="238549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There was a rise in fears related to unknown threats</a:t>
            </a:r>
          </a:p>
        </p:txBody>
      </p:sp>
    </p:spTree>
    <p:extLst>
      <p:ext uri="{BB962C8B-B14F-4D97-AF65-F5344CB8AC3E}">
        <p14:creationId xmlns:p14="http://schemas.microsoft.com/office/powerpoint/2010/main" val="2515593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3" grpId="0"/>
      <p:bldP spid="4" grpId="0"/>
      <p:bldP spid="5" grpId="0"/>
      <p:bldP spid="6" grpId="0"/>
      <p:bldP spid="7" grpId="0"/>
      <p:bldGraphic spid="13" grpId="0">
        <p:bldAsOne/>
      </p:bldGraphic>
      <p:bldP spid="8" grpId="0"/>
      <p:bldP spid="9" grpId="0"/>
      <p:bldP spid="1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5ECA7B23-CCC5-49E8-6331-8F13CA2371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" t="15542" r="4016" b="11554"/>
          <a:stretch/>
        </p:blipFill>
        <p:spPr>
          <a:xfrm>
            <a:off x="3390139" y="1148310"/>
            <a:ext cx="5513632" cy="2853277"/>
          </a:xfrm>
          <a:prstGeom prst="rect">
            <a:avLst/>
          </a:prstGeom>
        </p:spPr>
      </p:pic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4" y="198573"/>
            <a:ext cx="5633251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Country-level and Regional Results</a:t>
            </a:r>
            <a:endParaRPr sz="2400" b="1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0229" y="1143501"/>
            <a:ext cx="3226872" cy="500159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4"/>
              </a:buBlip>
            </a:pPr>
            <a:r>
              <a:rPr lang="en-US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Uzbekistan ranked as the least risk-impacted country in the world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90B43114-893F-5613-DD47-8BC519BDD0BA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293" y="190500"/>
            <a:ext cx="343395" cy="48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4A9C26-A4F4-302C-041D-6A1AE50E96B4}"/>
              </a:ext>
            </a:extLst>
          </p:cNvPr>
          <p:cNvSpPr txBox="1"/>
          <p:nvPr/>
        </p:nvSpPr>
        <p:spPr>
          <a:xfrm>
            <a:off x="240228" y="1813130"/>
            <a:ext cx="3557072" cy="946435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4"/>
              </a:buBlip>
            </a:pPr>
            <a:r>
              <a:rPr lang="en-US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 Russia and Eurasia region ranked as the least risk-impacted region</a:t>
            </a:r>
          </a:p>
          <a:p>
            <a:pPr lvl="1">
              <a:spcAft>
                <a:spcPts val="600"/>
              </a:spcAft>
              <a:buSzPct val="130000"/>
            </a:pP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*These results are based on data from before the Russian invasion of Ukraine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2B91DA-A32D-AA9A-4044-0CB2C37DF42B}"/>
              </a:ext>
            </a:extLst>
          </p:cNvPr>
          <p:cNvSpPr txBox="1"/>
          <p:nvPr/>
        </p:nvSpPr>
        <p:spPr>
          <a:xfrm>
            <a:off x="240228" y="3047727"/>
            <a:ext cx="3423721" cy="500159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4"/>
              </a:buBlip>
            </a:pPr>
            <a:r>
              <a:rPr lang="en-US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Mali ranked as the most risk-impacted country in the world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4964F5-6BF7-AF2A-74BD-29FB0ED87E00}"/>
              </a:ext>
            </a:extLst>
          </p:cNvPr>
          <p:cNvSpPr txBox="1"/>
          <p:nvPr/>
        </p:nvSpPr>
        <p:spPr>
          <a:xfrm>
            <a:off x="240229" y="3719425"/>
            <a:ext cx="2912549" cy="500159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4"/>
              </a:buBlip>
            </a:pPr>
            <a:r>
              <a:rPr lang="en-US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Sub-Saharan Africa ranked as the most risk-impacted region</a:t>
            </a:r>
          </a:p>
        </p:txBody>
      </p:sp>
    </p:spTree>
    <p:extLst>
      <p:ext uri="{BB962C8B-B14F-4D97-AF65-F5344CB8AC3E}">
        <p14:creationId xmlns:p14="http://schemas.microsoft.com/office/powerpoint/2010/main" val="3815796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4" y="198573"/>
            <a:ext cx="4897686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Shifting Risk Landscape</a:t>
            </a:r>
            <a:endParaRPr sz="2400" b="1" i="1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0350CF66-E8DB-17A4-791C-CDA2C1F71AB3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293" y="190500"/>
            <a:ext cx="343395" cy="486000"/>
          </a:xfrm>
          <a:prstGeom prst="rect">
            <a:avLst/>
          </a:prstGeom>
        </p:spPr>
      </p:pic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10352AB-9793-FD56-91FD-EBD8645599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918388"/>
              </p:ext>
            </p:extLst>
          </p:nvPr>
        </p:nvGraphicFramePr>
        <p:xfrm>
          <a:off x="167474" y="771525"/>
          <a:ext cx="4601104" cy="3939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A37862B-A240-34CF-3250-CBA083A63340}"/>
              </a:ext>
            </a:extLst>
          </p:cNvPr>
          <p:cNvSpPr txBox="1"/>
          <p:nvPr/>
        </p:nvSpPr>
        <p:spPr>
          <a:xfrm>
            <a:off x="4768578" y="883609"/>
            <a:ext cx="4207948" cy="284716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1200"/>
              </a:spcAft>
              <a:buSzPct val="130000"/>
              <a:buBlip>
                <a:blip r:embed="rId5"/>
              </a:buBlip>
            </a:pPr>
            <a:r>
              <a:rPr lang="en-US" sz="14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Changes in “top risk” responses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AF802A-CCDE-0340-D758-6D3AD430D4EC}"/>
              </a:ext>
            </a:extLst>
          </p:cNvPr>
          <p:cNvSpPr txBox="1"/>
          <p:nvPr/>
        </p:nvSpPr>
        <p:spPr>
          <a:xfrm>
            <a:off x="4768578" y="1295391"/>
            <a:ext cx="4207948" cy="438604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628673" lvl="1" indent="-285750">
              <a:spcAft>
                <a:spcPts val="1200"/>
              </a:spcAft>
              <a:buSzPct val="130000"/>
              <a:buBlip>
                <a:blip r:embed="rId5"/>
              </a:buBlip>
            </a:pP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Only 7% of people identified Covid-19 as the top threat to their everyday safety in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F9FC05-67E8-D02C-B36D-3FA93D8BC258}"/>
              </a:ext>
            </a:extLst>
          </p:cNvPr>
          <p:cNvSpPr txBox="1"/>
          <p:nvPr/>
        </p:nvSpPr>
        <p:spPr>
          <a:xfrm>
            <a:off x="4768578" y="1820173"/>
            <a:ext cx="4207948" cy="253938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971596" lvl="2" indent="-285750">
              <a:spcAft>
                <a:spcPts val="1200"/>
              </a:spcAft>
              <a:buSzPct val="130000"/>
              <a:buBlip>
                <a:blip r:embed="rId5"/>
              </a:buBlip>
            </a:pP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Fifth most common response overall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7EDDD0-5F02-7A5D-E276-74CCB2C24E5A}"/>
              </a:ext>
            </a:extLst>
          </p:cNvPr>
          <p:cNvSpPr txBox="1"/>
          <p:nvPr/>
        </p:nvSpPr>
        <p:spPr>
          <a:xfrm>
            <a:off x="4768578" y="2260909"/>
            <a:ext cx="4207948" cy="438604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628673" lvl="1" indent="-285750">
              <a:spcAft>
                <a:spcPts val="1200"/>
              </a:spcAft>
              <a:buSzPct val="130000"/>
              <a:buBlip>
                <a:blip r:embed="rId5"/>
              </a:buBlip>
            </a:pP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Other rate changes were more substantial than the rise in new worries about Covid-19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2C69AB-4B96-C71D-2585-C1627C3DAC69}"/>
              </a:ext>
            </a:extLst>
          </p:cNvPr>
          <p:cNvSpPr txBox="1"/>
          <p:nvPr/>
        </p:nvSpPr>
        <p:spPr>
          <a:xfrm>
            <a:off x="4768578" y="2846216"/>
            <a:ext cx="4207948" cy="438604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971596" lvl="2" indent="-285750">
              <a:spcAft>
                <a:spcPts val="1200"/>
              </a:spcAft>
              <a:buSzPct val="130000"/>
              <a:buBlip>
                <a:blip r:embed="rId5"/>
              </a:buBlip>
            </a:pP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Suggests that the pandemic’s impact on the risk landscape was more indirect than direct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B2E86A-C4FA-2988-3D55-DCB977D925BF}"/>
              </a:ext>
            </a:extLst>
          </p:cNvPr>
          <p:cNvSpPr txBox="1"/>
          <p:nvPr/>
        </p:nvSpPr>
        <p:spPr>
          <a:xfrm>
            <a:off x="4768578" y="3529533"/>
            <a:ext cx="4207948" cy="438604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628673" lvl="1" indent="-285750">
              <a:spcAft>
                <a:spcPts val="1200"/>
              </a:spcAft>
              <a:buSzPct val="130000"/>
              <a:buBlip>
                <a:blip r:embed="rId5"/>
              </a:buBlip>
            </a:pP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Largest changes were in relation to the “don’t know” and “nothing/no risks” categories…</a:t>
            </a:r>
          </a:p>
        </p:txBody>
      </p:sp>
    </p:spTree>
    <p:extLst>
      <p:ext uri="{BB962C8B-B14F-4D97-AF65-F5344CB8AC3E}">
        <p14:creationId xmlns:p14="http://schemas.microsoft.com/office/powerpoint/2010/main" val="2011053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4" y="198573"/>
            <a:ext cx="4419357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AU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Rise of ‘Ambiguous Risk’</a:t>
            </a:r>
            <a:endParaRPr sz="2400" b="1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304" y="704899"/>
            <a:ext cx="4136196" cy="269327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3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Significant swing in response rates: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0256" y="2199354"/>
            <a:ext cx="4346575" cy="269327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3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This swing occurred in two-thirds of countries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5E84E6E8-A1C2-838D-EEB0-BC36827261E6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293" y="190500"/>
            <a:ext cx="343395" cy="48600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FFBA850-C95B-0C39-89CF-D4FC6CDFD7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2311698"/>
              </p:ext>
            </p:extLst>
          </p:nvPr>
        </p:nvGraphicFramePr>
        <p:xfrm>
          <a:off x="4672118" y="788757"/>
          <a:ext cx="4226578" cy="3735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A959BF8-C3EC-3F62-21A5-BB64BEDF521E}"/>
              </a:ext>
            </a:extLst>
          </p:cNvPr>
          <p:cNvSpPr txBox="1"/>
          <p:nvPr/>
        </p:nvSpPr>
        <p:spPr>
          <a:xfrm>
            <a:off x="225425" y="3139320"/>
            <a:ext cx="4507671" cy="469381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3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This swing comes against the backdrop of a rise in feelings of relative unsafety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D20EBC-49C8-F1D1-C962-61C32DD1AA57}"/>
              </a:ext>
            </a:extLst>
          </p:cNvPr>
          <p:cNvSpPr txBox="1"/>
          <p:nvPr/>
        </p:nvSpPr>
        <p:spPr>
          <a:xfrm>
            <a:off x="596900" y="1031908"/>
            <a:ext cx="3784600" cy="469381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3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 rate of people reporting no great threat in their daily lives fell by half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EE1FA0-63CD-F63A-7166-192FE3FD3CA0}"/>
              </a:ext>
            </a:extLst>
          </p:cNvPr>
          <p:cNvSpPr txBox="1"/>
          <p:nvPr/>
        </p:nvSpPr>
        <p:spPr>
          <a:xfrm>
            <a:off x="591996" y="1528243"/>
            <a:ext cx="3861634" cy="469381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3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 rate of people being unsure of their greatest threat nearly doubled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954EB9-A45A-32C6-4969-966EAE140A60}"/>
              </a:ext>
            </a:extLst>
          </p:cNvPr>
          <p:cNvSpPr txBox="1"/>
          <p:nvPr/>
        </p:nvSpPr>
        <p:spPr>
          <a:xfrm>
            <a:off x="591996" y="2487953"/>
            <a:ext cx="4346575" cy="469381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3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Held true across all demographic categories (including age, gender and education level)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81648D-442E-E9FB-084B-4B6D9E967D23}"/>
              </a:ext>
            </a:extLst>
          </p:cNvPr>
          <p:cNvSpPr txBox="1"/>
          <p:nvPr/>
        </p:nvSpPr>
        <p:spPr>
          <a:xfrm>
            <a:off x="591997" y="3671330"/>
            <a:ext cx="4080122" cy="438604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 2021, 35% of people felt less safe than five years prior, compared to 30% in 2019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F83FCE-A389-2802-78AC-D72B2F121494}"/>
              </a:ext>
            </a:extLst>
          </p:cNvPr>
          <p:cNvSpPr txBox="1"/>
          <p:nvPr/>
        </p:nvSpPr>
        <p:spPr>
          <a:xfrm>
            <a:off x="591996" y="4131991"/>
            <a:ext cx="4080122" cy="438604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Noteworthy given that the SPI showed an overall decline in worries about many “conventional” risks</a:t>
            </a:r>
          </a:p>
        </p:txBody>
      </p:sp>
    </p:spTree>
    <p:extLst>
      <p:ext uri="{BB962C8B-B14F-4D97-AF65-F5344CB8AC3E}">
        <p14:creationId xmlns:p14="http://schemas.microsoft.com/office/powerpoint/2010/main" val="2883134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7" grpId="0"/>
      <p:bldP spid="4" grpId="0"/>
      <p:bldP spid="5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3" y="198573"/>
            <a:ext cx="7893161" cy="413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 Between </a:t>
            </a:r>
            <a:r>
              <a:rPr lang="en" sz="2400" b="1" i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en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" sz="2400" b="1" i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Worry</a:t>
            </a:r>
            <a:endParaRPr sz="2400" b="1" i="1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2211" y="891014"/>
            <a:ext cx="3914988" cy="438604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20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Violent crime </a:t>
            </a: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and </a:t>
            </a:r>
            <a:r>
              <a:rPr lang="en-US" sz="120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severe weather</a:t>
            </a: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are associated with the highest levels of worry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052" y="2055089"/>
            <a:ext cx="3840853" cy="623270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 contrast, </a:t>
            </a:r>
            <a:r>
              <a:rPr lang="en-US" sz="120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workplace safety </a:t>
            </a: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shows the lowest level of worry, both in absolute terms and relative to first-hand and overall experience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5895" y="3756684"/>
            <a:ext cx="4003288" cy="438604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These findings align with research on the relationship between perceived “controllability” and worry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841C740A-9040-2879-DECB-2FBE6B56AA0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293" y="190500"/>
            <a:ext cx="343395" cy="48600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354CD09-C2F3-7292-B62A-5A3FDFCBC9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3613244"/>
              </p:ext>
            </p:extLst>
          </p:nvPr>
        </p:nvGraphicFramePr>
        <p:xfrm>
          <a:off x="4379184" y="752476"/>
          <a:ext cx="4653134" cy="3774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94FEFBB-9DDB-A399-C149-6AF6E7E5031D}"/>
              </a:ext>
            </a:extLst>
          </p:cNvPr>
          <p:cNvSpPr txBox="1"/>
          <p:nvPr/>
        </p:nvSpPr>
        <p:spPr>
          <a:xfrm>
            <a:off x="657012" y="1409533"/>
            <a:ext cx="3547893" cy="438604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They also exceed levels of first-hand and overall experience by the largest margins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6B1347-01B9-B3EA-7B7B-ADB34871A785}"/>
              </a:ext>
            </a:extLst>
          </p:cNvPr>
          <p:cNvSpPr txBox="1"/>
          <p:nvPr/>
        </p:nvSpPr>
        <p:spPr>
          <a:xfrm>
            <a:off x="657012" y="2873243"/>
            <a:ext cx="3610187" cy="623270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20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Workplace safety</a:t>
            </a: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and </a:t>
            </a:r>
            <a:r>
              <a:rPr lang="en-US" sz="120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mental health </a:t>
            </a: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are the only risk domains for which levels of overall experience exceed levels of worry</a:t>
            </a:r>
          </a:p>
        </p:txBody>
      </p:sp>
    </p:spTree>
    <p:extLst>
      <p:ext uri="{BB962C8B-B14F-4D97-AF65-F5344CB8AC3E}">
        <p14:creationId xmlns:p14="http://schemas.microsoft.com/office/powerpoint/2010/main" val="478148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8" grpId="0"/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4" y="198573"/>
            <a:ext cx="6994163" cy="413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Status and the Rise in Economic Anxieties</a:t>
            </a:r>
            <a:endParaRPr sz="2000" b="1" i="1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485" y="864283"/>
            <a:ext cx="3161978" cy="623270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Amid the downturns associated with the pandemic, economic and financial worries rose between 2019 and 2021.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9901" y="864283"/>
            <a:ext cx="5023468" cy="253938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Perceptions of relative unsafety rose for all employment groups.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79901" y="3996893"/>
            <a:ext cx="5089347" cy="623270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3"/>
              </a:buBlip>
            </a:pP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Unexpectedly, people employed full time experienced the largest increases in rates of feeling less safe, with self-employed people experiencing the biggest uptick.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A40DD86-13AD-9BE2-6418-C597A69EB66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293" y="190500"/>
            <a:ext cx="343395" cy="48600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7721348"/>
              </p:ext>
            </p:extLst>
          </p:nvPr>
        </p:nvGraphicFramePr>
        <p:xfrm>
          <a:off x="474752" y="1669037"/>
          <a:ext cx="2788143" cy="305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5289677"/>
              </p:ext>
            </p:extLst>
          </p:nvPr>
        </p:nvGraphicFramePr>
        <p:xfrm>
          <a:off x="3326005" y="1214145"/>
          <a:ext cx="5597137" cy="274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77196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6" grpId="0"/>
      <p:bldGraphic spid="6" grpId="0">
        <p:bldAsOne/>
      </p:bldGraphic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E10107B53B4942B66B6A2E06D0FEB0" ma:contentTypeVersion="13" ma:contentTypeDescription="Create a new document." ma:contentTypeScope="" ma:versionID="7b3d57569685038d99f64525a22631e4">
  <xsd:schema xmlns:xsd="http://www.w3.org/2001/XMLSchema" xmlns:xs="http://www.w3.org/2001/XMLSchema" xmlns:p="http://schemas.microsoft.com/office/2006/metadata/properties" xmlns:ns2="a7e25014-e9b7-4d56-bace-c84b2e2b7b23" xmlns:ns3="c8a02466-6266-45eb-8a84-c8534202ffbb" targetNamespace="http://schemas.microsoft.com/office/2006/metadata/properties" ma:root="true" ma:fieldsID="b403370add3c24cc8c94efbc98dfa7e7" ns2:_="" ns3:_="">
    <xsd:import namespace="a7e25014-e9b7-4d56-bace-c84b2e2b7b23"/>
    <xsd:import namespace="c8a02466-6266-45eb-8a84-c8534202ff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e25014-e9b7-4d56-bace-c84b2e2b7b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8cc7c11-6364-468d-953c-3f63a2abf8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02466-6266-45eb-8a84-c8534202ffb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e3af4ee-f7bf-4df4-a469-5d911d5ad190}" ma:internalName="TaxCatchAll" ma:showField="CatchAllData" ma:web="c8a02466-6266-45eb-8a84-c8534202ff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e25014-e9b7-4d56-bace-c84b2e2b7b23">
      <Terms xmlns="http://schemas.microsoft.com/office/infopath/2007/PartnerControls"/>
    </lcf76f155ced4ddcb4097134ff3c332f>
    <TaxCatchAll xmlns="c8a02466-6266-45eb-8a84-c8534202ffbb" xsi:nil="true"/>
  </documentManagement>
</p:properties>
</file>

<file path=customXml/itemProps1.xml><?xml version="1.0" encoding="utf-8"?>
<ds:datastoreItem xmlns:ds="http://schemas.openxmlformats.org/officeDocument/2006/customXml" ds:itemID="{D64FC462-1CD4-474A-B4AB-E06E72659E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8AB1CA-1412-4154-89EE-FA4AA806CB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e25014-e9b7-4d56-bace-c84b2e2b7b23"/>
    <ds:schemaRef ds:uri="c8a02466-6266-45eb-8a84-c8534202ff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BFA1A4-FECA-40DF-A53C-F57E19784F35}">
  <ds:schemaRefs>
    <ds:schemaRef ds:uri="http://schemas.microsoft.com/office/2006/metadata/properties"/>
    <ds:schemaRef ds:uri="http://schemas.microsoft.com/office/infopath/2007/PartnerControls"/>
    <ds:schemaRef ds:uri="a7e25014-e9b7-4d56-bace-c84b2e2b7b23"/>
    <ds:schemaRef ds:uri="c8a02466-6266-45eb-8a84-c8534202ffb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44212</TotalTime>
  <Words>952</Words>
  <Application>Microsoft Office PowerPoint</Application>
  <PresentationFormat>Custom</PresentationFormat>
  <Paragraphs>85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Muli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DLewis@economicsandpeace.org</dc:creator>
  <cp:lastModifiedBy>Alex Vedovi</cp:lastModifiedBy>
  <cp:revision>5236</cp:revision>
  <cp:lastPrinted>2019-09-27T01:24:30Z</cp:lastPrinted>
  <dcterms:created xsi:type="dcterms:W3CDTF">2014-11-12T21:47:38Z</dcterms:created>
  <dcterms:modified xsi:type="dcterms:W3CDTF">2023-02-24T00:07:30Z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0x0101005FE10107B53B4942B66B6A2E06D0FEB0</vt:lpwstr>
  </property>
  <property fmtid="{D5CDD505-2E9C-101B-9397-08002B2CF9AE}" pid="3" name="Order">
    <vt:r8>16310000</vt:r8>
  </property>
  <property fmtid="{D5CDD505-2E9C-101B-9397-08002B2CF9AE}" pid="4" name="MediaServiceImageTags">
    <vt:lpwstr/>
  </property>
</Properties>
</file>