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6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4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1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2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3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4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  <p:sldMasterId id="2147484237" r:id="rId2"/>
    <p:sldMasterId id="2147484249" r:id="rId3"/>
    <p:sldMasterId id="2147484260" r:id="rId4"/>
  </p:sldMasterIdLst>
  <p:notesMasterIdLst>
    <p:notesMasterId r:id="rId51"/>
  </p:notesMasterIdLst>
  <p:sldIdLst>
    <p:sldId id="918" r:id="rId5"/>
    <p:sldId id="919" r:id="rId6"/>
    <p:sldId id="920" r:id="rId7"/>
    <p:sldId id="921" r:id="rId8"/>
    <p:sldId id="858" r:id="rId9"/>
    <p:sldId id="860" r:id="rId10"/>
    <p:sldId id="859" r:id="rId11"/>
    <p:sldId id="917" r:id="rId12"/>
    <p:sldId id="911" r:id="rId13"/>
    <p:sldId id="938" r:id="rId14"/>
    <p:sldId id="868" r:id="rId15"/>
    <p:sldId id="871" r:id="rId16"/>
    <p:sldId id="872" r:id="rId17"/>
    <p:sldId id="873" r:id="rId18"/>
    <p:sldId id="932" r:id="rId19"/>
    <p:sldId id="912" r:id="rId20"/>
    <p:sldId id="913" r:id="rId21"/>
    <p:sldId id="936" r:id="rId22"/>
    <p:sldId id="907" r:id="rId23"/>
    <p:sldId id="937" r:id="rId24"/>
    <p:sldId id="941" r:id="rId25"/>
    <p:sldId id="861" r:id="rId26"/>
    <p:sldId id="867" r:id="rId27"/>
    <p:sldId id="876" r:id="rId28"/>
    <p:sldId id="878" r:id="rId29"/>
    <p:sldId id="881" r:id="rId30"/>
    <p:sldId id="933" r:id="rId31"/>
    <p:sldId id="940" r:id="rId32"/>
    <p:sldId id="880" r:id="rId33"/>
    <p:sldId id="883" r:id="rId34"/>
    <p:sldId id="862" r:id="rId35"/>
    <p:sldId id="866" r:id="rId36"/>
    <p:sldId id="869" r:id="rId37"/>
    <p:sldId id="856" r:id="rId38"/>
    <p:sldId id="925" r:id="rId39"/>
    <p:sldId id="864" r:id="rId40"/>
    <p:sldId id="931" r:id="rId41"/>
    <p:sldId id="905" r:id="rId42"/>
    <p:sldId id="929" r:id="rId43"/>
    <p:sldId id="934" r:id="rId44"/>
    <p:sldId id="927" r:id="rId45"/>
    <p:sldId id="935" r:id="rId46"/>
    <p:sldId id="928" r:id="rId47"/>
    <p:sldId id="943" r:id="rId48"/>
    <p:sldId id="924" r:id="rId49"/>
    <p:sldId id="923" r:id="rId50"/>
  </p:sldIdLst>
  <p:sldSz cx="9144000" cy="5145088"/>
  <p:notesSz cx="6858000" cy="9144000"/>
  <p:defaultTextStyle>
    <a:defPPr>
      <a:defRPr lang="en-US"/>
    </a:defPPr>
    <a:lvl1pPr marL="0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23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46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68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91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614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537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460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383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5" userDrawn="1">
          <p15:clr>
            <a:srgbClr val="A4A3A4"/>
          </p15:clr>
        </p15:guide>
        <p15:guide id="2" orient="horz" pos="736" userDrawn="1">
          <p15:clr>
            <a:srgbClr val="A4A3A4"/>
          </p15:clr>
        </p15:guide>
        <p15:guide id="3" pos="2676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pos="1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" initials="S" lastIdx="33" clrIdx="0"/>
  <p:cmAuthor id="2" name="Thomas Morgan" initials="TM" lastIdx="6" clrIdx="1"/>
  <p:cmAuthor id="3" name="Kiera Mitchell" initials="KM" lastIdx="1" clrIdx="2">
    <p:extLst>
      <p:ext uri="{19B8F6BF-5375-455C-9EA6-DF929625EA0E}">
        <p15:presenceInfo xmlns:p15="http://schemas.microsoft.com/office/powerpoint/2012/main" userId="S-1-5-21-1553274971-2453297018-3422895145-4146" providerId="AD"/>
      </p:ext>
    </p:extLst>
  </p:cmAuthor>
  <p:cmAuthor id="4" name="Darren Lewis" initials="DL" lastIdx="9" clrIdx="3">
    <p:extLst>
      <p:ext uri="{19B8F6BF-5375-455C-9EA6-DF929625EA0E}">
        <p15:presenceInfo xmlns:p15="http://schemas.microsoft.com/office/powerpoint/2012/main" userId="S-1-5-21-1553274971-2453297018-3422895145-2768" providerId="AD"/>
      </p:ext>
    </p:extLst>
  </p:cmAuthor>
  <p:cmAuthor id="5" name="Darren Lewis" initials="DL [2]" lastIdx="7" clrIdx="4">
    <p:extLst>
      <p:ext uri="{19B8F6BF-5375-455C-9EA6-DF929625EA0E}">
        <p15:presenceInfo xmlns:p15="http://schemas.microsoft.com/office/powerpoint/2012/main" userId="Darren Lewis" providerId="None"/>
      </p:ext>
    </p:extLst>
  </p:cmAuthor>
  <p:cmAuthor id="6" name="Steve Killelea" initials="SK" lastIdx="8" clrIdx="5">
    <p:extLst>
      <p:ext uri="{19B8F6BF-5375-455C-9EA6-DF929625EA0E}">
        <p15:presenceInfo xmlns:p15="http://schemas.microsoft.com/office/powerpoint/2012/main" userId="S-1-5-21-1553274971-2453297018-3422895145-3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F"/>
    <a:srgbClr val="2B3A4D"/>
    <a:srgbClr val="1B75BC"/>
    <a:srgbClr val="E4E3E8"/>
    <a:srgbClr val="800000"/>
    <a:srgbClr val="F37053"/>
    <a:srgbClr val="F9B299"/>
    <a:srgbClr val="00081C"/>
    <a:srgbClr val="67B7CE"/>
    <a:srgbClr val="86C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3848" autoAdjust="0"/>
  </p:normalViewPr>
  <p:slideViewPr>
    <p:cSldViewPr snapToGrid="0" snapToObjects="1">
      <p:cViewPr varScale="1">
        <p:scale>
          <a:sx n="112" d="100"/>
          <a:sy n="112" d="100"/>
        </p:scale>
        <p:origin x="427" y="72"/>
      </p:cViewPr>
      <p:guideLst>
        <p:guide orient="horz" pos="2505"/>
        <p:guide orient="horz" pos="736"/>
        <p:guide pos="2676"/>
        <p:guide pos="272"/>
        <p:guide pos="1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IEPDCS01\Shared\Institute%20for%20Economics%20and%20Peace\Global%20Peace%20Index\2021%20GPI\Chart%20Files\GPI2021%20-%20Chart%20File%20-%20part%202%20%20-%20Trend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Global%20Peace%20Index\2021%20GPI\Chart%20Files\GPI2021%20-%20Chart%20File%20-%20part%202%20%20-%20Trend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IEPDCS01\Shared\Institute%20for%20Economics%20and%20Peace\Global%20Peace%20Index\2021%20GPI\Chart%20Files\GPI2021%20-%20Chart%20File%20-%20part%202%20%20-%20Trend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IEPDCS01\Shared\Institute%20for%20Economics%20and%20Peace\Global%20Peace%20Index\2021%20GPI\Chart%20Files\GPI2021%20-%20Chart%20File%20-%20part%202%20%20-%20Trend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Global%20Peace%20Index\2021%20GPI\Chart%20Files\GPI2021%20-%20Chart%20File%20-%20part%202%20%20-%20Trend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IEPDCS01\Shared\Institute%20for%20Economics%20and%20Peace\Global%20Peace%20Index\2021%20GPI\Chart%20Files\GPI2021%20-%20Chart%20File%20-%20part%202%20%20-%20Trend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Global%20Peace%20Index\2021%20GPI\Chart%20Files\GPI%202021%20-%20Chart%20File%20-%20part%203%20-%20Economic%20Costing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Global%20Peace%20Index\2021%20GPI\Chart%20Files\GPI%202021%20-%20Chart%20File%20-%20part%203%20-%20Economic%20Costing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Global%20Peace%20Index\2021%20GPI\Chart%20Files\GPI%202021%20-%20Chart%20File%20-%20part%204%20-%20Risk%20and%20Peac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Global%20Peace%20Index\2021%20GPI\Chart%20Files\GPI%202021%20-%20Chart%20File%20-%20part%204%20-%20Risk%20and%20Peac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Global%20Peace%20Index\2021%20GPI\Chart%20Files\GPI%202021%20-%20Chart%20File%20-%20part%204%20-%20Risk%20and%20Peac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IEPDCS01\Shared\Institute%20for%20Economics%20and%20Peace\Global%20Peace%20Index\2021%20GPI\Chart%20Files\GPI2021%20-%20Chart%20File%20-%20part%202%20%20-%20Trends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Global%20Peace%20Index\2021%20GPI\Chart%20Files\GPI%202021%20-%20Chart%20File%20-%20part%204%20-%20Risk%20and%20Peac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Global%20Peace%20Index\2021%20GPI\Chart%20Files\GPI%202021%20-%20Chart%20File%20-%20part%204%20-%20Risk%20and%20Peac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Global%20Peace%20Index\2021%20GPI\Chart%20Files\GPI%202021%20-%20Chart%20File%20-%20part%204%20-%20Risk%20and%20Peac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Global%20Peace%20Index\2021%20GPI\Chart%20Files\GPI%202021%20-%20Chart%20File%20-%20part%204%20-%20Risk%20and%20Peace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Global%20Peace%20Index\2021%20GPI\Chart%20Files\GPI%202021%20-%20Chart%20File%20-%20part%204%20-%20Risk%20and%20Peace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Global%20Peace%20Index\2021%20GPI\Chart%20Files\GPI%202021%20-%20Chart%20File%20-%20part%204%20-%20Risk%20and%20Peace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Global%20Peace%20Index\2021%20GPI\Chart%20Files\GPI%202021%20-%20Chart%20File%20-%20part%204%20-%20Risk%20and%20Peace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IEPDCS01\Shared\Institute%20for%20Economics%20and%20Peace\Global%20Peace%20Index\2021%20GPI\Chart%20Files\GPI2021%20-%20Chart%20File%20-%20part%202%20%20-%20Trend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IEPDCS01\Shared\Institute%20for%20Economics%20and%20Peace\Global%20Peace%20Index\2021%20GPI\Chart%20Files\GPI2021%20-%20Chart%20File%20-%20part%202%20%20-%20Trend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Global%20Peace%20Index\2020%20GPI\Chart%20Files\Chart%20File%20-%20GPI%202020%20-%20part%202%20-%20Trends%20-%20FIN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IEPDCS01\Shared\Institute%20for%20Economics%20and%20Peace\Global%20Peace%20Index\2021%20GPI\Chart%20Files\GPI2021%20-%20Chart%20File%20-%20part%202%20%20-%20Tren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OVERALL S</a:t>
            </a:r>
            <a:r>
              <a:rPr lang="en-US" sz="900" b="1" baseline="0">
                <a:latin typeface="Arial" panose="020B0604020202020204" pitchFamily="34" charset="0"/>
                <a:cs typeface="Arial" panose="020B0604020202020204" pitchFamily="34" charset="0"/>
              </a:rPr>
              <a:t>CORE TREND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8264725044204162"/>
          <c:y val="4.574956269942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61649916030041"/>
          <c:y val="0.13499845516518133"/>
          <c:w val="0.78285872069255125"/>
          <c:h val="0.71841160818658034"/>
        </c:manualLayout>
      </c:layout>
      <c:lineChart>
        <c:grouping val="standard"/>
        <c:varyColors val="0"/>
        <c:ser>
          <c:idx val="1"/>
          <c:order val="0"/>
          <c:tx>
            <c:strRef>
              <c:f>'overall trend + yoy % change'!$C$10</c:f>
              <c:strCache>
                <c:ptCount val="1"/>
                <c:pt idx="0">
                  <c:v>OVERALL SCORE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'overall trend + yoy % change'!$B$11:$B$24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'overall trend + yoy % change'!$C$11:$C$24</c:f>
              <c:numCache>
                <c:formatCode>0.000</c:formatCode>
                <c:ptCount val="14"/>
                <c:pt idx="0">
                  <c:v>2.039919254658384</c:v>
                </c:pt>
                <c:pt idx="1">
                  <c:v>2.0600807453416152</c:v>
                </c:pt>
                <c:pt idx="2">
                  <c:v>2.0742049689440991</c:v>
                </c:pt>
                <c:pt idx="3">
                  <c:v>2.0745679012345679</c:v>
                </c:pt>
                <c:pt idx="4">
                  <c:v>2.0712592592592594</c:v>
                </c:pt>
                <c:pt idx="5">
                  <c:v>2.0594382716049378</c:v>
                </c:pt>
                <c:pt idx="6">
                  <c:v>2.0545432098765435</c:v>
                </c:pt>
                <c:pt idx="7">
                  <c:v>2.0601543209876545</c:v>
                </c:pt>
                <c:pt idx="8">
                  <c:v>2.0644417177914112</c:v>
                </c:pt>
                <c:pt idx="9">
                  <c:v>2.072490797546013</c:v>
                </c:pt>
                <c:pt idx="10">
                  <c:v>2.0784171779141118</c:v>
                </c:pt>
                <c:pt idx="11">
                  <c:v>2.073656441717791</c:v>
                </c:pt>
                <c:pt idx="12">
                  <c:v>2.0792024539877292</c:v>
                </c:pt>
                <c:pt idx="13">
                  <c:v>2.081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F8-42A7-92B3-6D3E5316F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0014400"/>
        <c:axId val="910020672"/>
      </c:lineChart>
      <c:catAx>
        <c:axId val="91001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0020672"/>
        <c:crosses val="autoZero"/>
        <c:auto val="1"/>
        <c:lblAlgn val="ctr"/>
        <c:lblOffset val="100"/>
        <c:tickLblSkip val="3"/>
        <c:noMultiLvlLbl val="0"/>
      </c:catAx>
      <c:valAx>
        <c:axId val="91002067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900" b="1">
                    <a:latin typeface="Arial" panose="020B0604020202020204" pitchFamily="34" charset="0"/>
                    <a:cs typeface="Arial" panose="020B0604020202020204" pitchFamily="34" charset="0"/>
                  </a:rPr>
                  <a:t>GPI SCORE</a:t>
                </a:r>
              </a:p>
            </c:rich>
          </c:tx>
          <c:layout>
            <c:manualLayout>
              <c:xMode val="edge"/>
              <c:yMode val="edge"/>
              <c:x val="6.9137012389680799E-2"/>
              <c:y val="0.270088196901324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001440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050" b="1">
                <a:latin typeface="Arial" panose="020B0604020202020204" pitchFamily="34" charset="0"/>
                <a:cs typeface="Arial" panose="020B0604020202020204" pitchFamily="34" charset="0"/>
              </a:rPr>
              <a:t>Total Conflicts</a:t>
            </a:r>
          </a:p>
        </c:rich>
      </c:tx>
      <c:layout>
        <c:manualLayout>
          <c:xMode val="edge"/>
          <c:yMode val="edge"/>
          <c:x val="0.37278425925925923"/>
          <c:y val="3.0238095238095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06635802469135"/>
          <c:y val="0.13140992063492063"/>
          <c:w val="0.77565586419753085"/>
          <c:h val="0.76647777777777781"/>
        </c:manualLayout>
      </c:layout>
      <c:lineChart>
        <c:grouping val="standard"/>
        <c:varyColors val="0"/>
        <c:ser>
          <c:idx val="0"/>
          <c:order val="0"/>
          <c:tx>
            <c:strRef>
              <c:f>'Ongoing Conflict'!$F$10</c:f>
              <c:strCache>
                <c:ptCount val="1"/>
                <c:pt idx="0">
                  <c:v>Total Conflicts</c:v>
                </c:pt>
              </c:strCache>
            </c:strRef>
          </c:tx>
          <c:spPr>
            <a:ln w="22225" cap="rnd">
              <a:solidFill>
                <a:srgbClr val="FF5050"/>
              </a:solidFill>
              <a:round/>
            </a:ln>
            <a:effectLst/>
          </c:spPr>
          <c:marker>
            <c:symbol val="none"/>
          </c:marker>
          <c:cat>
            <c:numRef>
              <c:f>'Ongoing Conflict'!$E$12:$E$24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'Ongoing Conflict'!$F$12:$F$24</c:f>
              <c:numCache>
                <c:formatCode>General</c:formatCode>
                <c:ptCount val="13"/>
                <c:pt idx="0">
                  <c:v>87</c:v>
                </c:pt>
                <c:pt idx="1">
                  <c:v>105</c:v>
                </c:pt>
                <c:pt idx="2">
                  <c:v>88</c:v>
                </c:pt>
                <c:pt idx="3">
                  <c:v>81</c:v>
                </c:pt>
                <c:pt idx="4">
                  <c:v>104</c:v>
                </c:pt>
                <c:pt idx="5">
                  <c:v>107</c:v>
                </c:pt>
                <c:pt idx="6">
                  <c:v>122</c:v>
                </c:pt>
                <c:pt idx="7">
                  <c:v>151</c:v>
                </c:pt>
                <c:pt idx="8">
                  <c:v>154</c:v>
                </c:pt>
                <c:pt idx="9">
                  <c:v>153</c:v>
                </c:pt>
                <c:pt idx="10">
                  <c:v>169</c:v>
                </c:pt>
                <c:pt idx="11">
                  <c:v>166</c:v>
                </c:pt>
                <c:pt idx="12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1B-498F-9579-0FAD990AC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8286712"/>
        <c:axId val="768287040"/>
      </c:lineChart>
      <c:catAx>
        <c:axId val="76828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8287040"/>
        <c:crosses val="autoZero"/>
        <c:auto val="1"/>
        <c:lblAlgn val="ctr"/>
        <c:lblOffset val="100"/>
        <c:tickLblSkip val="2"/>
        <c:noMultiLvlLbl val="0"/>
      </c:catAx>
      <c:valAx>
        <c:axId val="76828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sz="800" b="1">
                    <a:latin typeface="Arial" panose="020B0604020202020204" pitchFamily="34" charset="0"/>
                    <a:cs typeface="Arial" panose="020B0604020202020204" pitchFamily="34" charset="0"/>
                  </a:rPr>
                  <a:t>ACTIVE</a:t>
                </a:r>
                <a:r>
                  <a:rPr lang="en-AU" sz="800" b="1" baseline="0">
                    <a:latin typeface="Arial" panose="020B0604020202020204" pitchFamily="34" charset="0"/>
                    <a:cs typeface="Arial" panose="020B0604020202020204" pitchFamily="34" charset="0"/>
                  </a:rPr>
                  <a:t> CONFLICTS</a:t>
                </a:r>
                <a:endParaRPr lang="en-AU" sz="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0406481481481474E-2"/>
              <c:y val="0.259338492063492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828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Intensity</a:t>
            </a:r>
            <a:r>
              <a:rPr lang="en-US" baseline="0"/>
              <a:t> of Internal Conflict</a:t>
            </a:r>
          </a:p>
        </c:rich>
      </c:tx>
      <c:layout>
        <c:manualLayout>
          <c:xMode val="edge"/>
          <c:yMode val="edge"/>
          <c:x val="0.29042037037037033"/>
          <c:y val="4.0317460317460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11152390375965"/>
          <c:y val="0.13298412698412698"/>
          <c:w val="0.7116651524124461"/>
          <c:h val="0.76569603174603174"/>
        </c:manualLayout>
      </c:layout>
      <c:lineChart>
        <c:grouping val="standard"/>
        <c:varyColors val="0"/>
        <c:ser>
          <c:idx val="1"/>
          <c:order val="0"/>
          <c:tx>
            <c:strRef>
              <c:f>'Ongoing Conflict'!$I$10</c:f>
              <c:strCache>
                <c:ptCount val="1"/>
                <c:pt idx="0">
                  <c:v>Intensity of Internal Conflict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'Ongoing Conflict'!$H$11:$H$24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'Ongoing Conflict'!$I$11:$I$24</c:f>
              <c:numCache>
                <c:formatCode>0.000</c:formatCode>
                <c:ptCount val="14"/>
                <c:pt idx="0">
                  <c:v>2.2919254658385095</c:v>
                </c:pt>
                <c:pt idx="1">
                  <c:v>2.3167701863354035</c:v>
                </c:pt>
                <c:pt idx="2">
                  <c:v>2.3447204968944098</c:v>
                </c:pt>
                <c:pt idx="3">
                  <c:v>2.3919753086419755</c:v>
                </c:pt>
                <c:pt idx="4">
                  <c:v>2.4228395061728394</c:v>
                </c:pt>
                <c:pt idx="5">
                  <c:v>2.425925925925926</c:v>
                </c:pt>
                <c:pt idx="6">
                  <c:v>2.4135802469135803</c:v>
                </c:pt>
                <c:pt idx="7">
                  <c:v>2.4074074074074074</c:v>
                </c:pt>
                <c:pt idx="8">
                  <c:v>2.4355828220858897</c:v>
                </c:pt>
                <c:pt idx="9">
                  <c:v>2.4417177914110431</c:v>
                </c:pt>
                <c:pt idx="10">
                  <c:v>2.4662576687116564</c:v>
                </c:pt>
                <c:pt idx="11">
                  <c:v>2.48159509202454</c:v>
                </c:pt>
                <c:pt idx="12">
                  <c:v>2.5245398773006134</c:v>
                </c:pt>
                <c:pt idx="13">
                  <c:v>2.5061349693251533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3E-4F56-AB15-AC17D7FE8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686400"/>
        <c:axId val="463690320"/>
      </c:lineChart>
      <c:catAx>
        <c:axId val="4636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aphik Medium" panose="020B0603030202060203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90320"/>
        <c:crosses val="autoZero"/>
        <c:auto val="1"/>
        <c:lblAlgn val="ctr"/>
        <c:lblOffset val="100"/>
        <c:tickLblSkip val="2"/>
        <c:noMultiLvlLbl val="0"/>
      </c:catAx>
      <c:valAx>
        <c:axId val="463690320"/>
        <c:scaling>
          <c:orientation val="minMax"/>
          <c:max val="2.6"/>
          <c:min val="2.2000000000000002"/>
        </c:scaling>
        <c:delete val="0"/>
        <c:axPos val="l"/>
        <c:majorGridlines>
          <c:spPr>
            <a:ln w="12700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AVERAGE INTENSITY</a:t>
                </a:r>
              </a:p>
            </c:rich>
          </c:tx>
          <c:layout>
            <c:manualLayout>
              <c:xMode val="edge"/>
              <c:yMode val="edge"/>
              <c:x val="3.6933602477772477E-2"/>
              <c:y val="0.28070084714850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8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050" b="1">
                <a:latin typeface="Arial" panose="020B0604020202020204" pitchFamily="34" charset="0"/>
                <a:cs typeface="Arial" panose="020B0604020202020204" pitchFamily="34" charset="0"/>
              </a:rPr>
              <a:t>Armed Forces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29821009627618"/>
          <c:y val="0.11786507936507937"/>
          <c:w val="0.74355910093759525"/>
          <c:h val="0.78081507936507943"/>
        </c:manualLayout>
      </c:layout>
      <c:lineChart>
        <c:grouping val="standard"/>
        <c:varyColors val="0"/>
        <c:ser>
          <c:idx val="1"/>
          <c:order val="0"/>
          <c:tx>
            <c:strRef>
              <c:f>Militarization!$C$10</c:f>
              <c:strCache>
                <c:ptCount val="1"/>
                <c:pt idx="0">
                  <c:v>Armed Forces Rate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Militarization!$B$11:$B$23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Militarization!$C$11:$C$23</c:f>
              <c:numCache>
                <c:formatCode>0.00</c:formatCode>
                <c:ptCount val="13"/>
                <c:pt idx="0">
                  <c:v>463.73758184571466</c:v>
                </c:pt>
                <c:pt idx="1">
                  <c:v>457.86204680919246</c:v>
                </c:pt>
                <c:pt idx="2">
                  <c:v>450.9415807257144</c:v>
                </c:pt>
                <c:pt idx="3">
                  <c:v>444.747465135494</c:v>
                </c:pt>
                <c:pt idx="4">
                  <c:v>434.70810174851874</c:v>
                </c:pt>
                <c:pt idx="5">
                  <c:v>426.68791494499999</c:v>
                </c:pt>
                <c:pt idx="6">
                  <c:v>415.55893601043209</c:v>
                </c:pt>
                <c:pt idx="7">
                  <c:v>404.81003695975306</c:v>
                </c:pt>
                <c:pt idx="8">
                  <c:v>396.53459080337433</c:v>
                </c:pt>
                <c:pt idx="9">
                  <c:v>391.58173781171803</c:v>
                </c:pt>
                <c:pt idx="10">
                  <c:v>395.84045900631901</c:v>
                </c:pt>
                <c:pt idx="11">
                  <c:v>393.61749256325146</c:v>
                </c:pt>
                <c:pt idx="12">
                  <c:v>404.95310882083419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23-4804-BD6A-0C5B2C0C9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686400"/>
        <c:axId val="463690320"/>
      </c:lineChart>
      <c:catAx>
        <c:axId val="4636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90320"/>
        <c:crosses val="autoZero"/>
        <c:auto val="1"/>
        <c:lblAlgn val="ctr"/>
        <c:lblOffset val="100"/>
        <c:tickLblSkip val="2"/>
        <c:noMultiLvlLbl val="0"/>
      </c:catAx>
      <c:valAx>
        <c:axId val="46369032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RATE PER 100,000 PEOPLE</a:t>
                </a:r>
              </a:p>
            </c:rich>
          </c:tx>
          <c:layout>
            <c:manualLayout>
              <c:xMode val="edge"/>
              <c:yMode val="edge"/>
              <c:x val="4.1977777777777781E-2"/>
              <c:y val="0.207466269841269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8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050" b="1">
                <a:latin typeface="Arial" panose="020B0604020202020204" pitchFamily="34" charset="0"/>
                <a:cs typeface="Arial" panose="020B0604020202020204" pitchFamily="34" charset="0"/>
              </a:rPr>
              <a:t>Military Expenditure</a:t>
            </a:r>
          </a:p>
        </c:rich>
      </c:tx>
      <c:layout>
        <c:manualLayout>
          <c:xMode val="edge"/>
          <c:yMode val="edge"/>
          <c:x val="0.28303179012345681"/>
          <c:y val="3.0238095238095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22685185185186"/>
          <c:y val="4.0695634920634924E-2"/>
          <c:w val="0.77565586419753085"/>
          <c:h val="0.85719206349206345"/>
        </c:manualLayout>
      </c:layout>
      <c:lineChart>
        <c:grouping val="standard"/>
        <c:varyColors val="0"/>
        <c:ser>
          <c:idx val="1"/>
          <c:order val="0"/>
          <c:tx>
            <c:strRef>
              <c:f>Militarization!$F$10</c:f>
              <c:strCache>
                <c:ptCount val="1"/>
                <c:pt idx="0">
                  <c:v>Average Military Expenditure</c:v>
                </c:pt>
              </c:strCache>
            </c:strRef>
          </c:tx>
          <c:spPr>
            <a:ln w="222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Militarization!$E$11:$E$23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Militarization!$F$11:$F$23</c:f>
              <c:numCache>
                <c:formatCode>0.00</c:formatCode>
                <c:ptCount val="13"/>
                <c:pt idx="0">
                  <c:v>2.3151304347826085</c:v>
                </c:pt>
                <c:pt idx="1">
                  <c:v>2.8483186501118007</c:v>
                </c:pt>
                <c:pt idx="2">
                  <c:v>2.4739105641055898</c:v>
                </c:pt>
                <c:pt idx="3">
                  <c:v>2.2259549639320975</c:v>
                </c:pt>
                <c:pt idx="4">
                  <c:v>2.0611391824320986</c:v>
                </c:pt>
                <c:pt idx="5">
                  <c:v>2.0908677315987658</c:v>
                </c:pt>
                <c:pt idx="6">
                  <c:v>2.0835626600123454</c:v>
                </c:pt>
                <c:pt idx="7">
                  <c:v>2.1901693106358016</c:v>
                </c:pt>
                <c:pt idx="8">
                  <c:v>2.3753082033496922</c:v>
                </c:pt>
                <c:pt idx="9">
                  <c:v>2.3022399314355808</c:v>
                </c:pt>
                <c:pt idx="10">
                  <c:v>2.2247141192392643</c:v>
                </c:pt>
                <c:pt idx="11">
                  <c:v>2.1583337511411052</c:v>
                </c:pt>
                <c:pt idx="12">
                  <c:v>2.2012785364171799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01-463D-AE25-7264A79F5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8286712"/>
        <c:axId val="768287040"/>
      </c:lineChart>
      <c:catAx>
        <c:axId val="76828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8287040"/>
        <c:crosses val="autoZero"/>
        <c:auto val="1"/>
        <c:lblAlgn val="ctr"/>
        <c:lblOffset val="100"/>
        <c:tickLblSkip val="2"/>
        <c:noMultiLvlLbl val="0"/>
      </c:catAx>
      <c:valAx>
        <c:axId val="768287040"/>
        <c:scaling>
          <c:orientation val="minMax"/>
          <c:max val="3"/>
          <c:min val="1.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sz="800" b="1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r>
                  <a:rPr lang="en-AU" sz="800" b="1" baseline="0">
                    <a:latin typeface="Arial" panose="020B0604020202020204" pitchFamily="34" charset="0"/>
                    <a:cs typeface="Arial" panose="020B0604020202020204" pitchFamily="34" charset="0"/>
                  </a:rPr>
                  <a:t> OF GDP</a:t>
                </a:r>
                <a:endParaRPr lang="en-AU" sz="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828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Weapons Imports</a:t>
            </a:r>
          </a:p>
        </c:rich>
      </c:tx>
      <c:layout>
        <c:manualLayout>
          <c:xMode val="edge"/>
          <c:yMode val="edge"/>
          <c:x val="0.38449444444444436"/>
          <c:y val="5.0396825396825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55879334595392"/>
          <c:y val="0.13298412698412698"/>
          <c:w val="0.73756211253939274"/>
          <c:h val="0.76569603174603174"/>
        </c:manualLayout>
      </c:layout>
      <c:lineChart>
        <c:grouping val="standard"/>
        <c:varyColors val="0"/>
        <c:ser>
          <c:idx val="1"/>
          <c:order val="0"/>
          <c:tx>
            <c:strRef>
              <c:f>Militarization!$I$10</c:f>
              <c:strCache>
                <c:ptCount val="1"/>
                <c:pt idx="0">
                  <c:v>Weapons Imports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Militarization!$H$11:$H$24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Militarization!$I$11:$I$24</c:f>
              <c:numCache>
                <c:formatCode>_-* #,##0_-;\-* #,##0_-;_-* "-"??_-;_-@_-</c:formatCode>
                <c:ptCount val="14"/>
                <c:pt idx="0">
                  <c:v>1.4418136645962731</c:v>
                </c:pt>
                <c:pt idx="1">
                  <c:v>1.4652857142857141</c:v>
                </c:pt>
                <c:pt idx="2">
                  <c:v>1.499105590062112</c:v>
                </c:pt>
                <c:pt idx="3">
                  <c:v>1.5091172839506177</c:v>
                </c:pt>
                <c:pt idx="4">
                  <c:v>1.526154320987654</c:v>
                </c:pt>
                <c:pt idx="5">
                  <c:v>1.5040802469135801</c:v>
                </c:pt>
                <c:pt idx="6">
                  <c:v>1.4974197530864193</c:v>
                </c:pt>
                <c:pt idx="7">
                  <c:v>1.5077654320987655</c:v>
                </c:pt>
                <c:pt idx="8">
                  <c:v>1.4996012269938652</c:v>
                </c:pt>
                <c:pt idx="9">
                  <c:v>1.4874110429447849</c:v>
                </c:pt>
                <c:pt idx="10">
                  <c:v>1.4843190184049073</c:v>
                </c:pt>
                <c:pt idx="11">
                  <c:v>1.4931656441717787</c:v>
                </c:pt>
                <c:pt idx="12">
                  <c:v>1.4132760736196321</c:v>
                </c:pt>
                <c:pt idx="13">
                  <c:v>1.4659325153374236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57-475E-8959-2985B8247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686400"/>
        <c:axId val="463690320"/>
      </c:lineChart>
      <c:catAx>
        <c:axId val="4636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aphik Medium" panose="020B0603030202060203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90320"/>
        <c:crosses val="autoZero"/>
        <c:auto val="1"/>
        <c:lblAlgn val="ctr"/>
        <c:lblOffset val="100"/>
        <c:tickLblSkip val="2"/>
        <c:noMultiLvlLbl val="0"/>
      </c:catAx>
      <c:valAx>
        <c:axId val="46369032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AVERAGE SCORE</a:t>
                </a:r>
              </a:p>
            </c:rich>
          </c:tx>
          <c:layout>
            <c:manualLayout>
              <c:xMode val="edge"/>
              <c:yMode val="edge"/>
              <c:x val="3.3013888888888891E-2"/>
              <c:y val="0.26558174603174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8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09540609387269"/>
          <c:y val="8.1226093497431304E-2"/>
          <c:w val="0.62120778722516246"/>
          <c:h val="0.9090843665574212"/>
        </c:manualLayout>
      </c:layout>
      <c:doughnutChart>
        <c:varyColors val="1"/>
        <c:ser>
          <c:idx val="1"/>
          <c:order val="0"/>
          <c:explosion val="1"/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EB-4B4E-AFE3-7DEB090DA41B}"/>
              </c:ext>
            </c:extLst>
          </c:dPt>
          <c:dPt>
            <c:idx val="1"/>
            <c:bubble3D val="0"/>
            <c:spPr>
              <a:solidFill>
                <a:schemeClr val="accent1">
                  <a:shade val="6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EB-4B4E-AFE3-7DEB090DA41B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EB-4B4E-AFE3-7DEB090DA41B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EB-4B4E-AFE3-7DEB090DA41B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FEB-4B4E-AFE3-7DEB090DA41B}"/>
              </c:ext>
            </c:extLst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FEB-4B4E-AFE3-7DEB090DA41B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FEB-4B4E-AFE3-7DEB090DA41B}"/>
              </c:ext>
            </c:extLst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FEB-4B4E-AFE3-7DEB090DA41B}"/>
              </c:ext>
            </c:extLst>
          </c:dPt>
          <c:dLbls>
            <c:dLbl>
              <c:idx val="0"/>
              <c:layout>
                <c:manualLayout>
                  <c:x val="0.16173395667917889"/>
                  <c:y val="-0.132432293209402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14936723902322"/>
                      <c:h val="0.18170472222222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FEB-4B4E-AFE3-7DEB090DA41B}"/>
                </c:ext>
              </c:extLst>
            </c:dLbl>
            <c:dLbl>
              <c:idx val="1"/>
              <c:layout>
                <c:manualLayout>
                  <c:x val="-0.18115763489306125"/>
                  <c:y val="9.75042637550657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EB-4B4E-AFE3-7DEB090DA41B}"/>
                </c:ext>
              </c:extLst>
            </c:dLbl>
            <c:dLbl>
              <c:idx val="2"/>
              <c:layout>
                <c:manualLayout>
                  <c:x val="-0.16468875899369206"/>
                  <c:y val="-8.357508321862832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EB-4B4E-AFE3-7DEB090DA41B}"/>
                </c:ext>
              </c:extLst>
            </c:dLbl>
            <c:dLbl>
              <c:idx val="3"/>
              <c:layout>
                <c:manualLayout>
                  <c:x val="-0.1432792203245121"/>
                  <c:y val="-6.40742304676146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EB-4B4E-AFE3-7DEB090DA41B}"/>
                </c:ext>
              </c:extLst>
            </c:dLbl>
            <c:dLbl>
              <c:idx val="4"/>
              <c:layout>
                <c:manualLayout>
                  <c:x val="-0.16962939976660885"/>
                  <c:y val="-0.119790952613366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EB-4B4E-AFE3-7DEB090DA41B}"/>
                </c:ext>
              </c:extLst>
            </c:dLbl>
            <c:dLbl>
              <c:idx val="5"/>
              <c:layout>
                <c:manualLayout>
                  <c:x val="-0.15974807550835976"/>
                  <c:y val="-0.161578494222680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EB-4B4E-AFE3-7DEB090DA41B}"/>
                </c:ext>
              </c:extLst>
            </c:dLbl>
            <c:dLbl>
              <c:idx val="6"/>
              <c:layout>
                <c:manualLayout>
                  <c:x val="3.2937751798738407E-3"/>
                  <c:y val="-0.153220985900817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EB-4B4E-AFE3-7DEB090DA41B}"/>
                </c:ext>
              </c:extLst>
            </c:dLbl>
            <c:dLbl>
              <c:idx val="7"/>
              <c:layout>
                <c:manualLayout>
                  <c:x val="0.11857590647545826"/>
                  <c:y val="-0.130934297042516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EB-4B4E-AFE3-7DEB090DA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Breakdown!$A$19:$A$26</c:f>
              <c:strCache>
                <c:ptCount val="8"/>
                <c:pt idx="0">
                  <c:v>Military expenditure</c:v>
                </c:pt>
                <c:pt idx="1">
                  <c:v>Internal security expenditure</c:v>
                </c:pt>
                <c:pt idx="2">
                  <c:v>Private security expenditure</c:v>
                </c:pt>
                <c:pt idx="3">
                  <c:v>Homicide</c:v>
                </c:pt>
                <c:pt idx="4">
                  <c:v>Suicide</c:v>
                </c:pt>
                <c:pt idx="5">
                  <c:v>Violent crime</c:v>
                </c:pt>
                <c:pt idx="6">
                  <c:v>Conflict</c:v>
                </c:pt>
                <c:pt idx="7">
                  <c:v>Other</c:v>
                </c:pt>
              </c:strCache>
            </c:strRef>
          </c:cat>
          <c:val>
            <c:numRef>
              <c:f>Breakdown!$B$19:$B$26</c:f>
              <c:numCache>
                <c:formatCode>0.0%</c:formatCode>
                <c:ptCount val="8"/>
                <c:pt idx="0">
                  <c:v>0.42899805246314732</c:v>
                </c:pt>
                <c:pt idx="1">
                  <c:v>0.3133901647875118</c:v>
                </c:pt>
                <c:pt idx="2">
                  <c:v>7.8518965416400202E-2</c:v>
                </c:pt>
                <c:pt idx="3">
                  <c:v>6.681547582998279E-2</c:v>
                </c:pt>
                <c:pt idx="4">
                  <c:v>4.571568142483598E-2</c:v>
                </c:pt>
                <c:pt idx="5">
                  <c:v>3.0931692307420613E-2</c:v>
                </c:pt>
                <c:pt idx="6">
                  <c:v>2.9955171382758494E-2</c:v>
                </c:pt>
                <c:pt idx="7">
                  <c:v>5.6747963879428256E-3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FEB-4B4E-AFE3-7DEB090DA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1062595033175"/>
          <c:y val="9.6899484116209619E-2"/>
          <c:w val="0.86343478057723932"/>
          <c:h val="0.79490133043714362"/>
        </c:manualLayout>
      </c:layout>
      <c:barChart>
        <c:barDir val="col"/>
        <c:grouping val="percentStacked"/>
        <c:varyColors val="0"/>
        <c:ser>
          <c:idx val="3"/>
          <c:order val="0"/>
          <c:tx>
            <c:strRef>
              <c:f>'Regional breakdown Analysis'!$B$20</c:f>
              <c:strCache>
                <c:ptCount val="1"/>
                <c:pt idx="0">
                  <c:v>Military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'Regional breakdown Analysis'!$A$36:$A$44</c:f>
              <c:strCache>
                <c:ptCount val="9"/>
                <c:pt idx="0">
                  <c:v>Central America And Caribbean</c:v>
                </c:pt>
                <c:pt idx="1">
                  <c:v>sub-Saharan Africa</c:v>
                </c:pt>
                <c:pt idx="2">
                  <c:v>South America</c:v>
                </c:pt>
                <c:pt idx="3">
                  <c:v>Europe</c:v>
                </c:pt>
                <c:pt idx="4">
                  <c:v>Asia-Pacific</c:v>
                </c:pt>
                <c:pt idx="5">
                  <c:v>Russia and Eurasia</c:v>
                </c:pt>
                <c:pt idx="6">
                  <c:v>South Asia</c:v>
                </c:pt>
                <c:pt idx="7">
                  <c:v>North America</c:v>
                </c:pt>
                <c:pt idx="8">
                  <c:v>MENA</c:v>
                </c:pt>
              </c:strCache>
            </c:strRef>
          </c:cat>
          <c:val>
            <c:numRef>
              <c:f>'Regional breakdown Analysis'!$B$21:$B$29</c:f>
              <c:numCache>
                <c:formatCode>0%</c:formatCode>
                <c:ptCount val="9"/>
                <c:pt idx="0">
                  <c:v>0.10347767882036513</c:v>
                </c:pt>
                <c:pt idx="1">
                  <c:v>0.16785037211628276</c:v>
                </c:pt>
                <c:pt idx="2">
                  <c:v>0.25454625358461147</c:v>
                </c:pt>
                <c:pt idx="3">
                  <c:v>0.35118164441837496</c:v>
                </c:pt>
                <c:pt idx="4">
                  <c:v>0.41442364452694963</c:v>
                </c:pt>
                <c:pt idx="5">
                  <c:v>0.43264249796522863</c:v>
                </c:pt>
                <c:pt idx="6">
                  <c:v>0.4509346067706535</c:v>
                </c:pt>
                <c:pt idx="7">
                  <c:v>0.54102682898504961</c:v>
                </c:pt>
                <c:pt idx="8">
                  <c:v>0.58515207799265023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7-4EA9-8FB2-37B1EFDD8CF9}"/>
            </c:ext>
          </c:extLst>
        </c:ser>
        <c:ser>
          <c:idx val="0"/>
          <c:order val="1"/>
          <c:tx>
            <c:strRef>
              <c:f>'Regional breakdown Analysis'!$C$20</c:f>
              <c:strCache>
                <c:ptCount val="1"/>
                <c:pt idx="0">
                  <c:v>Internal and private security </c:v>
                </c:pt>
              </c:strCache>
            </c:strRef>
          </c:tx>
          <c:spPr>
            <a:solidFill>
              <a:srgbClr val="8BB6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'Regional breakdown Analysis'!$A$36:$A$44</c:f>
              <c:strCache>
                <c:ptCount val="9"/>
                <c:pt idx="0">
                  <c:v>Central America And Caribbean</c:v>
                </c:pt>
                <c:pt idx="1">
                  <c:v>sub-Saharan Africa</c:v>
                </c:pt>
                <c:pt idx="2">
                  <c:v>South America</c:v>
                </c:pt>
                <c:pt idx="3">
                  <c:v>Europe</c:v>
                </c:pt>
                <c:pt idx="4">
                  <c:v>Asia-Pacific</c:v>
                </c:pt>
                <c:pt idx="5">
                  <c:v>Russia and Eurasia</c:v>
                </c:pt>
                <c:pt idx="6">
                  <c:v>South Asia</c:v>
                </c:pt>
                <c:pt idx="7">
                  <c:v>North America</c:v>
                </c:pt>
                <c:pt idx="8">
                  <c:v>MENA</c:v>
                </c:pt>
              </c:strCache>
            </c:strRef>
          </c:cat>
          <c:val>
            <c:numRef>
              <c:f>'Regional breakdown Analysis'!$C$21:$C$29</c:f>
              <c:numCache>
                <c:formatCode>0%</c:formatCode>
                <c:ptCount val="9"/>
                <c:pt idx="0">
                  <c:v>0.35606878532490532</c:v>
                </c:pt>
                <c:pt idx="1">
                  <c:v>0.28916557065824749</c:v>
                </c:pt>
                <c:pt idx="2">
                  <c:v>0.30589184951961418</c:v>
                </c:pt>
                <c:pt idx="3">
                  <c:v>0.4742381206794769</c:v>
                </c:pt>
                <c:pt idx="4">
                  <c:v>0.47613306673501737</c:v>
                </c:pt>
                <c:pt idx="5">
                  <c:v>0.38978453096153282</c:v>
                </c:pt>
                <c:pt idx="6">
                  <c:v>0.40530481264699492</c:v>
                </c:pt>
                <c:pt idx="7">
                  <c:v>0.32542714530076877</c:v>
                </c:pt>
                <c:pt idx="8">
                  <c:v>0.29742142139840894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C7-4EA9-8FB2-37B1EFDD8CF9}"/>
            </c:ext>
          </c:extLst>
        </c:ser>
        <c:ser>
          <c:idx val="1"/>
          <c:order val="2"/>
          <c:tx>
            <c:strRef>
              <c:f>'Regional breakdown Analysis'!$D$20</c:f>
              <c:strCache>
                <c:ptCount val="1"/>
                <c:pt idx="0">
                  <c:v>Violent crime, Homicide and Suicide 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'Regional breakdown Analysis'!$A$36:$A$44</c:f>
              <c:strCache>
                <c:ptCount val="9"/>
                <c:pt idx="0">
                  <c:v>Central America And Caribbean</c:v>
                </c:pt>
                <c:pt idx="1">
                  <c:v>sub-Saharan Africa</c:v>
                </c:pt>
                <c:pt idx="2">
                  <c:v>South America</c:v>
                </c:pt>
                <c:pt idx="3">
                  <c:v>Europe</c:v>
                </c:pt>
                <c:pt idx="4">
                  <c:v>Asia-Pacific</c:v>
                </c:pt>
                <c:pt idx="5">
                  <c:v>Russia and Eurasia</c:v>
                </c:pt>
                <c:pt idx="6">
                  <c:v>South Asia</c:v>
                </c:pt>
                <c:pt idx="7">
                  <c:v>North America</c:v>
                </c:pt>
                <c:pt idx="8">
                  <c:v>MENA</c:v>
                </c:pt>
              </c:strCache>
            </c:strRef>
          </c:cat>
          <c:val>
            <c:numRef>
              <c:f>'Regional breakdown Analysis'!$D$21:$D$29</c:f>
              <c:numCache>
                <c:formatCode>0%</c:formatCode>
                <c:ptCount val="9"/>
                <c:pt idx="0">
                  <c:v>0.409297767085117</c:v>
                </c:pt>
                <c:pt idx="1">
                  <c:v>0.3540156865279514</c:v>
                </c:pt>
                <c:pt idx="2">
                  <c:v>0.29906313415393909</c:v>
                </c:pt>
                <c:pt idx="3">
                  <c:v>0.15708791336961225</c:v>
                </c:pt>
                <c:pt idx="4">
                  <c:v>9.5486973330215968E-2</c:v>
                </c:pt>
                <c:pt idx="5">
                  <c:v>0.14430611158114523</c:v>
                </c:pt>
                <c:pt idx="6">
                  <c:v>0.10783358813104754</c:v>
                </c:pt>
                <c:pt idx="7">
                  <c:v>0.12693410289769824</c:v>
                </c:pt>
                <c:pt idx="8">
                  <c:v>5.4683932777648395E-2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C7-4EA9-8FB2-37B1EFDD8CF9}"/>
            </c:ext>
          </c:extLst>
        </c:ser>
        <c:ser>
          <c:idx val="2"/>
          <c:order val="3"/>
          <c:tx>
            <c:strRef>
              <c:f>'Regional breakdown Analysis'!$E$20</c:f>
              <c:strCache>
                <c:ptCount val="1"/>
                <c:pt idx="0">
                  <c:v>Armed Conflict</c:v>
                </c:pt>
              </c:strCache>
            </c:strRef>
          </c:tx>
          <c:spPr>
            <a:solidFill>
              <a:srgbClr val="6C14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'Regional breakdown Analysis'!$A$36:$A$44</c:f>
              <c:strCache>
                <c:ptCount val="9"/>
                <c:pt idx="0">
                  <c:v>Central America And Caribbean</c:v>
                </c:pt>
                <c:pt idx="1">
                  <c:v>sub-Saharan Africa</c:v>
                </c:pt>
                <c:pt idx="2">
                  <c:v>South America</c:v>
                </c:pt>
                <c:pt idx="3">
                  <c:v>Europe</c:v>
                </c:pt>
                <c:pt idx="4">
                  <c:v>Asia-Pacific</c:v>
                </c:pt>
                <c:pt idx="5">
                  <c:v>Russia and Eurasia</c:v>
                </c:pt>
                <c:pt idx="6">
                  <c:v>South Asia</c:v>
                </c:pt>
                <c:pt idx="7">
                  <c:v>North America</c:v>
                </c:pt>
                <c:pt idx="8">
                  <c:v>MENA</c:v>
                </c:pt>
              </c:strCache>
            </c:strRef>
          </c:cat>
          <c:val>
            <c:numRef>
              <c:f>'Regional breakdown Analysis'!$E$21:$E$29</c:f>
              <c:numCache>
                <c:formatCode>0.0%</c:formatCode>
                <c:ptCount val="9"/>
                <c:pt idx="0">
                  <c:v>0.12183563643899936</c:v>
                </c:pt>
                <c:pt idx="1">
                  <c:v>0.17929297773349392</c:v>
                </c:pt>
                <c:pt idx="2">
                  <c:v>0.13270115992570536</c:v>
                </c:pt>
                <c:pt idx="3">
                  <c:v>1.0162242841638863E-2</c:v>
                </c:pt>
                <c:pt idx="4">
                  <c:v>9.6360740310697905E-3</c:v>
                </c:pt>
                <c:pt idx="5">
                  <c:v>2.9113487371981741E-2</c:v>
                </c:pt>
                <c:pt idx="6">
                  <c:v>2.917858941957948E-2</c:v>
                </c:pt>
                <c:pt idx="7">
                  <c:v>2.7330682349975262E-3</c:v>
                </c:pt>
                <c:pt idx="8">
                  <c:v>5.5262011541301947E-2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C7-4EA9-8FB2-37B1EFDD8CF9}"/>
            </c:ext>
          </c:extLst>
        </c:ser>
        <c:ser>
          <c:idx val="4"/>
          <c:order val="4"/>
          <c:tx>
            <c:strRef>
              <c:f>'Regional breakdown Analysis'!$F$20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47505B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'Regional breakdown Analysis'!$A$36:$A$44</c:f>
              <c:strCache>
                <c:ptCount val="9"/>
                <c:pt idx="0">
                  <c:v>Central America And Caribbean</c:v>
                </c:pt>
                <c:pt idx="1">
                  <c:v>sub-Saharan Africa</c:v>
                </c:pt>
                <c:pt idx="2">
                  <c:v>South America</c:v>
                </c:pt>
                <c:pt idx="3">
                  <c:v>Europe</c:v>
                </c:pt>
                <c:pt idx="4">
                  <c:v>Asia-Pacific</c:v>
                </c:pt>
                <c:pt idx="5">
                  <c:v>Russia and Eurasia</c:v>
                </c:pt>
                <c:pt idx="6">
                  <c:v>South Asia</c:v>
                </c:pt>
                <c:pt idx="7">
                  <c:v>North America</c:v>
                </c:pt>
                <c:pt idx="8">
                  <c:v>MENA</c:v>
                </c:pt>
              </c:strCache>
            </c:strRef>
          </c:cat>
          <c:val>
            <c:numRef>
              <c:f>'Regional breakdown Analysis'!$F$21:$F$29</c:f>
              <c:numCache>
                <c:formatCode>0.0%</c:formatCode>
                <c:ptCount val="9"/>
                <c:pt idx="0">
                  <c:v>9.3201323306130596E-3</c:v>
                </c:pt>
                <c:pt idx="1">
                  <c:v>9.6753929640244901E-3</c:v>
                </c:pt>
                <c:pt idx="2">
                  <c:v>7.7976028161298979E-3</c:v>
                </c:pt>
                <c:pt idx="3">
                  <c:v>7.3300786908970465E-3</c:v>
                </c:pt>
                <c:pt idx="4">
                  <c:v>4.3202413767472019E-3</c:v>
                </c:pt>
                <c:pt idx="5">
                  <c:v>4.1533721201116019E-3</c:v>
                </c:pt>
                <c:pt idx="6">
                  <c:v>6.7484030317246707E-3</c:v>
                </c:pt>
                <c:pt idx="7">
                  <c:v>3.8788545814858561E-3</c:v>
                </c:pt>
                <c:pt idx="8">
                  <c:v>7.4805562899903939E-3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C7-4EA9-8FB2-37B1EFDD8C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"/>
        <c:overlap val="100"/>
        <c:axId val="656127432"/>
        <c:axId val="656129784"/>
      </c:barChart>
      <c:catAx>
        <c:axId val="656127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sz="800">
                    <a:solidFill>
                      <a:sysClr val="windowText" lastClr="000000"/>
                    </a:solidFill>
                  </a:rPr>
                  <a:t>Source: IEP</a:t>
                </a:r>
              </a:p>
            </c:rich>
          </c:tx>
          <c:layout>
            <c:manualLayout>
              <c:xMode val="edge"/>
              <c:yMode val="edge"/>
              <c:x val="1.5407984222966607E-2"/>
              <c:y val="0.94138569236630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6129784"/>
        <c:crosses val="autoZero"/>
        <c:auto val="1"/>
        <c:lblAlgn val="ctr"/>
        <c:lblOffset val="100"/>
        <c:noMultiLvlLbl val="0"/>
      </c:catAx>
      <c:valAx>
        <c:axId val="65612978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strRef>
              <c:f>'Regional breakdown Analysis'!$B$4</c:f>
              <c:strCache>
                <c:ptCount val="1"/>
                <c:pt idx="0">
                  <c:v>PROPORTION OF REGIONAL ECONOMIC IMPACT OF VIOLENCE</c:v>
                </c:pt>
              </c:strCache>
            </c:strRef>
          </c:tx>
          <c:layout>
            <c:manualLayout>
              <c:xMode val="edge"/>
              <c:yMode val="edge"/>
              <c:x val="1.7095079580177124E-2"/>
              <c:y val="0.12919193892586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612743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F370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8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014580435928137"/>
          <c:y val="2.5517757577180843E-2"/>
          <c:w val="0.84032638888888878"/>
          <c:h val="6.5177518327450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'Greatest Risk'!$C$10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AE-4104-B385-229FA582DBE3}"/>
              </c:ext>
            </c:extLst>
          </c:dPt>
          <c:cat>
            <c:strRef>
              <c:f>'Greatest Risk'!$B$11:$B$24</c:f>
              <c:strCache>
                <c:ptCount val="14"/>
                <c:pt idx="0">
                  <c:v>Drugs, alcohol, or smoking</c:v>
                </c:pt>
                <c:pt idx="1">
                  <c:v>Food poisoning</c:v>
                </c:pt>
                <c:pt idx="2">
                  <c:v>Politics/political situation/corruption</c:v>
                </c:pt>
                <c:pt idx="3">
                  <c:v>Other transport-related accidents/injuries</c:v>
                </c:pt>
                <c:pt idx="4">
                  <c:v>Work-related accidents</c:v>
                </c:pt>
                <c:pt idx="5">
                  <c:v>Household accidents/injuries</c:v>
                </c:pt>
                <c:pt idx="6">
                  <c:v>Climate change or extreme weather</c:v>
                </c:pt>
                <c:pt idx="7">
                  <c:v>Economy-related</c:v>
                </c:pt>
                <c:pt idx="8">
                  <c:v>Financial</c:v>
                </c:pt>
                <c:pt idx="9">
                  <c:v>Other</c:v>
                </c:pt>
                <c:pt idx="10">
                  <c:v>Don't know</c:v>
                </c:pt>
                <c:pt idx="11">
                  <c:v>Health issue</c:v>
                </c:pt>
                <c:pt idx="12">
                  <c:v>Crime, violence or terrorism</c:v>
                </c:pt>
                <c:pt idx="13">
                  <c:v>Road-related accidents</c:v>
                </c:pt>
              </c:strCache>
            </c:strRef>
          </c:cat>
          <c:val>
            <c:numRef>
              <c:f>'Greatest Risk'!$C$11:$C$24</c:f>
              <c:numCache>
                <c:formatCode>0.0%</c:formatCode>
                <c:ptCount val="14"/>
                <c:pt idx="0">
                  <c:v>1.1000000000000001E-2</c:v>
                </c:pt>
                <c:pt idx="1">
                  <c:v>1.1000000000000001E-2</c:v>
                </c:pt>
                <c:pt idx="2">
                  <c:v>1.9E-2</c:v>
                </c:pt>
                <c:pt idx="3">
                  <c:v>2.3E-2</c:v>
                </c:pt>
                <c:pt idx="4">
                  <c:v>2.4E-2</c:v>
                </c:pt>
                <c:pt idx="5">
                  <c:v>2.8999999999999998E-2</c:v>
                </c:pt>
                <c:pt idx="6">
                  <c:v>5.0999999999999997E-2</c:v>
                </c:pt>
                <c:pt idx="7">
                  <c:v>0.06</c:v>
                </c:pt>
                <c:pt idx="8">
                  <c:v>6.3E-2</c:v>
                </c:pt>
                <c:pt idx="9">
                  <c:v>0.113</c:v>
                </c:pt>
                <c:pt idx="10">
                  <c:v>0.11699999999999999</c:v>
                </c:pt>
                <c:pt idx="11">
                  <c:v>0.13500000000000001</c:v>
                </c:pt>
                <c:pt idx="12">
                  <c:v>0.14899999999999999</c:v>
                </c:pt>
                <c:pt idx="13">
                  <c:v>0.19399999999999998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AE-4104-B385-229FA582D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876327248"/>
        <c:axId val="1876325168"/>
      </c:barChart>
      <c:catAx>
        <c:axId val="187632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6325168"/>
        <c:crosses val="autoZero"/>
        <c:auto val="1"/>
        <c:lblAlgn val="ctr"/>
        <c:lblOffset val="100"/>
        <c:noMultiLvlLbl val="0"/>
      </c:catAx>
      <c:valAx>
        <c:axId val="1876325168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900" b="1" i="0">
                    <a:solidFill>
                      <a:srgbClr val="5859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PROPORTION OF RESPONDENTS</a:t>
                </a:r>
              </a:p>
            </c:rich>
          </c:tx>
          <c:layout>
            <c:manualLayout>
              <c:xMode val="edge"/>
              <c:yMode val="edge"/>
              <c:x val="0.50516327836098662"/>
              <c:y val="0.91544040162062035"/>
            </c:manualLayout>
          </c:layout>
          <c:overlay val="0"/>
          <c:spPr>
            <a:noFill/>
            <a:ln>
              <a:solidFill>
                <a:schemeClr val="accent1"/>
              </a:solidFill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632724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'Global Feelings of Safety'!$C$9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2D4F5E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2D4F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93-41CA-9015-7230BDD8EAFB}"/>
              </c:ext>
            </c:extLst>
          </c:dPt>
          <c:cat>
            <c:strRef>
              <c:f>'Global Feelings of Safety'!$B$10:$B$13</c:f>
              <c:strCache>
                <c:ptCount val="4"/>
                <c:pt idx="0">
                  <c:v>Don't know</c:v>
                </c:pt>
                <c:pt idx="1">
                  <c:v>Less safe</c:v>
                </c:pt>
                <c:pt idx="2">
                  <c:v>About as safe</c:v>
                </c:pt>
                <c:pt idx="3">
                  <c:v>More safe</c:v>
                </c:pt>
              </c:strCache>
            </c:strRef>
          </c:cat>
          <c:val>
            <c:numRef>
              <c:f>'Global Feelings of Safety'!$C$10:$C$13</c:f>
              <c:numCache>
                <c:formatCode>General</c:formatCode>
                <c:ptCount val="4"/>
                <c:pt idx="0">
                  <c:v>2.4E-2</c:v>
                </c:pt>
                <c:pt idx="1">
                  <c:v>0.249</c:v>
                </c:pt>
                <c:pt idx="2">
                  <c:v>0.36200000000000004</c:v>
                </c:pt>
                <c:pt idx="3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93-41CA-9015-7230BDD8E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876327248"/>
        <c:axId val="1876325168"/>
      </c:barChart>
      <c:catAx>
        <c:axId val="187632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6325168"/>
        <c:crosses val="autoZero"/>
        <c:auto val="1"/>
        <c:lblAlgn val="ctr"/>
        <c:lblOffset val="100"/>
        <c:noMultiLvlLbl val="0"/>
      </c:catAx>
      <c:valAx>
        <c:axId val="187632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900" b="1" i="0">
                    <a:solidFill>
                      <a:srgbClr val="5859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PROPORTION OF RESPONDENTS</a:t>
                </a:r>
              </a:p>
            </c:rich>
          </c:tx>
          <c:layout>
            <c:manualLayout>
              <c:xMode val="edge"/>
              <c:yMode val="edge"/>
              <c:x val="0.34290033873845338"/>
              <c:y val="0.895344447684780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632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EXPERIENCE OF VIOLENCE</a:t>
            </a:r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A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who have experienced</a:t>
            </a:r>
            <a:r>
              <a:rPr lang="en-AU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violence in the past two years</a:t>
            </a:r>
            <a:endParaRPr lang="en-AU" sz="105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795118044639166"/>
          <c:y val="3.2714928730985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022233922887299"/>
          <c:y val="0.19483131696380124"/>
          <c:w val="0.71656542932133482"/>
          <c:h val="0.76695196499497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78-4B71-AA5D-24D96A8A82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78-4B71-AA5D-24D96A8A82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78-4B71-AA5D-24D96A8A82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F78-4B71-AA5D-24D96A8A82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78-4B71-AA5D-24D96A8A82B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F78-4B71-AA5D-24D96A8A82B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F78-4B71-AA5D-24D96A8A82B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F78-4B71-AA5D-24D96A8A82B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F78-4B71-AA5D-24D96A8A82B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F78-4B71-AA5D-24D96A8A8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Top5Bottom5Charts!$B$10:$B$20</c:f>
              <c:strCache>
                <c:ptCount val="11"/>
                <c:pt idx="0">
                  <c:v>Turkmenistan</c:v>
                </c:pt>
                <c:pt idx="1">
                  <c:v>Uzbekistan</c:v>
                </c:pt>
                <c:pt idx="2">
                  <c:v>Japan</c:v>
                </c:pt>
                <c:pt idx="3">
                  <c:v>Singapore</c:v>
                </c:pt>
                <c:pt idx="4">
                  <c:v>Poland</c:v>
                </c:pt>
                <c:pt idx="6">
                  <c:v>Zambia</c:v>
                </c:pt>
                <c:pt idx="7">
                  <c:v>Liberia</c:v>
                </c:pt>
                <c:pt idx="8">
                  <c:v>Lesotho</c:v>
                </c:pt>
                <c:pt idx="9">
                  <c:v>South Africa</c:v>
                </c:pt>
                <c:pt idx="10">
                  <c:v>Namibia</c:v>
                </c:pt>
              </c:strCache>
            </c:strRef>
          </c:cat>
          <c:val>
            <c:numRef>
              <c:f>Top5Bottom5Charts!$C$10:$C$20</c:f>
              <c:numCache>
                <c:formatCode>0.0%</c:formatCode>
                <c:ptCount val="11"/>
                <c:pt idx="0">
                  <c:v>1.0200000000000001E-2</c:v>
                </c:pt>
                <c:pt idx="1">
                  <c:v>3.1300000000000001E-2</c:v>
                </c:pt>
                <c:pt idx="2">
                  <c:v>3.1400000000000004E-2</c:v>
                </c:pt>
                <c:pt idx="3">
                  <c:v>3.9599999999999996E-2</c:v>
                </c:pt>
                <c:pt idx="4">
                  <c:v>4.7500000000000001E-2</c:v>
                </c:pt>
                <c:pt idx="6">
                  <c:v>0.53890000000000005</c:v>
                </c:pt>
                <c:pt idx="7">
                  <c:v>0.55169999999999997</c:v>
                </c:pt>
                <c:pt idx="8">
                  <c:v>0.56100000000000005</c:v>
                </c:pt>
                <c:pt idx="9">
                  <c:v>0.57889999999999997</c:v>
                </c:pt>
                <c:pt idx="10">
                  <c:v>0.63280000000000003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F78-4B71-AA5D-24D96A8A8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699080744"/>
        <c:axId val="699081072"/>
      </c:barChart>
      <c:catAx>
        <c:axId val="699080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9081072"/>
        <c:crosses val="autoZero"/>
        <c:auto val="1"/>
        <c:lblAlgn val="ctr"/>
        <c:lblOffset val="100"/>
        <c:noMultiLvlLbl val="0"/>
      </c:catAx>
      <c:valAx>
        <c:axId val="699081072"/>
        <c:scaling>
          <c:orientation val="minMax"/>
          <c:max val="1"/>
        </c:scaling>
        <c:delete val="1"/>
        <c:axPos val="b"/>
        <c:numFmt formatCode="0.0%" sourceLinked="1"/>
        <c:majorTickMark val="out"/>
        <c:minorTickMark val="none"/>
        <c:tickLblPos val="nextTo"/>
        <c:crossAx val="69908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AU" sz="900" b="1">
                <a:latin typeface="Arial" panose="020B0604020202020204" pitchFamily="34" charset="0"/>
                <a:cs typeface="Arial" panose="020B0604020202020204" pitchFamily="34" charset="0"/>
              </a:rPr>
              <a:t>YOY % CHANGE</a:t>
            </a:r>
          </a:p>
        </c:rich>
      </c:tx>
      <c:layout>
        <c:manualLayout>
          <c:xMode val="edge"/>
          <c:yMode val="edge"/>
          <c:x val="0.43475848287027019"/>
          <c:y val="5.07032706024895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991626058660494"/>
          <c:y val="3.9314639067818222E-2"/>
          <c:w val="0.77339874471921122"/>
          <c:h val="0.79365790990831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'overall trend + yoy % change'!$F$10</c:f>
              <c:strCache>
                <c:ptCount val="1"/>
                <c:pt idx="0">
                  <c:v>YOY % CHANGE</c:v>
                </c:pt>
              </c:strCache>
            </c:strRef>
          </c:tx>
          <c:spPr>
            <a:solidFill>
              <a:srgbClr val="FFCCCC"/>
            </a:solidFill>
            <a:ln w="28575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1-38F9-43ED-8FC5-562105E813E9}"/>
              </c:ext>
            </c:extLst>
          </c:dPt>
          <c:dPt>
            <c:idx val="6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3-38F9-43ED-8FC5-562105E813E9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5-38F9-43ED-8FC5-562105E813E9}"/>
              </c:ext>
            </c:extLst>
          </c:dPt>
          <c:cat>
            <c:numRef>
              <c:f>'overall trend + yoy % change'!$E$11:$E$24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'overall trend + yoy % change'!$F$11:$F$24</c:f>
              <c:numCache>
                <c:formatCode>0.00%</c:formatCode>
                <c:ptCount val="14"/>
                <c:pt idx="1">
                  <c:v>9.8834748665616208E-3</c:v>
                </c:pt>
                <c:pt idx="2">
                  <c:v>6.8561504855683322E-3</c:v>
                </c:pt>
                <c:pt idx="3">
                  <c:v>1.7497416885157378E-4</c:v>
                </c:pt>
                <c:pt idx="4">
                  <c:v>-1.5948583670554221E-3</c:v>
                </c:pt>
                <c:pt idx="5">
                  <c:v>-5.7071501800064952E-3</c:v>
                </c:pt>
                <c:pt idx="6">
                  <c:v>-2.3768916970643185E-3</c:v>
                </c:pt>
                <c:pt idx="7">
                  <c:v>2.7310747635471634E-3</c:v>
                </c:pt>
                <c:pt idx="8">
                  <c:v>2.0811046823430482E-3</c:v>
                </c:pt>
                <c:pt idx="9">
                  <c:v>3.8989135344604841E-3</c:v>
                </c:pt>
                <c:pt idx="10">
                  <c:v>2.8595448409788741E-3</c:v>
                </c:pt>
                <c:pt idx="11">
                  <c:v>-2.2905585302651996E-3</c:v>
                </c:pt>
                <c:pt idx="12">
                  <c:v>2.6745087365311008E-3</c:v>
                </c:pt>
                <c:pt idx="13">
                  <c:v>6.6E-4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F9-43ED-8FC5-562105E81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axId val="910017928"/>
        <c:axId val="910023416"/>
      </c:barChart>
      <c:catAx>
        <c:axId val="910017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10023416"/>
        <c:crosses val="autoZero"/>
        <c:auto val="1"/>
        <c:lblAlgn val="ctr"/>
        <c:lblOffset val="100"/>
        <c:tickLblSkip val="3"/>
        <c:noMultiLvlLbl val="0"/>
      </c:catAx>
      <c:valAx>
        <c:axId val="910023416"/>
        <c:scaling>
          <c:orientation val="minMax"/>
          <c:max val="1.5000000000000003E-2"/>
          <c:min val="-1.0000000000000002E-2"/>
        </c:scaling>
        <c:delete val="0"/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strRef>
              <c:f>'overall trend + yoy % change'!$C$4:$I$4</c:f>
              <c:strCache>
                <c:ptCount val="7"/>
              </c:strCache>
            </c:strRef>
          </c:tx>
          <c:layout>
            <c:manualLayout>
              <c:xMode val="edge"/>
              <c:yMode val="edge"/>
              <c:x val="3.0063908150744292E-2"/>
              <c:y val="0.14035042739780701"/>
            </c:manualLayout>
          </c:layout>
          <c:overlay val="0"/>
          <c:txPr>
            <a:bodyPr/>
            <a:lstStyle/>
            <a:p>
              <a:pPr>
                <a:defRPr sz="700" b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10017928"/>
        <c:crosses val="autoZero"/>
        <c:crossBetween val="between"/>
        <c:minorUnit val="5.000000000000001E-3"/>
      </c:valAx>
      <c:spPr>
        <a:solidFill>
          <a:sysClr val="window" lastClr="FFFFFF"/>
        </a:solidFill>
        <a:ln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Graphik Light" pitchFamily="34" charset="0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050" b="1">
                <a:latin typeface="Arial" panose="020B0604020202020204" pitchFamily="34" charset="0"/>
                <a:cs typeface="Arial" panose="020B0604020202020204" pitchFamily="34" charset="0"/>
              </a:rPr>
              <a:t>FEAR OF VIOLENCE</a:t>
            </a:r>
            <a:r>
              <a:rPr lang="en-AU" sz="105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05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050">
                <a:latin typeface="Arial" panose="020B0604020202020204" pitchFamily="34" charset="0"/>
                <a:cs typeface="Arial" panose="020B0604020202020204" pitchFamily="34" charset="0"/>
              </a:rPr>
              <a:t>% who</a:t>
            </a:r>
            <a:r>
              <a:rPr lang="en-AU" sz="1050" baseline="0">
                <a:latin typeface="Arial" panose="020B0604020202020204" pitchFamily="34" charset="0"/>
                <a:cs typeface="Arial" panose="020B0604020202020204" pitchFamily="34" charset="0"/>
              </a:rPr>
              <a:t> are very worried about violence</a:t>
            </a:r>
            <a:endParaRPr lang="en-AU" sz="105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022233922887299"/>
          <c:y val="0.19483131696380124"/>
          <c:w val="0.71656542932133482"/>
          <c:h val="0.76695196499497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33-431B-9E2B-B0D80DB9E43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33-431B-9E2B-B0D80DB9E43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33-431B-9E2B-B0D80DB9E43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33-431B-9E2B-B0D80DB9E43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833-431B-9E2B-B0D80DB9E43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833-431B-9E2B-B0D80DB9E43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833-431B-9E2B-B0D80DB9E43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833-431B-9E2B-B0D80DB9E43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833-431B-9E2B-B0D80DB9E43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833-431B-9E2B-B0D80DB9E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Top5Bottom5Charts!$E$10:$E$20</c:f>
              <c:strCache>
                <c:ptCount val="11"/>
                <c:pt idx="0">
                  <c:v>Singapore</c:v>
                </c:pt>
                <c:pt idx="1">
                  <c:v>Norway</c:v>
                </c:pt>
                <c:pt idx="2">
                  <c:v>Tajikistan</c:v>
                </c:pt>
                <c:pt idx="3">
                  <c:v>Lithuania</c:v>
                </c:pt>
                <c:pt idx="4">
                  <c:v>Uzbekistan</c:v>
                </c:pt>
                <c:pt idx="6">
                  <c:v>Lesotho</c:v>
                </c:pt>
                <c:pt idx="7">
                  <c:v>Malawi</c:v>
                </c:pt>
                <c:pt idx="8">
                  <c:v>Mauritius</c:v>
                </c:pt>
                <c:pt idx="9">
                  <c:v>South Africa</c:v>
                </c:pt>
                <c:pt idx="10">
                  <c:v>Brazil</c:v>
                </c:pt>
              </c:strCache>
            </c:strRef>
          </c:cat>
          <c:val>
            <c:numRef>
              <c:f>Top5Bottom5Charts!$F$10:$F$20</c:f>
              <c:numCache>
                <c:formatCode>0.0%</c:formatCode>
                <c:ptCount val="11"/>
                <c:pt idx="0">
                  <c:v>4.8899999999999999E-2</c:v>
                </c:pt>
                <c:pt idx="1">
                  <c:v>7.9299999999999995E-2</c:v>
                </c:pt>
                <c:pt idx="2">
                  <c:v>9.1600000000000001E-2</c:v>
                </c:pt>
                <c:pt idx="3">
                  <c:v>9.4200000000000006E-2</c:v>
                </c:pt>
                <c:pt idx="4">
                  <c:v>9.4700000000000006E-2</c:v>
                </c:pt>
                <c:pt idx="6">
                  <c:v>0.7387999999999999</c:v>
                </c:pt>
                <c:pt idx="7">
                  <c:v>0.75700000000000001</c:v>
                </c:pt>
                <c:pt idx="8">
                  <c:v>0.76359999999999995</c:v>
                </c:pt>
                <c:pt idx="9">
                  <c:v>0.79319999999999991</c:v>
                </c:pt>
                <c:pt idx="10">
                  <c:v>0.82739999999999991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33-431B-9E2B-B0D80DB9E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699080744"/>
        <c:axId val="699081072"/>
      </c:barChart>
      <c:catAx>
        <c:axId val="699080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9081072"/>
        <c:crosses val="autoZero"/>
        <c:auto val="1"/>
        <c:lblAlgn val="ctr"/>
        <c:lblOffset val="100"/>
        <c:noMultiLvlLbl val="0"/>
      </c:catAx>
      <c:valAx>
        <c:axId val="699081072"/>
        <c:scaling>
          <c:orientation val="minMax"/>
          <c:max val="1"/>
        </c:scaling>
        <c:delete val="1"/>
        <c:axPos val="b"/>
        <c:numFmt formatCode="0.0%" sourceLinked="1"/>
        <c:majorTickMark val="out"/>
        <c:minorTickMark val="none"/>
        <c:tickLblPos val="nextTo"/>
        <c:crossAx val="69908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050" b="1">
                <a:latin typeface="Arial" panose="020B0604020202020204" pitchFamily="34" charset="0"/>
                <a:cs typeface="Arial" panose="020B0604020202020204" pitchFamily="34" charset="0"/>
              </a:rPr>
              <a:t>FEELINGS OF SAFETY</a:t>
            </a:r>
            <a:r>
              <a:rPr lang="en-AU" sz="105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05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050">
                <a:latin typeface="Arial" panose="020B0604020202020204" pitchFamily="34" charset="0"/>
                <a:cs typeface="Arial" panose="020B0604020202020204" pitchFamily="34" charset="0"/>
              </a:rPr>
              <a:t>% who feel less safe than five</a:t>
            </a:r>
            <a:r>
              <a:rPr lang="en-AU" sz="1050" baseline="0">
                <a:latin typeface="Arial" panose="020B0604020202020204" pitchFamily="34" charset="0"/>
                <a:cs typeface="Arial" panose="020B0604020202020204" pitchFamily="34" charset="0"/>
              </a:rPr>
              <a:t> years ago</a:t>
            </a:r>
            <a:endParaRPr lang="en-AU" sz="105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022233922887299"/>
          <c:y val="0.19483131696380124"/>
          <c:w val="0.71656542932133482"/>
          <c:h val="0.76695196499497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A0-439F-9E05-BC52183DEE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A0-439F-9E05-BC52183DEE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A0-439F-9E05-BC52183DEE2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FA0-439F-9E05-BC52183DEE2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FA0-439F-9E05-BC52183DEE2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FA0-439F-9E05-BC52183DEE2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FA0-439F-9E05-BC52183DEE2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FA0-439F-9E05-BC52183DEE2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FA0-439F-9E05-BC52183DEE2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FA0-439F-9E05-BC52183DEE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Top5Bottom5Charts!$H$10:$H$20</c:f>
              <c:strCache>
                <c:ptCount val="11"/>
                <c:pt idx="0">
                  <c:v>China</c:v>
                </c:pt>
                <c:pt idx="1">
                  <c:v>UAE</c:v>
                </c:pt>
                <c:pt idx="2">
                  <c:v>Cambodia</c:v>
                </c:pt>
                <c:pt idx="3">
                  <c:v>Estonia</c:v>
                </c:pt>
                <c:pt idx="4">
                  <c:v>Singapore</c:v>
                </c:pt>
                <c:pt idx="6">
                  <c:v>Zambia</c:v>
                </c:pt>
                <c:pt idx="7">
                  <c:v>Venezuela</c:v>
                </c:pt>
                <c:pt idx="8">
                  <c:v>Afghanistan</c:v>
                </c:pt>
                <c:pt idx="9">
                  <c:v>Hong Kong</c:v>
                </c:pt>
                <c:pt idx="10">
                  <c:v>Lebanon</c:v>
                </c:pt>
              </c:strCache>
            </c:strRef>
          </c:cat>
          <c:val>
            <c:numRef>
              <c:f>Top5Bottom5Charts!$I$10:$I$20</c:f>
              <c:numCache>
                <c:formatCode>0.0%</c:formatCode>
                <c:ptCount val="11"/>
                <c:pt idx="0">
                  <c:v>5.5E-2</c:v>
                </c:pt>
                <c:pt idx="1">
                  <c:v>5.8499999999999996E-2</c:v>
                </c:pt>
                <c:pt idx="2">
                  <c:v>8.6800000000000002E-2</c:v>
                </c:pt>
                <c:pt idx="3">
                  <c:v>9.1999999999999998E-2</c:v>
                </c:pt>
                <c:pt idx="4">
                  <c:v>9.2600000000000002E-2</c:v>
                </c:pt>
                <c:pt idx="6">
                  <c:v>0.59540000000000004</c:v>
                </c:pt>
                <c:pt idx="7">
                  <c:v>0.7369</c:v>
                </c:pt>
                <c:pt idx="8">
                  <c:v>0.77670000000000006</c:v>
                </c:pt>
                <c:pt idx="9">
                  <c:v>0.79069999999999996</c:v>
                </c:pt>
                <c:pt idx="10">
                  <c:v>0.81389999999999996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A0-439F-9E05-BC52183DE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699080744"/>
        <c:axId val="699081072"/>
      </c:barChart>
      <c:catAx>
        <c:axId val="699080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9081072"/>
        <c:crosses val="autoZero"/>
        <c:auto val="1"/>
        <c:lblAlgn val="ctr"/>
        <c:lblOffset val="100"/>
        <c:noMultiLvlLbl val="0"/>
      </c:catAx>
      <c:valAx>
        <c:axId val="699081072"/>
        <c:scaling>
          <c:orientation val="minMax"/>
          <c:max val="1"/>
        </c:scaling>
        <c:delete val="1"/>
        <c:axPos val="b"/>
        <c:numFmt formatCode="0.0%" sourceLinked="1"/>
        <c:majorTickMark val="out"/>
        <c:minorTickMark val="none"/>
        <c:tickLblPos val="nextTo"/>
        <c:crossAx val="69908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050" b="1">
                <a:latin typeface="Arial" panose="020B0604020202020204" pitchFamily="34" charset="0"/>
                <a:cs typeface="Arial" panose="020B0604020202020204" pitchFamily="34" charset="0"/>
              </a:rPr>
              <a:t>GREATEST</a:t>
            </a:r>
            <a:r>
              <a:rPr lang="en-AU" sz="1050" b="1" baseline="0">
                <a:latin typeface="Arial" panose="020B0604020202020204" pitchFamily="34" charset="0"/>
                <a:cs typeface="Arial" panose="020B0604020202020204" pitchFamily="34" charset="0"/>
              </a:rPr>
              <a:t> RISK</a:t>
            </a:r>
            <a:r>
              <a:rPr lang="en-AU" sz="105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05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050">
                <a:latin typeface="Arial" panose="020B0604020202020204" pitchFamily="34" charset="0"/>
                <a:cs typeface="Arial" panose="020B0604020202020204" pitchFamily="34" charset="0"/>
              </a:rPr>
              <a:t>% who feel violence is the greatest risk to safety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958906732403132"/>
          <c:y val="0.19483131696380124"/>
          <c:w val="0.73041093267596868"/>
          <c:h val="0.76695196499497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3-4687-AB81-9D6D21BF33F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3-4687-AB81-9D6D21BF33F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3-4687-AB81-9D6D21BF33F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53-4687-AB81-9D6D21BF33F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53-4687-AB81-9D6D21BF33F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853-4687-AB81-9D6D21BF33F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853-4687-AB81-9D6D21BF33F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853-4687-AB81-9D6D21BF33F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853-4687-AB81-9D6D21BF33F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853-4687-AB81-9D6D21BF3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Top5Bottom5Charts!$K$10:$K$20</c:f>
              <c:strCache>
                <c:ptCount val="11"/>
                <c:pt idx="0">
                  <c:v>Turkmenistan</c:v>
                </c:pt>
                <c:pt idx="1">
                  <c:v>Uzbekistan</c:v>
                </c:pt>
                <c:pt idx="2">
                  <c:v>Tajikistan</c:v>
                </c:pt>
                <c:pt idx="3">
                  <c:v>China</c:v>
                </c:pt>
                <c:pt idx="4">
                  <c:v>Vietnam</c:v>
                </c:pt>
                <c:pt idx="6">
                  <c:v>Dom. Republic</c:v>
                </c:pt>
                <c:pt idx="7">
                  <c:v>Mexico</c:v>
                </c:pt>
                <c:pt idx="8">
                  <c:v>South Africa</c:v>
                </c:pt>
                <c:pt idx="9">
                  <c:v>Brazil</c:v>
                </c:pt>
                <c:pt idx="10">
                  <c:v>Afghanistan</c:v>
                </c:pt>
              </c:strCache>
            </c:strRef>
          </c:cat>
          <c:val>
            <c:numRef>
              <c:f>Top5Bottom5Charts!$L$10:$L$20</c:f>
              <c:numCache>
                <c:formatCode>0.0%</c:formatCode>
                <c:ptCount val="11"/>
                <c:pt idx="0">
                  <c:v>9.8999999999999991E-3</c:v>
                </c:pt>
                <c:pt idx="1">
                  <c:v>1.5900000000000001E-2</c:v>
                </c:pt>
                <c:pt idx="2">
                  <c:v>2.0899999999999998E-2</c:v>
                </c:pt>
                <c:pt idx="3">
                  <c:v>2.2799999999999997E-2</c:v>
                </c:pt>
                <c:pt idx="4">
                  <c:v>2.3199999999999998E-2</c:v>
                </c:pt>
                <c:pt idx="6">
                  <c:v>0.55559999999999998</c:v>
                </c:pt>
                <c:pt idx="7">
                  <c:v>0.56299999999999994</c:v>
                </c:pt>
                <c:pt idx="8">
                  <c:v>0.58099999999999996</c:v>
                </c:pt>
                <c:pt idx="9">
                  <c:v>0.63249999999999995</c:v>
                </c:pt>
                <c:pt idx="10">
                  <c:v>0.71750000000000003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53-4687-AB81-9D6D21BF3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699080744"/>
        <c:axId val="699081072"/>
      </c:barChart>
      <c:catAx>
        <c:axId val="699080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9081072"/>
        <c:crosses val="autoZero"/>
        <c:auto val="1"/>
        <c:lblAlgn val="ctr"/>
        <c:lblOffset val="100"/>
        <c:noMultiLvlLbl val="0"/>
      </c:catAx>
      <c:valAx>
        <c:axId val="699081072"/>
        <c:scaling>
          <c:orientation val="minMax"/>
          <c:max val="1"/>
        </c:scaling>
        <c:delete val="1"/>
        <c:axPos val="b"/>
        <c:numFmt formatCode="0.0%" sourceLinked="1"/>
        <c:majorTickMark val="out"/>
        <c:minorTickMark val="none"/>
        <c:tickLblPos val="nextTo"/>
        <c:crossAx val="69908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100" b="1"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r>
              <a:rPr lang="en-AU" sz="1100" b="1" baseline="0">
                <a:latin typeface="Arial" panose="020B0604020202020204" pitchFamily="34" charset="0"/>
                <a:cs typeface="Arial" panose="020B0604020202020204" pitchFamily="34" charset="0"/>
              </a:rPr>
              <a:t> of Violence</a:t>
            </a:r>
            <a:endParaRPr lang="en-AU" sz="11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1057866184448464"/>
          <c:y val="3.0816640986132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85275735560679"/>
          <c:y val="0.1967254285818279"/>
          <c:w val="0.67347178115166551"/>
          <c:h val="0.69914667831390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'Regional Summary'!$C$9</c:f>
              <c:strCache>
                <c:ptCount val="1"/>
                <c:pt idx="0">
                  <c:v>Unclear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'Regional Summary'!$B$10:$B$18</c:f>
              <c:strCache>
                <c:ptCount val="9"/>
                <c:pt idx="0">
                  <c:v>Russia and Eurasia</c:v>
                </c:pt>
                <c:pt idx="1">
                  <c:v>North America</c:v>
                </c:pt>
                <c:pt idx="2">
                  <c:v>Europe</c:v>
                </c:pt>
                <c:pt idx="3">
                  <c:v>Asia-Pacific</c:v>
                </c:pt>
                <c:pt idx="4">
                  <c:v>South Asia</c:v>
                </c:pt>
                <c:pt idx="5">
                  <c:v>MENA</c:v>
                </c:pt>
                <c:pt idx="6">
                  <c:v>Central America</c:v>
                </c:pt>
                <c:pt idx="7">
                  <c:v>sub-Saharan Africa</c:v>
                </c:pt>
                <c:pt idx="8">
                  <c:v>South America</c:v>
                </c:pt>
              </c:strCache>
            </c:strRef>
          </c:cat>
          <c:val>
            <c:numRef>
              <c:f>'Regional Summary'!$C$10:$C$18</c:f>
              <c:numCache>
                <c:formatCode>0.00%</c:formatCode>
                <c:ptCount val="9"/>
                <c:pt idx="0">
                  <c:v>5.503710816226591E-2</c:v>
                </c:pt>
                <c:pt idx="1">
                  <c:v>2.1962882669359783E-3</c:v>
                </c:pt>
                <c:pt idx="2">
                  <c:v>2.2617082053833292E-2</c:v>
                </c:pt>
                <c:pt idx="3">
                  <c:v>3.8257195316407998E-2</c:v>
                </c:pt>
                <c:pt idx="4">
                  <c:v>6.5445439704987271E-2</c:v>
                </c:pt>
                <c:pt idx="5">
                  <c:v>2.6679772657999212E-2</c:v>
                </c:pt>
                <c:pt idx="6">
                  <c:v>1.3431831060469341E-2</c:v>
                </c:pt>
                <c:pt idx="7">
                  <c:v>3.4737720731723182E-2</c:v>
                </c:pt>
                <c:pt idx="8">
                  <c:v>1.0326218020433802E-2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7-40FF-9B54-E89F4C6045CE}"/>
            </c:ext>
          </c:extLst>
        </c:ser>
        <c:ser>
          <c:idx val="1"/>
          <c:order val="1"/>
          <c:tx>
            <c:strRef>
              <c:f>'Regional Summary'!$D$9</c:f>
              <c:strCache>
                <c:ptCount val="1"/>
                <c:pt idx="0">
                  <c:v>Not worried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'Regional Summary'!$B$10:$B$18</c:f>
              <c:strCache>
                <c:ptCount val="9"/>
                <c:pt idx="0">
                  <c:v>Russia and Eurasia</c:v>
                </c:pt>
                <c:pt idx="1">
                  <c:v>North America</c:v>
                </c:pt>
                <c:pt idx="2">
                  <c:v>Europe</c:v>
                </c:pt>
                <c:pt idx="3">
                  <c:v>Asia-Pacific</c:v>
                </c:pt>
                <c:pt idx="4">
                  <c:v>South Asia</c:v>
                </c:pt>
                <c:pt idx="5">
                  <c:v>MENA</c:v>
                </c:pt>
                <c:pt idx="6">
                  <c:v>Central America</c:v>
                </c:pt>
                <c:pt idx="7">
                  <c:v>sub-Saharan Africa</c:v>
                </c:pt>
                <c:pt idx="8">
                  <c:v>South America</c:v>
                </c:pt>
              </c:strCache>
            </c:strRef>
          </c:cat>
          <c:val>
            <c:numRef>
              <c:f>'Regional Summary'!$D$10:$D$18</c:f>
              <c:numCache>
                <c:formatCode>0.00%</c:formatCode>
                <c:ptCount val="9"/>
                <c:pt idx="0">
                  <c:v>0.39945448444734949</c:v>
                </c:pt>
                <c:pt idx="1">
                  <c:v>0.3796572025162091</c:v>
                </c:pt>
                <c:pt idx="2">
                  <c:v>0.32414011208673754</c:v>
                </c:pt>
                <c:pt idx="3">
                  <c:v>0.31674293020764249</c:v>
                </c:pt>
                <c:pt idx="4">
                  <c:v>0.30294803070439813</c:v>
                </c:pt>
                <c:pt idx="5">
                  <c:v>0.28519195566053757</c:v>
                </c:pt>
                <c:pt idx="6">
                  <c:v>0.23656141721124505</c:v>
                </c:pt>
                <c:pt idx="7">
                  <c:v>0.20028451801082928</c:v>
                </c:pt>
                <c:pt idx="8">
                  <c:v>0.14909490271938455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E7-40FF-9B54-E89F4C6045CE}"/>
            </c:ext>
          </c:extLst>
        </c:ser>
        <c:ser>
          <c:idx val="2"/>
          <c:order val="2"/>
          <c:tx>
            <c:strRef>
              <c:f>'Regional Summary'!$E$9</c:f>
              <c:strCache>
                <c:ptCount val="1"/>
                <c:pt idx="0">
                  <c:v>Somewhat worried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'Regional Summary'!$B$10:$B$18</c:f>
              <c:strCache>
                <c:ptCount val="9"/>
                <c:pt idx="0">
                  <c:v>Russia and Eurasia</c:v>
                </c:pt>
                <c:pt idx="1">
                  <c:v>North America</c:v>
                </c:pt>
                <c:pt idx="2">
                  <c:v>Europe</c:v>
                </c:pt>
                <c:pt idx="3">
                  <c:v>Asia-Pacific</c:v>
                </c:pt>
                <c:pt idx="4">
                  <c:v>South Asia</c:v>
                </c:pt>
                <c:pt idx="5">
                  <c:v>MENA</c:v>
                </c:pt>
                <c:pt idx="6">
                  <c:v>Central America</c:v>
                </c:pt>
                <c:pt idx="7">
                  <c:v>sub-Saharan Africa</c:v>
                </c:pt>
                <c:pt idx="8">
                  <c:v>South America</c:v>
                </c:pt>
              </c:strCache>
            </c:strRef>
          </c:cat>
          <c:val>
            <c:numRef>
              <c:f>'Regional Summary'!$E$10:$E$18</c:f>
              <c:numCache>
                <c:formatCode>0.00%</c:formatCode>
                <c:ptCount val="9"/>
                <c:pt idx="0">
                  <c:v>0.33623968166289786</c:v>
                </c:pt>
                <c:pt idx="1">
                  <c:v>0.40756153020208902</c:v>
                </c:pt>
                <c:pt idx="2">
                  <c:v>0.39285759734523001</c:v>
                </c:pt>
                <c:pt idx="3">
                  <c:v>0.34415887900588371</c:v>
                </c:pt>
                <c:pt idx="4">
                  <c:v>0.29612408502227933</c:v>
                </c:pt>
                <c:pt idx="5">
                  <c:v>0.30488265963465389</c:v>
                </c:pt>
                <c:pt idx="6">
                  <c:v>0.23288411253643951</c:v>
                </c:pt>
                <c:pt idx="7">
                  <c:v>0.21322279340365233</c:v>
                </c:pt>
                <c:pt idx="8">
                  <c:v>0.23435116396209868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E7-40FF-9B54-E89F4C6045CE}"/>
            </c:ext>
          </c:extLst>
        </c:ser>
        <c:ser>
          <c:idx val="3"/>
          <c:order val="3"/>
          <c:tx>
            <c:strRef>
              <c:f>'Regional Summary'!$F$9</c:f>
              <c:strCache>
                <c:ptCount val="1"/>
                <c:pt idx="0">
                  <c:v>Very worried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'Regional Summary'!$B$10:$B$18</c:f>
              <c:strCache>
                <c:ptCount val="9"/>
                <c:pt idx="0">
                  <c:v>Russia and Eurasia</c:v>
                </c:pt>
                <c:pt idx="1">
                  <c:v>North America</c:v>
                </c:pt>
                <c:pt idx="2">
                  <c:v>Europe</c:v>
                </c:pt>
                <c:pt idx="3">
                  <c:v>Asia-Pacific</c:v>
                </c:pt>
                <c:pt idx="4">
                  <c:v>South Asia</c:v>
                </c:pt>
                <c:pt idx="5">
                  <c:v>MENA</c:v>
                </c:pt>
                <c:pt idx="6">
                  <c:v>Central America</c:v>
                </c:pt>
                <c:pt idx="7">
                  <c:v>sub-Saharan Africa</c:v>
                </c:pt>
                <c:pt idx="8">
                  <c:v>South America</c:v>
                </c:pt>
              </c:strCache>
            </c:strRef>
          </c:cat>
          <c:val>
            <c:numRef>
              <c:f>'Regional Summary'!$F$10:$F$18</c:f>
              <c:numCache>
                <c:formatCode>0.00%</c:formatCode>
                <c:ptCount val="9"/>
                <c:pt idx="0">
                  <c:v>0.20926872572748678</c:v>
                </c:pt>
                <c:pt idx="1">
                  <c:v>0.21058497901476594</c:v>
                </c:pt>
                <c:pt idx="2">
                  <c:v>0.26038520851419927</c:v>
                </c:pt>
                <c:pt idx="3">
                  <c:v>0.30084099547006582</c:v>
                </c:pt>
                <c:pt idx="4">
                  <c:v>0.33548244456833526</c:v>
                </c:pt>
                <c:pt idx="5">
                  <c:v>0.38324561204680946</c:v>
                </c:pt>
                <c:pt idx="6">
                  <c:v>0.51712263919184609</c:v>
                </c:pt>
                <c:pt idx="7">
                  <c:v>0.5517549678537953</c:v>
                </c:pt>
                <c:pt idx="8">
                  <c:v>0.60622771529808295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E7-40FF-9B54-E89F4C604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576879976"/>
        <c:axId val="576879648"/>
      </c:barChart>
      <c:catAx>
        <c:axId val="576879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6879648"/>
        <c:crosses val="autoZero"/>
        <c:auto val="1"/>
        <c:lblAlgn val="ctr"/>
        <c:lblOffset val="100"/>
        <c:noMultiLvlLbl val="0"/>
      </c:catAx>
      <c:valAx>
        <c:axId val="57687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6879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363271604938313E-2"/>
          <c:y val="0.11531894414584926"/>
          <c:w val="0.91363672839506171"/>
          <c:h val="7.624853904047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100" b="1">
                <a:latin typeface="Arial" panose="020B0604020202020204" pitchFamily="34" charset="0"/>
                <a:cs typeface="Arial" panose="020B0604020202020204" pitchFamily="34" charset="0"/>
              </a:rPr>
              <a:t>Feelings</a:t>
            </a:r>
            <a:r>
              <a:rPr lang="en-AU" sz="1100" b="1" baseline="0">
                <a:latin typeface="Arial" panose="020B0604020202020204" pitchFamily="34" charset="0"/>
                <a:cs typeface="Arial" panose="020B0604020202020204" pitchFamily="34" charset="0"/>
              </a:rPr>
              <a:t> of Safety</a:t>
            </a:r>
            <a:endParaRPr lang="en-AU" sz="11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0082561728395061"/>
          <c:y val="3.0816640986132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85275735560679"/>
          <c:y val="0.1967254285818279"/>
          <c:w val="0.67347178115166551"/>
          <c:h val="0.69914667831390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'Regional Summary'!$C$9</c:f>
              <c:strCache>
                <c:ptCount val="1"/>
                <c:pt idx="0">
                  <c:v>Unclear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'Regional Summary'!$B$21:$B$29</c:f>
              <c:strCache>
                <c:ptCount val="9"/>
                <c:pt idx="0">
                  <c:v>Asia-Pacific</c:v>
                </c:pt>
                <c:pt idx="1">
                  <c:v>Russia and Eurasia</c:v>
                </c:pt>
                <c:pt idx="2">
                  <c:v>North America</c:v>
                </c:pt>
                <c:pt idx="3">
                  <c:v>Europe</c:v>
                </c:pt>
                <c:pt idx="4">
                  <c:v>MENA</c:v>
                </c:pt>
                <c:pt idx="5">
                  <c:v>South Asia</c:v>
                </c:pt>
                <c:pt idx="6">
                  <c:v>sub-Saharan Africa</c:v>
                </c:pt>
                <c:pt idx="7">
                  <c:v>Central America</c:v>
                </c:pt>
                <c:pt idx="8">
                  <c:v>South America</c:v>
                </c:pt>
              </c:strCache>
            </c:strRef>
          </c:cat>
          <c:val>
            <c:numRef>
              <c:f>'Regional Summary'!$C$21:$C$29</c:f>
              <c:numCache>
                <c:formatCode>0.00%</c:formatCode>
                <c:ptCount val="9"/>
                <c:pt idx="0">
                  <c:v>2.3261622243032239E-2</c:v>
                </c:pt>
                <c:pt idx="1">
                  <c:v>4.5992375418595528E-2</c:v>
                </c:pt>
                <c:pt idx="2">
                  <c:v>1.352958584908609E-3</c:v>
                </c:pt>
                <c:pt idx="3">
                  <c:v>1.9944055735491753E-2</c:v>
                </c:pt>
                <c:pt idx="4">
                  <c:v>1.1588287458540463E-2</c:v>
                </c:pt>
                <c:pt idx="5">
                  <c:v>3.4612150141522441E-2</c:v>
                </c:pt>
                <c:pt idx="6">
                  <c:v>2.8170818574939943E-2</c:v>
                </c:pt>
                <c:pt idx="7">
                  <c:v>1.2983676150086838E-2</c:v>
                </c:pt>
                <c:pt idx="8">
                  <c:v>8.9863780406954051E-3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2-4DCD-93C5-BE7CDE3BAA2A}"/>
            </c:ext>
          </c:extLst>
        </c:ser>
        <c:ser>
          <c:idx val="1"/>
          <c:order val="1"/>
          <c:tx>
            <c:strRef>
              <c:f>'Regional Summary'!$D$20</c:f>
              <c:strCache>
                <c:ptCount val="1"/>
                <c:pt idx="0">
                  <c:v>More safe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'Regional Summary'!$B$21:$B$29</c:f>
              <c:strCache>
                <c:ptCount val="9"/>
                <c:pt idx="0">
                  <c:v>Asia-Pacific</c:v>
                </c:pt>
                <c:pt idx="1">
                  <c:v>Russia and Eurasia</c:v>
                </c:pt>
                <c:pt idx="2">
                  <c:v>North America</c:v>
                </c:pt>
                <c:pt idx="3">
                  <c:v>Europe</c:v>
                </c:pt>
                <c:pt idx="4">
                  <c:v>MENA</c:v>
                </c:pt>
                <c:pt idx="5">
                  <c:v>South Asia</c:v>
                </c:pt>
                <c:pt idx="6">
                  <c:v>sub-Saharan Africa</c:v>
                </c:pt>
                <c:pt idx="7">
                  <c:v>Central America</c:v>
                </c:pt>
                <c:pt idx="8">
                  <c:v>South America</c:v>
                </c:pt>
              </c:strCache>
            </c:strRef>
          </c:cat>
          <c:val>
            <c:numRef>
              <c:f>'Regional Summary'!$D$21:$D$29</c:f>
              <c:numCache>
                <c:formatCode>0.00%</c:formatCode>
                <c:ptCount val="9"/>
                <c:pt idx="0">
                  <c:v>0.35816037845042636</c:v>
                </c:pt>
                <c:pt idx="1">
                  <c:v>0.26497011599413223</c:v>
                </c:pt>
                <c:pt idx="2">
                  <c:v>0.14654097840722025</c:v>
                </c:pt>
                <c:pt idx="3">
                  <c:v>0.14461346729170052</c:v>
                </c:pt>
                <c:pt idx="4">
                  <c:v>0.28145287486622361</c:v>
                </c:pt>
                <c:pt idx="5">
                  <c:v>0.32354965865986174</c:v>
                </c:pt>
                <c:pt idx="6">
                  <c:v>0.31927235931622933</c:v>
                </c:pt>
                <c:pt idx="7">
                  <c:v>0.2593086375040386</c:v>
                </c:pt>
                <c:pt idx="8">
                  <c:v>0.18201620411454225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D2-4DCD-93C5-BE7CDE3BAA2A}"/>
            </c:ext>
          </c:extLst>
        </c:ser>
        <c:ser>
          <c:idx val="2"/>
          <c:order val="2"/>
          <c:tx>
            <c:strRef>
              <c:f>'Regional Summary'!$E$20</c:f>
              <c:strCache>
                <c:ptCount val="1"/>
                <c:pt idx="0">
                  <c:v>About as safe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'Regional Summary'!$B$21:$B$29</c:f>
              <c:strCache>
                <c:ptCount val="9"/>
                <c:pt idx="0">
                  <c:v>Asia-Pacific</c:v>
                </c:pt>
                <c:pt idx="1">
                  <c:v>Russia and Eurasia</c:v>
                </c:pt>
                <c:pt idx="2">
                  <c:v>North America</c:v>
                </c:pt>
                <c:pt idx="3">
                  <c:v>Europe</c:v>
                </c:pt>
                <c:pt idx="4">
                  <c:v>MENA</c:v>
                </c:pt>
                <c:pt idx="5">
                  <c:v>South Asia</c:v>
                </c:pt>
                <c:pt idx="6">
                  <c:v>sub-Saharan Africa</c:v>
                </c:pt>
                <c:pt idx="7">
                  <c:v>Central America</c:v>
                </c:pt>
                <c:pt idx="8">
                  <c:v>South America</c:v>
                </c:pt>
              </c:strCache>
            </c:strRef>
          </c:cat>
          <c:val>
            <c:numRef>
              <c:f>'Regional Summary'!$E$21:$E$29</c:f>
              <c:numCache>
                <c:formatCode>0.00%</c:formatCode>
                <c:ptCount val="9"/>
                <c:pt idx="0">
                  <c:v>0.46727030783418727</c:v>
                </c:pt>
                <c:pt idx="1">
                  <c:v>0.47832119953096996</c:v>
                </c:pt>
                <c:pt idx="2">
                  <c:v>0.60270442622672915</c:v>
                </c:pt>
                <c:pt idx="3">
                  <c:v>0.56828201553959001</c:v>
                </c:pt>
                <c:pt idx="4">
                  <c:v>0.38362388078595178</c:v>
                </c:pt>
                <c:pt idx="5">
                  <c:v>0.31021624819780957</c:v>
                </c:pt>
                <c:pt idx="6">
                  <c:v>0.25069016059186239</c:v>
                </c:pt>
                <c:pt idx="7">
                  <c:v>0.31250614776307623</c:v>
                </c:pt>
                <c:pt idx="8">
                  <c:v>0.2996650400785773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D2-4DCD-93C5-BE7CDE3BAA2A}"/>
            </c:ext>
          </c:extLst>
        </c:ser>
        <c:ser>
          <c:idx val="3"/>
          <c:order val="3"/>
          <c:tx>
            <c:strRef>
              <c:f>'Regional Summary'!$F$20</c:f>
              <c:strCache>
                <c:ptCount val="1"/>
                <c:pt idx="0">
                  <c:v>Less safe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'Regional Summary'!$B$21:$B$29</c:f>
              <c:strCache>
                <c:ptCount val="9"/>
                <c:pt idx="0">
                  <c:v>Asia-Pacific</c:v>
                </c:pt>
                <c:pt idx="1">
                  <c:v>Russia and Eurasia</c:v>
                </c:pt>
                <c:pt idx="2">
                  <c:v>North America</c:v>
                </c:pt>
                <c:pt idx="3">
                  <c:v>Europe</c:v>
                </c:pt>
                <c:pt idx="4">
                  <c:v>MENA</c:v>
                </c:pt>
                <c:pt idx="5">
                  <c:v>South Asia</c:v>
                </c:pt>
                <c:pt idx="6">
                  <c:v>sub-Saharan Africa</c:v>
                </c:pt>
                <c:pt idx="7">
                  <c:v>Central America</c:v>
                </c:pt>
                <c:pt idx="8">
                  <c:v>South America</c:v>
                </c:pt>
              </c:strCache>
            </c:strRef>
          </c:cat>
          <c:val>
            <c:numRef>
              <c:f>'Regional Summary'!$F$21:$F$29</c:f>
              <c:numCache>
                <c:formatCode>0.00%</c:formatCode>
                <c:ptCount val="9"/>
                <c:pt idx="0">
                  <c:v>0.15130769147235418</c:v>
                </c:pt>
                <c:pt idx="1">
                  <c:v>0.21071630905630234</c:v>
                </c:pt>
                <c:pt idx="2">
                  <c:v>0.24940163678114197</c:v>
                </c:pt>
                <c:pt idx="3">
                  <c:v>0.2671604614332177</c:v>
                </c:pt>
                <c:pt idx="4">
                  <c:v>0.32333495688928421</c:v>
                </c:pt>
                <c:pt idx="5">
                  <c:v>0.33162194300080622</c:v>
                </c:pt>
                <c:pt idx="6">
                  <c:v>0.40186666151696832</c:v>
                </c:pt>
                <c:pt idx="7">
                  <c:v>0.41520153858279851</c:v>
                </c:pt>
                <c:pt idx="8">
                  <c:v>0.50933237776618523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D2-4DCD-93C5-BE7CDE3BA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576879976"/>
        <c:axId val="576879648"/>
      </c:barChart>
      <c:catAx>
        <c:axId val="576879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6879648"/>
        <c:crosses val="autoZero"/>
        <c:auto val="1"/>
        <c:lblAlgn val="ctr"/>
        <c:lblOffset val="100"/>
        <c:noMultiLvlLbl val="0"/>
      </c:catAx>
      <c:valAx>
        <c:axId val="57687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6879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83251935280244"/>
          <c:y val="0.11531894414584926"/>
          <c:w val="0.74116748064719762"/>
          <c:h val="7.624853904047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100" b="1">
                <a:latin typeface="Arial" panose="020B0604020202020204" pitchFamily="34" charset="0"/>
                <a:cs typeface="Arial" panose="020B0604020202020204" pitchFamily="34" charset="0"/>
              </a:rPr>
              <a:t>Experience of Violence</a:t>
            </a:r>
          </a:p>
        </c:rich>
      </c:tx>
      <c:layout>
        <c:manualLayout>
          <c:xMode val="edge"/>
          <c:yMode val="edge"/>
          <c:x val="0.34755709876543212"/>
          <c:y val="3.5952747817154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85275735560679"/>
          <c:y val="0.13035520020706196"/>
          <c:w val="0.67347178115166551"/>
          <c:h val="0.765516906688667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'Regional Summary'!$C$9</c:f>
              <c:strCache>
                <c:ptCount val="1"/>
                <c:pt idx="0">
                  <c:v>Unclear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'Regional Summary'!$B$32:$B$40</c:f>
              <c:strCache>
                <c:ptCount val="9"/>
                <c:pt idx="0">
                  <c:v>Russia and Eurasia</c:v>
                </c:pt>
                <c:pt idx="1">
                  <c:v>Asia-Pacific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Asia</c:v>
                </c:pt>
                <c:pt idx="5">
                  <c:v>MENA</c:v>
                </c:pt>
                <c:pt idx="6">
                  <c:v>South America</c:v>
                </c:pt>
                <c:pt idx="7">
                  <c:v>Central America</c:v>
                </c:pt>
                <c:pt idx="8">
                  <c:v>sub-Saharan Africa</c:v>
                </c:pt>
              </c:strCache>
            </c:strRef>
          </c:cat>
          <c:val>
            <c:numRef>
              <c:f>'Regional Summary'!$C$32:$C$40</c:f>
              <c:numCache>
                <c:formatCode>0.00%</c:formatCode>
                <c:ptCount val="9"/>
                <c:pt idx="0">
                  <c:v>9.2231119458255142E-2</c:v>
                </c:pt>
                <c:pt idx="1">
                  <c:v>0.11516956222416601</c:v>
                </c:pt>
                <c:pt idx="2">
                  <c:v>0.15179538076989813</c:v>
                </c:pt>
                <c:pt idx="3">
                  <c:v>0.22333702579322798</c:v>
                </c:pt>
                <c:pt idx="4">
                  <c:v>0.22456422718159716</c:v>
                </c:pt>
                <c:pt idx="5">
                  <c:v>0.26854130840806112</c:v>
                </c:pt>
                <c:pt idx="6">
                  <c:v>0.28812244090513145</c:v>
                </c:pt>
                <c:pt idx="7">
                  <c:v>0.3072045052087749</c:v>
                </c:pt>
                <c:pt idx="8">
                  <c:v>0.37844285533674221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6-4F94-ACE5-FF86542DF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576879976"/>
        <c:axId val="576879648"/>
      </c:barChart>
      <c:catAx>
        <c:axId val="576879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6879648"/>
        <c:crosses val="autoZero"/>
        <c:auto val="1"/>
        <c:lblAlgn val="ctr"/>
        <c:lblOffset val="100"/>
        <c:noMultiLvlLbl val="0"/>
      </c:catAx>
      <c:valAx>
        <c:axId val="576879648"/>
        <c:scaling>
          <c:orientation val="minMax"/>
          <c:max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6879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100" b="1">
                <a:latin typeface="Arial" panose="020B0604020202020204" pitchFamily="34" charset="0"/>
                <a:cs typeface="Arial" panose="020B0604020202020204" pitchFamily="34" charset="0"/>
              </a:rPr>
              <a:t>Violence as Greatest</a:t>
            </a:r>
            <a:r>
              <a:rPr lang="en-AU" sz="1100" b="1" baseline="0">
                <a:latin typeface="Arial" panose="020B0604020202020204" pitchFamily="34" charset="0"/>
                <a:cs typeface="Arial" panose="020B0604020202020204" pitchFamily="34" charset="0"/>
              </a:rPr>
              <a:t> Risk</a:t>
            </a:r>
            <a:endParaRPr lang="en-AU" sz="11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4755709876543212"/>
          <c:y val="3.5952747817154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85275735560679"/>
          <c:y val="0.13035520020706196"/>
          <c:w val="0.67347178115166551"/>
          <c:h val="0.765516906688667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'Regional Summary'!$C$9</c:f>
              <c:strCache>
                <c:ptCount val="1"/>
                <c:pt idx="0">
                  <c:v>Unclear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'Regional Summary'!$B$43:$B$51</c:f>
              <c:strCache>
                <c:ptCount val="9"/>
                <c:pt idx="0">
                  <c:v>Russia and Eurasia</c:v>
                </c:pt>
                <c:pt idx="1">
                  <c:v>Asia-Pacific</c:v>
                </c:pt>
                <c:pt idx="2">
                  <c:v>North America</c:v>
                </c:pt>
                <c:pt idx="3">
                  <c:v>Europe</c:v>
                </c:pt>
                <c:pt idx="4">
                  <c:v>MENA</c:v>
                </c:pt>
                <c:pt idx="5">
                  <c:v>South Asia</c:v>
                </c:pt>
                <c:pt idx="6">
                  <c:v>sub-Saharan Africa</c:v>
                </c:pt>
                <c:pt idx="7">
                  <c:v>Central America</c:v>
                </c:pt>
                <c:pt idx="8">
                  <c:v>South America</c:v>
                </c:pt>
              </c:strCache>
            </c:strRef>
          </c:cat>
          <c:val>
            <c:numRef>
              <c:f>'Regional Summary'!$C$43:$C$51</c:f>
              <c:numCache>
                <c:formatCode>0.00%</c:formatCode>
                <c:ptCount val="9"/>
                <c:pt idx="0">
                  <c:v>6.1587742620928178E-2</c:v>
                </c:pt>
                <c:pt idx="1">
                  <c:v>8.602986160227323E-2</c:v>
                </c:pt>
                <c:pt idx="2">
                  <c:v>0.10466770997892279</c:v>
                </c:pt>
                <c:pt idx="3">
                  <c:v>0.1152803599283039</c:v>
                </c:pt>
                <c:pt idx="4">
                  <c:v>0.14164193730722333</c:v>
                </c:pt>
                <c:pt idx="5">
                  <c:v>0.14312838834876776</c:v>
                </c:pt>
                <c:pt idx="6">
                  <c:v>0.24787198556840198</c:v>
                </c:pt>
                <c:pt idx="7">
                  <c:v>0.38038555496848636</c:v>
                </c:pt>
                <c:pt idx="8">
                  <c:v>0.44254289511205486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2-48FC-9947-4D1D7C41D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576879976"/>
        <c:axId val="576879648"/>
      </c:barChart>
      <c:catAx>
        <c:axId val="576879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6879648"/>
        <c:crosses val="autoZero"/>
        <c:auto val="1"/>
        <c:lblAlgn val="ctr"/>
        <c:lblOffset val="100"/>
        <c:noMultiLvlLbl val="0"/>
      </c:catAx>
      <c:valAx>
        <c:axId val="57687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6879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94670138888889"/>
          <c:y val="5.7388800537918332E-2"/>
          <c:w val="0.80854357638888885"/>
          <c:h val="0.85900916666666671"/>
        </c:manualLayout>
      </c:layout>
      <c:lineChart>
        <c:grouping val="standard"/>
        <c:varyColors val="0"/>
        <c:ser>
          <c:idx val="0"/>
          <c:order val="0"/>
          <c:tx>
            <c:strRef>
              <c:f>'domain trends'!$B$11</c:f>
              <c:strCache>
                <c:ptCount val="1"/>
                <c:pt idx="0">
                  <c:v>SAFETY &amp; SECURITY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69446805555555557"/>
                  <c:y val="-0.163033888888888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8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8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Safety and</a:t>
                    </a:r>
                    <a:br>
                      <a:rPr lang="en-US" sz="8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8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Security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8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05260416666666"/>
                      <c:h val="0.124826944444444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CC3-46DD-A811-844ABC1A7975}"/>
                </c:ext>
              </c:extLst>
            </c:dLbl>
            <c:dLbl>
              <c:idx val="1"/>
              <c:layout>
                <c:manualLayout>
                  <c:x val="0.63385590277777781"/>
                  <c:y val="-0.304758333333333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800" b="1" i="0" u="none" strike="noStrike" kern="1200" baseline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8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Ongoing</a:t>
                    </a:r>
                    <a:r>
                      <a:rPr lang="en-US" sz="8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/>
                    </a:r>
                    <a:br>
                      <a:rPr lang="en-US" sz="8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8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Conflict</a:t>
                    </a:r>
                    <a:endParaRPr lang="en-US" sz="800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8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16412490922294"/>
                      <c:h val="9.195068285885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CC3-46DD-A811-844ABC1A7975}"/>
                </c:ext>
              </c:extLst>
            </c:dLbl>
            <c:dLbl>
              <c:idx val="2"/>
              <c:layout>
                <c:manualLayout>
                  <c:x val="0.55148975694444446"/>
                  <c:y val="0.235455277777777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800" b="1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Militarisation</a:t>
                    </a:r>
                    <a:endParaRPr lang="en-US" sz="800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C3-46DD-A811-844ABC1A79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C3-46DD-A811-844ABC1A79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C3-46DD-A811-844ABC1A797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C3-46DD-A811-844ABC1A797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C3-46DD-A811-844ABC1A797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C3-46DD-A811-844ABC1A797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C3-46DD-A811-844ABC1A797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C3-46DD-A811-844ABC1A797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C3-46DD-A811-844ABC1A797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C3-46DD-A811-844ABC1A7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'domain trends'!$C$10:$P$10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'domain trends'!$C$11:$P$11</c:f>
              <c:numCache>
                <c:formatCode>0.00</c:formatCode>
                <c:ptCount val="14"/>
                <c:pt idx="0">
                  <c:v>1</c:v>
                </c:pt>
                <c:pt idx="1">
                  <c:v>1.013116753376494</c:v>
                </c:pt>
                <c:pt idx="2">
                  <c:v>1.0216796190822164</c:v>
                </c:pt>
                <c:pt idx="3">
                  <c:v>1.0273565940232605</c:v>
                </c:pt>
                <c:pt idx="4">
                  <c:v>1.0236972903639572</c:v>
                </c:pt>
                <c:pt idx="5">
                  <c:v>1.0226167771622319</c:v>
                </c:pt>
                <c:pt idx="6">
                  <c:v>1.0234110446231659</c:v>
                </c:pt>
                <c:pt idx="7">
                  <c:v>1.02387522690553</c:v>
                </c:pt>
                <c:pt idx="8">
                  <c:v>1.0265359849297389</c:v>
                </c:pt>
                <c:pt idx="9">
                  <c:v>1.024162675027148</c:v>
                </c:pt>
                <c:pt idx="10">
                  <c:v>1.0226761526259578</c:v>
                </c:pt>
                <c:pt idx="11">
                  <c:v>1.0187778757773187</c:v>
                </c:pt>
                <c:pt idx="12">
                  <c:v>1.0246983356855086</c:v>
                </c:pt>
                <c:pt idx="13">
                  <c:v>1.0250622773768336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CC3-46DD-A811-844ABC1A7975}"/>
            </c:ext>
          </c:extLst>
        </c:ser>
        <c:ser>
          <c:idx val="1"/>
          <c:order val="1"/>
          <c:tx>
            <c:strRef>
              <c:f>'domain trends'!$B$12</c:f>
              <c:strCache>
                <c:ptCount val="1"/>
                <c:pt idx="0">
                  <c:v>ONGOING CONFLICT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'domain trends'!$C$10:$P$10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'domain trends'!$C$12:$P$12</c:f>
              <c:numCache>
                <c:formatCode>0.00</c:formatCode>
                <c:ptCount val="14"/>
                <c:pt idx="0">
                  <c:v>1</c:v>
                </c:pt>
                <c:pt idx="1">
                  <c:v>1.0085790007768682</c:v>
                </c:pt>
                <c:pt idx="2">
                  <c:v>1.0168383334138698</c:v>
                </c:pt>
                <c:pt idx="3">
                  <c:v>1.0178352886735011</c:v>
                </c:pt>
                <c:pt idx="4">
                  <c:v>1.0170225808415998</c:v>
                </c:pt>
                <c:pt idx="5">
                  <c:v>1.0177835709023797</c:v>
                </c:pt>
                <c:pt idx="6">
                  <c:v>1.0186184434933334</c:v>
                </c:pt>
                <c:pt idx="7">
                  <c:v>1.0152124588523646</c:v>
                </c:pt>
                <c:pt idx="8">
                  <c:v>1.0284576021373113</c:v>
                </c:pt>
                <c:pt idx="9">
                  <c:v>1.0467341457270321</c:v>
                </c:pt>
                <c:pt idx="10">
                  <c:v>1.0574217749736521</c:v>
                </c:pt>
                <c:pt idx="11">
                  <c:v>1.0626462670443972</c:v>
                </c:pt>
                <c:pt idx="12">
                  <c:v>1.0680800325150246</c:v>
                </c:pt>
                <c:pt idx="13">
                  <c:v>1.0620441470868411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CC3-46DD-A811-844ABC1A7975}"/>
            </c:ext>
          </c:extLst>
        </c:ser>
        <c:ser>
          <c:idx val="2"/>
          <c:order val="2"/>
          <c:tx>
            <c:strRef>
              <c:f>'domain trends'!$B$13</c:f>
              <c:strCache>
                <c:ptCount val="1"/>
                <c:pt idx="0">
                  <c:v>MILITARISATION</c:v>
                </c:pt>
              </c:strCache>
            </c:strRef>
          </c:tx>
          <c:spPr>
            <a:ln w="22225" cap="rnd">
              <a:solidFill>
                <a:srgbClr val="70AD47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'domain trends'!$C$10:$P$10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'domain trends'!$C$13:$P$13</c:f>
              <c:numCache>
                <c:formatCode>0.00</c:formatCode>
                <c:ptCount val="14"/>
                <c:pt idx="0">
                  <c:v>1</c:v>
                </c:pt>
                <c:pt idx="1">
                  <c:v>1.0038820490881142</c:v>
                </c:pt>
                <c:pt idx="2">
                  <c:v>1.0052605726418526</c:v>
                </c:pt>
                <c:pt idx="3">
                  <c:v>0.99362244573591763</c:v>
                </c:pt>
                <c:pt idx="4">
                  <c:v>0.99516568006477268</c:v>
                </c:pt>
                <c:pt idx="5">
                  <c:v>0.97157939049579645</c:v>
                </c:pt>
                <c:pt idx="6">
                  <c:v>0.95819734424415004</c:v>
                </c:pt>
                <c:pt idx="7">
                  <c:v>0.97352890488265742</c:v>
                </c:pt>
                <c:pt idx="8">
                  <c:v>0.96075767955048108</c:v>
                </c:pt>
                <c:pt idx="9">
                  <c:v>0.96157464504306456</c:v>
                </c:pt>
                <c:pt idx="10">
                  <c:v>0.96536523972321397</c:v>
                </c:pt>
                <c:pt idx="11">
                  <c:v>0.95802507083390787</c:v>
                </c:pt>
                <c:pt idx="12">
                  <c:v>0.94979594332431883</c:v>
                </c:pt>
                <c:pt idx="13">
                  <c:v>0.95793429689028742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CC3-46DD-A811-844ABC1A79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10020280"/>
        <c:axId val="910021848"/>
      </c:lineChart>
      <c:catAx>
        <c:axId val="91002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0021848"/>
        <c:crosses val="autoZero"/>
        <c:auto val="1"/>
        <c:lblAlgn val="ctr"/>
        <c:lblOffset val="100"/>
        <c:tickLblSkip val="2"/>
        <c:noMultiLvlLbl val="0"/>
      </c:catAx>
      <c:valAx>
        <c:axId val="910021848"/>
        <c:scaling>
          <c:orientation val="minMax"/>
          <c:max val="1.1000000000000001"/>
          <c:min val="0.9"/>
        </c:scaling>
        <c:delete val="0"/>
        <c:axPos val="l"/>
        <c:majorGridlines>
          <c:spPr>
            <a:ln w="12700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title>
          <c:tx>
            <c:strRef>
              <c:f>'domain trends'!$C$5:$I$5</c:f>
              <c:strCache>
                <c:ptCount val="7"/>
                <c:pt idx="0">
                  <c:v>CHANGE IN SCORE (2008 = 1)</c:v>
                </c:pt>
              </c:strCache>
            </c:strRef>
          </c:tx>
          <c:layout>
            <c:manualLayout>
              <c:xMode val="edge"/>
              <c:yMode val="edge"/>
              <c:x val="6.2425694444444443E-2"/>
              <c:y val="0.228673055555555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0020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63819444444444"/>
          <c:y val="6.664808047319444E-2"/>
          <c:w val="0.75830642361111111"/>
          <c:h val="0.81908756197142019"/>
        </c:manualLayout>
      </c:layout>
      <c:lineChart>
        <c:grouping val="standard"/>
        <c:varyColors val="0"/>
        <c:ser>
          <c:idx val="0"/>
          <c:order val="0"/>
          <c:tx>
            <c:strRef>
              <c:f>'most &amp; least peaceful index'!$B$11</c:f>
              <c:strCache>
                <c:ptCount val="1"/>
                <c:pt idx="0">
                  <c:v>Most Peaceful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66168350694444433"/>
                  <c:y val="0.17598361111111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F5-400F-BB0A-02713888C5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F5-400F-BB0A-02713888C51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F5-400F-BB0A-02713888C51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F5-400F-BB0A-02713888C51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F5-400F-BB0A-02713888C51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F5-400F-BB0A-02713888C51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F5-400F-BB0A-02713888C51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F5-400F-BB0A-02713888C51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DF5-400F-BB0A-02713888C51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F5-400F-BB0A-02713888C51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DF5-400F-BB0A-02713888C51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DF5-400F-BB0A-02713888C51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DF5-400F-BB0A-02713888C51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DF5-400F-BB0A-02713888C5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'most &amp; least peaceful index'!$C$10:$P$10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'most &amp; least peaceful index'!$C$11:$P$11</c:f>
              <c:numCache>
                <c:formatCode>0.000</c:formatCode>
                <c:ptCount val="14"/>
                <c:pt idx="0">
                  <c:v>1</c:v>
                </c:pt>
                <c:pt idx="1">
                  <c:v>1.0190834454542961</c:v>
                </c:pt>
                <c:pt idx="2">
                  <c:v>1.0267442818309125</c:v>
                </c:pt>
                <c:pt idx="3">
                  <c:v>1.020181773250227</c:v>
                </c:pt>
                <c:pt idx="4">
                  <c:v>1.0165847497185538</c:v>
                </c:pt>
                <c:pt idx="5">
                  <c:v>0.99695214036629243</c:v>
                </c:pt>
                <c:pt idx="6">
                  <c:v>0.98163046761305917</c:v>
                </c:pt>
                <c:pt idx="7">
                  <c:v>0.97427167138032378</c:v>
                </c:pt>
                <c:pt idx="8">
                  <c:v>0.96982344380680441</c:v>
                </c:pt>
                <c:pt idx="9">
                  <c:v>0.98190504956204183</c:v>
                </c:pt>
                <c:pt idx="10">
                  <c:v>0.98138334385897485</c:v>
                </c:pt>
                <c:pt idx="11">
                  <c:v>0.97171805925478483</c:v>
                </c:pt>
                <c:pt idx="12">
                  <c:v>0.96581454735165717</c:v>
                </c:pt>
                <c:pt idx="13">
                  <c:v>0.95667096845053412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DF5-400F-BB0A-02713888C515}"/>
            </c:ext>
          </c:extLst>
        </c:ser>
        <c:ser>
          <c:idx val="1"/>
          <c:order val="1"/>
          <c:tx>
            <c:strRef>
              <c:f>'most &amp; least peaceful index'!$B$12</c:f>
              <c:strCache>
                <c:ptCount val="1"/>
                <c:pt idx="0">
                  <c:v>Least Peaceful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DF5-400F-BB0A-02713888C5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DF5-400F-BB0A-02713888C51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DF5-400F-BB0A-02713888C51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DF5-400F-BB0A-02713888C51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DF5-400F-BB0A-02713888C51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DF5-400F-BB0A-02713888C51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DF5-400F-BB0A-02713888C51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DF5-400F-BB0A-02713888C515}"/>
                </c:ext>
              </c:extLst>
            </c:dLbl>
            <c:dLbl>
              <c:idx val="8"/>
              <c:layout>
                <c:manualLayout>
                  <c:x val="0.15203211805555555"/>
                  <c:y val="-0.10920249999999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DF5-400F-BB0A-02713888C51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DF5-400F-BB0A-02713888C51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DF5-400F-BB0A-02713888C51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DF5-400F-BB0A-02713888C51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DF5-400F-BB0A-02713888C51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DF5-400F-BB0A-02713888C5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'most &amp; least peaceful index'!$C$10:$P$10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'most &amp; least peaceful index'!$C$12:$P$12</c:f>
              <c:numCache>
                <c:formatCode>0.000</c:formatCode>
                <c:ptCount val="14"/>
                <c:pt idx="0">
                  <c:v>1</c:v>
                </c:pt>
                <c:pt idx="1">
                  <c:v>1.015834501882809</c:v>
                </c:pt>
                <c:pt idx="2">
                  <c:v>1.02155382942854</c:v>
                </c:pt>
                <c:pt idx="3">
                  <c:v>1.0200935889962028</c:v>
                </c:pt>
                <c:pt idx="4">
                  <c:v>1.0208952401960014</c:v>
                </c:pt>
                <c:pt idx="5">
                  <c:v>1.0349770754226473</c:v>
                </c:pt>
                <c:pt idx="6">
                  <c:v>1.0595560037183511</c:v>
                </c:pt>
                <c:pt idx="7">
                  <c:v>1.0891112196505381</c:v>
                </c:pt>
                <c:pt idx="8">
                  <c:v>1.1029964234508181</c:v>
                </c:pt>
                <c:pt idx="9">
                  <c:v>1.1125406103767197</c:v>
                </c:pt>
                <c:pt idx="10">
                  <c:v>1.1149304384817786</c:v>
                </c:pt>
                <c:pt idx="11">
                  <c:v>1.1145069246403754</c:v>
                </c:pt>
                <c:pt idx="12">
                  <c:v>1.1254729080338435</c:v>
                </c:pt>
                <c:pt idx="13">
                  <c:v>1.1209352597330984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ADF5-400F-BB0A-02713888C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0019104"/>
        <c:axId val="910019496"/>
      </c:lineChart>
      <c:catAx>
        <c:axId val="9100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0019496"/>
        <c:crosses val="autoZero"/>
        <c:auto val="1"/>
        <c:lblAlgn val="ctr"/>
        <c:lblOffset val="100"/>
        <c:noMultiLvlLbl val="0"/>
      </c:catAx>
      <c:valAx>
        <c:axId val="910019496"/>
        <c:scaling>
          <c:orientation val="minMax"/>
          <c:min val="0.9"/>
        </c:scaling>
        <c:delete val="0"/>
        <c:axPos val="l"/>
        <c:majorGridlines>
          <c:spPr>
            <a:ln w="12700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sz="900" b="1">
                    <a:latin typeface="Arial" panose="020B0604020202020204" pitchFamily="34" charset="0"/>
                    <a:cs typeface="Arial" panose="020B0604020202020204" pitchFamily="34" charset="0"/>
                  </a:rPr>
                  <a:t> CHANGE IN GPI SCORE (2008</a:t>
                </a:r>
                <a:r>
                  <a:rPr lang="en-AU" sz="900" b="1" baseline="0">
                    <a:latin typeface="Arial" panose="020B0604020202020204" pitchFamily="34" charset="0"/>
                    <a:cs typeface="Arial" panose="020B0604020202020204" pitchFamily="34" charset="0"/>
                  </a:rPr>
                  <a:t> = 1)</a:t>
                </a:r>
                <a:endParaRPr lang="en-AU" sz="9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0604513888888891E-2"/>
              <c:y val="0.19846694444444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0019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050" b="1">
                <a:latin typeface="Arial" panose="020B0604020202020204" pitchFamily="34" charset="0"/>
                <a:cs typeface="Arial" panose="020B0604020202020204" pitchFamily="34" charset="0"/>
              </a:rPr>
              <a:t>Violent Demonstrations</a:t>
            </a:r>
          </a:p>
        </c:rich>
      </c:tx>
      <c:layout>
        <c:manualLayout>
          <c:xMode val="edge"/>
          <c:yMode val="edge"/>
          <c:x val="0.3181009935215926"/>
          <c:y val="3.0238095238095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04722222222222"/>
          <c:y val="0.1010861111111111"/>
          <c:w val="0.75824791666666669"/>
          <c:h val="0.79593412698412702"/>
        </c:manualLayout>
      </c:layout>
      <c:lineChart>
        <c:grouping val="standard"/>
        <c:varyColors val="0"/>
        <c:ser>
          <c:idx val="1"/>
          <c:order val="0"/>
          <c:tx>
            <c:strRef>
              <c:f>'Safety and Security'!$C$10</c:f>
              <c:strCache>
                <c:ptCount val="1"/>
                <c:pt idx="0">
                  <c:v>Average Violent Demonstrations Score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'Safety and Security'!$B$11:$B$24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'Safety and Security'!$C$11:$C$24</c:f>
              <c:numCache>
                <c:formatCode>0.000</c:formatCode>
                <c:ptCount val="14"/>
                <c:pt idx="0">
                  <c:v>2.6925465838509317</c:v>
                </c:pt>
                <c:pt idx="1">
                  <c:v>2.7608695652173911</c:v>
                </c:pt>
                <c:pt idx="2">
                  <c:v>2.8229813664596275</c:v>
                </c:pt>
                <c:pt idx="3">
                  <c:v>2.8981481481481484</c:v>
                </c:pt>
                <c:pt idx="4">
                  <c:v>2.9382716049382718</c:v>
                </c:pt>
                <c:pt idx="5">
                  <c:v>2.9012345679012346</c:v>
                </c:pt>
                <c:pt idx="6">
                  <c:v>2.9290123456790123</c:v>
                </c:pt>
                <c:pt idx="7">
                  <c:v>2.9074074074074074</c:v>
                </c:pt>
                <c:pt idx="8">
                  <c:v>2.9018404907975461</c:v>
                </c:pt>
                <c:pt idx="9">
                  <c:v>2.8849693251533743</c:v>
                </c:pt>
                <c:pt idx="10">
                  <c:v>2.8757668711656441</c:v>
                </c:pt>
                <c:pt idx="11">
                  <c:v>2.8911042944785277</c:v>
                </c:pt>
                <c:pt idx="12">
                  <c:v>2.9033742331288344</c:v>
                </c:pt>
                <c:pt idx="13">
                  <c:v>2.973926380368098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DF-48B7-B3BD-B3E23C772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686400"/>
        <c:axId val="463690320"/>
      </c:lineChart>
      <c:catAx>
        <c:axId val="4636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90320"/>
        <c:crosses val="autoZero"/>
        <c:auto val="1"/>
        <c:lblAlgn val="ctr"/>
        <c:lblOffset val="100"/>
        <c:tickLblSkip val="2"/>
        <c:noMultiLvlLbl val="0"/>
      </c:catAx>
      <c:valAx>
        <c:axId val="46369032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AVERAGE SCORE</a:t>
                </a:r>
              </a:p>
            </c:rich>
          </c:tx>
          <c:layout>
            <c:manualLayout>
              <c:xMode val="edge"/>
              <c:yMode val="edge"/>
              <c:x val="1.9163153902587632E-2"/>
              <c:y val="0.292171031746031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8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050" b="1">
                <a:latin typeface="Arial" panose="020B0604020202020204" pitchFamily="34" charset="0"/>
                <a:cs typeface="Arial" panose="020B0604020202020204" pitchFamily="34" charset="0"/>
              </a:rPr>
              <a:t>Forcibly Displaced People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562986111111108"/>
          <c:y val="0.1112511904761905"/>
          <c:w val="0.7912527777777778"/>
          <c:h val="0.78663650793650808"/>
        </c:manualLayout>
      </c:layout>
      <c:lineChart>
        <c:grouping val="standard"/>
        <c:varyColors val="0"/>
        <c:ser>
          <c:idx val="1"/>
          <c:order val="0"/>
          <c:tx>
            <c:strRef>
              <c:f>'Safety and Security'!$F$10</c:f>
              <c:strCache>
                <c:ptCount val="1"/>
                <c:pt idx="0">
                  <c:v>Forcibly Displaced People</c:v>
                </c:pt>
              </c:strCache>
            </c:strRef>
          </c:tx>
          <c:spPr>
            <a:ln w="222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'Safety and Security'!$E$11:$E$23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'Safety and Security'!$F$11:$F$24</c:f>
              <c:numCache>
                <c:formatCode>_-* #,##0_-;\-* #,##0_-;_-* "-"??_-;_-@_-</c:formatCode>
                <c:ptCount val="14"/>
                <c:pt idx="0">
                  <c:v>41137267</c:v>
                </c:pt>
                <c:pt idx="1">
                  <c:v>44053251</c:v>
                </c:pt>
                <c:pt idx="2">
                  <c:v>43307113</c:v>
                </c:pt>
                <c:pt idx="3">
                  <c:v>41085460</c:v>
                </c:pt>
                <c:pt idx="4">
                  <c:v>38629827</c:v>
                </c:pt>
                <c:pt idx="5">
                  <c:v>42491017</c:v>
                </c:pt>
                <c:pt idx="6">
                  <c:v>50507343</c:v>
                </c:pt>
                <c:pt idx="7">
                  <c:v>58601326</c:v>
                </c:pt>
                <c:pt idx="8">
                  <c:v>64344087</c:v>
                </c:pt>
                <c:pt idx="9">
                  <c:v>64179952</c:v>
                </c:pt>
                <c:pt idx="10">
                  <c:v>68414220</c:v>
                </c:pt>
                <c:pt idx="11">
                  <c:v>72801807</c:v>
                </c:pt>
                <c:pt idx="12">
                  <c:v>84137332</c:v>
                </c:pt>
                <c:pt idx="13">
                  <c:v>84054025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49-4AF2-A15A-4A835B76F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8286712"/>
        <c:axId val="768287040"/>
      </c:lineChart>
      <c:catAx>
        <c:axId val="76828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8287040"/>
        <c:crosses val="autoZero"/>
        <c:auto val="1"/>
        <c:lblAlgn val="ctr"/>
        <c:lblOffset val="100"/>
        <c:tickLblSkip val="2"/>
        <c:noMultiLvlLbl val="0"/>
      </c:catAx>
      <c:valAx>
        <c:axId val="76828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82867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047619047619049E-2"/>
                <c:y val="0.2657807308970099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en-AU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MILLIONS OF PEOPLE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505142361111111"/>
          <c:y val="3.5277604442551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18958333333333"/>
          <c:y val="0.12794444444444444"/>
          <c:w val="0.73710555555555557"/>
          <c:h val="0.7707357142857143"/>
        </c:manualLayout>
      </c:layout>
      <c:lineChart>
        <c:grouping val="standard"/>
        <c:varyColors val="0"/>
        <c:ser>
          <c:idx val="1"/>
          <c:order val="0"/>
          <c:tx>
            <c:strRef>
              <c:f>'Safety and Security'!$I$10</c:f>
              <c:strCache>
                <c:ptCount val="1"/>
                <c:pt idx="0">
                  <c:v>Homicide Rate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'Safety and Security'!$H$11:$H$24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'Safety and Security'!$I$11:$I$24</c:f>
              <c:numCache>
                <c:formatCode>0.0000</c:formatCode>
                <c:ptCount val="14"/>
                <c:pt idx="0">
                  <c:v>7.876341614906833</c:v>
                </c:pt>
                <c:pt idx="1">
                  <c:v>7.7101242236024898</c:v>
                </c:pt>
                <c:pt idx="2">
                  <c:v>7.649540372670808</c:v>
                </c:pt>
                <c:pt idx="3">
                  <c:v>7.8739320987654322</c:v>
                </c:pt>
                <c:pt idx="4">
                  <c:v>7.8525123456790125</c:v>
                </c:pt>
                <c:pt idx="5">
                  <c:v>7.6566111111111113</c:v>
                </c:pt>
                <c:pt idx="6">
                  <c:v>7.5529382716049396</c:v>
                </c:pt>
                <c:pt idx="7">
                  <c:v>7.3385740740740726</c:v>
                </c:pt>
                <c:pt idx="8">
                  <c:v>7.0940920245398749</c:v>
                </c:pt>
                <c:pt idx="9">
                  <c:v>7.0571349693251584</c:v>
                </c:pt>
                <c:pt idx="10">
                  <c:v>7.1624969325153396</c:v>
                </c:pt>
                <c:pt idx="11">
                  <c:v>6.9623619631901867</c:v>
                </c:pt>
                <c:pt idx="12">
                  <c:v>6.7479631901840484</c:v>
                </c:pt>
                <c:pt idx="13">
                  <c:v>6.5153496932515349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F7-424B-BB91-4EFE6949F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686400"/>
        <c:axId val="463690320"/>
      </c:lineChart>
      <c:catAx>
        <c:axId val="4636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90320"/>
        <c:crosses val="autoZero"/>
        <c:auto val="1"/>
        <c:lblAlgn val="ctr"/>
        <c:lblOffset val="100"/>
        <c:tickLblSkip val="2"/>
        <c:noMultiLvlLbl val="0"/>
      </c:catAx>
      <c:valAx>
        <c:axId val="463690320"/>
        <c:scaling>
          <c:orientation val="minMax"/>
          <c:max val="8.5"/>
          <c:min val="6"/>
        </c:scaling>
        <c:delete val="0"/>
        <c:axPos val="l"/>
        <c:majorGridlines>
          <c:spPr>
            <a:ln w="12700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HOMICIDE RATE</a:t>
                </a:r>
              </a:p>
            </c:rich>
          </c:tx>
          <c:layout>
            <c:manualLayout>
              <c:xMode val="edge"/>
              <c:yMode val="edge"/>
              <c:x val="2.0308546219752456E-2"/>
              <c:y val="0.31093888888888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8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6882716049381"/>
          <c:y val="5.092592592592593E-2"/>
          <c:w val="0.8656552469135802"/>
          <c:h val="0.85527012248468937"/>
        </c:manualLayout>
      </c:layout>
      <c:lineChart>
        <c:grouping val="standard"/>
        <c:varyColors val="0"/>
        <c:ser>
          <c:idx val="0"/>
          <c:order val="0"/>
          <c:tx>
            <c:strRef>
              <c:f>Trend!$D$10</c:f>
              <c:strCache>
                <c:ptCount val="1"/>
                <c:pt idx="0">
                  <c:v> Demonstrations</c:v>
                </c:pt>
              </c:strCache>
            </c:strRef>
          </c:tx>
          <c:spPr>
            <a:ln w="222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5.8979072902752373E-2"/>
                  <c:y val="-0.315582993359914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800" b="1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rPr>
                      <a:t>Demonstrations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17-4FFB-BB04-700552594B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Trend!$C$11:$C$19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Trend!$D$11:$D$19</c:f>
              <c:numCache>
                <c:formatCode>General</c:formatCode>
                <c:ptCount val="9"/>
                <c:pt idx="0">
                  <c:v>483</c:v>
                </c:pt>
                <c:pt idx="1">
                  <c:v>321</c:v>
                </c:pt>
                <c:pt idx="2">
                  <c:v>310</c:v>
                </c:pt>
                <c:pt idx="3">
                  <c:v>502</c:v>
                </c:pt>
                <c:pt idx="4">
                  <c:v>617</c:v>
                </c:pt>
                <c:pt idx="5">
                  <c:v>917</c:v>
                </c:pt>
                <c:pt idx="6">
                  <c:v>718</c:v>
                </c:pt>
                <c:pt idx="7">
                  <c:v>913</c:v>
                </c:pt>
                <c:pt idx="8">
                  <c:v>1409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7-4FFB-BB04-700552594B35}"/>
            </c:ext>
          </c:extLst>
        </c:ser>
        <c:ser>
          <c:idx val="1"/>
          <c:order val="1"/>
          <c:tx>
            <c:strRef>
              <c:f>Trend!$E$10</c:f>
              <c:strCache>
                <c:ptCount val="1"/>
                <c:pt idx="0">
                  <c:v>Riots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3.0925995739802131E-2"/>
                  <c:y val="-0.209559615527980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rgbClr val="C00000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800" b="1">
                        <a:solidFill>
                          <a:srgbClr val="C0000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rPr>
                      <a:t>Riots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Arial Black" panose="020B0A04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17-4FFB-BB04-700552594B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Trend!$C$11:$C$19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Trend!$E$11:$E$19</c:f>
              <c:numCache>
                <c:formatCode>General</c:formatCode>
                <c:ptCount val="9"/>
                <c:pt idx="0">
                  <c:v>170</c:v>
                </c:pt>
                <c:pt idx="1">
                  <c:v>188</c:v>
                </c:pt>
                <c:pt idx="2">
                  <c:v>231</c:v>
                </c:pt>
                <c:pt idx="3">
                  <c:v>393</c:v>
                </c:pt>
                <c:pt idx="4">
                  <c:v>225</c:v>
                </c:pt>
                <c:pt idx="5">
                  <c:v>313</c:v>
                </c:pt>
                <c:pt idx="6">
                  <c:v>327</c:v>
                </c:pt>
                <c:pt idx="7">
                  <c:v>338</c:v>
                </c:pt>
                <c:pt idx="8">
                  <c:v>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7-4FFB-BB04-700552594B35}"/>
            </c:ext>
          </c:extLst>
        </c:ser>
        <c:ser>
          <c:idx val="2"/>
          <c:order val="2"/>
          <c:tx>
            <c:strRef>
              <c:f>Trend!$F$10</c:f>
              <c:strCache>
                <c:ptCount val="1"/>
                <c:pt idx="0">
                  <c:v>General strikes</c:v>
                </c:pt>
              </c:strCache>
            </c:strRef>
          </c:tx>
          <c:spPr>
            <a:ln w="2222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4.1976731816711702E-2"/>
                  <c:y val="3.95351120678260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800" b="1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rPr>
                      <a:t>General Strikes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17-4FFB-BB04-700552594B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Trend!$C$11:$C$19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Trend!$F$11:$F$19</c:f>
              <c:numCache>
                <c:formatCode>General</c:formatCode>
                <c:ptCount val="9"/>
                <c:pt idx="0">
                  <c:v>33</c:v>
                </c:pt>
                <c:pt idx="1">
                  <c:v>43</c:v>
                </c:pt>
                <c:pt idx="2">
                  <c:v>45</c:v>
                </c:pt>
                <c:pt idx="3">
                  <c:v>34</c:v>
                </c:pt>
                <c:pt idx="4">
                  <c:v>69</c:v>
                </c:pt>
                <c:pt idx="5">
                  <c:v>49</c:v>
                </c:pt>
                <c:pt idx="6">
                  <c:v>68</c:v>
                </c:pt>
                <c:pt idx="7">
                  <c:v>135</c:v>
                </c:pt>
                <c:pt idx="8">
                  <c:v>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A17-4FFB-BB04-700552594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28744"/>
        <c:axId val="800130056"/>
      </c:lineChart>
      <c:catAx>
        <c:axId val="80012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130056"/>
        <c:crosses val="autoZero"/>
        <c:auto val="1"/>
        <c:lblAlgn val="ctr"/>
        <c:lblOffset val="100"/>
        <c:noMultiLvlLbl val="0"/>
      </c:catAx>
      <c:valAx>
        <c:axId val="800130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sz="1000" b="1">
                    <a:latin typeface="Arial" panose="020B0604020202020204" pitchFamily="34" charset="0"/>
                    <a:cs typeface="Arial" panose="020B0604020202020204" pitchFamily="34" charset="0"/>
                  </a:rPr>
                  <a:t>UNREST EVENTS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12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050" b="1">
                <a:latin typeface="Arial" panose="020B0604020202020204" pitchFamily="34" charset="0"/>
                <a:cs typeface="Arial" panose="020B0604020202020204" pitchFamily="34" charset="0"/>
              </a:rPr>
              <a:t>Battle</a:t>
            </a:r>
            <a:r>
              <a:rPr lang="en-AU" sz="1050" b="1" baseline="0">
                <a:latin typeface="Arial" panose="020B0604020202020204" pitchFamily="34" charset="0"/>
                <a:cs typeface="Arial" panose="020B0604020202020204" pitchFamily="34" charset="0"/>
              </a:rPr>
              <a:t> Deaths</a:t>
            </a:r>
            <a:endParaRPr lang="en-AU" sz="105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9201080246913578"/>
          <c:y val="3.0238095238095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557137654904528"/>
          <c:y val="0.11786507936507937"/>
          <c:w val="0.66720529976716048"/>
          <c:h val="0.78081507936507943"/>
        </c:manualLayout>
      </c:layout>
      <c:lineChart>
        <c:grouping val="standard"/>
        <c:varyColors val="0"/>
        <c:ser>
          <c:idx val="1"/>
          <c:order val="0"/>
          <c:tx>
            <c:strRef>
              <c:f>'Ongoing Conflict'!$C$10</c:f>
              <c:strCache>
                <c:ptCount val="1"/>
                <c:pt idx="0">
                  <c:v>Battle Deaths</c:v>
                </c:pt>
              </c:strCache>
            </c:strRef>
          </c:tx>
          <c:spPr>
            <a:ln w="22225" cap="rnd">
              <a:solidFill>
                <a:srgbClr val="FF9999"/>
              </a:solidFill>
              <a:round/>
            </a:ln>
            <a:effectLst/>
          </c:spPr>
          <c:marker>
            <c:symbol val="none"/>
          </c:marker>
          <c:cat>
            <c:numRef>
              <c:f>'Ongoing Conflict'!$B$12:$B$24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'Ongoing Conflict'!$C$12:$C$24</c:f>
              <c:numCache>
                <c:formatCode>General</c:formatCode>
                <c:ptCount val="13"/>
                <c:pt idx="0">
                  <c:v>27305</c:v>
                </c:pt>
                <c:pt idx="1">
                  <c:v>37517</c:v>
                </c:pt>
                <c:pt idx="2">
                  <c:v>46833</c:v>
                </c:pt>
                <c:pt idx="3">
                  <c:v>30869</c:v>
                </c:pt>
                <c:pt idx="4">
                  <c:v>38766</c:v>
                </c:pt>
                <c:pt idx="5">
                  <c:v>78218</c:v>
                </c:pt>
                <c:pt idx="6">
                  <c:v>99993</c:v>
                </c:pt>
                <c:pt idx="7">
                  <c:v>144101</c:v>
                </c:pt>
                <c:pt idx="8">
                  <c:v>122348</c:v>
                </c:pt>
                <c:pt idx="9">
                  <c:v>106581</c:v>
                </c:pt>
                <c:pt idx="10">
                  <c:v>98645</c:v>
                </c:pt>
                <c:pt idx="11">
                  <c:v>83320</c:v>
                </c:pt>
                <c:pt idx="12">
                  <c:v>76439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19-4000-B134-7CB84F68D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686400"/>
        <c:axId val="463690320"/>
      </c:lineChart>
      <c:catAx>
        <c:axId val="4636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aphik Medium" panose="020B0603030202060203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90320"/>
        <c:crosses val="autoZero"/>
        <c:auto val="1"/>
        <c:lblAlgn val="ctr"/>
        <c:lblOffset val="100"/>
        <c:tickLblSkip val="2"/>
        <c:noMultiLvlLbl val="0"/>
      </c:catAx>
      <c:valAx>
        <c:axId val="46369032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NUMBER OF DEATHS</a:t>
                </a:r>
              </a:p>
            </c:rich>
          </c:tx>
          <c:layout>
            <c:manualLayout>
              <c:xMode val="edge"/>
              <c:yMode val="edge"/>
              <c:x val="1.9598765432098767E-2"/>
              <c:y val="0.257447619047618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8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1-06-01T14:32:18.685" idx="2">
    <p:pos x="10" y="10"/>
    <p:text>Wallace to update image</p:text>
    <p:extLst>
      <p:ext uri="{C676402C-5697-4E1C-873F-D02D1690AC5C}">
        <p15:threadingInfo xmlns:p15="http://schemas.microsoft.com/office/powerpoint/2012/main" timeZoneBias="-6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1-06-01T14:31:49.366" idx="1">
    <p:pos x="5760" y="0"/>
    <p:text>Wallace to update please, hi res image - this is blurred</p:text>
    <p:extLst>
      <p:ext uri="{C676402C-5697-4E1C-873F-D02D1690AC5C}">
        <p15:threadingInfo xmlns:p15="http://schemas.microsoft.com/office/powerpoint/2012/main" timeZoneBias="-6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1-06-10T07:07:52.236" idx="5">
    <p:pos x="10" y="10"/>
    <p:text>Need another bullet point on what a 10% reduction would mean</p:text>
    <p:extLst>
      <p:ext uri="{C676402C-5697-4E1C-873F-D02D1690AC5C}">
        <p15:threadingInfo xmlns:p15="http://schemas.microsoft.com/office/powerpoint/2012/main" timeZoneBias="-60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0.07501</cdr:x>
      <cdr:y>0.41572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14299" cy="1000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00" b="1" i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Less</a:t>
          </a:r>
          <a:r>
            <a:rPr lang="en-AU" sz="1000" b="1" i="1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Peaceful -&gt;</a:t>
          </a:r>
          <a:endParaRPr lang="en-AU" sz="1000" b="1" i="1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0.51998</cdr:y>
    </cdr:from>
    <cdr:to>
      <cdr:x>0.07501</cdr:x>
      <cdr:y>0.93572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1250950"/>
          <a:ext cx="314298" cy="1000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00" b="1" i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&lt;- More Peaceful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0.00253</cdr:x>
      <cdr:y>0</cdr:y>
    </cdr:from>
    <cdr:to>
      <cdr:x>0.07668</cdr:x>
      <cdr:y>0.38454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86" y="0"/>
          <a:ext cx="371837" cy="1363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AU" sz="10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Less</a:t>
          </a:r>
          <a:r>
            <a:rPr lang="en-AU" sz="1000" b="1" i="1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Peaceful -&gt;</a:t>
          </a:r>
          <a:endParaRPr lang="en-AU" sz="1000" b="1" i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0.00418</cdr:x>
      <cdr:y>0.49769</cdr:y>
    </cdr:from>
    <cdr:to>
      <cdr:x>0.057</cdr:x>
      <cdr:y>0.91435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961" y="1764994"/>
          <a:ext cx="264887" cy="1477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&lt;- More Peaceful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0.03303</cdr:x>
      <cdr:y>0.54277</cdr:y>
    </cdr:from>
    <cdr:to>
      <cdr:x>0.0778</cdr:x>
      <cdr:y>0.90926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262" y="1953971"/>
          <a:ext cx="257875" cy="1319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&lt;- More Peaceful</a:t>
          </a:r>
        </a:p>
      </cdr:txBody>
    </cdr:sp>
  </cdr:relSizeAnchor>
  <cdr:relSizeAnchor xmlns:cdr="http://schemas.openxmlformats.org/drawingml/2006/chartDrawing">
    <cdr:from>
      <cdr:x>0.01062</cdr:x>
      <cdr:y>0</cdr:y>
    </cdr:from>
    <cdr:to>
      <cdr:x>0.05457</cdr:x>
      <cdr:y>0.2712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1192" y="0"/>
          <a:ext cx="253135" cy="97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Less</a:t>
          </a:r>
          <a:r>
            <a:rPr lang="en-AU" sz="1050" b="1" i="1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Peaceful -&gt;</a:t>
          </a:r>
          <a:endParaRPr lang="en-AU" sz="1050" b="1" i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0.01053</cdr:x>
      <cdr:y>0.95122</cdr:y>
    </cdr:from>
    <cdr:to>
      <cdr:x>0.10175</cdr:x>
      <cdr:y>0.98716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1" y="3529014"/>
          <a:ext cx="495300" cy="13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16-Jun-21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2923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5846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8768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1691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4614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537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460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383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9210471f0b_0_22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g9210471f0b_0_2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266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0790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9977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2391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1410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0211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6635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3938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8114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4101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5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90e2d1f501_0_5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g90e2d1f501_0_5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164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4919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2725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8429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4055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272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810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8980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5382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6494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26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77506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9797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62432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10276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7425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813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54811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90e2d1f501_0_4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Google Shape;699;g90e2d1f501_0_4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0542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8a2dac1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98a2dac1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15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14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99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382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01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145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5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0E1C300-E394-AE48-8BC3-5B28FF0C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5FA107-CAB7-AC47-AA0D-BACC609BB717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CC59CD-9A3A-854E-8FCB-52427A558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6EE5E0-7535-3146-8B47-04F370A1AF73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386057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B4CE0D6-1879-DC43-A0FB-6C5E5D5E5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1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0E1C300-E394-AE48-8BC3-5B28FF0C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5FA107-CAB7-AC47-AA0D-BACC609BB717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CC59CD-9A3A-854E-8FCB-52427A558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6EE5E0-7535-3146-8B47-04F370A1AF73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108326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1F5E98-EA93-4646-8FE9-6F8ADA96BDA7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F950207-E600-5243-B80B-60985A0A7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A7A67-15ED-4A6F-BF6B-794FA68661BF}" type="datetimeFigureOut">
              <a:rPr kumimoji="0" lang="en-AU" sz="4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846" y="4768734"/>
            <a:ext cx="2057340" cy="2739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3F36F-83D5-4DDA-8206-6543BEC8A507}" type="slidenum">
              <a:rPr kumimoji="0" lang="en-A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D1806-0C1E-1C4D-8E67-D2055151E654}"/>
              </a:ext>
            </a:extLst>
          </p:cNvPr>
          <p:cNvSpPr/>
          <p:nvPr userDrawn="1"/>
        </p:nvSpPr>
        <p:spPr>
          <a:xfrm>
            <a:off x="431800" y="3145891"/>
            <a:ext cx="1347153" cy="897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498BC71-4A12-144D-80B3-4AA8FBE95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1169" t="11113" r="21075" b="8447"/>
          <a:stretch/>
        </p:blipFill>
        <p:spPr>
          <a:xfrm>
            <a:off x="431800" y="3344332"/>
            <a:ext cx="1345130" cy="13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3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1169" t="11113" r="21075" b="8447"/>
          <a:stretch/>
        </p:blipFill>
        <p:spPr>
          <a:xfrm>
            <a:off x="6764867" y="1584250"/>
            <a:ext cx="2297898" cy="22583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57146D4-C28F-904B-885A-6F8CA02330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1169" t="11113" r="28375" b="31699"/>
          <a:stretch/>
        </p:blipFill>
        <p:spPr>
          <a:xfrm>
            <a:off x="4484537" y="1418491"/>
            <a:ext cx="4659464" cy="372659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40BB296-4317-4F48-A046-2F32A51BD0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DA4C8F-53E9-C447-B06E-D701EA830BDE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3192EFD-1734-5B41-8D12-6C356F286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CC312-3A50-7E4F-AC1B-52260D1266FF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1295093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0E1C300-E394-AE48-8BC3-5B28FF0C8DD8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5FA107-CAB7-AC47-AA0D-BACC609BB717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CC59CD-9A3A-854E-8FCB-52427A55800E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6EE5E0-7535-3146-8B47-04F370A1AF73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225001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1F5E98-EA93-4646-8FE9-6F8ADA96BDA7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F950207-E600-5243-B80B-60985A0A7705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A7A67-15ED-4A6F-BF6B-794FA68661BF}" type="datetimeFigureOut">
              <a:rPr kumimoji="0" lang="en-AU" sz="4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846" y="4768734"/>
            <a:ext cx="2057340" cy="2739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3F36F-83D5-4DDA-8206-6543BEC8A507}" type="slidenum">
              <a:rPr kumimoji="0" lang="en-A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D1806-0C1E-1C4D-8E67-D2055151E654}"/>
              </a:ext>
            </a:extLst>
          </p:cNvPr>
          <p:cNvSpPr/>
          <p:nvPr userDrawn="1"/>
        </p:nvSpPr>
        <p:spPr>
          <a:xfrm>
            <a:off x="431800" y="3145891"/>
            <a:ext cx="1347153" cy="897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498BC71-4A12-144D-80B3-4AA8FBE95BF9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l="21169" t="11113" r="21075" b="8447"/>
          <a:stretch/>
        </p:blipFill>
        <p:spPr>
          <a:xfrm>
            <a:off x="431800" y="3344332"/>
            <a:ext cx="1345130" cy="13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3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l="21169" t="11113" r="21075" b="8447"/>
          <a:stretch/>
        </p:blipFill>
        <p:spPr>
          <a:xfrm>
            <a:off x="6764867" y="1584250"/>
            <a:ext cx="2297898" cy="22583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57146D4-C28F-904B-885A-6F8CA02330E7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l="21169" t="11113" r="28375" b="31699"/>
          <a:stretch/>
        </p:blipFill>
        <p:spPr>
          <a:xfrm>
            <a:off x="4484537" y="1418491"/>
            <a:ext cx="4659464" cy="372659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40BB296-4317-4F48-A046-2F32A51BD096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1F5E98-EA93-4646-8FE9-6F8ADA96BDA7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F950207-E600-5243-B80B-60985A0A7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A67-15ED-4A6F-BF6B-794FA68661BF}" type="datetimeFigureOut">
              <a:rPr lang="en-AU" smtClean="0"/>
              <a:t>16/06/2021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846" y="4768734"/>
            <a:ext cx="2057340" cy="273928"/>
          </a:xfrm>
          <a:prstGeom prst="rect">
            <a:avLst/>
          </a:prstGeom>
        </p:spPr>
        <p:txBody>
          <a:bodyPr/>
          <a:lstStyle/>
          <a:p>
            <a:fld id="{7E73F36F-83D5-4DDA-8206-6543BEC8A507}" type="slidenum">
              <a:rPr lang="en-AU" smtClean="0"/>
              <a:t>‹#›</a:t>
            </a:fld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D1806-0C1E-1C4D-8E67-D2055151E654}"/>
              </a:ext>
            </a:extLst>
          </p:cNvPr>
          <p:cNvSpPr/>
          <p:nvPr userDrawn="1"/>
        </p:nvSpPr>
        <p:spPr>
          <a:xfrm>
            <a:off x="431800" y="3145891"/>
            <a:ext cx="1347153" cy="897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498BC71-4A12-144D-80B3-4AA8FBE95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1169" t="11113" r="21075" b="8447"/>
          <a:stretch/>
        </p:blipFill>
        <p:spPr>
          <a:xfrm>
            <a:off x="431800" y="3344332"/>
            <a:ext cx="1345130" cy="13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59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199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D1301D-682A-2D4D-990B-25F23C7062B6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39CAF30-66B7-2040-91E8-D8077C5D4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3FB40A-10D7-BE43-8C8F-BF5E229EA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79" y="856960"/>
            <a:ext cx="3725632" cy="36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992D-88F9-4C18-B55F-F231C81051A6}" type="datetimeFigureOut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8A32-9731-4B32-A3EB-37A09A4DE0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93584-7A58-E145-B4D4-5067A3CE93DF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B117C153-0B6A-234B-B66A-061AEFF89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1169" t="11113" r="28375" b="31699"/>
          <a:stretch/>
        </p:blipFill>
        <p:spPr>
          <a:xfrm>
            <a:off x="3774882" y="842032"/>
            <a:ext cx="5369118" cy="4295497"/>
          </a:xfrm>
          <a:prstGeom prst="rect">
            <a:avLst/>
          </a:prstGeom>
        </p:spPr>
      </p:pic>
      <p:pic>
        <p:nvPicPr>
          <p:cNvPr id="9" name="Graphic 7">
            <a:extLst>
              <a:ext uri="{FF2B5EF4-FFF2-40B4-BE49-F238E27FC236}">
                <a16:creationId xmlns:a16="http://schemas.microsoft.com/office/drawing/2014/main" id="{C4878CB3-E415-1F48-B3FF-22A2F37122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42540" y="133170"/>
            <a:ext cx="622216" cy="47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73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992D-88F9-4C18-B55F-F231C81051A6}" type="datetimeFigureOut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8A32-9731-4B32-A3EB-37A09A4DE0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5BE777-E4CA-E74A-8200-7DA531EF31DD}"/>
              </a:ext>
            </a:extLst>
          </p:cNvPr>
          <p:cNvSpPr/>
          <p:nvPr userDrawn="1"/>
        </p:nvSpPr>
        <p:spPr>
          <a:xfrm>
            <a:off x="467636" y="3113898"/>
            <a:ext cx="1280046" cy="1023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21E46-188D-624D-A26C-7FB0F83B9B2E}"/>
              </a:ext>
            </a:extLst>
          </p:cNvPr>
          <p:cNvSpPr/>
          <p:nvPr userDrawn="1"/>
        </p:nvSpPr>
        <p:spPr>
          <a:xfrm>
            <a:off x="0" y="1191"/>
            <a:ext cx="9144000" cy="5143897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0A6C5-3237-B144-A721-87FD9A826CE8}"/>
              </a:ext>
            </a:extLst>
          </p:cNvPr>
          <p:cNvSpPr/>
          <p:nvPr userDrawn="1"/>
        </p:nvSpPr>
        <p:spPr>
          <a:xfrm>
            <a:off x="299997" y="3057441"/>
            <a:ext cx="1298216" cy="112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2288CA4B-8838-1347-86BE-120A2D46F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1169" t="11113" r="21075" b="8447"/>
          <a:stretch/>
        </p:blipFill>
        <p:spPr>
          <a:xfrm>
            <a:off x="237188" y="3259272"/>
            <a:ext cx="1423832" cy="1399756"/>
          </a:xfrm>
          <a:prstGeom prst="rect">
            <a:avLst/>
          </a:prstGeom>
        </p:spPr>
      </p:pic>
      <p:pic>
        <p:nvPicPr>
          <p:cNvPr id="9" name="Graphic 7">
            <a:extLst>
              <a:ext uri="{FF2B5EF4-FFF2-40B4-BE49-F238E27FC236}">
                <a16:creationId xmlns:a16="http://schemas.microsoft.com/office/drawing/2014/main" id="{874EC7DD-1C1B-0F46-9A7D-B988D02D76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42540" y="133170"/>
            <a:ext cx="622216" cy="47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98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94659D-0463-EF4B-871B-BF333D88B9BF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8A3C2F7-790C-6849-BCF1-8293A8926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53305" y="198573"/>
            <a:ext cx="604217" cy="46140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ED4B124-541F-EA46-8AF0-3F37706B3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1169" t="11113" r="18065" b="33320"/>
          <a:stretch/>
        </p:blipFill>
        <p:spPr>
          <a:xfrm>
            <a:off x="8398043" y="4635796"/>
            <a:ext cx="786809" cy="5077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669D78-70A9-AA49-93D8-05835BB7B9A8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1653417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B4CE0D6-1879-DC43-A0FB-6C5E5D5E5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sp>
        <p:nvSpPr>
          <p:cNvPr id="6" name="Google Shape;20;p3">
            <a:extLst>
              <a:ext uri="{FF2B5EF4-FFF2-40B4-BE49-F238E27FC236}">
                <a16:creationId xmlns:a16="http://schemas.microsoft.com/office/drawing/2014/main" id="{BB838016-91C6-3041-9E3E-C73DF4277899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21;p3">
            <a:extLst>
              <a:ext uri="{FF2B5EF4-FFF2-40B4-BE49-F238E27FC236}">
                <a16:creationId xmlns:a16="http://schemas.microsoft.com/office/drawing/2014/main" id="{EED4C13F-EDB1-8B45-AD04-7D0374D33D7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21169" t="11113" r="18064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2;p3">
            <a:extLst>
              <a:ext uri="{FF2B5EF4-FFF2-40B4-BE49-F238E27FC236}">
                <a16:creationId xmlns:a16="http://schemas.microsoft.com/office/drawing/2014/main" id="{FE7EE3E9-933D-9F47-80C8-72207F64D2E4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Institute for Economics &amp; Peace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390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B4CE0D6-1879-DC43-A0FB-6C5E5D5E5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41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992D-88F9-4C18-B55F-F231C81051A6}" type="datetimeFigureOut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8A32-9731-4B32-A3EB-37A09A4DE0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454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992D-88F9-4C18-B55F-F231C81051A6}" type="datetimeFigureOut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8A32-9731-4B32-A3EB-37A09A4DE0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3192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992D-88F9-4C18-B55F-F231C81051A6}" type="datetimeFigureOut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8A32-9731-4B32-A3EB-37A09A4DE0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53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1169" t="11113" r="21075" b="8447"/>
          <a:stretch/>
        </p:blipFill>
        <p:spPr>
          <a:xfrm>
            <a:off x="6764867" y="1584250"/>
            <a:ext cx="2297898" cy="22583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57146D4-C28F-904B-885A-6F8CA02330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992D-88F9-4C18-B55F-F231C81051A6}" type="datetimeFigureOut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8A32-9731-4B32-A3EB-37A09A4DE0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104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992D-88F9-4C18-B55F-F231C81051A6}" type="datetimeFigureOut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8A32-9731-4B32-A3EB-37A09A4DE0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117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992D-88F9-4C18-B55F-F231C81051A6}" type="datetimeFigureOut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8A32-9731-4B32-A3EB-37A09A4DE0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932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992D-88F9-4C18-B55F-F231C81051A6}" type="datetimeFigureOut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8A32-9731-4B32-A3EB-37A09A4DE0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418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992D-88F9-4C18-B55F-F231C81051A6}" type="datetimeFigureOut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8A32-9731-4B32-A3EB-37A09A4DE0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598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992D-88F9-4C18-B55F-F231C81051A6}" type="datetimeFigureOut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8A32-9731-4B32-A3EB-37A09A4DE0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380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reak 4">
  <p:cSld name="Image Break 4">
    <p:bg>
      <p:bgPr>
        <a:solidFill>
          <a:srgbClr val="00081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210471f0b_0_2355"/>
          <p:cNvSpPr>
            <a:spLocks noGrp="1"/>
          </p:cNvSpPr>
          <p:nvPr>
            <p:ph type="pic" idx="2"/>
          </p:nvPr>
        </p:nvSpPr>
        <p:spPr>
          <a:xfrm>
            <a:off x="4600891" y="837098"/>
            <a:ext cx="3914700" cy="347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25" tIns="270025" rIns="270025" bIns="2700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379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4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510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BAE99C-897B-1347-A573-21833F95C9B7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108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2447C4-32AD-D141-A9BC-70E2C962903D}"/>
              </a:ext>
            </a:extLst>
          </p:cNvPr>
          <p:cNvSpPr/>
          <p:nvPr userDrawn="1"/>
        </p:nvSpPr>
        <p:spPr>
          <a:xfrm>
            <a:off x="1" y="4928066"/>
            <a:ext cx="9143999" cy="219633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50FF3-3850-304C-9245-6ADD23705416}"/>
              </a:ext>
            </a:extLst>
          </p:cNvPr>
          <p:cNvSpPr txBox="1"/>
          <p:nvPr userDrawn="1"/>
        </p:nvSpPr>
        <p:spPr>
          <a:xfrm>
            <a:off x="43312" y="4928065"/>
            <a:ext cx="16747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Institute for Economics and Peace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3256FD6-5573-0047-85CB-F829B189D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72329" y="198572"/>
            <a:ext cx="604031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2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1169" t="11113" r="28375" b="31699"/>
          <a:stretch/>
        </p:blipFill>
        <p:spPr>
          <a:xfrm>
            <a:off x="4484537" y="1418491"/>
            <a:ext cx="4659464" cy="372659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40BB296-4317-4F48-A046-2F32A51BD0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DA4C8F-53E9-C447-B06E-D701EA830BDE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3192EFD-1734-5B41-8D12-6C356F286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CC312-3A50-7E4F-AC1B-52260D1266FF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191491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D1301D-682A-2D4D-990B-25F23C7062B6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39CAF30-66B7-2040-91E8-D8077C5D4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3FB40A-10D7-BE43-8C8F-BF5E229EA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79" y="856960"/>
            <a:ext cx="3725632" cy="36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5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reak 4">
  <p:cSld name="Image Break 4">
    <p:bg>
      <p:bgPr>
        <a:solidFill>
          <a:srgbClr val="00081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210471f0b_0_2355"/>
          <p:cNvSpPr>
            <a:spLocks noGrp="1"/>
          </p:cNvSpPr>
          <p:nvPr>
            <p:ph type="pic" idx="2"/>
          </p:nvPr>
        </p:nvSpPr>
        <p:spPr>
          <a:xfrm>
            <a:off x="4600891" y="837098"/>
            <a:ext cx="3914700" cy="347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25" tIns="270025" rIns="270025" bIns="2700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68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B4CE0D6-1879-DC43-A0FB-6C5E5D5E5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sp>
        <p:nvSpPr>
          <p:cNvPr id="6" name="Google Shape;20;p3">
            <a:extLst>
              <a:ext uri="{FF2B5EF4-FFF2-40B4-BE49-F238E27FC236}">
                <a16:creationId xmlns:a16="http://schemas.microsoft.com/office/drawing/2014/main" id="{BB838016-91C6-3041-9E3E-C73DF4277899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21;p3">
            <a:extLst>
              <a:ext uri="{FF2B5EF4-FFF2-40B4-BE49-F238E27FC236}">
                <a16:creationId xmlns:a16="http://schemas.microsoft.com/office/drawing/2014/main" id="{EED4C13F-EDB1-8B45-AD04-7D0374D33D7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21169" t="11113" r="18064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2;p3">
            <a:extLst>
              <a:ext uri="{FF2B5EF4-FFF2-40B4-BE49-F238E27FC236}">
                <a16:creationId xmlns:a16="http://schemas.microsoft.com/office/drawing/2014/main" id="{FE7EE3E9-933D-9F47-80C8-72207F64D2E4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Institute for Economics &amp; Peace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165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0E1C300-E394-AE48-8BC3-5B28FF0C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5FA107-CAB7-AC47-AA0D-BACC609BB717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CC59CD-9A3A-854E-8FCB-52427A558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6EE5E0-7535-3146-8B47-04F370A1AF73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190257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14" y="273928"/>
            <a:ext cx="7886372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14" y="1369642"/>
            <a:ext cx="7886372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14" y="4768734"/>
            <a:ext cx="2057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3A7A67-15ED-4A6F-BF6B-794FA68661BF}" type="datetimeFigureOut">
              <a:rPr lang="en-AU" smtClean="0"/>
              <a:pPr/>
              <a:t>16/06/2021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144" y="4768734"/>
            <a:ext cx="3085713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2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4234" r:id="rId2"/>
    <p:sldLayoutId id="2147484230" r:id="rId3"/>
    <p:sldLayoutId id="2147484235" r:id="rId4"/>
    <p:sldLayoutId id="2147484236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l" defTabSz="342991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5748" indent="-85748" algn="l" defTabSz="3429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724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8739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00235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731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43226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22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18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1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9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91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487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983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479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974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47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96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14" y="273928"/>
            <a:ext cx="7886372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14" y="1369642"/>
            <a:ext cx="7886372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14" y="4768734"/>
            <a:ext cx="2057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A7A67-15ED-4A6F-BF6B-794FA68661BF}" type="datetimeFigureOut">
              <a:rPr kumimoji="0" lang="en-AU" sz="4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144" y="4768734"/>
            <a:ext cx="3085713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</p:sldLayoutIdLst>
  <p:txStyles>
    <p:titleStyle>
      <a:lvl1pPr algn="l" defTabSz="342991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5748" indent="-85748" algn="l" defTabSz="3429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724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8739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00235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731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43226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22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18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1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9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91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487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983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479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974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47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96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14" y="273928"/>
            <a:ext cx="7886372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14" y="1369642"/>
            <a:ext cx="7886372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14" y="4768734"/>
            <a:ext cx="2057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A7A67-15ED-4A6F-BF6B-794FA68661BF}" type="datetimeFigureOut">
              <a:rPr kumimoji="0" lang="en-AU" sz="4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144" y="4768734"/>
            <a:ext cx="3085713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2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</p:sldLayoutIdLst>
  <p:txStyles>
    <p:titleStyle>
      <a:lvl1pPr algn="l" defTabSz="342991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5748" indent="-85748" algn="l" defTabSz="3429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724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8739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00235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731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43226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22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18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1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9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91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487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983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479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974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47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96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992D-88F9-4C18-B55F-F231C81051A6}" type="datetimeFigureOut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16/06/2021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8A32-9731-4B32-A3EB-37A09A4DE0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2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6" r:id="rId16"/>
    <p:sldLayoutId id="2147484277" r:id="rId17"/>
    <p:sldLayoutId id="2147484278" r:id="rId18"/>
    <p:sldLayoutId id="2147484279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sv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9.sv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svg"/><Relationship Id="rId5" Type="http://schemas.openxmlformats.org/officeDocument/2006/relationships/image" Target="../media/image12.png"/><Relationship Id="rId4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chart" Target="../charts/chart3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3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13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1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6;p333">
            <a:extLst>
              <a:ext uri="{FF2B5EF4-FFF2-40B4-BE49-F238E27FC236}">
                <a16:creationId xmlns:a16="http://schemas.microsoft.com/office/drawing/2014/main" id="{03A1584C-067A-3D4B-8B86-D33DA4EC1A0F}"/>
              </a:ext>
            </a:extLst>
          </p:cNvPr>
          <p:cNvSpPr txBox="1"/>
          <p:nvPr/>
        </p:nvSpPr>
        <p:spPr>
          <a:xfrm>
            <a:off x="234750" y="1254340"/>
            <a:ext cx="4276289" cy="199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2700"/>
            </a:pPr>
            <a:r>
              <a:rPr lang="en-AU" sz="6600" b="1" spc="-2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Peace Index 2021</a:t>
            </a:r>
          </a:p>
        </p:txBody>
      </p:sp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578B4648-133E-7F48-AF26-3EB705C48DF8}"/>
              </a:ext>
            </a:extLst>
          </p:cNvPr>
          <p:cNvSpPr txBox="1"/>
          <p:nvPr/>
        </p:nvSpPr>
        <p:spPr>
          <a:xfrm>
            <a:off x="234750" y="3608868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&amp; key findings</a:t>
            </a:r>
            <a:endParaRPr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299905" y="205786"/>
            <a:ext cx="327067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2021 highlights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2344;p335">
            <a:extLst>
              <a:ext uri="{FF2B5EF4-FFF2-40B4-BE49-F238E27FC236}">
                <a16:creationId xmlns:a16="http://schemas.microsoft.com/office/drawing/2014/main" id="{1D2F44D0-9DE7-4F4B-B29D-C40034440701}"/>
              </a:ext>
            </a:extLst>
          </p:cNvPr>
          <p:cNvSpPr txBox="1"/>
          <p:nvPr/>
        </p:nvSpPr>
        <p:spPr>
          <a:xfrm>
            <a:off x="871194" y="1197461"/>
            <a:ext cx="6701277" cy="21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100"/>
              <a:buFont typeface="Arial"/>
              <a:buNone/>
              <a:tabLst/>
              <a:defRPr/>
            </a:pPr>
            <a:r>
              <a:rPr lang="en" sz="1400" kern="0" dirty="0" smtClean="0">
                <a:solidFill>
                  <a:srgbClr val="4D4D4D">
                    <a:lumMod val="50000"/>
                  </a:srgbClr>
                </a:solidFill>
                <a:latin typeface="Arial"/>
                <a:cs typeface="Arial"/>
                <a:sym typeface="Arial"/>
              </a:rPr>
              <a:t>Indicators with the largest deterorations in 2021 GPI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100"/>
              <a:buFont typeface="Arial"/>
              <a:buNone/>
              <a:tabLst/>
              <a:defRPr/>
            </a:pPr>
            <a:endParaRPr lang="en" sz="1400" kern="0" dirty="0">
              <a:solidFill>
                <a:srgbClr val="4D4D4D">
                  <a:lumMod val="50000"/>
                </a:srgbClr>
              </a:solidFill>
              <a:latin typeface="Arial"/>
              <a:cs typeface="Arial"/>
              <a:sym typeface="Arial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Wingdings" panose="05000000000000000000" pitchFamily="2" charset="2"/>
              <a:buChar char="Ø"/>
              <a:tabLst/>
              <a:defRPr/>
            </a:pPr>
            <a:r>
              <a:rPr lang="en" sz="1400" kern="0" dirty="0" smtClean="0">
                <a:solidFill>
                  <a:srgbClr val="4D4D4D">
                    <a:lumMod val="50000"/>
                  </a:srgbClr>
                </a:solidFill>
                <a:latin typeface="Arial"/>
                <a:cs typeface="Arial"/>
                <a:sym typeface="Arial"/>
              </a:rPr>
              <a:t>Violent demonstrations – 3 times more countries fell as improved</a:t>
            </a:r>
          </a:p>
          <a:p>
            <a:pPr marL="0" marR="0" lvl="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tabLst/>
              <a:defRPr/>
            </a:pPr>
            <a:endParaRPr lang="en" sz="1400" kern="0" dirty="0" smtClean="0">
              <a:solidFill>
                <a:srgbClr val="4D4D4D">
                  <a:lumMod val="50000"/>
                </a:srgbClr>
              </a:solidFill>
              <a:latin typeface="Arial"/>
              <a:cs typeface="Arial"/>
              <a:sym typeface="Arial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Political instability – twice as many countries fell as improved</a:t>
            </a:r>
          </a:p>
          <a:p>
            <a:pPr marL="285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Wingdings" panose="05000000000000000000" pitchFamily="2" charset="2"/>
              <a:buChar char="Ø"/>
              <a:tabLst/>
              <a:defRPr/>
            </a:pPr>
            <a:endParaRPr kumimoji="0" lang="en" sz="1400" b="0" i="0" u="none" strike="noStrike" kern="0" cap="none" spc="0" normalizeH="0" baseline="0" noProof="0" dirty="0" smtClean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Wingdings" panose="05000000000000000000" pitchFamily="2" charset="2"/>
              <a:buChar char="Ø"/>
              <a:tabLst/>
              <a:defRPr/>
            </a:pPr>
            <a:r>
              <a:rPr lang="en" sz="1400" kern="0" dirty="0" smtClean="0">
                <a:solidFill>
                  <a:srgbClr val="4D4D4D">
                    <a:lumMod val="50000"/>
                  </a:srgbClr>
                </a:solidFill>
                <a:latin typeface="Arial"/>
                <a:cs typeface="Arial"/>
                <a:sym typeface="Arial"/>
              </a:rPr>
              <a:t>Militarization – 97 countries deteriorated</a:t>
            </a:r>
            <a:endParaRPr kumimoji="0" lang="en" sz="1400" b="0" i="0" u="none" strike="noStrike" kern="0" cap="none" spc="0" normalizeH="0" baseline="0" noProof="0" dirty="0" smtClean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100"/>
              <a:buFont typeface="Arial"/>
              <a:buNone/>
              <a:tabLst/>
              <a:defRPr/>
            </a:pP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100"/>
              <a:buFont typeface="Arial"/>
              <a:buNone/>
              <a:tabLst/>
              <a:defRPr/>
            </a:pPr>
            <a:endParaRPr lang="en" sz="1400" kern="0" dirty="0" smtClean="0">
              <a:solidFill>
                <a:srgbClr val="4D4D4D">
                  <a:lumMod val="50000"/>
                </a:srgbClr>
              </a:solidFill>
              <a:latin typeface="Arial"/>
              <a:cs typeface="Arial"/>
              <a:sym typeface="Arial"/>
            </a:endParaRP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1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2344;p335">
            <a:extLst>
              <a:ext uri="{FF2B5EF4-FFF2-40B4-BE49-F238E27FC236}">
                <a16:creationId xmlns:a16="http://schemas.microsoft.com/office/drawing/2014/main" id="{1675B9CC-100D-2F4F-AD5E-CB42A1CC0AD4}"/>
              </a:ext>
            </a:extLst>
          </p:cNvPr>
          <p:cNvSpPr txBox="1"/>
          <p:nvPr/>
        </p:nvSpPr>
        <p:spPr>
          <a:xfrm>
            <a:off x="782842" y="2796966"/>
            <a:ext cx="6701277" cy="21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100"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Indicators with the largest improvements in the 2021 GPI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100"/>
              <a:buFont typeface="Arial"/>
              <a:buNone/>
              <a:tabLst/>
              <a:defRPr/>
            </a:pPr>
            <a:endParaRPr lang="en" sz="1400" kern="0" dirty="0">
              <a:solidFill>
                <a:srgbClr val="4D4D4D">
                  <a:lumMod val="50000"/>
                </a:srgbClr>
              </a:solidFill>
              <a:latin typeface="Arial"/>
              <a:cs typeface="Arial"/>
              <a:sym typeface="Arial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1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</a:t>
            </a: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</a:t>
            </a: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aths from internal conflict</a:t>
            </a:r>
          </a:p>
          <a:p>
            <a:pPr marL="285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100"/>
              <a:buFont typeface="Wingdings" panose="05000000000000000000" pitchFamily="2" charset="2"/>
              <a:buChar char="Ø"/>
              <a:tabLst/>
              <a:defRPr/>
            </a:pPr>
            <a:endParaRPr kumimoji="0" lang="en" sz="1400" b="0" i="0" u="none" strike="noStrike" kern="0" cap="none" spc="0" normalizeH="0" baseline="0" noProof="0" dirty="0" smtClean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100"/>
              <a:buFont typeface="Wingdings" panose="05000000000000000000" pitchFamily="2" charset="2"/>
              <a:buChar char="Ø"/>
              <a:tabLst/>
              <a:defRPr/>
            </a:pPr>
            <a:r>
              <a:rPr lang="en" sz="1400" kern="0" dirty="0" smtClean="0">
                <a:solidFill>
                  <a:srgbClr val="4D4D4D">
                    <a:lumMod val="50000"/>
                  </a:srgbClr>
                </a:solidFill>
                <a:latin typeface="Arial"/>
                <a:cs typeface="Arial"/>
                <a:sym typeface="Arial"/>
              </a:rPr>
              <a:t>Number and intensity of internal conflicts</a:t>
            </a:r>
          </a:p>
          <a:p>
            <a:pPr marL="285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100"/>
              <a:buFont typeface="Wingdings" panose="05000000000000000000" pitchFamily="2" charset="2"/>
              <a:buChar char="Ø"/>
              <a:tabLst/>
              <a:defRPr/>
            </a:pPr>
            <a:endParaRPr lang="en" sz="1400" kern="0" dirty="0" smtClean="0">
              <a:solidFill>
                <a:srgbClr val="4D4D4D">
                  <a:lumMod val="50000"/>
                </a:srgbClr>
              </a:solidFill>
              <a:latin typeface="Arial"/>
              <a:cs typeface="Arial"/>
              <a:sym typeface="Arial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1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</a:t>
            </a: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</a:t>
            </a: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aths from terrorism – 6</a:t>
            </a:r>
            <a:r>
              <a:rPr kumimoji="0" lang="en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</a:t>
            </a: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consecutive year of improvements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9" name="Graphic 29">
            <a:extLst>
              <a:ext uri="{FF2B5EF4-FFF2-40B4-BE49-F238E27FC236}">
                <a16:creationId xmlns:a16="http://schemas.microsoft.com/office/drawing/2014/main" id="{081ADD73-585A-6D46-80A9-F6EB0FCAD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3804" y="2793600"/>
            <a:ext cx="100197" cy="1585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DC30EB-E003-AC4C-8391-3A87A9973B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t="56125" r="34786"/>
          <a:stretch/>
        </p:blipFill>
        <p:spPr>
          <a:xfrm>
            <a:off x="5337076" y="991875"/>
            <a:ext cx="3138606" cy="2946730"/>
          </a:xfrm>
          <a:prstGeom prst="rect">
            <a:avLst/>
          </a:prstGeom>
        </p:spPr>
      </p:pic>
      <p:pic>
        <p:nvPicPr>
          <p:cNvPr id="13" name="Graphic 29">
            <a:extLst>
              <a:ext uri="{FF2B5EF4-FFF2-40B4-BE49-F238E27FC236}">
                <a16:creationId xmlns:a16="http://schemas.microsoft.com/office/drawing/2014/main" id="{081ADD73-585A-6D46-80A9-F6EB0FCAD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5862" y="1197461"/>
            <a:ext cx="120822" cy="1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84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299905" y="205786"/>
            <a:ext cx="3437524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4D4D4D">
                    <a:lumMod val="50000"/>
                  </a:srgbClr>
                </a:solidFill>
                <a:latin typeface="Arial" panose="020B0604020202020204"/>
                <a:cs typeface="Arial"/>
                <a:sym typeface="Arial"/>
              </a:rPr>
              <a:t>2021 </a:t>
            </a:r>
            <a:r>
              <a:rPr lang="en" sz="2000" b="1" kern="0" dirty="0" smtClean="0">
                <a:solidFill>
                  <a:srgbClr val="4D4D4D">
                    <a:lumMod val="50000"/>
                  </a:srgbClr>
                </a:solidFill>
                <a:latin typeface="Arial" panose="020B0604020202020204"/>
                <a:cs typeface="Arial"/>
                <a:sym typeface="Arial"/>
              </a:rPr>
              <a:t>highlights – continued</a:t>
            </a:r>
            <a:endParaRPr sz="2000" b="1" kern="0" dirty="0">
              <a:solidFill>
                <a:srgbClr val="4D4D4D">
                  <a:lumMod val="50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34" name="Google Shape;2344;p335">
            <a:extLst>
              <a:ext uri="{FF2B5EF4-FFF2-40B4-BE49-F238E27FC236}">
                <a16:creationId xmlns:a16="http://schemas.microsoft.com/office/drawing/2014/main" id="{1D2F44D0-9DE7-4F4B-B29D-C40034440701}"/>
              </a:ext>
            </a:extLst>
          </p:cNvPr>
          <p:cNvSpPr txBox="1"/>
          <p:nvPr/>
        </p:nvSpPr>
        <p:spPr>
          <a:xfrm>
            <a:off x="871194" y="1836150"/>
            <a:ext cx="6701277" cy="21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" sz="1400" kern="0" dirty="0">
                <a:solidFill>
                  <a:srgbClr val="4D4D4D">
                    <a:lumMod val="50000"/>
                  </a:srgbClr>
                </a:solidFill>
                <a:latin typeface="Arial"/>
                <a:cs typeface="Arial"/>
                <a:sym typeface="Arial"/>
              </a:rPr>
              <a:t>Iceland is the most peaceful country in the world</a:t>
            </a:r>
            <a:endParaRPr sz="1400" kern="0" dirty="0">
              <a:solidFill>
                <a:srgbClr val="4D4D4D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2344;p335">
            <a:extLst>
              <a:ext uri="{FF2B5EF4-FFF2-40B4-BE49-F238E27FC236}">
                <a16:creationId xmlns:a16="http://schemas.microsoft.com/office/drawing/2014/main" id="{43D904D2-E9D7-3448-BFA9-41F2D5E535CE}"/>
              </a:ext>
            </a:extLst>
          </p:cNvPr>
          <p:cNvSpPr txBox="1"/>
          <p:nvPr/>
        </p:nvSpPr>
        <p:spPr>
          <a:xfrm>
            <a:off x="871193" y="2343054"/>
            <a:ext cx="6701277" cy="21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" sz="1400" kern="0" dirty="0">
                <a:solidFill>
                  <a:srgbClr val="4D4D4D">
                    <a:lumMod val="50000"/>
                  </a:srgbClr>
                </a:solidFill>
                <a:latin typeface="Arial"/>
                <a:cs typeface="Arial"/>
                <a:sym typeface="Arial"/>
              </a:rPr>
              <a:t>Ukraine and Iraq had the largest improvement</a:t>
            </a:r>
            <a:endParaRPr sz="1400" kern="0" dirty="0">
              <a:solidFill>
                <a:srgbClr val="4D4D4D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2344;p335">
            <a:extLst>
              <a:ext uri="{FF2B5EF4-FFF2-40B4-BE49-F238E27FC236}">
                <a16:creationId xmlns:a16="http://schemas.microsoft.com/office/drawing/2014/main" id="{1675B9CC-100D-2F4F-AD5E-CB42A1CC0AD4}"/>
              </a:ext>
            </a:extLst>
          </p:cNvPr>
          <p:cNvSpPr txBox="1"/>
          <p:nvPr/>
        </p:nvSpPr>
        <p:spPr>
          <a:xfrm>
            <a:off x="871193" y="2849958"/>
            <a:ext cx="6701277" cy="21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" sz="1400" kern="0" dirty="0">
                <a:solidFill>
                  <a:srgbClr val="4D4D4D">
                    <a:lumMod val="50000"/>
                  </a:srgbClr>
                </a:solidFill>
                <a:latin typeface="Arial"/>
                <a:cs typeface="Arial"/>
                <a:sym typeface="Arial"/>
              </a:rPr>
              <a:t>Middle East and North Africa had the largest regional improvement.</a:t>
            </a:r>
          </a:p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" sz="1400" kern="0" dirty="0">
                <a:solidFill>
                  <a:srgbClr val="4D4D4D">
                    <a:lumMod val="50000"/>
                  </a:srgbClr>
                </a:solidFill>
                <a:latin typeface="Arial"/>
                <a:cs typeface="Arial"/>
                <a:sym typeface="Arial"/>
              </a:rPr>
              <a:t>However, it remains the least peaceful region</a:t>
            </a:r>
            <a:endParaRPr sz="1400" kern="0" dirty="0">
              <a:solidFill>
                <a:srgbClr val="4D4D4D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2344;p335">
            <a:extLst>
              <a:ext uri="{FF2B5EF4-FFF2-40B4-BE49-F238E27FC236}">
                <a16:creationId xmlns:a16="http://schemas.microsoft.com/office/drawing/2014/main" id="{944A2DD9-B0DB-0440-B989-AF8E4E16695D}"/>
              </a:ext>
            </a:extLst>
          </p:cNvPr>
          <p:cNvSpPr txBox="1"/>
          <p:nvPr/>
        </p:nvSpPr>
        <p:spPr>
          <a:xfrm>
            <a:off x="871193" y="3356861"/>
            <a:ext cx="5784788" cy="49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" sz="1400" kern="0" dirty="0">
                <a:solidFill>
                  <a:srgbClr val="4D4D4D">
                    <a:lumMod val="50000"/>
                  </a:srgbClr>
                </a:solidFill>
                <a:latin typeface="Arial"/>
                <a:cs typeface="Arial"/>
                <a:sym typeface="Arial"/>
              </a:rPr>
              <a:t>Europe remains the most peaceful region, despite a deterioration in political </a:t>
            </a:r>
            <a:r>
              <a:rPr lang="en" sz="1400" kern="0" dirty="0" smtClean="0">
                <a:solidFill>
                  <a:srgbClr val="4D4D4D">
                    <a:lumMod val="50000"/>
                  </a:srgbClr>
                </a:solidFill>
                <a:latin typeface="Arial"/>
                <a:cs typeface="Arial"/>
                <a:sym typeface="Arial"/>
              </a:rPr>
              <a:t>instability, mainly because of improvements in terrorism</a:t>
            </a:r>
            <a:endParaRPr sz="1400" kern="0" dirty="0">
              <a:solidFill>
                <a:srgbClr val="4D4D4D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9" name="Graphic 29">
            <a:extLst>
              <a:ext uri="{FF2B5EF4-FFF2-40B4-BE49-F238E27FC236}">
                <a16:creationId xmlns:a16="http://schemas.microsoft.com/office/drawing/2014/main" id="{081ADD73-585A-6D46-80A9-F6EB0FCAD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8827" y="1836150"/>
            <a:ext cx="120822" cy="191173"/>
          </a:xfrm>
          <a:prstGeom prst="rect">
            <a:avLst/>
          </a:prstGeom>
        </p:spPr>
      </p:pic>
      <p:pic>
        <p:nvPicPr>
          <p:cNvPr id="40" name="Graphic 29">
            <a:extLst>
              <a:ext uri="{FF2B5EF4-FFF2-40B4-BE49-F238E27FC236}">
                <a16:creationId xmlns:a16="http://schemas.microsoft.com/office/drawing/2014/main" id="{081ADD73-585A-6D46-80A9-F6EB0FCAD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0880" y="2343054"/>
            <a:ext cx="120822" cy="191173"/>
          </a:xfrm>
          <a:prstGeom prst="rect">
            <a:avLst/>
          </a:prstGeom>
        </p:spPr>
      </p:pic>
      <p:pic>
        <p:nvPicPr>
          <p:cNvPr id="41" name="Graphic 29">
            <a:extLst>
              <a:ext uri="{FF2B5EF4-FFF2-40B4-BE49-F238E27FC236}">
                <a16:creationId xmlns:a16="http://schemas.microsoft.com/office/drawing/2014/main" id="{081ADD73-585A-6D46-80A9-F6EB0FCAD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3104" y="2863257"/>
            <a:ext cx="120822" cy="191173"/>
          </a:xfrm>
          <a:prstGeom prst="rect">
            <a:avLst/>
          </a:prstGeom>
        </p:spPr>
      </p:pic>
      <p:pic>
        <p:nvPicPr>
          <p:cNvPr id="42" name="Graphic 29">
            <a:extLst>
              <a:ext uri="{FF2B5EF4-FFF2-40B4-BE49-F238E27FC236}">
                <a16:creationId xmlns:a16="http://schemas.microsoft.com/office/drawing/2014/main" id="{081ADD73-585A-6D46-80A9-F6EB0FCAD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5107" y="3422288"/>
            <a:ext cx="120822" cy="1911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DC30EB-E003-AC4C-8391-3A87A9973B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t="56125" r="34786"/>
          <a:stretch/>
        </p:blipFill>
        <p:spPr>
          <a:xfrm>
            <a:off x="5600845" y="752339"/>
            <a:ext cx="3138606" cy="2946730"/>
          </a:xfrm>
          <a:prstGeom prst="rect">
            <a:avLst/>
          </a:prstGeom>
        </p:spPr>
      </p:pic>
      <p:pic>
        <p:nvPicPr>
          <p:cNvPr id="13" name="Graphic 5">
            <a:extLst>
              <a:ext uri="{FF2B5EF4-FFF2-40B4-BE49-F238E27FC236}">
                <a16:creationId xmlns:a16="http://schemas.microsoft.com/office/drawing/2014/main" id="{50E7D419-A7F5-7848-B258-3D1FA56A87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409424" y="1016895"/>
            <a:ext cx="618718" cy="5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03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299904" y="205786"/>
            <a:ext cx="3906335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4D4D4D">
                    <a:lumMod val="50000"/>
                  </a:srgbClr>
                </a:solidFill>
                <a:latin typeface="Arial" panose="020B0604020202020204"/>
                <a:cs typeface="Arial"/>
                <a:sym typeface="Arial"/>
              </a:rPr>
              <a:t>2021 highlights - continued</a:t>
            </a:r>
            <a:endParaRPr sz="2000" b="1" kern="0" dirty="0">
              <a:solidFill>
                <a:srgbClr val="4D4D4D">
                  <a:lumMod val="50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25" name="Google Shape;2344;p335">
            <a:extLst>
              <a:ext uri="{FF2B5EF4-FFF2-40B4-BE49-F238E27FC236}">
                <a16:creationId xmlns:a16="http://schemas.microsoft.com/office/drawing/2014/main" id="{1D2F44D0-9DE7-4F4B-B29D-C40034440701}"/>
              </a:ext>
            </a:extLst>
          </p:cNvPr>
          <p:cNvSpPr txBox="1"/>
          <p:nvPr/>
        </p:nvSpPr>
        <p:spPr>
          <a:xfrm>
            <a:off x="888299" y="1785357"/>
            <a:ext cx="4925232" cy="50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Afghanistan remains the world’s least peaceful nation. However, it recorded a small increase in peacefulness</a:t>
            </a:r>
          </a:p>
        </p:txBody>
      </p:sp>
      <p:sp>
        <p:nvSpPr>
          <p:cNvPr id="26" name="Google Shape;2344;p335">
            <a:extLst>
              <a:ext uri="{FF2B5EF4-FFF2-40B4-BE49-F238E27FC236}">
                <a16:creationId xmlns:a16="http://schemas.microsoft.com/office/drawing/2014/main" id="{1675B9CC-100D-2F4F-AD5E-CB42A1CC0AD4}"/>
              </a:ext>
            </a:extLst>
          </p:cNvPr>
          <p:cNvSpPr txBox="1"/>
          <p:nvPr/>
        </p:nvSpPr>
        <p:spPr>
          <a:xfrm>
            <a:off x="888300" y="2726775"/>
            <a:ext cx="5878992" cy="21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North </a:t>
            </a:r>
            <a:r>
              <a:rPr lang="en-AU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America </a:t>
            </a:r>
            <a:r>
              <a:rPr lang="en-A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had the largest regional deterioration, owing to</a:t>
            </a:r>
          </a:p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</a:t>
            </a:r>
            <a:r>
              <a:rPr lang="en-AU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ncreases </a:t>
            </a:r>
            <a:r>
              <a:rPr lang="en-A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violent demonstrations</a:t>
            </a:r>
          </a:p>
        </p:txBody>
      </p:sp>
      <p:sp>
        <p:nvSpPr>
          <p:cNvPr id="27" name="Google Shape;2344;p335">
            <a:extLst>
              <a:ext uri="{FF2B5EF4-FFF2-40B4-BE49-F238E27FC236}">
                <a16:creationId xmlns:a16="http://schemas.microsoft.com/office/drawing/2014/main" id="{43D904D2-E9D7-3448-BFA9-41F2D5E535CE}"/>
              </a:ext>
            </a:extLst>
          </p:cNvPr>
          <p:cNvSpPr txBox="1"/>
          <p:nvPr/>
        </p:nvSpPr>
        <p:spPr>
          <a:xfrm>
            <a:off x="888298" y="2314430"/>
            <a:ext cx="6701277" cy="21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Burkina Faso and Belarus recorded the largest deteriorations</a:t>
            </a:r>
          </a:p>
        </p:txBody>
      </p:sp>
      <p:sp>
        <p:nvSpPr>
          <p:cNvPr id="28" name="Google Shape;2344;p335">
            <a:extLst>
              <a:ext uri="{FF2B5EF4-FFF2-40B4-BE49-F238E27FC236}">
                <a16:creationId xmlns:a16="http://schemas.microsoft.com/office/drawing/2014/main" id="{944A2DD9-B0DB-0440-B989-AF8E4E16695D}"/>
              </a:ext>
            </a:extLst>
          </p:cNvPr>
          <p:cNvSpPr txBox="1"/>
          <p:nvPr/>
        </p:nvSpPr>
        <p:spPr>
          <a:xfrm>
            <a:off x="888300" y="3329062"/>
            <a:ext cx="4904405" cy="17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Six of the nine GPI regions recorded deteriorations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081ADD73-585A-6D46-80A9-F6EB0FCAD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8868" y="1782711"/>
            <a:ext cx="120822" cy="19117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533C0375-6076-8A4D-A3B6-8F5732132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8868" y="2285985"/>
            <a:ext cx="120822" cy="191173"/>
          </a:xfrm>
          <a:prstGeom prst="rect">
            <a:avLst/>
          </a:prstGeom>
        </p:spPr>
      </p:pic>
      <p:pic>
        <p:nvPicPr>
          <p:cNvPr id="32" name="Graphic 33">
            <a:extLst>
              <a:ext uri="{FF2B5EF4-FFF2-40B4-BE49-F238E27FC236}">
                <a16:creationId xmlns:a16="http://schemas.microsoft.com/office/drawing/2014/main" id="{7B75D16A-2739-4347-A19B-29420DA7B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8868" y="2753375"/>
            <a:ext cx="120822" cy="191173"/>
          </a:xfrm>
          <a:prstGeom prst="rect">
            <a:avLst/>
          </a:prstGeom>
        </p:spPr>
      </p:pic>
      <p:pic>
        <p:nvPicPr>
          <p:cNvPr id="46" name="Graphic 34">
            <a:extLst>
              <a:ext uri="{FF2B5EF4-FFF2-40B4-BE49-F238E27FC236}">
                <a16:creationId xmlns:a16="http://schemas.microsoft.com/office/drawing/2014/main" id="{19468234-7FB0-0243-9C79-67D75817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8868" y="3313799"/>
            <a:ext cx="120822" cy="1911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DC30EB-E003-AC4C-8391-3A87A9973B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t="56125" r="34786"/>
          <a:stretch/>
        </p:blipFill>
        <p:spPr>
          <a:xfrm>
            <a:off x="5398491" y="1024769"/>
            <a:ext cx="3138606" cy="2946730"/>
          </a:xfrm>
          <a:prstGeom prst="rect">
            <a:avLst/>
          </a:prstGeom>
        </p:spPr>
      </p:pic>
      <p:pic>
        <p:nvPicPr>
          <p:cNvPr id="13" name="Graphic 3">
            <a:extLst>
              <a:ext uri="{FF2B5EF4-FFF2-40B4-BE49-F238E27FC236}">
                <a16:creationId xmlns:a16="http://schemas.microsoft.com/office/drawing/2014/main" id="{DC85FE21-F54A-A345-A751-1995B9753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478839" y="879482"/>
            <a:ext cx="600252" cy="5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45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299905" y="205786"/>
            <a:ext cx="406399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4D4D4D">
                    <a:lumMod val="50000"/>
                  </a:srgbClr>
                </a:solidFill>
                <a:latin typeface="Arial" panose="020B0604020202020204"/>
                <a:cs typeface="Arial"/>
                <a:sym typeface="Arial"/>
              </a:rPr>
              <a:t>10 most peaceful countries</a:t>
            </a:r>
            <a:endParaRPr sz="2000" b="1" kern="0" dirty="0">
              <a:solidFill>
                <a:srgbClr val="4D4D4D">
                  <a:lumMod val="50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3842" y="2419468"/>
            <a:ext cx="1869440" cy="487232"/>
            <a:chOff x="2053842" y="2419468"/>
            <a:chExt cx="1869440" cy="4872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8A6317E-4983-C846-B7FF-376DCB16CEF1}"/>
                </a:ext>
              </a:extLst>
            </p:cNvPr>
            <p:cNvGrpSpPr/>
            <p:nvPr/>
          </p:nvGrpSpPr>
          <p:grpSpPr>
            <a:xfrm>
              <a:off x="2053842" y="2419468"/>
              <a:ext cx="1838374" cy="487232"/>
              <a:chOff x="2155802" y="2423833"/>
              <a:chExt cx="1838374" cy="48723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711931" y="2472480"/>
                <a:ext cx="1282245" cy="438585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DENMARK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 </a:t>
                </a:r>
                <a:r>
                  <a:rPr lang="en-AU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2</a:t>
                </a:r>
                <a:endParaRPr lang="en-US" sz="12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8E5D195-0FE4-DD4C-884A-66D6843A3C93}"/>
                  </a:ext>
                </a:extLst>
              </p:cNvPr>
              <p:cNvGrpSpPr/>
              <p:nvPr/>
            </p:nvGrpSpPr>
            <p:grpSpPr>
              <a:xfrm>
                <a:off x="2155802" y="2423833"/>
                <a:ext cx="460827" cy="460827"/>
                <a:chOff x="648586" y="1468990"/>
                <a:chExt cx="540532" cy="540532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6221D06E-F0C0-C241-BB2C-4702B1C4DFA8}"/>
                    </a:ext>
                  </a:extLst>
                </p:cNvPr>
                <p:cNvSpPr/>
                <p:nvPr/>
              </p:nvSpPr>
              <p:spPr>
                <a:xfrm>
                  <a:off x="648586" y="1468990"/>
                  <a:ext cx="540532" cy="540532"/>
                </a:xfrm>
                <a:prstGeom prst="ellipse">
                  <a:avLst/>
                </a:prstGeom>
                <a:solidFill>
                  <a:srgbClr val="55C1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0F722DC-6B9F-1A42-B989-B71195FC4D06}"/>
                    </a:ext>
                  </a:extLst>
                </p:cNvPr>
                <p:cNvSpPr txBox="1"/>
                <p:nvPr/>
              </p:nvSpPr>
              <p:spPr>
                <a:xfrm>
                  <a:off x="691526" y="1515166"/>
                  <a:ext cx="447745" cy="469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bg1"/>
                      </a:solidFill>
                      <a:latin typeface="+mn-lt"/>
                      <a:ea typeface="Roboto" panose="02000000000000000000" pitchFamily="2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  <p:sp>
          <p:nvSpPr>
            <p:cNvPr id="80" name="Up Arrow 79">
              <a:extLst>
                <a:ext uri="{FF2B5EF4-FFF2-40B4-BE49-F238E27FC236}">
                  <a16:creationId xmlns:a16="http://schemas.microsoft.com/office/drawing/2014/main" id="{9204793D-14F5-5A42-843F-A14964DB387D}"/>
                </a:ext>
              </a:extLst>
            </p:cNvPr>
            <p:cNvSpPr/>
            <p:nvPr/>
          </p:nvSpPr>
          <p:spPr>
            <a:xfrm>
              <a:off x="3795963" y="2687407"/>
              <a:ext cx="127319" cy="153734"/>
            </a:xfrm>
            <a:prstGeom prst="upArrow">
              <a:avLst/>
            </a:prstGeom>
            <a:solidFill>
              <a:srgbClr val="55C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53842" y="1792147"/>
            <a:ext cx="1869440" cy="484087"/>
            <a:chOff x="2053842" y="1792147"/>
            <a:chExt cx="1869440" cy="48408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6C1C21D-5FEA-9741-9F08-27E37E2299A7}"/>
                </a:ext>
              </a:extLst>
            </p:cNvPr>
            <p:cNvGrpSpPr/>
            <p:nvPr/>
          </p:nvGrpSpPr>
          <p:grpSpPr>
            <a:xfrm>
              <a:off x="2053842" y="1792147"/>
              <a:ext cx="1838374" cy="484087"/>
              <a:chOff x="2155802" y="1796512"/>
              <a:chExt cx="1838374" cy="48408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711931" y="1842013"/>
                <a:ext cx="1282245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NEW ZEALAND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 </a:t>
                </a:r>
                <a:r>
                  <a:rPr lang="en-AU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1</a:t>
                </a:r>
                <a:endParaRPr lang="en-US" sz="12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661B3AF-D373-824C-B637-7D931D37C062}"/>
                  </a:ext>
                </a:extLst>
              </p:cNvPr>
              <p:cNvSpPr/>
              <p:nvPr/>
            </p:nvSpPr>
            <p:spPr>
              <a:xfrm>
                <a:off x="2155802" y="1796512"/>
                <a:ext cx="460827" cy="460827"/>
              </a:xfrm>
              <a:prstGeom prst="ellipse">
                <a:avLst/>
              </a:prstGeom>
              <a:solidFill>
                <a:srgbClr val="55C1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871C0D-FE3E-1347-8FDF-1A166A90A904}"/>
                  </a:ext>
                </a:extLst>
              </p:cNvPr>
              <p:cNvSpPr txBox="1"/>
              <p:nvPr/>
            </p:nvSpPr>
            <p:spPr>
              <a:xfrm>
                <a:off x="2192410" y="1817591"/>
                <a:ext cx="381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81" name="Up Arrow 80">
              <a:extLst>
                <a:ext uri="{FF2B5EF4-FFF2-40B4-BE49-F238E27FC236}">
                  <a16:creationId xmlns:a16="http://schemas.microsoft.com/office/drawing/2014/main" id="{2C3CCB79-6D33-B946-AACF-CC58D70F2EF8}"/>
                </a:ext>
              </a:extLst>
            </p:cNvPr>
            <p:cNvSpPr/>
            <p:nvPr/>
          </p:nvSpPr>
          <p:spPr>
            <a:xfrm>
              <a:off x="3795963" y="2062374"/>
              <a:ext cx="127319" cy="153734"/>
            </a:xfrm>
            <a:prstGeom prst="upArrow">
              <a:avLst/>
            </a:prstGeom>
            <a:solidFill>
              <a:srgbClr val="55C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1470" y="1792147"/>
            <a:ext cx="1852886" cy="484087"/>
            <a:chOff x="4871470" y="1792147"/>
            <a:chExt cx="1852886" cy="48408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97B3F8B-B39A-8C46-9DBF-205781EB4E45}"/>
                </a:ext>
              </a:extLst>
            </p:cNvPr>
            <p:cNvGrpSpPr/>
            <p:nvPr/>
          </p:nvGrpSpPr>
          <p:grpSpPr>
            <a:xfrm>
              <a:off x="4871470" y="1792147"/>
              <a:ext cx="1817765" cy="484087"/>
              <a:chOff x="4973430" y="1796512"/>
              <a:chExt cx="1817765" cy="48408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529662" y="1842013"/>
                <a:ext cx="1261533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SWITZERLAND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 </a:t>
                </a:r>
                <a:r>
                  <a:rPr lang="en-AU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2</a:t>
                </a:r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 </a:t>
                </a:r>
                <a:endParaRPr lang="en-US" sz="12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2C96AAB-9768-5849-B722-0CA8AF869798}"/>
                  </a:ext>
                </a:extLst>
              </p:cNvPr>
              <p:cNvSpPr/>
              <p:nvPr/>
            </p:nvSpPr>
            <p:spPr>
              <a:xfrm>
                <a:off x="4973430" y="1796512"/>
                <a:ext cx="460827" cy="460827"/>
              </a:xfrm>
              <a:prstGeom prst="ellipse">
                <a:avLst/>
              </a:prstGeom>
              <a:solidFill>
                <a:srgbClr val="55C1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C0C572A-23BA-D14D-839A-6783FD2A4551}"/>
                  </a:ext>
                </a:extLst>
              </p:cNvPr>
              <p:cNvSpPr txBox="1"/>
              <p:nvPr/>
            </p:nvSpPr>
            <p:spPr>
              <a:xfrm>
                <a:off x="5010038" y="1835879"/>
                <a:ext cx="381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sp>
          <p:nvSpPr>
            <p:cNvPr id="82" name="Up Arrow 81">
              <a:extLst>
                <a:ext uri="{FF2B5EF4-FFF2-40B4-BE49-F238E27FC236}">
                  <a16:creationId xmlns:a16="http://schemas.microsoft.com/office/drawing/2014/main" id="{334A9458-F64D-BA43-8F08-2671E551022F}"/>
                </a:ext>
              </a:extLst>
            </p:cNvPr>
            <p:cNvSpPr/>
            <p:nvPr/>
          </p:nvSpPr>
          <p:spPr>
            <a:xfrm>
              <a:off x="6597037" y="2056587"/>
              <a:ext cx="127319" cy="153734"/>
            </a:xfrm>
            <a:prstGeom prst="upArrow">
              <a:avLst/>
            </a:prstGeom>
            <a:solidFill>
              <a:srgbClr val="55C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71470" y="2419468"/>
            <a:ext cx="2457030" cy="487232"/>
            <a:chOff x="4871470" y="2419468"/>
            <a:chExt cx="2457030" cy="487232"/>
          </a:xfrm>
        </p:grpSpPr>
        <p:grpSp>
          <p:nvGrpSpPr>
            <p:cNvPr id="2" name="Group 1"/>
            <p:cNvGrpSpPr/>
            <p:nvPr/>
          </p:nvGrpSpPr>
          <p:grpSpPr>
            <a:xfrm>
              <a:off x="4871470" y="2419468"/>
              <a:ext cx="2457030" cy="487232"/>
              <a:chOff x="4871470" y="2419468"/>
              <a:chExt cx="2457030" cy="4872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5430797" y="2468114"/>
                <a:ext cx="1897703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IRELAND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 </a:t>
                </a:r>
                <a:r>
                  <a:rPr lang="en-AU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3</a:t>
                </a:r>
                <a:endParaRPr lang="en-US" sz="12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106E709-AC09-E242-AD88-FAED693E119A}"/>
                  </a:ext>
                </a:extLst>
              </p:cNvPr>
              <p:cNvSpPr/>
              <p:nvPr/>
            </p:nvSpPr>
            <p:spPr>
              <a:xfrm>
                <a:off x="4871470" y="2419468"/>
                <a:ext cx="460827" cy="460827"/>
              </a:xfrm>
              <a:prstGeom prst="ellipse">
                <a:avLst/>
              </a:prstGeom>
              <a:solidFill>
                <a:srgbClr val="55C1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BC08AB1-0C83-4141-8708-470CCFF6A0F3}"/>
                  </a:ext>
                </a:extLst>
              </p:cNvPr>
              <p:cNvSpPr txBox="1"/>
              <p:nvPr/>
            </p:nvSpPr>
            <p:spPr>
              <a:xfrm>
                <a:off x="4908078" y="2440547"/>
                <a:ext cx="381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sp>
          <p:nvSpPr>
            <p:cNvPr id="83" name="Up Arrow 82">
              <a:extLst>
                <a:ext uri="{FF2B5EF4-FFF2-40B4-BE49-F238E27FC236}">
                  <a16:creationId xmlns:a16="http://schemas.microsoft.com/office/drawing/2014/main" id="{51E19DFB-0758-2A4F-A9AC-FA86BAC025AC}"/>
                </a:ext>
              </a:extLst>
            </p:cNvPr>
            <p:cNvSpPr/>
            <p:nvPr/>
          </p:nvSpPr>
          <p:spPr>
            <a:xfrm>
              <a:off x="6614399" y="2693195"/>
              <a:ext cx="127319" cy="153734"/>
            </a:xfrm>
            <a:prstGeom prst="upArrow">
              <a:avLst/>
            </a:prstGeom>
            <a:solidFill>
              <a:srgbClr val="55C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09482" y="3684742"/>
            <a:ext cx="2515923" cy="482893"/>
            <a:chOff x="4809482" y="3684742"/>
            <a:chExt cx="2515923" cy="48289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033E94C-94FB-F34E-9328-A2F0C9994DC2}"/>
                </a:ext>
              </a:extLst>
            </p:cNvPr>
            <p:cNvGrpSpPr/>
            <p:nvPr/>
          </p:nvGrpSpPr>
          <p:grpSpPr>
            <a:xfrm>
              <a:off x="4809482" y="3684742"/>
              <a:ext cx="2515923" cy="482893"/>
              <a:chOff x="4911442" y="3689107"/>
              <a:chExt cx="2515923" cy="482893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5529662" y="3733414"/>
                <a:ext cx="1897703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CANADA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 </a:t>
                </a:r>
                <a:r>
                  <a:rPr lang="en-AU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3</a:t>
                </a:r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endParaRPr lang="en-US" sz="12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DEA2B0D-013F-B643-BD8E-7210A9E6037D}"/>
                  </a:ext>
                </a:extLst>
              </p:cNvPr>
              <p:cNvSpPr/>
              <p:nvPr/>
            </p:nvSpPr>
            <p:spPr>
              <a:xfrm>
                <a:off x="4973430" y="3689107"/>
                <a:ext cx="460827" cy="460827"/>
              </a:xfrm>
              <a:prstGeom prst="ellipse">
                <a:avLst/>
              </a:prstGeom>
              <a:solidFill>
                <a:srgbClr val="55C1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44E6F9-3535-6C4C-9E76-889FB0727B68}"/>
                  </a:ext>
                </a:extLst>
              </p:cNvPr>
              <p:cNvSpPr txBox="1"/>
              <p:nvPr/>
            </p:nvSpPr>
            <p:spPr>
              <a:xfrm>
                <a:off x="4911442" y="3726593"/>
                <a:ext cx="522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spc="-150" dirty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10</a:t>
                </a:r>
              </a:p>
            </p:txBody>
          </p:sp>
        </p:grpSp>
        <p:sp>
          <p:nvSpPr>
            <p:cNvPr id="84" name="Up Arrow 83">
              <a:extLst>
                <a:ext uri="{FF2B5EF4-FFF2-40B4-BE49-F238E27FC236}">
                  <a16:creationId xmlns:a16="http://schemas.microsoft.com/office/drawing/2014/main" id="{25DA8BE1-711E-5543-990C-08A859ED4E8B}"/>
                </a:ext>
              </a:extLst>
            </p:cNvPr>
            <p:cNvSpPr/>
            <p:nvPr/>
          </p:nvSpPr>
          <p:spPr>
            <a:xfrm rot="10800000">
              <a:off x="6597036" y="3976688"/>
              <a:ext cx="127319" cy="153734"/>
            </a:xfrm>
            <a:prstGeom prst="upArrow">
              <a:avLst/>
            </a:prstGeom>
            <a:solidFill>
              <a:srgbClr val="DA212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1470" y="3068054"/>
            <a:ext cx="2050191" cy="469115"/>
            <a:chOff x="4871470" y="3068054"/>
            <a:chExt cx="2050191" cy="46911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DDF7836-AB59-B046-8C8C-8F882D4ACB93}"/>
                </a:ext>
              </a:extLst>
            </p:cNvPr>
            <p:cNvGrpSpPr/>
            <p:nvPr/>
          </p:nvGrpSpPr>
          <p:grpSpPr>
            <a:xfrm>
              <a:off x="4871470" y="3068054"/>
              <a:ext cx="2050191" cy="469115"/>
              <a:chOff x="4973430" y="3072419"/>
              <a:chExt cx="2050191" cy="469115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5529663" y="3102948"/>
                <a:ext cx="1493958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CZECH REPUBLIC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 </a:t>
                </a:r>
                <a:r>
                  <a:rPr lang="en-AU" sz="1200" b="1" dirty="0"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1</a:t>
                </a:r>
                <a:endParaRPr lang="en-US" sz="1200" b="1" dirty="0">
                  <a:latin typeface="+mn-lt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5C179CB-9B9C-8C4F-981F-48C10161A337}"/>
                  </a:ext>
                </a:extLst>
              </p:cNvPr>
              <p:cNvSpPr/>
              <p:nvPr/>
            </p:nvSpPr>
            <p:spPr>
              <a:xfrm>
                <a:off x="4973430" y="3072419"/>
                <a:ext cx="460827" cy="460827"/>
              </a:xfrm>
              <a:prstGeom prst="ellipse">
                <a:avLst/>
              </a:prstGeom>
              <a:solidFill>
                <a:srgbClr val="55C1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935C9C2-1A3B-C041-ADE6-B9B66D76E364}"/>
                  </a:ext>
                </a:extLst>
              </p:cNvPr>
              <p:cNvSpPr txBox="1"/>
              <p:nvPr/>
            </p:nvSpPr>
            <p:spPr>
              <a:xfrm>
                <a:off x="5010038" y="3092810"/>
                <a:ext cx="381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sp>
          <p:nvSpPr>
            <p:cNvPr id="85" name="Up Arrow 84">
              <a:extLst>
                <a:ext uri="{FF2B5EF4-FFF2-40B4-BE49-F238E27FC236}">
                  <a16:creationId xmlns:a16="http://schemas.microsoft.com/office/drawing/2014/main" id="{1BC20CC9-619E-9648-AFA7-7029468797FF}"/>
                </a:ext>
              </a:extLst>
            </p:cNvPr>
            <p:cNvSpPr/>
            <p:nvPr/>
          </p:nvSpPr>
          <p:spPr>
            <a:xfrm rot="10800000">
              <a:off x="6597035" y="3334821"/>
              <a:ext cx="127319" cy="153734"/>
            </a:xfrm>
            <a:prstGeom prst="upArrow">
              <a:avLst/>
            </a:prstGeom>
            <a:solidFill>
              <a:srgbClr val="DA212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71470" y="1217989"/>
            <a:ext cx="1907089" cy="465929"/>
            <a:chOff x="4871470" y="1217989"/>
            <a:chExt cx="1907089" cy="4659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26EDAFA-3574-E940-85F1-A35C4BCED50A}"/>
                </a:ext>
              </a:extLst>
            </p:cNvPr>
            <p:cNvGrpSpPr/>
            <p:nvPr/>
          </p:nvGrpSpPr>
          <p:grpSpPr>
            <a:xfrm>
              <a:off x="4871470" y="1217989"/>
              <a:ext cx="1807173" cy="465929"/>
              <a:chOff x="4973430" y="1222354"/>
              <a:chExt cx="1725567" cy="465929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5529662" y="1249697"/>
                <a:ext cx="1169335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AUSTRIA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 </a:t>
                </a:r>
                <a:r>
                  <a:rPr lang="en-AU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2</a:t>
                </a:r>
                <a:endParaRPr lang="en-US" sz="12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890D263-F5DA-0542-81E8-5C56F3796094}"/>
                  </a:ext>
                </a:extLst>
              </p:cNvPr>
              <p:cNvSpPr/>
              <p:nvPr/>
            </p:nvSpPr>
            <p:spPr>
              <a:xfrm>
                <a:off x="4973430" y="1222354"/>
                <a:ext cx="460827" cy="460827"/>
              </a:xfrm>
              <a:prstGeom prst="ellipse">
                <a:avLst/>
              </a:prstGeom>
              <a:solidFill>
                <a:srgbClr val="55C1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A83CC3F-1432-CE4B-BC37-D53041FB4A38}"/>
                  </a:ext>
                </a:extLst>
              </p:cNvPr>
              <p:cNvSpPr txBox="1"/>
              <p:nvPr/>
            </p:nvSpPr>
            <p:spPr>
              <a:xfrm>
                <a:off x="5010038" y="1251889"/>
                <a:ext cx="381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sp>
          <p:nvSpPr>
            <p:cNvPr id="86" name="Up Arrow 85">
              <a:extLst>
                <a:ext uri="{FF2B5EF4-FFF2-40B4-BE49-F238E27FC236}">
                  <a16:creationId xmlns:a16="http://schemas.microsoft.com/office/drawing/2014/main" id="{4C186831-7303-5F4D-9E87-0C1AB53064B5}"/>
                </a:ext>
              </a:extLst>
            </p:cNvPr>
            <p:cNvSpPr/>
            <p:nvPr/>
          </p:nvSpPr>
          <p:spPr>
            <a:xfrm rot="10800000">
              <a:off x="6651240" y="1491679"/>
              <a:ext cx="127319" cy="153734"/>
            </a:xfrm>
            <a:prstGeom prst="upArrow">
              <a:avLst/>
            </a:prstGeom>
            <a:solidFill>
              <a:srgbClr val="DA212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53842" y="3684742"/>
            <a:ext cx="1867768" cy="482893"/>
            <a:chOff x="2053842" y="3684742"/>
            <a:chExt cx="1867768" cy="48289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1281491-FD7D-E943-A51B-5544BDE49D54}"/>
                </a:ext>
              </a:extLst>
            </p:cNvPr>
            <p:cNvGrpSpPr/>
            <p:nvPr/>
          </p:nvGrpSpPr>
          <p:grpSpPr>
            <a:xfrm>
              <a:off x="2053842" y="3684742"/>
              <a:ext cx="1742121" cy="482893"/>
              <a:chOff x="2155802" y="3689107"/>
              <a:chExt cx="1742121" cy="48289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2695763" y="3733414"/>
                <a:ext cx="1202160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SLOVENIA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 </a:t>
                </a:r>
                <a:r>
                  <a:rPr lang="en-AU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5</a:t>
                </a:r>
                <a:endParaRPr lang="en-US" sz="12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06EF1F8-2C12-E54D-A410-F9ABFFA192FD}"/>
                  </a:ext>
                </a:extLst>
              </p:cNvPr>
              <p:cNvSpPr/>
              <p:nvPr/>
            </p:nvSpPr>
            <p:spPr>
              <a:xfrm>
                <a:off x="2155802" y="3689107"/>
                <a:ext cx="460827" cy="460827"/>
              </a:xfrm>
              <a:prstGeom prst="ellipse">
                <a:avLst/>
              </a:prstGeom>
              <a:solidFill>
                <a:srgbClr val="55C1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E5E6712-2B81-5B44-A892-C60EC4A1E1B7}"/>
                  </a:ext>
                </a:extLst>
              </p:cNvPr>
              <p:cNvSpPr txBox="1"/>
              <p:nvPr/>
            </p:nvSpPr>
            <p:spPr>
              <a:xfrm>
                <a:off x="2192410" y="3718642"/>
                <a:ext cx="381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87" name="Up Arrow 86">
              <a:extLst>
                <a:ext uri="{FF2B5EF4-FFF2-40B4-BE49-F238E27FC236}">
                  <a16:creationId xmlns:a16="http://schemas.microsoft.com/office/drawing/2014/main" id="{476532AE-590E-8942-9027-AADF7AFDA1A4}"/>
                </a:ext>
              </a:extLst>
            </p:cNvPr>
            <p:cNvSpPr/>
            <p:nvPr/>
          </p:nvSpPr>
          <p:spPr>
            <a:xfrm>
              <a:off x="3794291" y="3927143"/>
              <a:ext cx="127319" cy="153734"/>
            </a:xfrm>
            <a:prstGeom prst="upArrow">
              <a:avLst/>
            </a:prstGeom>
            <a:solidFill>
              <a:srgbClr val="55C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3842" y="3068054"/>
            <a:ext cx="1859622" cy="469114"/>
            <a:chOff x="2053842" y="3068054"/>
            <a:chExt cx="1859622" cy="46911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0CB573B-53FC-9345-92B4-0A0A6F69D6A5}"/>
                </a:ext>
              </a:extLst>
            </p:cNvPr>
            <p:cNvGrpSpPr/>
            <p:nvPr/>
          </p:nvGrpSpPr>
          <p:grpSpPr>
            <a:xfrm>
              <a:off x="2053842" y="3068054"/>
              <a:ext cx="1838374" cy="469114"/>
              <a:chOff x="2155802" y="3072419"/>
              <a:chExt cx="1838374" cy="46911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2711932" y="3102947"/>
                <a:ext cx="1282244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PORTUGAL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 </a:t>
                </a:r>
                <a:r>
                  <a:rPr lang="en-AU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2</a:t>
                </a:r>
                <a:endParaRPr lang="en-US" sz="12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2625F2D-5856-4944-8213-92B80ADBFFB3}"/>
                  </a:ext>
                </a:extLst>
              </p:cNvPr>
              <p:cNvSpPr/>
              <p:nvPr/>
            </p:nvSpPr>
            <p:spPr>
              <a:xfrm>
                <a:off x="2155802" y="3072419"/>
                <a:ext cx="460827" cy="460827"/>
              </a:xfrm>
              <a:prstGeom prst="ellipse">
                <a:avLst/>
              </a:prstGeom>
              <a:solidFill>
                <a:srgbClr val="55C1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600A08F-2C82-6B4F-95AD-E0353C8CDAC5}"/>
                  </a:ext>
                </a:extLst>
              </p:cNvPr>
              <p:cNvSpPr txBox="1"/>
              <p:nvPr/>
            </p:nvSpPr>
            <p:spPr>
              <a:xfrm>
                <a:off x="2184459" y="3094826"/>
                <a:ext cx="381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88" name="Up Arrow 87">
              <a:extLst>
                <a:ext uri="{FF2B5EF4-FFF2-40B4-BE49-F238E27FC236}">
                  <a16:creationId xmlns:a16="http://schemas.microsoft.com/office/drawing/2014/main" id="{A8E9FA5A-C93D-9544-845A-CF9FD798E0F8}"/>
                </a:ext>
              </a:extLst>
            </p:cNvPr>
            <p:cNvSpPr/>
            <p:nvPr/>
          </p:nvSpPr>
          <p:spPr>
            <a:xfrm rot="10800000">
              <a:off x="3786145" y="3334821"/>
              <a:ext cx="127319" cy="153734"/>
            </a:xfrm>
            <a:prstGeom prst="upArrow">
              <a:avLst/>
            </a:prstGeom>
            <a:solidFill>
              <a:srgbClr val="DA212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53842" y="1217989"/>
            <a:ext cx="1814194" cy="465929"/>
            <a:chOff x="2053842" y="1217989"/>
            <a:chExt cx="1814194" cy="46592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2BE46AA-1FDA-0943-9C9F-126DC450F545}"/>
                </a:ext>
              </a:extLst>
            </p:cNvPr>
            <p:cNvGrpSpPr/>
            <p:nvPr/>
          </p:nvGrpSpPr>
          <p:grpSpPr>
            <a:xfrm>
              <a:off x="2053842" y="1217989"/>
              <a:ext cx="1661910" cy="465929"/>
              <a:chOff x="2155802" y="1222354"/>
              <a:chExt cx="1661910" cy="46592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711932" y="1249697"/>
                <a:ext cx="1105780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ICELAND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</a:t>
                </a:r>
                <a:endParaRPr lang="en-US" sz="12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897CF00-515C-364C-8638-345A115E568F}"/>
                  </a:ext>
                </a:extLst>
              </p:cNvPr>
              <p:cNvSpPr/>
              <p:nvPr/>
            </p:nvSpPr>
            <p:spPr>
              <a:xfrm>
                <a:off x="2155802" y="1222354"/>
                <a:ext cx="460827" cy="460827"/>
              </a:xfrm>
              <a:prstGeom prst="ellipse">
                <a:avLst/>
              </a:prstGeom>
              <a:solidFill>
                <a:srgbClr val="55C1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A94EB0-7B11-A44D-8745-8594F366853A}"/>
                  </a:ext>
                </a:extLst>
              </p:cNvPr>
              <p:cNvSpPr txBox="1"/>
              <p:nvPr/>
            </p:nvSpPr>
            <p:spPr>
              <a:xfrm>
                <a:off x="2192410" y="1242745"/>
                <a:ext cx="381722" cy="34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89" name="Left-Right Arrow 124">
              <a:extLst>
                <a:ext uri="{FF2B5EF4-FFF2-40B4-BE49-F238E27FC236}">
                  <a16:creationId xmlns:a16="http://schemas.microsoft.com/office/drawing/2014/main" id="{E69F2B74-0124-4840-A042-03BFE4878BA4}"/>
                </a:ext>
              </a:extLst>
            </p:cNvPr>
            <p:cNvSpPr/>
            <p:nvPr/>
          </p:nvSpPr>
          <p:spPr>
            <a:xfrm>
              <a:off x="3663384" y="1527109"/>
              <a:ext cx="204652" cy="104763"/>
            </a:xfrm>
            <a:prstGeom prst="leftRightArrow">
              <a:avLst/>
            </a:prstGeom>
            <a:solidFill>
              <a:srgbClr val="4D4D4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54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299905" y="205786"/>
            <a:ext cx="406399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4D4D4D">
                    <a:lumMod val="50000"/>
                  </a:srgbClr>
                </a:solidFill>
                <a:latin typeface="Arial" panose="020B0604020202020204"/>
                <a:cs typeface="Arial"/>
                <a:sym typeface="Arial"/>
              </a:rPr>
              <a:t>10 least peaceful countries</a:t>
            </a:r>
            <a:endParaRPr sz="2000" b="1" kern="0" dirty="0">
              <a:solidFill>
                <a:srgbClr val="4D4D4D">
                  <a:lumMod val="50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44881" y="1093639"/>
            <a:ext cx="2549543" cy="482893"/>
            <a:chOff x="4750182" y="3699473"/>
            <a:chExt cx="2549543" cy="48289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033E94C-94FB-F34E-9328-A2F0C9994DC2}"/>
                </a:ext>
              </a:extLst>
            </p:cNvPr>
            <p:cNvGrpSpPr/>
            <p:nvPr/>
          </p:nvGrpSpPr>
          <p:grpSpPr>
            <a:xfrm>
              <a:off x="4750182" y="3699473"/>
              <a:ext cx="2549543" cy="482893"/>
              <a:chOff x="4877822" y="3689107"/>
              <a:chExt cx="2549543" cy="482893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5529662" y="3733414"/>
                <a:ext cx="1897703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AFGHANISTAN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DEA2B0D-013F-B643-BD8E-7210A9E6037D}"/>
                  </a:ext>
                </a:extLst>
              </p:cNvPr>
              <p:cNvSpPr/>
              <p:nvPr/>
            </p:nvSpPr>
            <p:spPr>
              <a:xfrm>
                <a:off x="4973430" y="3689107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144E6F9-3535-6C4C-9E76-889FB0727B68}"/>
                  </a:ext>
                </a:extLst>
              </p:cNvPr>
              <p:cNvSpPr txBox="1"/>
              <p:nvPr/>
            </p:nvSpPr>
            <p:spPr>
              <a:xfrm>
                <a:off x="4877822" y="3737453"/>
                <a:ext cx="618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163</a:t>
                </a:r>
              </a:p>
            </p:txBody>
          </p:sp>
        </p:grpSp>
        <p:sp>
          <p:nvSpPr>
            <p:cNvPr id="120" name="Left-Right Arrow 119">
              <a:extLst>
                <a:ext uri="{FF2B5EF4-FFF2-40B4-BE49-F238E27FC236}">
                  <a16:creationId xmlns:a16="http://schemas.microsoft.com/office/drawing/2014/main" id="{4ADC1F90-CE3E-434A-BAA7-E4EC8FEFE577}"/>
                </a:ext>
              </a:extLst>
            </p:cNvPr>
            <p:cNvSpPr/>
            <p:nvPr/>
          </p:nvSpPr>
          <p:spPr>
            <a:xfrm>
              <a:off x="6476707" y="4007119"/>
              <a:ext cx="227588" cy="104763"/>
            </a:xfrm>
            <a:prstGeom prst="leftRightArrow">
              <a:avLst/>
            </a:prstGeom>
            <a:solidFill>
              <a:srgbClr val="4D4D4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37272" y="3023532"/>
            <a:ext cx="3076374" cy="484087"/>
            <a:chOff x="4747290" y="1806878"/>
            <a:chExt cx="3076374" cy="484087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D504CD8-AA11-F64C-B953-1920C6941801}"/>
                </a:ext>
              </a:extLst>
            </p:cNvPr>
            <p:cNvGrpSpPr/>
            <p:nvPr/>
          </p:nvGrpSpPr>
          <p:grpSpPr>
            <a:xfrm>
              <a:off x="4747290" y="1806878"/>
              <a:ext cx="3076374" cy="484087"/>
              <a:chOff x="4874930" y="1796512"/>
              <a:chExt cx="3076374" cy="484087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5529662" y="1842013"/>
                <a:ext cx="2421642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SOUTH SUDAN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52C96AAB-9768-5849-B722-0CA8AF869798}"/>
                  </a:ext>
                </a:extLst>
              </p:cNvPr>
              <p:cNvSpPr/>
              <p:nvPr/>
            </p:nvSpPr>
            <p:spPr>
              <a:xfrm>
                <a:off x="4973430" y="1796512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C0C572A-23BA-D14D-839A-6783FD2A4551}"/>
                  </a:ext>
                </a:extLst>
              </p:cNvPr>
              <p:cNvSpPr txBox="1"/>
              <p:nvPr/>
            </p:nvSpPr>
            <p:spPr>
              <a:xfrm>
                <a:off x="4874930" y="1845512"/>
                <a:ext cx="654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160</a:t>
                </a:r>
              </a:p>
            </p:txBody>
          </p:sp>
        </p:grpSp>
        <p:sp>
          <p:nvSpPr>
            <p:cNvPr id="123" name="Left-Right Arrow 122">
              <a:extLst>
                <a:ext uri="{FF2B5EF4-FFF2-40B4-BE49-F238E27FC236}">
                  <a16:creationId xmlns:a16="http://schemas.microsoft.com/office/drawing/2014/main" id="{4ADC1F90-CE3E-434A-BAA7-E4EC8FEFE577}"/>
                </a:ext>
              </a:extLst>
            </p:cNvPr>
            <p:cNvSpPr/>
            <p:nvPr/>
          </p:nvSpPr>
          <p:spPr>
            <a:xfrm>
              <a:off x="6451706" y="2120643"/>
              <a:ext cx="227588" cy="104763"/>
            </a:xfrm>
            <a:prstGeom prst="leftRightArrow">
              <a:avLst/>
            </a:prstGeom>
            <a:solidFill>
              <a:srgbClr val="4D4D4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67153" y="3683986"/>
            <a:ext cx="1932950" cy="469114"/>
            <a:chOff x="1933586" y="1213111"/>
            <a:chExt cx="1932950" cy="469114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9FC69330-211E-DD41-880B-E83EFD8F135B}"/>
                </a:ext>
              </a:extLst>
            </p:cNvPr>
            <p:cNvGrpSpPr/>
            <p:nvPr/>
          </p:nvGrpSpPr>
          <p:grpSpPr>
            <a:xfrm>
              <a:off x="1933586" y="1213111"/>
              <a:ext cx="1932950" cy="469114"/>
              <a:chOff x="2061226" y="3072419"/>
              <a:chExt cx="1932950" cy="469114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FE6F0E2-6953-354D-97A7-7B379215D64F}"/>
                  </a:ext>
                </a:extLst>
              </p:cNvPr>
              <p:cNvSpPr txBox="1"/>
              <p:nvPr/>
            </p:nvSpPr>
            <p:spPr>
              <a:xfrm>
                <a:off x="2711932" y="3102947"/>
                <a:ext cx="1282244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RUSSIA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83658DE-82F9-8846-B9C9-969ED0EFCABD}"/>
                  </a:ext>
                </a:extLst>
              </p:cNvPr>
              <p:cNvSpPr/>
              <p:nvPr/>
            </p:nvSpPr>
            <p:spPr>
              <a:xfrm>
                <a:off x="2155802" y="3072419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960DC1C-17B0-2A48-B8DC-FD0D6F4687AE}"/>
                  </a:ext>
                </a:extLst>
              </p:cNvPr>
              <p:cNvSpPr txBox="1"/>
              <p:nvPr/>
            </p:nvSpPr>
            <p:spPr>
              <a:xfrm>
                <a:off x="2061226" y="3119134"/>
                <a:ext cx="614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154</a:t>
                </a:r>
              </a:p>
            </p:txBody>
          </p:sp>
        </p:grpSp>
        <p:sp>
          <p:nvSpPr>
            <p:cNvPr id="125" name="Left-Right Arrow 124">
              <a:extLst>
                <a:ext uri="{FF2B5EF4-FFF2-40B4-BE49-F238E27FC236}">
                  <a16:creationId xmlns:a16="http://schemas.microsoft.com/office/drawing/2014/main" id="{943BFF49-0ECA-F046-9FFA-F5C466D1427F}"/>
                </a:ext>
              </a:extLst>
            </p:cNvPr>
            <p:cNvSpPr/>
            <p:nvPr/>
          </p:nvSpPr>
          <p:spPr>
            <a:xfrm>
              <a:off x="3624593" y="1516689"/>
              <a:ext cx="204652" cy="104763"/>
            </a:xfrm>
            <a:prstGeom prst="leftRightArrow">
              <a:avLst/>
            </a:prstGeom>
            <a:solidFill>
              <a:srgbClr val="4D4D4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69726" y="2410651"/>
            <a:ext cx="2895488" cy="487232"/>
            <a:chOff x="1944881" y="2434200"/>
            <a:chExt cx="2895488" cy="487232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C50B8F6-3929-7045-BDBE-121E26EFAEB0}"/>
                </a:ext>
              </a:extLst>
            </p:cNvPr>
            <p:cNvGrpSpPr/>
            <p:nvPr/>
          </p:nvGrpSpPr>
          <p:grpSpPr>
            <a:xfrm>
              <a:off x="1944881" y="2434200"/>
              <a:ext cx="2895488" cy="487232"/>
              <a:chOff x="2072521" y="2423834"/>
              <a:chExt cx="2895488" cy="487232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2711931" y="2472480"/>
                <a:ext cx="2256078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LIBYA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r>
                  <a: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69696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3744"/>
                  </a:solidFill>
                  <a:effectLst/>
                  <a:uLnTx/>
                  <a:uFillTx/>
                  <a:latin typeface="Arial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08E5D195-0FE4-DD4C-884A-66D6843A3C93}"/>
                  </a:ext>
                </a:extLst>
              </p:cNvPr>
              <p:cNvGrpSpPr/>
              <p:nvPr/>
            </p:nvGrpSpPr>
            <p:grpSpPr>
              <a:xfrm>
                <a:off x="2072521" y="2423834"/>
                <a:ext cx="617085" cy="460827"/>
                <a:chOff x="550901" y="1468990"/>
                <a:chExt cx="723816" cy="540532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6221D06E-F0C0-C241-BB2C-4702B1C4DFA8}"/>
                    </a:ext>
                  </a:extLst>
                </p:cNvPr>
                <p:cNvSpPr/>
                <p:nvPr/>
              </p:nvSpPr>
              <p:spPr>
                <a:xfrm>
                  <a:off x="648586" y="1468990"/>
                  <a:ext cx="540532" cy="540532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B0F722DC-6B9F-1A42-B989-B71195FC4D06}"/>
                    </a:ext>
                  </a:extLst>
                </p:cNvPr>
                <p:cNvSpPr txBox="1"/>
                <p:nvPr/>
              </p:nvSpPr>
              <p:spPr>
                <a:xfrm>
                  <a:off x="550901" y="1526465"/>
                  <a:ext cx="723816" cy="433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1" i="0" u="none" strike="noStrike" kern="0" cap="none" spc="-15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Roboto" panose="02000000000000000000" pitchFamily="2" charset="0"/>
                      <a:cs typeface="Arial" panose="020B0604020202020204" pitchFamily="34" charset="0"/>
                      <a:sym typeface="Arial"/>
                    </a:rPr>
                    <a:t>156</a:t>
                  </a:r>
                </a:p>
              </p:txBody>
            </p:sp>
          </p:grpSp>
        </p:grpSp>
        <p:sp>
          <p:nvSpPr>
            <p:cNvPr id="127" name="Up Arrow 126">
              <a:extLst>
                <a:ext uri="{FF2B5EF4-FFF2-40B4-BE49-F238E27FC236}">
                  <a16:creationId xmlns:a16="http://schemas.microsoft.com/office/drawing/2014/main" id="{61BE3808-A17D-9D44-886E-99A2DBAAE380}"/>
                </a:ext>
              </a:extLst>
            </p:cNvPr>
            <p:cNvSpPr/>
            <p:nvPr/>
          </p:nvSpPr>
          <p:spPr>
            <a:xfrm rot="10800000">
              <a:off x="3760386" y="2722498"/>
              <a:ext cx="127319" cy="153734"/>
            </a:xfrm>
            <a:prstGeom prst="upArrow">
              <a:avLst/>
            </a:prstGeom>
            <a:solidFill>
              <a:srgbClr val="DA212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59323" y="1741273"/>
            <a:ext cx="2691974" cy="653780"/>
            <a:chOff x="4759323" y="1741273"/>
            <a:chExt cx="2691974" cy="65378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0CB573B-53FC-9345-92B4-0A0A6F69D6A5}"/>
                </a:ext>
              </a:extLst>
            </p:cNvPr>
            <p:cNvGrpSpPr/>
            <p:nvPr/>
          </p:nvGrpSpPr>
          <p:grpSpPr>
            <a:xfrm>
              <a:off x="4759323" y="1741273"/>
              <a:ext cx="2691974" cy="653780"/>
              <a:chOff x="2061226" y="3072419"/>
              <a:chExt cx="2691974" cy="653780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2711931" y="3102947"/>
                <a:ext cx="2041269" cy="623252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defTabSz="914400">
                  <a:buClr>
                    <a:srgbClr val="000000"/>
                  </a:buClr>
                  <a:defRPr/>
                </a:pPr>
                <a:r>
                  <a:rPr lang="en-US" sz="1200" b="1" kern="0" dirty="0">
                    <a:solidFill>
                      <a:srgbClr val="4D4D4D">
                        <a:lumMod val="10000"/>
                      </a:srgbClr>
                    </a:solidFill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DEMOCRATIC REPUBLIC OF THE CONGO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r>
                  <a: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2625F2D-5856-4944-8213-92B80ADBFFB3}"/>
                  </a:ext>
                </a:extLst>
              </p:cNvPr>
              <p:cNvSpPr/>
              <p:nvPr/>
            </p:nvSpPr>
            <p:spPr>
              <a:xfrm>
                <a:off x="2155802" y="3072419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600A08F-2C82-6B4F-95AD-E0353C8CDAC5}"/>
                  </a:ext>
                </a:extLst>
              </p:cNvPr>
              <p:cNvSpPr txBox="1"/>
              <p:nvPr/>
            </p:nvSpPr>
            <p:spPr>
              <a:xfrm>
                <a:off x="2061226" y="3119134"/>
                <a:ext cx="614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157</a:t>
                </a:r>
                <a:endParaRPr kumimoji="0" lang="en-US" sz="1800" b="1" i="0" u="none" strike="noStrike" kern="0" cap="none" spc="-1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28" name="Up Arrow 127">
              <a:extLst>
                <a:ext uri="{FF2B5EF4-FFF2-40B4-BE49-F238E27FC236}">
                  <a16:creationId xmlns:a16="http://schemas.microsoft.com/office/drawing/2014/main" id="{B320F6D5-0A84-F448-A12C-8A9D76BCF51B}"/>
                </a:ext>
              </a:extLst>
            </p:cNvPr>
            <p:cNvSpPr/>
            <p:nvPr/>
          </p:nvSpPr>
          <p:spPr>
            <a:xfrm>
              <a:off x="6586124" y="2188740"/>
              <a:ext cx="127319" cy="153734"/>
            </a:xfrm>
            <a:prstGeom prst="upArrow">
              <a:avLst/>
            </a:prstGeom>
            <a:solidFill>
              <a:srgbClr val="55C1A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96070" y="3063070"/>
            <a:ext cx="2364410" cy="668753"/>
            <a:chOff x="1893242" y="1806878"/>
            <a:chExt cx="2364410" cy="668753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217BD99-CD9F-3441-B7D9-1A2E883C31D9}"/>
                </a:ext>
              </a:extLst>
            </p:cNvPr>
            <p:cNvGrpSpPr/>
            <p:nvPr/>
          </p:nvGrpSpPr>
          <p:grpSpPr>
            <a:xfrm>
              <a:off x="1893242" y="1806878"/>
              <a:ext cx="2364410" cy="668753"/>
              <a:chOff x="2020882" y="1796512"/>
              <a:chExt cx="2364410" cy="668753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2711931" y="1842013"/>
                <a:ext cx="1673361" cy="623252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CENTRAL AFRICA REPUBLIC</a:t>
                </a:r>
              </a:p>
              <a:p>
                <a:pPr lvl="0" defTabSz="914400">
                  <a:buClr>
                    <a:srgbClr val="000000"/>
                  </a:buClr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r>
                  <a:rPr lang="en-AU" sz="1200" b="1" kern="0" dirty="0">
                    <a:solidFill>
                      <a:srgbClr val="969696">
                        <a:lumMod val="50000"/>
                      </a:srgbClr>
                    </a:solidFill>
                    <a:latin typeface="Arial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</a:t>
                </a: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661B3AF-D373-824C-B637-7D931D37C062}"/>
                  </a:ext>
                </a:extLst>
              </p:cNvPr>
              <p:cNvSpPr/>
              <p:nvPr/>
            </p:nvSpPr>
            <p:spPr>
              <a:xfrm>
                <a:off x="2155802" y="1796512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1871C0D-FE3E-1347-8FDF-1A166A90A904}"/>
                  </a:ext>
                </a:extLst>
              </p:cNvPr>
              <p:cNvSpPr txBox="1"/>
              <p:nvPr/>
            </p:nvSpPr>
            <p:spPr>
              <a:xfrm>
                <a:off x="2020882" y="1848623"/>
                <a:ext cx="716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155</a:t>
                </a:r>
              </a:p>
            </p:txBody>
          </p:sp>
        </p:grpSp>
        <p:sp>
          <p:nvSpPr>
            <p:cNvPr id="64" name="Up Arrow 63">
              <a:extLst>
                <a:ext uri="{FF2B5EF4-FFF2-40B4-BE49-F238E27FC236}">
                  <a16:creationId xmlns:a16="http://schemas.microsoft.com/office/drawing/2014/main" id="{61F8D172-3147-B84F-9251-8833DF5EA623}"/>
                </a:ext>
              </a:extLst>
            </p:cNvPr>
            <p:cNvSpPr/>
            <p:nvPr/>
          </p:nvSpPr>
          <p:spPr>
            <a:xfrm>
              <a:off x="3765585" y="2259699"/>
              <a:ext cx="127319" cy="153734"/>
            </a:xfrm>
            <a:prstGeom prst="upArrow">
              <a:avLst/>
            </a:prstGeom>
            <a:solidFill>
              <a:srgbClr val="55C1A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69726" y="1104673"/>
            <a:ext cx="2760462" cy="487232"/>
            <a:chOff x="1913414" y="3674791"/>
            <a:chExt cx="2760462" cy="487232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20F8BDD-3752-F14C-A21B-58A7F351C8DA}"/>
                </a:ext>
              </a:extLst>
            </p:cNvPr>
            <p:cNvGrpSpPr/>
            <p:nvPr/>
          </p:nvGrpSpPr>
          <p:grpSpPr>
            <a:xfrm>
              <a:off x="1913414" y="3674791"/>
              <a:ext cx="2760462" cy="487232"/>
              <a:chOff x="4858682" y="2423833"/>
              <a:chExt cx="2760462" cy="487232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156EE70-3504-8140-9A7D-A1D4587CD80E}"/>
                  </a:ext>
                </a:extLst>
              </p:cNvPr>
              <p:cNvSpPr txBox="1"/>
              <p:nvPr/>
            </p:nvSpPr>
            <p:spPr>
              <a:xfrm>
                <a:off x="5532757" y="2472479"/>
                <a:ext cx="2086387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SOMALIA</a:t>
                </a:r>
              </a:p>
              <a:p>
                <a:pPr lvl="0" defTabSz="914400">
                  <a:buClr>
                    <a:srgbClr val="000000"/>
                  </a:buClr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r>
                  <a:rPr lang="en-AU" sz="1200" b="1" kern="0" dirty="0">
                    <a:solidFill>
                      <a:srgbClr val="969696">
                        <a:lumMod val="50000"/>
                      </a:srgbClr>
                    </a:solidFill>
                    <a:latin typeface="Arial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</a:t>
                </a: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3744"/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FB65C59-8E8C-4646-82C1-3B82CBECF2EB}"/>
                  </a:ext>
                </a:extLst>
              </p:cNvPr>
              <p:cNvSpPr/>
              <p:nvPr/>
            </p:nvSpPr>
            <p:spPr>
              <a:xfrm>
                <a:off x="4973430" y="2423833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902DD4E-9A65-C74E-A2CD-D5C89578EB89}"/>
                  </a:ext>
                </a:extLst>
              </p:cNvPr>
              <p:cNvSpPr txBox="1"/>
              <p:nvPr/>
            </p:nvSpPr>
            <p:spPr>
              <a:xfrm>
                <a:off x="4858682" y="2478398"/>
                <a:ext cx="651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158</a:t>
                </a:r>
              </a:p>
            </p:txBody>
          </p:sp>
        </p:grpSp>
        <p:sp>
          <p:nvSpPr>
            <p:cNvPr id="65" name="Up Arrow 64">
              <a:extLst>
                <a:ext uri="{FF2B5EF4-FFF2-40B4-BE49-F238E27FC236}">
                  <a16:creationId xmlns:a16="http://schemas.microsoft.com/office/drawing/2014/main" id="{5B7AA2DF-89ED-2D47-BD6E-5730895217C2}"/>
                </a:ext>
              </a:extLst>
            </p:cNvPr>
            <p:cNvSpPr/>
            <p:nvPr/>
          </p:nvSpPr>
          <p:spPr>
            <a:xfrm rot="10800000">
              <a:off x="3760387" y="3944954"/>
              <a:ext cx="127319" cy="153734"/>
            </a:xfrm>
            <a:prstGeom prst="upArrow">
              <a:avLst/>
            </a:prstGeom>
            <a:solidFill>
              <a:srgbClr val="DA212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90729" y="3687171"/>
            <a:ext cx="2314708" cy="465929"/>
            <a:chOff x="4718211" y="1232720"/>
            <a:chExt cx="2314708" cy="465929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35113D4-DA3E-5A40-82D5-49FB15338F08}"/>
                </a:ext>
              </a:extLst>
            </p:cNvPr>
            <p:cNvGrpSpPr/>
            <p:nvPr/>
          </p:nvGrpSpPr>
          <p:grpSpPr>
            <a:xfrm>
              <a:off x="4718211" y="1232720"/>
              <a:ext cx="2314708" cy="465929"/>
              <a:chOff x="4845851" y="1222354"/>
              <a:chExt cx="2314708" cy="465929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5529662" y="1249697"/>
                <a:ext cx="1630897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IRAQ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r>
                  <a: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69696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2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3744"/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890D263-F5DA-0542-81E8-5C56F3796094}"/>
                  </a:ext>
                </a:extLst>
              </p:cNvPr>
              <p:cNvSpPr/>
              <p:nvPr/>
            </p:nvSpPr>
            <p:spPr>
              <a:xfrm>
                <a:off x="4973430" y="1222354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A83CC3F-1432-CE4B-BC37-D53041FB4A38}"/>
                  </a:ext>
                </a:extLst>
              </p:cNvPr>
              <p:cNvSpPr txBox="1"/>
              <p:nvPr/>
            </p:nvSpPr>
            <p:spPr>
              <a:xfrm>
                <a:off x="4845851" y="1269473"/>
                <a:ext cx="6814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159</a:t>
                </a:r>
              </a:p>
            </p:txBody>
          </p:sp>
        </p:grpSp>
        <p:sp>
          <p:nvSpPr>
            <p:cNvPr id="66" name="Up Arrow 65">
              <a:extLst>
                <a:ext uri="{FF2B5EF4-FFF2-40B4-BE49-F238E27FC236}">
                  <a16:creationId xmlns:a16="http://schemas.microsoft.com/office/drawing/2014/main" id="{53E2E8D4-4CAB-254C-B988-F30D07B6899E}"/>
                </a:ext>
              </a:extLst>
            </p:cNvPr>
            <p:cNvSpPr/>
            <p:nvPr/>
          </p:nvSpPr>
          <p:spPr>
            <a:xfrm>
              <a:off x="6575584" y="1484641"/>
              <a:ext cx="127319" cy="153734"/>
            </a:xfrm>
            <a:prstGeom prst="upArrow">
              <a:avLst/>
            </a:prstGeom>
            <a:solidFill>
              <a:srgbClr val="55C1A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46246" y="2423023"/>
            <a:ext cx="2548178" cy="487232"/>
            <a:chOff x="4754642" y="2434199"/>
            <a:chExt cx="2548178" cy="48723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3A9BEEE-E65C-2347-B634-BC976FAC891A}"/>
                </a:ext>
              </a:extLst>
            </p:cNvPr>
            <p:cNvGrpSpPr/>
            <p:nvPr/>
          </p:nvGrpSpPr>
          <p:grpSpPr>
            <a:xfrm>
              <a:off x="4754642" y="2434199"/>
              <a:ext cx="2548178" cy="487232"/>
              <a:chOff x="4882282" y="2423833"/>
              <a:chExt cx="2548178" cy="487232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5532757" y="2472479"/>
                <a:ext cx="1897703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200" b="1" kern="0" dirty="0">
                    <a:solidFill>
                      <a:srgbClr val="4D4D4D">
                        <a:lumMod val="10000"/>
                      </a:srgbClr>
                    </a:solidFill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SYRIA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lvl="0" defTabSz="914400">
                  <a:buClr>
                    <a:srgbClr val="000000"/>
                  </a:buClr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r>
                  <a:rPr lang="en-AU" sz="1200" b="1" kern="0" dirty="0">
                    <a:solidFill>
                      <a:srgbClr val="969696">
                        <a:lumMod val="50000"/>
                      </a:srgbClr>
                    </a:solidFill>
                    <a:latin typeface="Arial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</a:t>
                </a: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 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3744"/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106E709-AC09-E242-AD88-FAED693E119A}"/>
                  </a:ext>
                </a:extLst>
              </p:cNvPr>
              <p:cNvSpPr/>
              <p:nvPr/>
            </p:nvSpPr>
            <p:spPr>
              <a:xfrm>
                <a:off x="4973430" y="2423833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BC08AB1-0C83-4141-8708-470CCFF6A0F3}"/>
                  </a:ext>
                </a:extLst>
              </p:cNvPr>
              <p:cNvSpPr txBox="1"/>
              <p:nvPr/>
            </p:nvSpPr>
            <p:spPr>
              <a:xfrm>
                <a:off x="4882282" y="2471674"/>
                <a:ext cx="617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161</a:t>
                </a:r>
              </a:p>
            </p:txBody>
          </p:sp>
        </p:grpSp>
        <p:sp>
          <p:nvSpPr>
            <p:cNvPr id="68" name="Up Arrow 67">
              <a:extLst>
                <a:ext uri="{FF2B5EF4-FFF2-40B4-BE49-F238E27FC236}">
                  <a16:creationId xmlns:a16="http://schemas.microsoft.com/office/drawing/2014/main" id="{1CFC3A0C-FD98-6742-B947-D2A5729FDB5B}"/>
                </a:ext>
              </a:extLst>
            </p:cNvPr>
            <p:cNvSpPr/>
            <p:nvPr/>
          </p:nvSpPr>
          <p:spPr>
            <a:xfrm>
              <a:off x="6589959" y="2693044"/>
              <a:ext cx="127319" cy="153734"/>
            </a:xfrm>
            <a:prstGeom prst="upArrow">
              <a:avLst/>
            </a:prstGeom>
            <a:solidFill>
              <a:srgbClr val="55C1A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00745" y="1757036"/>
            <a:ext cx="3191397" cy="469115"/>
            <a:chOff x="4731658" y="3082785"/>
            <a:chExt cx="3191397" cy="46911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D9ED493-754F-134F-BEDC-15E5F12195F9}"/>
                </a:ext>
              </a:extLst>
            </p:cNvPr>
            <p:cNvGrpSpPr/>
            <p:nvPr/>
          </p:nvGrpSpPr>
          <p:grpSpPr>
            <a:xfrm>
              <a:off x="4731658" y="3082785"/>
              <a:ext cx="3191397" cy="469115"/>
              <a:chOff x="4859299" y="3072419"/>
              <a:chExt cx="2869770" cy="469115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5529662" y="3102948"/>
                <a:ext cx="2199407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YEMEN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r>
                  <a: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69696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3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3744"/>
                  </a:solidFill>
                  <a:effectLst/>
                  <a:uLnTx/>
                  <a:uFillTx/>
                  <a:latin typeface="Arial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5C179CB-9B9C-8C4F-981F-48C10161A337}"/>
                  </a:ext>
                </a:extLst>
              </p:cNvPr>
              <p:cNvSpPr/>
              <p:nvPr/>
            </p:nvSpPr>
            <p:spPr>
              <a:xfrm>
                <a:off x="4973430" y="3072419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935C9C2-1A3B-C041-ADE6-B9B66D76E364}"/>
                  </a:ext>
                </a:extLst>
              </p:cNvPr>
              <p:cNvSpPr txBox="1"/>
              <p:nvPr/>
            </p:nvSpPr>
            <p:spPr>
              <a:xfrm>
                <a:off x="4859299" y="3125069"/>
                <a:ext cx="6539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162</a:t>
                </a:r>
              </a:p>
            </p:txBody>
          </p:sp>
        </p:grpSp>
        <p:sp>
          <p:nvSpPr>
            <p:cNvPr id="69" name="Up Arrow 68">
              <a:extLst>
                <a:ext uri="{FF2B5EF4-FFF2-40B4-BE49-F238E27FC236}">
                  <a16:creationId xmlns:a16="http://schemas.microsoft.com/office/drawing/2014/main" id="{CEF9C524-BC6D-C94C-8513-F7C4A884B1C8}"/>
                </a:ext>
              </a:extLst>
            </p:cNvPr>
            <p:cNvSpPr/>
            <p:nvPr/>
          </p:nvSpPr>
          <p:spPr>
            <a:xfrm rot="10800000">
              <a:off x="6673190" y="3348072"/>
              <a:ext cx="127319" cy="153734"/>
            </a:xfrm>
            <a:prstGeom prst="upArrow">
              <a:avLst/>
            </a:prstGeom>
            <a:solidFill>
              <a:srgbClr val="DA212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455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299905" y="205786"/>
            <a:ext cx="406399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 smtClean="0">
                <a:solidFill>
                  <a:srgbClr val="4D4D4D">
                    <a:lumMod val="50000"/>
                  </a:srgbClr>
                </a:solidFill>
                <a:latin typeface="Arial" panose="020B0604020202020204"/>
                <a:cs typeface="Arial"/>
                <a:sym typeface="Arial"/>
              </a:rPr>
              <a:t>2021 regional overview</a:t>
            </a:r>
            <a:endParaRPr sz="2000" b="1" kern="0" dirty="0">
              <a:solidFill>
                <a:srgbClr val="4D4D4D">
                  <a:lumMod val="50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60" name="Google Shape;344;p25"/>
          <p:cNvSpPr/>
          <p:nvPr/>
        </p:nvSpPr>
        <p:spPr>
          <a:xfrm>
            <a:off x="4922760" y="2310283"/>
            <a:ext cx="996926" cy="222553"/>
          </a:xfrm>
          <a:custGeom>
            <a:avLst/>
            <a:gdLst/>
            <a:ahLst/>
            <a:cxnLst/>
            <a:rect l="l" t="t" r="r" b="b"/>
            <a:pathLst>
              <a:path w="59156" h="13204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59155" y="13203"/>
                </a:move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345;p25"/>
          <p:cNvSpPr/>
          <p:nvPr/>
        </p:nvSpPr>
        <p:spPr>
          <a:xfrm>
            <a:off x="3898799" y="1142228"/>
            <a:ext cx="2776382" cy="2096239"/>
          </a:xfrm>
          <a:custGeom>
            <a:avLst/>
            <a:gdLst/>
            <a:ahLst/>
            <a:cxnLst/>
            <a:rect l="l" t="t" r="r" b="b"/>
            <a:pathLst>
              <a:path w="164746" h="124369" extrusionOk="0">
                <a:moveTo>
                  <a:pt x="49520" y="11070"/>
                </a:moveTo>
                <a:cubicBezTo>
                  <a:pt x="49737" y="11070"/>
                  <a:pt x="49861" y="11136"/>
                  <a:pt x="49875" y="11358"/>
                </a:cubicBezTo>
                <a:cubicBezTo>
                  <a:pt x="49875" y="11575"/>
                  <a:pt x="49818" y="11698"/>
                  <a:pt x="49684" y="11698"/>
                </a:cubicBezTo>
                <a:cubicBezTo>
                  <a:pt x="49636" y="11698"/>
                  <a:pt x="49580" y="11683"/>
                  <a:pt x="49512" y="11651"/>
                </a:cubicBezTo>
                <a:cubicBezTo>
                  <a:pt x="49305" y="11565"/>
                  <a:pt x="49115" y="11444"/>
                  <a:pt x="48925" y="11323"/>
                </a:cubicBezTo>
                <a:lnTo>
                  <a:pt x="49339" y="11081"/>
                </a:lnTo>
                <a:cubicBezTo>
                  <a:pt x="49405" y="11074"/>
                  <a:pt x="49465" y="11070"/>
                  <a:pt x="49520" y="11070"/>
                </a:cubicBezTo>
                <a:close/>
                <a:moveTo>
                  <a:pt x="46983" y="11081"/>
                </a:moveTo>
                <a:cubicBezTo>
                  <a:pt x="47014" y="11081"/>
                  <a:pt x="47051" y="11087"/>
                  <a:pt x="47093" y="11098"/>
                </a:cubicBezTo>
                <a:cubicBezTo>
                  <a:pt x="47369" y="11185"/>
                  <a:pt x="47870" y="11168"/>
                  <a:pt x="47767" y="11686"/>
                </a:cubicBezTo>
                <a:cubicBezTo>
                  <a:pt x="47732" y="11893"/>
                  <a:pt x="47888" y="12274"/>
                  <a:pt x="47490" y="12343"/>
                </a:cubicBezTo>
                <a:cubicBezTo>
                  <a:pt x="47110" y="12222"/>
                  <a:pt x="46834" y="11893"/>
                  <a:pt x="46799" y="11496"/>
                </a:cubicBezTo>
                <a:cubicBezTo>
                  <a:pt x="46784" y="11302"/>
                  <a:pt x="46782" y="11081"/>
                  <a:pt x="46983" y="11081"/>
                </a:cubicBezTo>
                <a:close/>
                <a:moveTo>
                  <a:pt x="38158" y="11530"/>
                </a:moveTo>
                <a:cubicBezTo>
                  <a:pt x="38279" y="11530"/>
                  <a:pt x="38417" y="11703"/>
                  <a:pt x="38642" y="11876"/>
                </a:cubicBezTo>
                <a:cubicBezTo>
                  <a:pt x="38366" y="12118"/>
                  <a:pt x="38089" y="12360"/>
                  <a:pt x="37778" y="12585"/>
                </a:cubicBezTo>
                <a:cubicBezTo>
                  <a:pt x="35549" y="13967"/>
                  <a:pt x="35514" y="15903"/>
                  <a:pt x="37692" y="17268"/>
                </a:cubicBezTo>
                <a:cubicBezTo>
                  <a:pt x="38003" y="17458"/>
                  <a:pt x="38227" y="17631"/>
                  <a:pt x="38158" y="18080"/>
                </a:cubicBezTo>
                <a:cubicBezTo>
                  <a:pt x="38106" y="18529"/>
                  <a:pt x="37951" y="18599"/>
                  <a:pt x="37553" y="18737"/>
                </a:cubicBezTo>
                <a:cubicBezTo>
                  <a:pt x="36568" y="19117"/>
                  <a:pt x="36309" y="19981"/>
                  <a:pt x="36378" y="20949"/>
                </a:cubicBezTo>
                <a:cubicBezTo>
                  <a:pt x="36427" y="21679"/>
                  <a:pt x="36279" y="22143"/>
                  <a:pt x="35819" y="22143"/>
                </a:cubicBezTo>
                <a:cubicBezTo>
                  <a:pt x="35625" y="22143"/>
                  <a:pt x="35377" y="22061"/>
                  <a:pt x="35065" y="21882"/>
                </a:cubicBezTo>
                <a:cubicBezTo>
                  <a:pt x="34913" y="21798"/>
                  <a:pt x="34745" y="21754"/>
                  <a:pt x="34578" y="21754"/>
                </a:cubicBezTo>
                <a:cubicBezTo>
                  <a:pt x="34403" y="21754"/>
                  <a:pt x="34230" y="21802"/>
                  <a:pt x="34080" y="21899"/>
                </a:cubicBezTo>
                <a:cubicBezTo>
                  <a:pt x="33134" y="22372"/>
                  <a:pt x="32094" y="22613"/>
                  <a:pt x="31041" y="22613"/>
                </a:cubicBezTo>
                <a:cubicBezTo>
                  <a:pt x="30747" y="22613"/>
                  <a:pt x="30451" y="22594"/>
                  <a:pt x="30157" y="22556"/>
                </a:cubicBezTo>
                <a:cubicBezTo>
                  <a:pt x="29915" y="22521"/>
                  <a:pt x="29759" y="22608"/>
                  <a:pt x="29829" y="22262"/>
                </a:cubicBezTo>
                <a:lnTo>
                  <a:pt x="29829" y="22262"/>
                </a:lnTo>
                <a:lnTo>
                  <a:pt x="29829" y="22279"/>
                </a:lnTo>
                <a:cubicBezTo>
                  <a:pt x="29898" y="21986"/>
                  <a:pt x="29984" y="21882"/>
                  <a:pt x="30364" y="21830"/>
                </a:cubicBezTo>
                <a:cubicBezTo>
                  <a:pt x="31505" y="21675"/>
                  <a:pt x="32836" y="21467"/>
                  <a:pt x="33354" y="20361"/>
                </a:cubicBezTo>
                <a:cubicBezTo>
                  <a:pt x="33821" y="19342"/>
                  <a:pt x="33872" y="18184"/>
                  <a:pt x="34927" y="17458"/>
                </a:cubicBezTo>
                <a:cubicBezTo>
                  <a:pt x="35238" y="17216"/>
                  <a:pt x="34978" y="16836"/>
                  <a:pt x="34667" y="16594"/>
                </a:cubicBezTo>
                <a:cubicBezTo>
                  <a:pt x="33216" y="15436"/>
                  <a:pt x="33907" y="14572"/>
                  <a:pt x="35099" y="13846"/>
                </a:cubicBezTo>
                <a:cubicBezTo>
                  <a:pt x="35860" y="13380"/>
                  <a:pt x="36724" y="13086"/>
                  <a:pt x="37018" y="12066"/>
                </a:cubicBezTo>
                <a:cubicBezTo>
                  <a:pt x="37156" y="11582"/>
                  <a:pt x="37709" y="11548"/>
                  <a:pt x="38158" y="11530"/>
                </a:cubicBezTo>
                <a:close/>
                <a:moveTo>
                  <a:pt x="46802" y="32066"/>
                </a:moveTo>
                <a:cubicBezTo>
                  <a:pt x="47245" y="32066"/>
                  <a:pt x="47720" y="32469"/>
                  <a:pt x="47888" y="33080"/>
                </a:cubicBezTo>
                <a:cubicBezTo>
                  <a:pt x="48059" y="33754"/>
                  <a:pt x="48393" y="34225"/>
                  <a:pt x="48918" y="34225"/>
                </a:cubicBezTo>
                <a:cubicBezTo>
                  <a:pt x="49080" y="34225"/>
                  <a:pt x="49261" y="34181"/>
                  <a:pt x="49460" y="34083"/>
                </a:cubicBezTo>
                <a:cubicBezTo>
                  <a:pt x="50103" y="33764"/>
                  <a:pt x="50701" y="33627"/>
                  <a:pt x="51269" y="33627"/>
                </a:cubicBezTo>
                <a:cubicBezTo>
                  <a:pt x="52489" y="33627"/>
                  <a:pt x="53566" y="34260"/>
                  <a:pt x="54628" y="35085"/>
                </a:cubicBezTo>
                <a:cubicBezTo>
                  <a:pt x="54818" y="35223"/>
                  <a:pt x="55008" y="35396"/>
                  <a:pt x="55163" y="35586"/>
                </a:cubicBezTo>
                <a:cubicBezTo>
                  <a:pt x="55543" y="36053"/>
                  <a:pt x="56684" y="36070"/>
                  <a:pt x="56321" y="36917"/>
                </a:cubicBezTo>
                <a:lnTo>
                  <a:pt x="56321" y="36934"/>
                </a:lnTo>
                <a:cubicBezTo>
                  <a:pt x="56149" y="37350"/>
                  <a:pt x="55751" y="37415"/>
                  <a:pt x="55318" y="37415"/>
                </a:cubicBezTo>
                <a:cubicBezTo>
                  <a:pt x="55122" y="37415"/>
                  <a:pt x="54919" y="37401"/>
                  <a:pt x="54727" y="37401"/>
                </a:cubicBezTo>
                <a:cubicBezTo>
                  <a:pt x="54620" y="37401"/>
                  <a:pt x="54517" y="37405"/>
                  <a:pt x="54420" y="37418"/>
                </a:cubicBezTo>
                <a:cubicBezTo>
                  <a:pt x="54278" y="37432"/>
                  <a:pt x="54136" y="37440"/>
                  <a:pt x="53995" y="37440"/>
                </a:cubicBezTo>
                <a:cubicBezTo>
                  <a:pt x="53292" y="37440"/>
                  <a:pt x="52602" y="37262"/>
                  <a:pt x="51983" y="36917"/>
                </a:cubicBezTo>
                <a:cubicBezTo>
                  <a:pt x="51332" y="36539"/>
                  <a:pt x="50680" y="36418"/>
                  <a:pt x="50028" y="36418"/>
                </a:cubicBezTo>
                <a:cubicBezTo>
                  <a:pt x="48867" y="36418"/>
                  <a:pt x="47706" y="36802"/>
                  <a:pt x="46545" y="36802"/>
                </a:cubicBezTo>
                <a:cubicBezTo>
                  <a:pt x="46302" y="36802"/>
                  <a:pt x="46058" y="36785"/>
                  <a:pt x="45814" y="36744"/>
                </a:cubicBezTo>
                <a:cubicBezTo>
                  <a:pt x="44881" y="36588"/>
                  <a:pt x="44552" y="36105"/>
                  <a:pt x="44673" y="35241"/>
                </a:cubicBezTo>
                <a:cubicBezTo>
                  <a:pt x="44846" y="34083"/>
                  <a:pt x="45537" y="33115"/>
                  <a:pt x="46263" y="32320"/>
                </a:cubicBezTo>
                <a:cubicBezTo>
                  <a:pt x="46417" y="32145"/>
                  <a:pt x="46607" y="32066"/>
                  <a:pt x="46802" y="32066"/>
                </a:cubicBezTo>
                <a:close/>
                <a:moveTo>
                  <a:pt x="64554" y="31370"/>
                </a:moveTo>
                <a:cubicBezTo>
                  <a:pt x="64860" y="31370"/>
                  <a:pt x="65185" y="31437"/>
                  <a:pt x="65532" y="31594"/>
                </a:cubicBezTo>
                <a:cubicBezTo>
                  <a:pt x="65878" y="31767"/>
                  <a:pt x="65930" y="32251"/>
                  <a:pt x="65636" y="32493"/>
                </a:cubicBezTo>
                <a:cubicBezTo>
                  <a:pt x="64063" y="34065"/>
                  <a:pt x="64184" y="35085"/>
                  <a:pt x="65895" y="36588"/>
                </a:cubicBezTo>
                <a:cubicBezTo>
                  <a:pt x="67243" y="37815"/>
                  <a:pt x="67762" y="39544"/>
                  <a:pt x="68211" y="41237"/>
                </a:cubicBezTo>
                <a:cubicBezTo>
                  <a:pt x="68364" y="41802"/>
                  <a:pt x="68057" y="41990"/>
                  <a:pt x="67435" y="41990"/>
                </a:cubicBezTo>
                <a:cubicBezTo>
                  <a:pt x="67353" y="41990"/>
                  <a:pt x="67266" y="41986"/>
                  <a:pt x="67174" y="41980"/>
                </a:cubicBezTo>
                <a:cubicBezTo>
                  <a:pt x="66517" y="41064"/>
                  <a:pt x="64271" y="41825"/>
                  <a:pt x="64547" y="39146"/>
                </a:cubicBezTo>
                <a:lnTo>
                  <a:pt x="64547" y="39146"/>
                </a:lnTo>
                <a:lnTo>
                  <a:pt x="64547" y="39181"/>
                </a:lnTo>
                <a:cubicBezTo>
                  <a:pt x="64685" y="37885"/>
                  <a:pt x="63113" y="36295"/>
                  <a:pt x="62076" y="35050"/>
                </a:cubicBezTo>
                <a:cubicBezTo>
                  <a:pt x="61281" y="34100"/>
                  <a:pt x="61385" y="33288"/>
                  <a:pt x="62076" y="32683"/>
                </a:cubicBezTo>
                <a:cubicBezTo>
                  <a:pt x="62786" y="32052"/>
                  <a:pt x="63577" y="31370"/>
                  <a:pt x="64554" y="31370"/>
                </a:cubicBezTo>
                <a:close/>
                <a:moveTo>
                  <a:pt x="30705" y="33465"/>
                </a:moveTo>
                <a:cubicBezTo>
                  <a:pt x="30874" y="33465"/>
                  <a:pt x="31043" y="33637"/>
                  <a:pt x="31090" y="33720"/>
                </a:cubicBezTo>
                <a:cubicBezTo>
                  <a:pt x="31920" y="35120"/>
                  <a:pt x="33579" y="35258"/>
                  <a:pt x="34719" y="36226"/>
                </a:cubicBezTo>
                <a:cubicBezTo>
                  <a:pt x="36205" y="37487"/>
                  <a:pt x="36275" y="39354"/>
                  <a:pt x="37191" y="40822"/>
                </a:cubicBezTo>
                <a:cubicBezTo>
                  <a:pt x="37484" y="41289"/>
                  <a:pt x="37571" y="41980"/>
                  <a:pt x="37968" y="42274"/>
                </a:cubicBezTo>
                <a:cubicBezTo>
                  <a:pt x="38403" y="42594"/>
                  <a:pt x="39075" y="43217"/>
                  <a:pt x="39556" y="43217"/>
                </a:cubicBezTo>
                <a:cubicBezTo>
                  <a:pt x="39725" y="43217"/>
                  <a:pt x="39870" y="43141"/>
                  <a:pt x="39973" y="42948"/>
                </a:cubicBezTo>
                <a:cubicBezTo>
                  <a:pt x="40336" y="42274"/>
                  <a:pt x="41234" y="41289"/>
                  <a:pt x="40543" y="40183"/>
                </a:cubicBezTo>
                <a:cubicBezTo>
                  <a:pt x="40301" y="39803"/>
                  <a:pt x="39610" y="39215"/>
                  <a:pt x="40284" y="38904"/>
                </a:cubicBezTo>
                <a:cubicBezTo>
                  <a:pt x="40592" y="38765"/>
                  <a:pt x="41024" y="38302"/>
                  <a:pt x="41439" y="38302"/>
                </a:cubicBezTo>
                <a:cubicBezTo>
                  <a:pt x="41746" y="38302"/>
                  <a:pt x="42043" y="38557"/>
                  <a:pt x="42271" y="39388"/>
                </a:cubicBezTo>
                <a:cubicBezTo>
                  <a:pt x="42782" y="41200"/>
                  <a:pt x="43748" y="43327"/>
                  <a:pt x="46038" y="43327"/>
                </a:cubicBezTo>
                <a:cubicBezTo>
                  <a:pt x="46150" y="43327"/>
                  <a:pt x="46266" y="43321"/>
                  <a:pt x="46384" y="43311"/>
                </a:cubicBezTo>
                <a:cubicBezTo>
                  <a:pt x="46463" y="43304"/>
                  <a:pt x="46542" y="43300"/>
                  <a:pt x="46620" y="43300"/>
                </a:cubicBezTo>
                <a:cubicBezTo>
                  <a:pt x="47585" y="43300"/>
                  <a:pt x="48526" y="43802"/>
                  <a:pt x="49487" y="43802"/>
                </a:cubicBezTo>
                <a:cubicBezTo>
                  <a:pt x="49955" y="43802"/>
                  <a:pt x="50429" y="43683"/>
                  <a:pt x="50912" y="43328"/>
                </a:cubicBezTo>
                <a:cubicBezTo>
                  <a:pt x="51106" y="43191"/>
                  <a:pt x="51242" y="43135"/>
                  <a:pt x="51336" y="43135"/>
                </a:cubicBezTo>
                <a:cubicBezTo>
                  <a:pt x="51643" y="43135"/>
                  <a:pt x="51508" y="43736"/>
                  <a:pt x="51534" y="44054"/>
                </a:cubicBezTo>
                <a:cubicBezTo>
                  <a:pt x="51845" y="45488"/>
                  <a:pt x="50843" y="46629"/>
                  <a:pt x="50618" y="47942"/>
                </a:cubicBezTo>
                <a:cubicBezTo>
                  <a:pt x="50585" y="48144"/>
                  <a:pt x="50240" y="48444"/>
                  <a:pt x="50046" y="48444"/>
                </a:cubicBezTo>
                <a:cubicBezTo>
                  <a:pt x="50041" y="48444"/>
                  <a:pt x="50036" y="48444"/>
                  <a:pt x="50031" y="48444"/>
                </a:cubicBezTo>
                <a:cubicBezTo>
                  <a:pt x="49523" y="48389"/>
                  <a:pt x="49010" y="48372"/>
                  <a:pt x="48494" y="48372"/>
                </a:cubicBezTo>
                <a:cubicBezTo>
                  <a:pt x="47534" y="48372"/>
                  <a:pt x="46564" y="48433"/>
                  <a:pt x="45600" y="48433"/>
                </a:cubicBezTo>
                <a:cubicBezTo>
                  <a:pt x="43779" y="48433"/>
                  <a:pt x="41984" y="48215"/>
                  <a:pt x="40336" y="46957"/>
                </a:cubicBezTo>
                <a:cubicBezTo>
                  <a:pt x="40033" y="46726"/>
                  <a:pt x="39675" y="46623"/>
                  <a:pt x="39308" y="46623"/>
                </a:cubicBezTo>
                <a:cubicBezTo>
                  <a:pt x="38250" y="46623"/>
                  <a:pt x="37116" y="47478"/>
                  <a:pt x="37000" y="48582"/>
                </a:cubicBezTo>
                <a:cubicBezTo>
                  <a:pt x="36972" y="48947"/>
                  <a:pt x="36796" y="49426"/>
                  <a:pt x="36527" y="49426"/>
                </a:cubicBezTo>
                <a:cubicBezTo>
                  <a:pt x="36465" y="49426"/>
                  <a:pt x="36398" y="49400"/>
                  <a:pt x="36326" y="49342"/>
                </a:cubicBezTo>
                <a:cubicBezTo>
                  <a:pt x="35376" y="48582"/>
                  <a:pt x="34045" y="48772"/>
                  <a:pt x="33147" y="47752"/>
                </a:cubicBezTo>
                <a:cubicBezTo>
                  <a:pt x="32334" y="46819"/>
                  <a:pt x="30900" y="46785"/>
                  <a:pt x="29673" y="46525"/>
                </a:cubicBezTo>
                <a:cubicBezTo>
                  <a:pt x="28913" y="46370"/>
                  <a:pt x="27807" y="46422"/>
                  <a:pt x="28567" y="44953"/>
                </a:cubicBezTo>
                <a:cubicBezTo>
                  <a:pt x="28982" y="44158"/>
                  <a:pt x="29034" y="43000"/>
                  <a:pt x="28515" y="42257"/>
                </a:cubicBezTo>
                <a:cubicBezTo>
                  <a:pt x="28230" y="41853"/>
                  <a:pt x="27848" y="41722"/>
                  <a:pt x="27412" y="41722"/>
                </a:cubicBezTo>
                <a:cubicBezTo>
                  <a:pt x="27028" y="41722"/>
                  <a:pt x="26602" y="41823"/>
                  <a:pt x="26165" y="41928"/>
                </a:cubicBezTo>
                <a:cubicBezTo>
                  <a:pt x="25497" y="42091"/>
                  <a:pt x="24818" y="42128"/>
                  <a:pt x="24133" y="42128"/>
                </a:cubicBezTo>
                <a:cubicBezTo>
                  <a:pt x="23569" y="42128"/>
                  <a:pt x="23001" y="42103"/>
                  <a:pt x="22432" y="42103"/>
                </a:cubicBezTo>
                <a:cubicBezTo>
                  <a:pt x="21707" y="42103"/>
                  <a:pt x="20980" y="42143"/>
                  <a:pt x="20255" y="42326"/>
                </a:cubicBezTo>
                <a:cubicBezTo>
                  <a:pt x="19287" y="42585"/>
                  <a:pt x="18319" y="42862"/>
                  <a:pt x="17559" y="43380"/>
                </a:cubicBezTo>
                <a:cubicBezTo>
                  <a:pt x="17082" y="43705"/>
                  <a:pt x="16613" y="43798"/>
                  <a:pt x="16149" y="43798"/>
                </a:cubicBezTo>
                <a:cubicBezTo>
                  <a:pt x="15538" y="43798"/>
                  <a:pt x="14935" y="43638"/>
                  <a:pt x="14326" y="43638"/>
                </a:cubicBezTo>
                <a:cubicBezTo>
                  <a:pt x="14292" y="43638"/>
                  <a:pt x="14258" y="43638"/>
                  <a:pt x="14223" y="43639"/>
                </a:cubicBezTo>
                <a:cubicBezTo>
                  <a:pt x="14120" y="43622"/>
                  <a:pt x="14016" y="43570"/>
                  <a:pt x="13930" y="43466"/>
                </a:cubicBezTo>
                <a:cubicBezTo>
                  <a:pt x="14043" y="43169"/>
                  <a:pt x="14308" y="43115"/>
                  <a:pt x="14562" y="43115"/>
                </a:cubicBezTo>
                <a:cubicBezTo>
                  <a:pt x="14617" y="43115"/>
                  <a:pt x="14672" y="43118"/>
                  <a:pt x="14725" y="43121"/>
                </a:cubicBezTo>
                <a:cubicBezTo>
                  <a:pt x="14838" y="43129"/>
                  <a:pt x="14949" y="43134"/>
                  <a:pt x="15058" y="43134"/>
                </a:cubicBezTo>
                <a:cubicBezTo>
                  <a:pt x="16723" y="43134"/>
                  <a:pt x="17967" y="42165"/>
                  <a:pt x="18388" y="40771"/>
                </a:cubicBezTo>
                <a:cubicBezTo>
                  <a:pt x="18976" y="38921"/>
                  <a:pt x="20808" y="38282"/>
                  <a:pt x="21482" y="37090"/>
                </a:cubicBezTo>
                <a:cubicBezTo>
                  <a:pt x="22174" y="35865"/>
                  <a:pt x="22770" y="35535"/>
                  <a:pt x="23579" y="35535"/>
                </a:cubicBezTo>
                <a:cubicBezTo>
                  <a:pt x="23899" y="35535"/>
                  <a:pt x="24254" y="35587"/>
                  <a:pt x="24661" y="35655"/>
                </a:cubicBezTo>
                <a:cubicBezTo>
                  <a:pt x="24682" y="35658"/>
                  <a:pt x="24703" y="35660"/>
                  <a:pt x="24725" y="35660"/>
                </a:cubicBezTo>
                <a:cubicBezTo>
                  <a:pt x="25065" y="35660"/>
                  <a:pt x="25513" y="35293"/>
                  <a:pt x="25854" y="35033"/>
                </a:cubicBezTo>
                <a:cubicBezTo>
                  <a:pt x="26267" y="34730"/>
                  <a:pt x="26584" y="34570"/>
                  <a:pt x="26849" y="34570"/>
                </a:cubicBezTo>
                <a:cubicBezTo>
                  <a:pt x="27249" y="34570"/>
                  <a:pt x="27529" y="34935"/>
                  <a:pt x="27841" y="35724"/>
                </a:cubicBezTo>
                <a:cubicBezTo>
                  <a:pt x="28325" y="36969"/>
                  <a:pt x="29742" y="37574"/>
                  <a:pt x="30952" y="38161"/>
                </a:cubicBezTo>
                <a:cubicBezTo>
                  <a:pt x="31712" y="38524"/>
                  <a:pt x="32732" y="38852"/>
                  <a:pt x="32680" y="39716"/>
                </a:cubicBezTo>
                <a:cubicBezTo>
                  <a:pt x="32594" y="40753"/>
                  <a:pt x="31488" y="40546"/>
                  <a:pt x="30710" y="40615"/>
                </a:cubicBezTo>
                <a:cubicBezTo>
                  <a:pt x="30312" y="40650"/>
                  <a:pt x="29794" y="40598"/>
                  <a:pt x="29673" y="41134"/>
                </a:cubicBezTo>
                <a:cubicBezTo>
                  <a:pt x="29552" y="41669"/>
                  <a:pt x="30036" y="41825"/>
                  <a:pt x="30382" y="42032"/>
                </a:cubicBezTo>
                <a:cubicBezTo>
                  <a:pt x="30898" y="42336"/>
                  <a:pt x="31474" y="42934"/>
                  <a:pt x="32011" y="42934"/>
                </a:cubicBezTo>
                <a:cubicBezTo>
                  <a:pt x="32175" y="42934"/>
                  <a:pt x="32336" y="42878"/>
                  <a:pt x="32490" y="42741"/>
                </a:cubicBezTo>
                <a:cubicBezTo>
                  <a:pt x="33354" y="41963"/>
                  <a:pt x="33890" y="40788"/>
                  <a:pt x="34512" y="39751"/>
                </a:cubicBezTo>
                <a:cubicBezTo>
                  <a:pt x="34586" y="39617"/>
                  <a:pt x="34289" y="39329"/>
                  <a:pt x="34602" y="39329"/>
                </a:cubicBezTo>
                <a:cubicBezTo>
                  <a:pt x="34653" y="39329"/>
                  <a:pt x="34719" y="39337"/>
                  <a:pt x="34806" y="39354"/>
                </a:cubicBezTo>
                <a:cubicBezTo>
                  <a:pt x="34890" y="39373"/>
                  <a:pt x="34965" y="39381"/>
                  <a:pt x="35031" y="39381"/>
                </a:cubicBezTo>
                <a:cubicBezTo>
                  <a:pt x="35567" y="39381"/>
                  <a:pt x="35557" y="38814"/>
                  <a:pt x="35341" y="38507"/>
                </a:cubicBezTo>
                <a:cubicBezTo>
                  <a:pt x="34806" y="37781"/>
                  <a:pt x="34546" y="36658"/>
                  <a:pt x="33561" y="36468"/>
                </a:cubicBezTo>
                <a:cubicBezTo>
                  <a:pt x="32248" y="36208"/>
                  <a:pt x="31591" y="35206"/>
                  <a:pt x="30727" y="34411"/>
                </a:cubicBezTo>
                <a:cubicBezTo>
                  <a:pt x="30468" y="34169"/>
                  <a:pt x="30278" y="33910"/>
                  <a:pt x="30485" y="33599"/>
                </a:cubicBezTo>
                <a:cubicBezTo>
                  <a:pt x="30551" y="33501"/>
                  <a:pt x="30628" y="33465"/>
                  <a:pt x="30705" y="33465"/>
                </a:cubicBezTo>
                <a:close/>
                <a:moveTo>
                  <a:pt x="65829" y="50622"/>
                </a:moveTo>
                <a:cubicBezTo>
                  <a:pt x="66138" y="50622"/>
                  <a:pt x="66376" y="50877"/>
                  <a:pt x="66569" y="51209"/>
                </a:cubicBezTo>
                <a:cubicBezTo>
                  <a:pt x="67601" y="52923"/>
                  <a:pt x="68767" y="54401"/>
                  <a:pt x="70703" y="54401"/>
                </a:cubicBezTo>
                <a:cubicBezTo>
                  <a:pt x="71167" y="54401"/>
                  <a:pt x="71676" y="54316"/>
                  <a:pt x="72237" y="54129"/>
                </a:cubicBezTo>
                <a:cubicBezTo>
                  <a:pt x="72263" y="54119"/>
                  <a:pt x="72291" y="54114"/>
                  <a:pt x="72320" y="54114"/>
                </a:cubicBezTo>
                <a:cubicBezTo>
                  <a:pt x="72487" y="54114"/>
                  <a:pt x="72701" y="54260"/>
                  <a:pt x="72877" y="54319"/>
                </a:cubicBezTo>
                <a:cubicBezTo>
                  <a:pt x="72687" y="54406"/>
                  <a:pt x="72514" y="54527"/>
                  <a:pt x="72358" y="54665"/>
                </a:cubicBezTo>
                <a:lnTo>
                  <a:pt x="72358" y="54682"/>
                </a:lnTo>
                <a:cubicBezTo>
                  <a:pt x="71675" y="55659"/>
                  <a:pt x="71022" y="56681"/>
                  <a:pt x="69648" y="56681"/>
                </a:cubicBezTo>
                <a:cubicBezTo>
                  <a:pt x="69564" y="56681"/>
                  <a:pt x="69476" y="56678"/>
                  <a:pt x="69386" y="56669"/>
                </a:cubicBezTo>
                <a:cubicBezTo>
                  <a:pt x="69196" y="56600"/>
                  <a:pt x="68850" y="56549"/>
                  <a:pt x="68850" y="56445"/>
                </a:cubicBezTo>
                <a:cubicBezTo>
                  <a:pt x="68660" y="54216"/>
                  <a:pt x="66258" y="53559"/>
                  <a:pt x="65532" y="51727"/>
                </a:cubicBezTo>
                <a:cubicBezTo>
                  <a:pt x="65394" y="51381"/>
                  <a:pt x="64945" y="50932"/>
                  <a:pt x="65584" y="50673"/>
                </a:cubicBezTo>
                <a:cubicBezTo>
                  <a:pt x="65670" y="50638"/>
                  <a:pt x="65752" y="50622"/>
                  <a:pt x="65829" y="50622"/>
                </a:cubicBezTo>
                <a:close/>
                <a:moveTo>
                  <a:pt x="50497" y="52695"/>
                </a:moveTo>
                <a:lnTo>
                  <a:pt x="50497" y="52695"/>
                </a:lnTo>
                <a:cubicBezTo>
                  <a:pt x="51016" y="52885"/>
                  <a:pt x="51863" y="52937"/>
                  <a:pt x="52001" y="53265"/>
                </a:cubicBezTo>
                <a:cubicBezTo>
                  <a:pt x="53055" y="55840"/>
                  <a:pt x="55734" y="57464"/>
                  <a:pt x="56114" y="60420"/>
                </a:cubicBezTo>
                <a:cubicBezTo>
                  <a:pt x="56252" y="61439"/>
                  <a:pt x="57323" y="61802"/>
                  <a:pt x="57859" y="62580"/>
                </a:cubicBezTo>
                <a:cubicBezTo>
                  <a:pt x="59294" y="64654"/>
                  <a:pt x="60106" y="66952"/>
                  <a:pt x="60763" y="69337"/>
                </a:cubicBezTo>
                <a:cubicBezTo>
                  <a:pt x="58533" y="67643"/>
                  <a:pt x="56615" y="65656"/>
                  <a:pt x="55336" y="63133"/>
                </a:cubicBezTo>
                <a:cubicBezTo>
                  <a:pt x="55198" y="62874"/>
                  <a:pt x="55008" y="62614"/>
                  <a:pt x="55008" y="62355"/>
                </a:cubicBezTo>
                <a:cubicBezTo>
                  <a:pt x="54990" y="58916"/>
                  <a:pt x="52139" y="56739"/>
                  <a:pt x="51189" y="53697"/>
                </a:cubicBezTo>
                <a:cubicBezTo>
                  <a:pt x="51085" y="53334"/>
                  <a:pt x="50739" y="53040"/>
                  <a:pt x="50497" y="52695"/>
                </a:cubicBezTo>
                <a:close/>
                <a:moveTo>
                  <a:pt x="87976" y="1"/>
                </a:moveTo>
                <a:cubicBezTo>
                  <a:pt x="87018" y="1"/>
                  <a:pt x="85745" y="1010"/>
                  <a:pt x="84455" y="1127"/>
                </a:cubicBezTo>
                <a:cubicBezTo>
                  <a:pt x="83776" y="1176"/>
                  <a:pt x="83111" y="1512"/>
                  <a:pt x="82448" y="1512"/>
                </a:cubicBezTo>
                <a:cubicBezTo>
                  <a:pt x="82403" y="1512"/>
                  <a:pt x="82358" y="1511"/>
                  <a:pt x="82313" y="1507"/>
                </a:cubicBezTo>
                <a:cubicBezTo>
                  <a:pt x="82281" y="1506"/>
                  <a:pt x="82250" y="1506"/>
                  <a:pt x="82218" y="1506"/>
                </a:cubicBezTo>
                <a:cubicBezTo>
                  <a:pt x="80376" y="1506"/>
                  <a:pt x="79245" y="3375"/>
                  <a:pt x="77443" y="3375"/>
                </a:cubicBezTo>
                <a:cubicBezTo>
                  <a:pt x="77340" y="3375"/>
                  <a:pt x="77235" y="3369"/>
                  <a:pt x="77128" y="3356"/>
                </a:cubicBezTo>
                <a:cubicBezTo>
                  <a:pt x="77026" y="3344"/>
                  <a:pt x="76928" y="3335"/>
                  <a:pt x="76837" y="3335"/>
                </a:cubicBezTo>
                <a:cubicBezTo>
                  <a:pt x="76434" y="3335"/>
                  <a:pt x="76136" y="3491"/>
                  <a:pt x="75953" y="4082"/>
                </a:cubicBezTo>
                <a:cubicBezTo>
                  <a:pt x="75843" y="4459"/>
                  <a:pt x="75132" y="4980"/>
                  <a:pt x="74758" y="4980"/>
                </a:cubicBezTo>
                <a:cubicBezTo>
                  <a:pt x="74720" y="4980"/>
                  <a:pt x="74687" y="4974"/>
                  <a:pt x="74657" y="4964"/>
                </a:cubicBezTo>
                <a:cubicBezTo>
                  <a:pt x="73910" y="4715"/>
                  <a:pt x="73366" y="4590"/>
                  <a:pt x="73013" y="4590"/>
                </a:cubicBezTo>
                <a:cubicBezTo>
                  <a:pt x="72190" y="4590"/>
                  <a:pt x="72409" y="5268"/>
                  <a:pt x="73534" y="6623"/>
                </a:cubicBezTo>
                <a:cubicBezTo>
                  <a:pt x="73585" y="6692"/>
                  <a:pt x="73499" y="6882"/>
                  <a:pt x="73482" y="7003"/>
                </a:cubicBezTo>
                <a:cubicBezTo>
                  <a:pt x="73413" y="6968"/>
                  <a:pt x="73292" y="6951"/>
                  <a:pt x="73240" y="6882"/>
                </a:cubicBezTo>
                <a:cubicBezTo>
                  <a:pt x="72877" y="6381"/>
                  <a:pt x="72324" y="5914"/>
                  <a:pt x="72220" y="5344"/>
                </a:cubicBezTo>
                <a:cubicBezTo>
                  <a:pt x="72065" y="4531"/>
                  <a:pt x="71961" y="3840"/>
                  <a:pt x="71010" y="3650"/>
                </a:cubicBezTo>
                <a:cubicBezTo>
                  <a:pt x="70839" y="3615"/>
                  <a:pt x="70680" y="3599"/>
                  <a:pt x="70533" y="3599"/>
                </a:cubicBezTo>
                <a:cubicBezTo>
                  <a:pt x="69359" y="3599"/>
                  <a:pt x="68898" y="4626"/>
                  <a:pt x="68315" y="5517"/>
                </a:cubicBezTo>
                <a:cubicBezTo>
                  <a:pt x="67865" y="6208"/>
                  <a:pt x="68349" y="6536"/>
                  <a:pt x="68729" y="6934"/>
                </a:cubicBezTo>
                <a:cubicBezTo>
                  <a:pt x="68798" y="7003"/>
                  <a:pt x="68850" y="7089"/>
                  <a:pt x="68902" y="7176"/>
                </a:cubicBezTo>
                <a:cubicBezTo>
                  <a:pt x="68817" y="7188"/>
                  <a:pt x="68731" y="7200"/>
                  <a:pt x="68645" y="7200"/>
                </a:cubicBezTo>
                <a:cubicBezTo>
                  <a:pt x="68610" y="7200"/>
                  <a:pt x="68575" y="7198"/>
                  <a:pt x="68539" y="7193"/>
                </a:cubicBezTo>
                <a:cubicBezTo>
                  <a:pt x="67376" y="7024"/>
                  <a:pt x="66212" y="6691"/>
                  <a:pt x="65033" y="6691"/>
                </a:cubicBezTo>
                <a:cubicBezTo>
                  <a:pt x="65003" y="6691"/>
                  <a:pt x="64974" y="6691"/>
                  <a:pt x="64945" y="6692"/>
                </a:cubicBezTo>
                <a:cubicBezTo>
                  <a:pt x="64584" y="6692"/>
                  <a:pt x="63909" y="6196"/>
                  <a:pt x="63437" y="6196"/>
                </a:cubicBezTo>
                <a:cubicBezTo>
                  <a:pt x="63072" y="6196"/>
                  <a:pt x="62827" y="6492"/>
                  <a:pt x="62940" y="7538"/>
                </a:cubicBezTo>
                <a:cubicBezTo>
                  <a:pt x="62940" y="7608"/>
                  <a:pt x="62525" y="7711"/>
                  <a:pt x="62283" y="7798"/>
                </a:cubicBezTo>
                <a:cubicBezTo>
                  <a:pt x="61879" y="7955"/>
                  <a:pt x="61464" y="8005"/>
                  <a:pt x="61043" y="8005"/>
                </a:cubicBezTo>
                <a:cubicBezTo>
                  <a:pt x="60325" y="8005"/>
                  <a:pt x="59591" y="7860"/>
                  <a:pt x="58870" y="7860"/>
                </a:cubicBezTo>
                <a:cubicBezTo>
                  <a:pt x="58295" y="7860"/>
                  <a:pt x="57729" y="7952"/>
                  <a:pt x="57185" y="8282"/>
                </a:cubicBezTo>
                <a:cubicBezTo>
                  <a:pt x="56736" y="8610"/>
                  <a:pt x="56304" y="8938"/>
                  <a:pt x="55837" y="9267"/>
                </a:cubicBezTo>
                <a:cubicBezTo>
                  <a:pt x="55671" y="9381"/>
                  <a:pt x="55417" y="9527"/>
                  <a:pt x="55226" y="9527"/>
                </a:cubicBezTo>
                <a:cubicBezTo>
                  <a:pt x="55100" y="9527"/>
                  <a:pt x="55001" y="9463"/>
                  <a:pt x="54973" y="9284"/>
                </a:cubicBezTo>
                <a:cubicBezTo>
                  <a:pt x="54819" y="8258"/>
                  <a:pt x="54209" y="8003"/>
                  <a:pt x="53545" y="8003"/>
                </a:cubicBezTo>
                <a:cubicBezTo>
                  <a:pt x="53313" y="8003"/>
                  <a:pt x="53075" y="8034"/>
                  <a:pt x="52848" y="8074"/>
                </a:cubicBezTo>
                <a:cubicBezTo>
                  <a:pt x="51897" y="8264"/>
                  <a:pt x="52416" y="9232"/>
                  <a:pt x="52295" y="9854"/>
                </a:cubicBezTo>
                <a:cubicBezTo>
                  <a:pt x="52156" y="10615"/>
                  <a:pt x="51344" y="10096"/>
                  <a:pt x="50998" y="10545"/>
                </a:cubicBezTo>
                <a:cubicBezTo>
                  <a:pt x="50949" y="10609"/>
                  <a:pt x="50910" y="10635"/>
                  <a:pt x="50880" y="10635"/>
                </a:cubicBezTo>
                <a:cubicBezTo>
                  <a:pt x="50805" y="10635"/>
                  <a:pt x="50789" y="10469"/>
                  <a:pt x="50826" y="10321"/>
                </a:cubicBezTo>
                <a:cubicBezTo>
                  <a:pt x="51033" y="8990"/>
                  <a:pt x="50221" y="8541"/>
                  <a:pt x="49115" y="8161"/>
                </a:cubicBezTo>
                <a:cubicBezTo>
                  <a:pt x="46903" y="7400"/>
                  <a:pt x="44535" y="7176"/>
                  <a:pt x="42392" y="6070"/>
                </a:cubicBezTo>
                <a:cubicBezTo>
                  <a:pt x="41667" y="5697"/>
                  <a:pt x="40852" y="5536"/>
                  <a:pt x="40032" y="5536"/>
                </a:cubicBezTo>
                <a:cubicBezTo>
                  <a:pt x="39367" y="5536"/>
                  <a:pt x="38699" y="5642"/>
                  <a:pt x="38072" y="5828"/>
                </a:cubicBezTo>
                <a:cubicBezTo>
                  <a:pt x="36033" y="6432"/>
                  <a:pt x="33838" y="6502"/>
                  <a:pt x="31989" y="7642"/>
                </a:cubicBezTo>
                <a:cubicBezTo>
                  <a:pt x="31263" y="8074"/>
                  <a:pt x="29206" y="7296"/>
                  <a:pt x="30226" y="9457"/>
                </a:cubicBezTo>
                <a:cubicBezTo>
                  <a:pt x="30278" y="9578"/>
                  <a:pt x="29984" y="9854"/>
                  <a:pt x="29863" y="10079"/>
                </a:cubicBezTo>
                <a:cubicBezTo>
                  <a:pt x="28653" y="12412"/>
                  <a:pt x="26234" y="13224"/>
                  <a:pt x="24229" y="14555"/>
                </a:cubicBezTo>
                <a:cubicBezTo>
                  <a:pt x="22536" y="15661"/>
                  <a:pt x="23486" y="17112"/>
                  <a:pt x="24022" y="18236"/>
                </a:cubicBezTo>
                <a:cubicBezTo>
                  <a:pt x="24328" y="18880"/>
                  <a:pt x="24972" y="19241"/>
                  <a:pt x="25627" y="19241"/>
                </a:cubicBezTo>
                <a:cubicBezTo>
                  <a:pt x="26008" y="19241"/>
                  <a:pt x="26393" y="19119"/>
                  <a:pt x="26718" y="18858"/>
                </a:cubicBezTo>
                <a:cubicBezTo>
                  <a:pt x="27228" y="18470"/>
                  <a:pt x="27609" y="18306"/>
                  <a:pt x="27903" y="18306"/>
                </a:cubicBezTo>
                <a:cubicBezTo>
                  <a:pt x="28524" y="18306"/>
                  <a:pt x="28748" y="19042"/>
                  <a:pt x="28947" y="19946"/>
                </a:cubicBezTo>
                <a:cubicBezTo>
                  <a:pt x="28982" y="20223"/>
                  <a:pt x="28999" y="20499"/>
                  <a:pt x="28982" y="20776"/>
                </a:cubicBezTo>
                <a:cubicBezTo>
                  <a:pt x="28774" y="20551"/>
                  <a:pt x="28446" y="20396"/>
                  <a:pt x="28342" y="20119"/>
                </a:cubicBezTo>
                <a:cubicBezTo>
                  <a:pt x="28124" y="19474"/>
                  <a:pt x="27849" y="19234"/>
                  <a:pt x="27528" y="19234"/>
                </a:cubicBezTo>
                <a:cubicBezTo>
                  <a:pt x="27212" y="19234"/>
                  <a:pt x="26853" y="19465"/>
                  <a:pt x="26459" y="19774"/>
                </a:cubicBezTo>
                <a:cubicBezTo>
                  <a:pt x="25646" y="20379"/>
                  <a:pt x="25958" y="21260"/>
                  <a:pt x="26130" y="21899"/>
                </a:cubicBezTo>
                <a:cubicBezTo>
                  <a:pt x="26459" y="23092"/>
                  <a:pt x="25802" y="23420"/>
                  <a:pt x="24938" y="23627"/>
                </a:cubicBezTo>
                <a:cubicBezTo>
                  <a:pt x="23901" y="23852"/>
                  <a:pt x="23072" y="24267"/>
                  <a:pt x="22553" y="25269"/>
                </a:cubicBezTo>
                <a:cubicBezTo>
                  <a:pt x="22273" y="25790"/>
                  <a:pt x="21682" y="26043"/>
                  <a:pt x="21157" y="26043"/>
                </a:cubicBezTo>
                <a:cubicBezTo>
                  <a:pt x="21003" y="26043"/>
                  <a:pt x="20855" y="26021"/>
                  <a:pt x="20721" y="25978"/>
                </a:cubicBezTo>
                <a:cubicBezTo>
                  <a:pt x="20116" y="25788"/>
                  <a:pt x="20963" y="25390"/>
                  <a:pt x="20946" y="24993"/>
                </a:cubicBezTo>
                <a:cubicBezTo>
                  <a:pt x="20929" y="24543"/>
                  <a:pt x="20738" y="24129"/>
                  <a:pt x="20410" y="23835"/>
                </a:cubicBezTo>
                <a:cubicBezTo>
                  <a:pt x="19477" y="22798"/>
                  <a:pt x="18354" y="21709"/>
                  <a:pt x="18215" y="20327"/>
                </a:cubicBezTo>
                <a:cubicBezTo>
                  <a:pt x="18098" y="19205"/>
                  <a:pt x="17332" y="17921"/>
                  <a:pt x="16200" y="17921"/>
                </a:cubicBezTo>
                <a:cubicBezTo>
                  <a:pt x="16163" y="17921"/>
                  <a:pt x="16127" y="17922"/>
                  <a:pt x="16090" y="17925"/>
                </a:cubicBezTo>
                <a:cubicBezTo>
                  <a:pt x="15105" y="17976"/>
                  <a:pt x="14068" y="18391"/>
                  <a:pt x="13930" y="19221"/>
                </a:cubicBezTo>
                <a:cubicBezTo>
                  <a:pt x="13670" y="20430"/>
                  <a:pt x="14137" y="21709"/>
                  <a:pt x="15122" y="22470"/>
                </a:cubicBezTo>
                <a:cubicBezTo>
                  <a:pt x="15952" y="23109"/>
                  <a:pt x="15952" y="23161"/>
                  <a:pt x="15589" y="23489"/>
                </a:cubicBezTo>
                <a:cubicBezTo>
                  <a:pt x="14448" y="24526"/>
                  <a:pt x="14915" y="26116"/>
                  <a:pt x="14292" y="27377"/>
                </a:cubicBezTo>
                <a:cubicBezTo>
                  <a:pt x="14143" y="27687"/>
                  <a:pt x="14420" y="27822"/>
                  <a:pt x="14760" y="27822"/>
                </a:cubicBezTo>
                <a:cubicBezTo>
                  <a:pt x="14932" y="27822"/>
                  <a:pt x="15121" y="27787"/>
                  <a:pt x="15278" y="27723"/>
                </a:cubicBezTo>
                <a:cubicBezTo>
                  <a:pt x="16510" y="27249"/>
                  <a:pt x="17772" y="26919"/>
                  <a:pt x="19089" y="26919"/>
                </a:cubicBezTo>
                <a:cubicBezTo>
                  <a:pt x="19212" y="26919"/>
                  <a:pt x="19336" y="26922"/>
                  <a:pt x="19460" y="26928"/>
                </a:cubicBezTo>
                <a:lnTo>
                  <a:pt x="19874" y="26928"/>
                </a:lnTo>
                <a:cubicBezTo>
                  <a:pt x="19840" y="26997"/>
                  <a:pt x="19823" y="27136"/>
                  <a:pt x="19753" y="27153"/>
                </a:cubicBezTo>
                <a:cubicBezTo>
                  <a:pt x="18630" y="27585"/>
                  <a:pt x="17507" y="28138"/>
                  <a:pt x="16349" y="28414"/>
                </a:cubicBezTo>
                <a:cubicBezTo>
                  <a:pt x="15692" y="28570"/>
                  <a:pt x="14915" y="28432"/>
                  <a:pt x="14707" y="29209"/>
                </a:cubicBezTo>
                <a:cubicBezTo>
                  <a:pt x="14500" y="30004"/>
                  <a:pt x="15260" y="30194"/>
                  <a:pt x="15813" y="30505"/>
                </a:cubicBezTo>
                <a:cubicBezTo>
                  <a:pt x="17161" y="31318"/>
                  <a:pt x="17369" y="32493"/>
                  <a:pt x="16867" y="33910"/>
                </a:cubicBezTo>
                <a:cubicBezTo>
                  <a:pt x="16664" y="34503"/>
                  <a:pt x="16349" y="34660"/>
                  <a:pt x="15995" y="34660"/>
                </a:cubicBezTo>
                <a:cubicBezTo>
                  <a:pt x="15626" y="34660"/>
                  <a:pt x="15216" y="34489"/>
                  <a:pt x="14846" y="34463"/>
                </a:cubicBezTo>
                <a:cubicBezTo>
                  <a:pt x="13916" y="34396"/>
                  <a:pt x="12987" y="34203"/>
                  <a:pt x="12042" y="34203"/>
                </a:cubicBezTo>
                <a:cubicBezTo>
                  <a:pt x="12003" y="34203"/>
                  <a:pt x="11964" y="34203"/>
                  <a:pt x="11925" y="34204"/>
                </a:cubicBezTo>
                <a:cubicBezTo>
                  <a:pt x="10957" y="34221"/>
                  <a:pt x="9834" y="34446"/>
                  <a:pt x="9989" y="35759"/>
                </a:cubicBezTo>
                <a:cubicBezTo>
                  <a:pt x="10128" y="37072"/>
                  <a:pt x="9834" y="38196"/>
                  <a:pt x="9592" y="39440"/>
                </a:cubicBezTo>
                <a:cubicBezTo>
                  <a:pt x="9385" y="40425"/>
                  <a:pt x="8693" y="42136"/>
                  <a:pt x="10542" y="42464"/>
                </a:cubicBezTo>
                <a:cubicBezTo>
                  <a:pt x="12305" y="42758"/>
                  <a:pt x="12668" y="43173"/>
                  <a:pt x="11735" y="44693"/>
                </a:cubicBezTo>
                <a:cubicBezTo>
                  <a:pt x="11389" y="45298"/>
                  <a:pt x="10888" y="45817"/>
                  <a:pt x="10300" y="46180"/>
                </a:cubicBezTo>
                <a:cubicBezTo>
                  <a:pt x="9108" y="46871"/>
                  <a:pt x="8175" y="47752"/>
                  <a:pt x="8313" y="49342"/>
                </a:cubicBezTo>
                <a:cubicBezTo>
                  <a:pt x="8365" y="49964"/>
                  <a:pt x="8140" y="50707"/>
                  <a:pt x="7535" y="50967"/>
                </a:cubicBezTo>
                <a:cubicBezTo>
                  <a:pt x="5168" y="52021"/>
                  <a:pt x="3768" y="53991"/>
                  <a:pt x="2662" y="56168"/>
                </a:cubicBezTo>
                <a:cubicBezTo>
                  <a:pt x="1781" y="57931"/>
                  <a:pt x="122" y="59469"/>
                  <a:pt x="1279" y="61888"/>
                </a:cubicBezTo>
                <a:cubicBezTo>
                  <a:pt x="1936" y="63236"/>
                  <a:pt x="1573" y="64792"/>
                  <a:pt x="830" y="66209"/>
                </a:cubicBezTo>
                <a:cubicBezTo>
                  <a:pt x="1" y="67781"/>
                  <a:pt x="744" y="70477"/>
                  <a:pt x="2126" y="71687"/>
                </a:cubicBezTo>
                <a:cubicBezTo>
                  <a:pt x="2420" y="71946"/>
                  <a:pt x="2662" y="72240"/>
                  <a:pt x="2818" y="72586"/>
                </a:cubicBezTo>
                <a:cubicBezTo>
                  <a:pt x="4027" y="75040"/>
                  <a:pt x="5462" y="77303"/>
                  <a:pt x="7881" y="78755"/>
                </a:cubicBezTo>
                <a:cubicBezTo>
                  <a:pt x="8455" y="79100"/>
                  <a:pt x="9053" y="79742"/>
                  <a:pt x="9645" y="79742"/>
                </a:cubicBezTo>
                <a:cubicBezTo>
                  <a:pt x="9766" y="79742"/>
                  <a:pt x="9887" y="79715"/>
                  <a:pt x="10007" y="79654"/>
                </a:cubicBezTo>
                <a:cubicBezTo>
                  <a:pt x="12824" y="78254"/>
                  <a:pt x="16142" y="79844"/>
                  <a:pt x="18889" y="77874"/>
                </a:cubicBezTo>
                <a:cubicBezTo>
                  <a:pt x="19326" y="77562"/>
                  <a:pt x="19938" y="77352"/>
                  <a:pt x="20558" y="77352"/>
                </a:cubicBezTo>
                <a:cubicBezTo>
                  <a:pt x="21313" y="77352"/>
                  <a:pt x="22079" y="77663"/>
                  <a:pt x="22553" y="78479"/>
                </a:cubicBezTo>
                <a:cubicBezTo>
                  <a:pt x="23034" y="79313"/>
                  <a:pt x="23538" y="79650"/>
                  <a:pt x="24283" y="79650"/>
                </a:cubicBezTo>
                <a:cubicBezTo>
                  <a:pt x="24448" y="79650"/>
                  <a:pt x="24626" y="79633"/>
                  <a:pt x="24817" y="79602"/>
                </a:cubicBezTo>
                <a:cubicBezTo>
                  <a:pt x="24994" y="79574"/>
                  <a:pt x="25161" y="79561"/>
                  <a:pt x="25317" y="79561"/>
                </a:cubicBezTo>
                <a:cubicBezTo>
                  <a:pt x="26715" y="79561"/>
                  <a:pt x="27271" y="80640"/>
                  <a:pt x="26960" y="82194"/>
                </a:cubicBezTo>
                <a:cubicBezTo>
                  <a:pt x="26683" y="83611"/>
                  <a:pt x="25750" y="85218"/>
                  <a:pt x="26545" y="86480"/>
                </a:cubicBezTo>
                <a:cubicBezTo>
                  <a:pt x="27461" y="87966"/>
                  <a:pt x="28515" y="89400"/>
                  <a:pt x="29206" y="90973"/>
                </a:cubicBezTo>
                <a:cubicBezTo>
                  <a:pt x="30416" y="93721"/>
                  <a:pt x="31298" y="96641"/>
                  <a:pt x="29777" y="99631"/>
                </a:cubicBezTo>
                <a:cubicBezTo>
                  <a:pt x="28809" y="101515"/>
                  <a:pt x="28619" y="103502"/>
                  <a:pt x="29535" y="105369"/>
                </a:cubicBezTo>
                <a:cubicBezTo>
                  <a:pt x="30503" y="107321"/>
                  <a:pt x="31228" y="109274"/>
                  <a:pt x="31488" y="111469"/>
                </a:cubicBezTo>
                <a:cubicBezTo>
                  <a:pt x="31712" y="113456"/>
                  <a:pt x="31695" y="115599"/>
                  <a:pt x="33371" y="117172"/>
                </a:cubicBezTo>
                <a:cubicBezTo>
                  <a:pt x="34322" y="118088"/>
                  <a:pt x="34581" y="119436"/>
                  <a:pt x="35013" y="120645"/>
                </a:cubicBezTo>
                <a:cubicBezTo>
                  <a:pt x="35393" y="121717"/>
                  <a:pt x="34546" y="123065"/>
                  <a:pt x="35843" y="123998"/>
                </a:cubicBezTo>
                <a:cubicBezTo>
                  <a:pt x="36206" y="124270"/>
                  <a:pt x="36549" y="124368"/>
                  <a:pt x="36881" y="124368"/>
                </a:cubicBezTo>
                <a:cubicBezTo>
                  <a:pt x="37735" y="124368"/>
                  <a:pt x="38515" y="123721"/>
                  <a:pt x="39372" y="123721"/>
                </a:cubicBezTo>
                <a:cubicBezTo>
                  <a:pt x="39388" y="123721"/>
                  <a:pt x="39404" y="123721"/>
                  <a:pt x="39420" y="123721"/>
                </a:cubicBezTo>
                <a:cubicBezTo>
                  <a:pt x="39526" y="123724"/>
                  <a:pt x="39630" y="123725"/>
                  <a:pt x="39734" y="123725"/>
                </a:cubicBezTo>
                <a:cubicBezTo>
                  <a:pt x="44937" y="123725"/>
                  <a:pt x="47636" y="120353"/>
                  <a:pt x="49754" y="116100"/>
                </a:cubicBezTo>
                <a:cubicBezTo>
                  <a:pt x="50186" y="115236"/>
                  <a:pt x="49720" y="113957"/>
                  <a:pt x="50826" y="113508"/>
                </a:cubicBezTo>
                <a:cubicBezTo>
                  <a:pt x="52761" y="112713"/>
                  <a:pt x="53193" y="111175"/>
                  <a:pt x="52692" y="109499"/>
                </a:cubicBezTo>
                <a:cubicBezTo>
                  <a:pt x="51949" y="107028"/>
                  <a:pt x="53297" y="106112"/>
                  <a:pt x="55181" y="105282"/>
                </a:cubicBezTo>
                <a:cubicBezTo>
                  <a:pt x="57773" y="104107"/>
                  <a:pt x="59449" y="98370"/>
                  <a:pt x="57963" y="96071"/>
                </a:cubicBezTo>
                <a:cubicBezTo>
                  <a:pt x="56770" y="94239"/>
                  <a:pt x="57099" y="92217"/>
                  <a:pt x="57444" y="90316"/>
                </a:cubicBezTo>
                <a:cubicBezTo>
                  <a:pt x="57911" y="87621"/>
                  <a:pt x="59933" y="85823"/>
                  <a:pt x="61851" y="84164"/>
                </a:cubicBezTo>
                <a:cubicBezTo>
                  <a:pt x="65601" y="80915"/>
                  <a:pt x="68055" y="76992"/>
                  <a:pt x="69109" y="72171"/>
                </a:cubicBezTo>
                <a:cubicBezTo>
                  <a:pt x="69271" y="71459"/>
                  <a:pt x="69266" y="70656"/>
                  <a:pt x="68371" y="70656"/>
                </a:cubicBezTo>
                <a:cubicBezTo>
                  <a:pt x="68311" y="70656"/>
                  <a:pt x="68246" y="70660"/>
                  <a:pt x="68176" y="70667"/>
                </a:cubicBezTo>
                <a:cubicBezTo>
                  <a:pt x="67157" y="70788"/>
                  <a:pt x="66154" y="71151"/>
                  <a:pt x="65152" y="71462"/>
                </a:cubicBezTo>
                <a:cubicBezTo>
                  <a:pt x="63960" y="71826"/>
                  <a:pt x="63201" y="72060"/>
                  <a:pt x="62664" y="72060"/>
                </a:cubicBezTo>
                <a:cubicBezTo>
                  <a:pt x="61727" y="72060"/>
                  <a:pt x="61469" y="71346"/>
                  <a:pt x="60772" y="69363"/>
                </a:cubicBezTo>
                <a:lnTo>
                  <a:pt x="60772" y="69363"/>
                </a:lnTo>
                <a:cubicBezTo>
                  <a:pt x="61180" y="69747"/>
                  <a:pt x="61467" y="70422"/>
                  <a:pt x="62074" y="70422"/>
                </a:cubicBezTo>
                <a:cubicBezTo>
                  <a:pt x="62180" y="70422"/>
                  <a:pt x="62295" y="70402"/>
                  <a:pt x="62422" y="70356"/>
                </a:cubicBezTo>
                <a:cubicBezTo>
                  <a:pt x="63925" y="69769"/>
                  <a:pt x="65359" y="68957"/>
                  <a:pt x="66897" y="68455"/>
                </a:cubicBezTo>
                <a:cubicBezTo>
                  <a:pt x="68660" y="67868"/>
                  <a:pt x="69732" y="66209"/>
                  <a:pt x="71391" y="65639"/>
                </a:cubicBezTo>
                <a:cubicBezTo>
                  <a:pt x="73706" y="64844"/>
                  <a:pt x="76713" y="61716"/>
                  <a:pt x="76852" y="59383"/>
                </a:cubicBezTo>
                <a:cubicBezTo>
                  <a:pt x="76834" y="59072"/>
                  <a:pt x="76713" y="58778"/>
                  <a:pt x="76506" y="58553"/>
                </a:cubicBezTo>
                <a:cubicBezTo>
                  <a:pt x="75918" y="57810"/>
                  <a:pt x="75279" y="57153"/>
                  <a:pt x="74294" y="56894"/>
                </a:cubicBezTo>
                <a:cubicBezTo>
                  <a:pt x="73724" y="56739"/>
                  <a:pt x="73378" y="56151"/>
                  <a:pt x="73516" y="55581"/>
                </a:cubicBezTo>
                <a:cubicBezTo>
                  <a:pt x="73547" y="55481"/>
                  <a:pt x="73596" y="55443"/>
                  <a:pt x="73658" y="55443"/>
                </a:cubicBezTo>
                <a:cubicBezTo>
                  <a:pt x="73842" y="55443"/>
                  <a:pt x="74139" y="55775"/>
                  <a:pt x="74398" y="55788"/>
                </a:cubicBezTo>
                <a:cubicBezTo>
                  <a:pt x="75366" y="55855"/>
                  <a:pt x="76333" y="56083"/>
                  <a:pt x="77301" y="56083"/>
                </a:cubicBezTo>
                <a:cubicBezTo>
                  <a:pt x="77336" y="56083"/>
                  <a:pt x="77370" y="56083"/>
                  <a:pt x="77405" y="56082"/>
                </a:cubicBezTo>
                <a:cubicBezTo>
                  <a:pt x="77727" y="56077"/>
                  <a:pt x="78047" y="56073"/>
                  <a:pt x="78365" y="56073"/>
                </a:cubicBezTo>
                <a:cubicBezTo>
                  <a:pt x="81373" y="56073"/>
                  <a:pt x="84145" y="56432"/>
                  <a:pt x="85786" y="59746"/>
                </a:cubicBezTo>
                <a:cubicBezTo>
                  <a:pt x="86136" y="60461"/>
                  <a:pt x="86996" y="61297"/>
                  <a:pt x="88011" y="61297"/>
                </a:cubicBezTo>
                <a:cubicBezTo>
                  <a:pt x="88148" y="61297"/>
                  <a:pt x="88288" y="61282"/>
                  <a:pt x="88430" y="61249"/>
                </a:cubicBezTo>
                <a:cubicBezTo>
                  <a:pt x="88585" y="61214"/>
                  <a:pt x="88707" y="61197"/>
                  <a:pt x="88805" y="61197"/>
                </a:cubicBezTo>
                <a:cubicBezTo>
                  <a:pt x="89186" y="61197"/>
                  <a:pt x="89184" y="61451"/>
                  <a:pt x="89225" y="61837"/>
                </a:cubicBezTo>
                <a:cubicBezTo>
                  <a:pt x="89830" y="66554"/>
                  <a:pt x="91990" y="70685"/>
                  <a:pt x="94133" y="74832"/>
                </a:cubicBezTo>
                <a:cubicBezTo>
                  <a:pt x="94475" y="75487"/>
                  <a:pt x="94875" y="75911"/>
                  <a:pt x="95290" y="75911"/>
                </a:cubicBezTo>
                <a:cubicBezTo>
                  <a:pt x="95652" y="75911"/>
                  <a:pt x="96025" y="75588"/>
                  <a:pt x="96380" y="74815"/>
                </a:cubicBezTo>
                <a:cubicBezTo>
                  <a:pt x="96622" y="74297"/>
                  <a:pt x="97036" y="73847"/>
                  <a:pt x="97382" y="73381"/>
                </a:cubicBezTo>
                <a:lnTo>
                  <a:pt x="97538" y="73225"/>
                </a:lnTo>
                <a:cubicBezTo>
                  <a:pt x="98212" y="71618"/>
                  <a:pt x="98056" y="69993"/>
                  <a:pt x="97831" y="68317"/>
                </a:cubicBezTo>
                <a:cubicBezTo>
                  <a:pt x="97762" y="67833"/>
                  <a:pt x="97589" y="67211"/>
                  <a:pt x="98194" y="67073"/>
                </a:cubicBezTo>
                <a:cubicBezTo>
                  <a:pt x="99784" y="66693"/>
                  <a:pt x="100268" y="65258"/>
                  <a:pt x="101149" y="64187"/>
                </a:cubicBezTo>
                <a:cubicBezTo>
                  <a:pt x="102117" y="63029"/>
                  <a:pt x="103137" y="61629"/>
                  <a:pt x="104243" y="60903"/>
                </a:cubicBezTo>
                <a:cubicBezTo>
                  <a:pt x="104825" y="60515"/>
                  <a:pt x="105739" y="59942"/>
                  <a:pt x="106690" y="59942"/>
                </a:cubicBezTo>
                <a:cubicBezTo>
                  <a:pt x="107432" y="59942"/>
                  <a:pt x="108196" y="60292"/>
                  <a:pt x="108840" y="61353"/>
                </a:cubicBezTo>
                <a:cubicBezTo>
                  <a:pt x="109600" y="62632"/>
                  <a:pt x="110965" y="63565"/>
                  <a:pt x="111017" y="65258"/>
                </a:cubicBezTo>
                <a:cubicBezTo>
                  <a:pt x="111034" y="65777"/>
                  <a:pt x="110793" y="66433"/>
                  <a:pt x="111536" y="66693"/>
                </a:cubicBezTo>
                <a:cubicBezTo>
                  <a:pt x="111822" y="66788"/>
                  <a:pt x="112112" y="66862"/>
                  <a:pt x="112391" y="66862"/>
                </a:cubicBezTo>
                <a:cubicBezTo>
                  <a:pt x="112769" y="66862"/>
                  <a:pt x="113129" y="66727"/>
                  <a:pt x="113437" y="66330"/>
                </a:cubicBezTo>
                <a:cubicBezTo>
                  <a:pt x="113540" y="66205"/>
                  <a:pt x="113700" y="66031"/>
                  <a:pt x="113856" y="66031"/>
                </a:cubicBezTo>
                <a:cubicBezTo>
                  <a:pt x="113960" y="66031"/>
                  <a:pt x="114062" y="66109"/>
                  <a:pt x="114145" y="66330"/>
                </a:cubicBezTo>
                <a:cubicBezTo>
                  <a:pt x="114543" y="67470"/>
                  <a:pt x="114802" y="68663"/>
                  <a:pt x="115286" y="69769"/>
                </a:cubicBezTo>
                <a:cubicBezTo>
                  <a:pt x="116271" y="72033"/>
                  <a:pt x="114940" y="74677"/>
                  <a:pt x="116858" y="76871"/>
                </a:cubicBezTo>
                <a:cubicBezTo>
                  <a:pt x="118241" y="78461"/>
                  <a:pt x="118362" y="80915"/>
                  <a:pt x="119900" y="82540"/>
                </a:cubicBezTo>
                <a:cubicBezTo>
                  <a:pt x="120401" y="82799"/>
                  <a:pt x="120885" y="83058"/>
                  <a:pt x="121386" y="83300"/>
                </a:cubicBezTo>
                <a:cubicBezTo>
                  <a:pt x="121538" y="83368"/>
                  <a:pt x="121699" y="83403"/>
                  <a:pt x="121846" y="83403"/>
                </a:cubicBezTo>
                <a:cubicBezTo>
                  <a:pt x="122184" y="83403"/>
                  <a:pt x="122445" y="83219"/>
                  <a:pt x="122337" y="82834"/>
                </a:cubicBezTo>
                <a:cubicBezTo>
                  <a:pt x="121818" y="80915"/>
                  <a:pt x="121991" y="78790"/>
                  <a:pt x="119969" y="77355"/>
                </a:cubicBezTo>
                <a:cubicBezTo>
                  <a:pt x="118414" y="76249"/>
                  <a:pt x="117239" y="74521"/>
                  <a:pt x="117463" y="72378"/>
                </a:cubicBezTo>
                <a:cubicBezTo>
                  <a:pt x="117528" y="71821"/>
                  <a:pt x="116912" y="70437"/>
                  <a:pt x="117695" y="70437"/>
                </a:cubicBezTo>
                <a:cubicBezTo>
                  <a:pt x="117955" y="70437"/>
                  <a:pt x="118371" y="70590"/>
                  <a:pt x="119019" y="70979"/>
                </a:cubicBezTo>
                <a:cubicBezTo>
                  <a:pt x="120194" y="71704"/>
                  <a:pt x="121386" y="72655"/>
                  <a:pt x="121749" y="73605"/>
                </a:cubicBezTo>
                <a:cubicBezTo>
                  <a:pt x="122096" y="74553"/>
                  <a:pt x="122434" y="74868"/>
                  <a:pt x="122776" y="74868"/>
                </a:cubicBezTo>
                <a:cubicBezTo>
                  <a:pt x="123251" y="74868"/>
                  <a:pt x="123732" y="74261"/>
                  <a:pt x="124255" y="73899"/>
                </a:cubicBezTo>
                <a:cubicBezTo>
                  <a:pt x="124531" y="73709"/>
                  <a:pt x="124721" y="73363"/>
                  <a:pt x="125015" y="73208"/>
                </a:cubicBezTo>
                <a:cubicBezTo>
                  <a:pt x="126743" y="72292"/>
                  <a:pt x="127210" y="70961"/>
                  <a:pt x="126743" y="69043"/>
                </a:cubicBezTo>
                <a:cubicBezTo>
                  <a:pt x="126294" y="67159"/>
                  <a:pt x="125292" y="65725"/>
                  <a:pt x="123892" y="64533"/>
                </a:cubicBezTo>
                <a:cubicBezTo>
                  <a:pt x="122596" y="63409"/>
                  <a:pt x="122285" y="62459"/>
                  <a:pt x="123546" y="61059"/>
                </a:cubicBezTo>
                <a:cubicBezTo>
                  <a:pt x="123952" y="60621"/>
                  <a:pt x="124332" y="60388"/>
                  <a:pt x="124705" y="60388"/>
                </a:cubicBezTo>
                <a:cubicBezTo>
                  <a:pt x="124936" y="60388"/>
                  <a:pt x="125164" y="60477"/>
                  <a:pt x="125395" y="60661"/>
                </a:cubicBezTo>
                <a:cubicBezTo>
                  <a:pt x="126000" y="61145"/>
                  <a:pt x="125810" y="61750"/>
                  <a:pt x="125119" y="62234"/>
                </a:cubicBezTo>
                <a:cubicBezTo>
                  <a:pt x="124618" y="62580"/>
                  <a:pt x="124445" y="63219"/>
                  <a:pt x="125050" y="63651"/>
                </a:cubicBezTo>
                <a:cubicBezTo>
                  <a:pt x="125442" y="63952"/>
                  <a:pt x="125858" y="64171"/>
                  <a:pt x="126268" y="64171"/>
                </a:cubicBezTo>
                <a:cubicBezTo>
                  <a:pt x="126635" y="64171"/>
                  <a:pt x="126996" y="63996"/>
                  <a:pt x="127331" y="63547"/>
                </a:cubicBezTo>
                <a:cubicBezTo>
                  <a:pt x="127694" y="63046"/>
                  <a:pt x="128247" y="62407"/>
                  <a:pt x="127469" y="61940"/>
                </a:cubicBezTo>
                <a:cubicBezTo>
                  <a:pt x="126398" y="61318"/>
                  <a:pt x="127037" y="61042"/>
                  <a:pt x="127590" y="60696"/>
                </a:cubicBezTo>
                <a:cubicBezTo>
                  <a:pt x="130061" y="59210"/>
                  <a:pt x="133449" y="59106"/>
                  <a:pt x="134693" y="55788"/>
                </a:cubicBezTo>
                <a:cubicBezTo>
                  <a:pt x="135298" y="54146"/>
                  <a:pt x="136093" y="52591"/>
                  <a:pt x="135851" y="50725"/>
                </a:cubicBezTo>
                <a:cubicBezTo>
                  <a:pt x="135522" y="48288"/>
                  <a:pt x="133932" y="46629"/>
                  <a:pt x="132498" y="44918"/>
                </a:cubicBezTo>
                <a:cubicBezTo>
                  <a:pt x="131772" y="44054"/>
                  <a:pt x="131859" y="43622"/>
                  <a:pt x="132775" y="43173"/>
                </a:cubicBezTo>
                <a:cubicBezTo>
                  <a:pt x="133120" y="43017"/>
                  <a:pt x="133397" y="42793"/>
                  <a:pt x="133362" y="42378"/>
                </a:cubicBezTo>
                <a:cubicBezTo>
                  <a:pt x="133345" y="41980"/>
                  <a:pt x="133051" y="41635"/>
                  <a:pt x="132671" y="41548"/>
                </a:cubicBezTo>
                <a:cubicBezTo>
                  <a:pt x="132227" y="41462"/>
                  <a:pt x="131713" y="41297"/>
                  <a:pt x="131292" y="41297"/>
                </a:cubicBezTo>
                <a:cubicBezTo>
                  <a:pt x="131122" y="41297"/>
                  <a:pt x="130968" y="41323"/>
                  <a:pt x="130839" y="41393"/>
                </a:cubicBezTo>
                <a:cubicBezTo>
                  <a:pt x="130667" y="41486"/>
                  <a:pt x="130517" y="41524"/>
                  <a:pt x="130385" y="41524"/>
                </a:cubicBezTo>
                <a:cubicBezTo>
                  <a:pt x="129751" y="41524"/>
                  <a:pt x="129496" y="40648"/>
                  <a:pt x="128935" y="40648"/>
                </a:cubicBezTo>
                <a:cubicBezTo>
                  <a:pt x="128871" y="40648"/>
                  <a:pt x="128804" y="40659"/>
                  <a:pt x="128731" y="40684"/>
                </a:cubicBezTo>
                <a:cubicBezTo>
                  <a:pt x="129025" y="40425"/>
                  <a:pt x="129336" y="40166"/>
                  <a:pt x="129612" y="39889"/>
                </a:cubicBezTo>
                <a:cubicBezTo>
                  <a:pt x="129699" y="39786"/>
                  <a:pt x="129768" y="39647"/>
                  <a:pt x="129802" y="39509"/>
                </a:cubicBezTo>
                <a:cubicBezTo>
                  <a:pt x="129896" y="39229"/>
                  <a:pt x="130059" y="38963"/>
                  <a:pt x="130355" y="38963"/>
                </a:cubicBezTo>
                <a:cubicBezTo>
                  <a:pt x="130388" y="38963"/>
                  <a:pt x="130423" y="38966"/>
                  <a:pt x="130459" y="38973"/>
                </a:cubicBezTo>
                <a:cubicBezTo>
                  <a:pt x="130822" y="39025"/>
                  <a:pt x="130718" y="39405"/>
                  <a:pt x="130753" y="39665"/>
                </a:cubicBezTo>
                <a:cubicBezTo>
                  <a:pt x="130885" y="40368"/>
                  <a:pt x="131150" y="40680"/>
                  <a:pt x="131522" y="40680"/>
                </a:cubicBezTo>
                <a:cubicBezTo>
                  <a:pt x="131781" y="40680"/>
                  <a:pt x="132092" y="40529"/>
                  <a:pt x="132446" y="40252"/>
                </a:cubicBezTo>
                <a:cubicBezTo>
                  <a:pt x="132816" y="39963"/>
                  <a:pt x="133198" y="39825"/>
                  <a:pt x="133552" y="39825"/>
                </a:cubicBezTo>
                <a:cubicBezTo>
                  <a:pt x="134190" y="39825"/>
                  <a:pt x="134735" y="40276"/>
                  <a:pt x="134935" y="41099"/>
                </a:cubicBezTo>
                <a:cubicBezTo>
                  <a:pt x="135004" y="41410"/>
                  <a:pt x="135246" y="41911"/>
                  <a:pt x="135436" y="41928"/>
                </a:cubicBezTo>
                <a:cubicBezTo>
                  <a:pt x="136836" y="42067"/>
                  <a:pt x="137130" y="43259"/>
                  <a:pt x="137441" y="44192"/>
                </a:cubicBezTo>
                <a:cubicBezTo>
                  <a:pt x="137757" y="45176"/>
                  <a:pt x="138205" y="45491"/>
                  <a:pt x="138710" y="45491"/>
                </a:cubicBezTo>
                <a:cubicBezTo>
                  <a:pt x="139226" y="45491"/>
                  <a:pt x="139803" y="45163"/>
                  <a:pt x="140361" y="44884"/>
                </a:cubicBezTo>
                <a:cubicBezTo>
                  <a:pt x="141813" y="44175"/>
                  <a:pt x="140586" y="43363"/>
                  <a:pt x="140327" y="42654"/>
                </a:cubicBezTo>
                <a:cubicBezTo>
                  <a:pt x="140188" y="42188"/>
                  <a:pt x="139739" y="41773"/>
                  <a:pt x="139324" y="41479"/>
                </a:cubicBezTo>
                <a:cubicBezTo>
                  <a:pt x="137717" y="40356"/>
                  <a:pt x="137648" y="38921"/>
                  <a:pt x="138305" y="37245"/>
                </a:cubicBezTo>
                <a:cubicBezTo>
                  <a:pt x="138533" y="36644"/>
                  <a:pt x="138753" y="36160"/>
                  <a:pt x="139216" y="36160"/>
                </a:cubicBezTo>
                <a:cubicBezTo>
                  <a:pt x="139418" y="36160"/>
                  <a:pt x="139666" y="36252"/>
                  <a:pt x="139981" y="36468"/>
                </a:cubicBezTo>
                <a:cubicBezTo>
                  <a:pt x="140121" y="36569"/>
                  <a:pt x="140268" y="36617"/>
                  <a:pt x="140413" y="36617"/>
                </a:cubicBezTo>
                <a:cubicBezTo>
                  <a:pt x="140661" y="36617"/>
                  <a:pt x="140902" y="36477"/>
                  <a:pt x="141087" y="36226"/>
                </a:cubicBezTo>
                <a:cubicBezTo>
                  <a:pt x="142573" y="34255"/>
                  <a:pt x="142850" y="29797"/>
                  <a:pt x="141640" y="27706"/>
                </a:cubicBezTo>
                <a:cubicBezTo>
                  <a:pt x="141485" y="27447"/>
                  <a:pt x="141104" y="27187"/>
                  <a:pt x="141398" y="26807"/>
                </a:cubicBezTo>
                <a:lnTo>
                  <a:pt x="141398" y="26807"/>
                </a:lnTo>
                <a:cubicBezTo>
                  <a:pt x="141623" y="26997"/>
                  <a:pt x="141917" y="27153"/>
                  <a:pt x="142072" y="27395"/>
                </a:cubicBezTo>
                <a:cubicBezTo>
                  <a:pt x="142988" y="28812"/>
                  <a:pt x="143869" y="30229"/>
                  <a:pt x="144733" y="31663"/>
                </a:cubicBezTo>
                <a:cubicBezTo>
                  <a:pt x="144984" y="32062"/>
                  <a:pt x="145261" y="32460"/>
                  <a:pt x="145713" y="32460"/>
                </a:cubicBezTo>
                <a:cubicBezTo>
                  <a:pt x="145790" y="32460"/>
                  <a:pt x="145872" y="32449"/>
                  <a:pt x="145960" y="32424"/>
                </a:cubicBezTo>
                <a:cubicBezTo>
                  <a:pt x="146323" y="32320"/>
                  <a:pt x="146825" y="32043"/>
                  <a:pt x="146928" y="31750"/>
                </a:cubicBezTo>
                <a:cubicBezTo>
                  <a:pt x="147118" y="31197"/>
                  <a:pt x="146496" y="30972"/>
                  <a:pt x="146151" y="30644"/>
                </a:cubicBezTo>
                <a:cubicBezTo>
                  <a:pt x="145805" y="30298"/>
                  <a:pt x="144889" y="29935"/>
                  <a:pt x="145511" y="29348"/>
                </a:cubicBezTo>
                <a:cubicBezTo>
                  <a:pt x="146220" y="28674"/>
                  <a:pt x="145701" y="28363"/>
                  <a:pt x="145373" y="27982"/>
                </a:cubicBezTo>
                <a:cubicBezTo>
                  <a:pt x="144924" y="27464"/>
                  <a:pt x="144353" y="27049"/>
                  <a:pt x="143904" y="26513"/>
                </a:cubicBezTo>
                <a:cubicBezTo>
                  <a:pt x="142452" y="24803"/>
                  <a:pt x="140309" y="24008"/>
                  <a:pt x="138927" y="23455"/>
                </a:cubicBezTo>
                <a:cubicBezTo>
                  <a:pt x="137233" y="22781"/>
                  <a:pt x="135350" y="23368"/>
                  <a:pt x="133794" y="22349"/>
                </a:cubicBezTo>
                <a:cubicBezTo>
                  <a:pt x="133621" y="22228"/>
                  <a:pt x="133120" y="22141"/>
                  <a:pt x="133379" y="21934"/>
                </a:cubicBezTo>
                <a:cubicBezTo>
                  <a:pt x="134416" y="21156"/>
                  <a:pt x="134192" y="19843"/>
                  <a:pt x="134814" y="18910"/>
                </a:cubicBezTo>
                <a:cubicBezTo>
                  <a:pt x="135183" y="18357"/>
                  <a:pt x="137525" y="17996"/>
                  <a:pt x="139389" y="17996"/>
                </a:cubicBezTo>
                <a:cubicBezTo>
                  <a:pt x="140321" y="17996"/>
                  <a:pt x="141133" y="18086"/>
                  <a:pt x="141519" y="18287"/>
                </a:cubicBezTo>
                <a:cubicBezTo>
                  <a:pt x="141913" y="18491"/>
                  <a:pt x="142318" y="18567"/>
                  <a:pt x="142722" y="18567"/>
                </a:cubicBezTo>
                <a:cubicBezTo>
                  <a:pt x="143310" y="18567"/>
                  <a:pt x="143896" y="18407"/>
                  <a:pt x="144440" y="18253"/>
                </a:cubicBezTo>
                <a:cubicBezTo>
                  <a:pt x="145183" y="18028"/>
                  <a:pt x="144301" y="17320"/>
                  <a:pt x="144440" y="16905"/>
                </a:cubicBezTo>
                <a:cubicBezTo>
                  <a:pt x="144595" y="16473"/>
                  <a:pt x="144232" y="15764"/>
                  <a:pt x="144803" y="15626"/>
                </a:cubicBezTo>
                <a:cubicBezTo>
                  <a:pt x="144894" y="15602"/>
                  <a:pt x="144986" y="15590"/>
                  <a:pt x="145078" y="15590"/>
                </a:cubicBezTo>
                <a:cubicBezTo>
                  <a:pt x="145503" y="15590"/>
                  <a:pt x="145922" y="15838"/>
                  <a:pt x="146306" y="16179"/>
                </a:cubicBezTo>
                <a:cubicBezTo>
                  <a:pt x="146709" y="16532"/>
                  <a:pt x="147171" y="16997"/>
                  <a:pt x="147617" y="16997"/>
                </a:cubicBezTo>
                <a:cubicBezTo>
                  <a:pt x="147935" y="16997"/>
                  <a:pt x="148244" y="16760"/>
                  <a:pt x="148518" y="16075"/>
                </a:cubicBezTo>
                <a:cubicBezTo>
                  <a:pt x="148584" y="15900"/>
                  <a:pt x="148692" y="15801"/>
                  <a:pt x="148828" y="15801"/>
                </a:cubicBezTo>
                <a:cubicBezTo>
                  <a:pt x="148906" y="15801"/>
                  <a:pt x="148994" y="15833"/>
                  <a:pt x="149088" y="15903"/>
                </a:cubicBezTo>
                <a:cubicBezTo>
                  <a:pt x="149348" y="16110"/>
                  <a:pt x="149348" y="16335"/>
                  <a:pt x="149192" y="16646"/>
                </a:cubicBezTo>
                <a:cubicBezTo>
                  <a:pt x="148743" y="17596"/>
                  <a:pt x="147965" y="18547"/>
                  <a:pt x="147965" y="19497"/>
                </a:cubicBezTo>
                <a:cubicBezTo>
                  <a:pt x="147931" y="21122"/>
                  <a:pt x="148708" y="22677"/>
                  <a:pt x="150022" y="23627"/>
                </a:cubicBezTo>
                <a:cubicBezTo>
                  <a:pt x="151231" y="24561"/>
                  <a:pt x="152631" y="25269"/>
                  <a:pt x="153582" y="26513"/>
                </a:cubicBezTo>
                <a:cubicBezTo>
                  <a:pt x="153835" y="26852"/>
                  <a:pt x="154112" y="27339"/>
                  <a:pt x="154580" y="27339"/>
                </a:cubicBezTo>
                <a:cubicBezTo>
                  <a:pt x="154686" y="27339"/>
                  <a:pt x="154802" y="27314"/>
                  <a:pt x="154930" y="27257"/>
                </a:cubicBezTo>
                <a:cubicBezTo>
                  <a:pt x="155621" y="26928"/>
                  <a:pt x="155673" y="26271"/>
                  <a:pt x="155604" y="25615"/>
                </a:cubicBezTo>
                <a:cubicBezTo>
                  <a:pt x="155448" y="24025"/>
                  <a:pt x="155863" y="22435"/>
                  <a:pt x="154739" y="20845"/>
                </a:cubicBezTo>
                <a:cubicBezTo>
                  <a:pt x="154065" y="19877"/>
                  <a:pt x="153772" y="18823"/>
                  <a:pt x="152406" y="18737"/>
                </a:cubicBezTo>
                <a:cubicBezTo>
                  <a:pt x="152044" y="18720"/>
                  <a:pt x="151940" y="18478"/>
                  <a:pt x="151888" y="18201"/>
                </a:cubicBezTo>
                <a:cubicBezTo>
                  <a:pt x="151820" y="17931"/>
                  <a:pt x="151918" y="17578"/>
                  <a:pt x="152229" y="17578"/>
                </a:cubicBezTo>
                <a:cubicBezTo>
                  <a:pt x="152236" y="17578"/>
                  <a:pt x="152243" y="17579"/>
                  <a:pt x="152251" y="17579"/>
                </a:cubicBezTo>
                <a:cubicBezTo>
                  <a:pt x="152284" y="17581"/>
                  <a:pt x="152317" y="17582"/>
                  <a:pt x="152350" y="17582"/>
                </a:cubicBezTo>
                <a:cubicBezTo>
                  <a:pt x="153000" y="17582"/>
                  <a:pt x="153628" y="17254"/>
                  <a:pt x="154277" y="17254"/>
                </a:cubicBezTo>
                <a:cubicBezTo>
                  <a:pt x="154558" y="17254"/>
                  <a:pt x="154844" y="17316"/>
                  <a:pt x="155137" y="17493"/>
                </a:cubicBezTo>
                <a:cubicBezTo>
                  <a:pt x="155393" y="17649"/>
                  <a:pt x="155627" y="17726"/>
                  <a:pt x="155836" y="17726"/>
                </a:cubicBezTo>
                <a:cubicBezTo>
                  <a:pt x="156249" y="17726"/>
                  <a:pt x="156566" y="17427"/>
                  <a:pt x="156761" y="16853"/>
                </a:cubicBezTo>
                <a:cubicBezTo>
                  <a:pt x="157072" y="15920"/>
                  <a:pt x="157954" y="15505"/>
                  <a:pt x="158662" y="15039"/>
                </a:cubicBezTo>
                <a:cubicBezTo>
                  <a:pt x="158771" y="14969"/>
                  <a:pt x="158912" y="14953"/>
                  <a:pt x="159064" y="14953"/>
                </a:cubicBezTo>
                <a:cubicBezTo>
                  <a:pt x="159192" y="14953"/>
                  <a:pt x="159327" y="14964"/>
                  <a:pt x="159458" y="14964"/>
                </a:cubicBezTo>
                <a:cubicBezTo>
                  <a:pt x="159792" y="14964"/>
                  <a:pt x="160100" y="14892"/>
                  <a:pt x="160183" y="14382"/>
                </a:cubicBezTo>
                <a:cubicBezTo>
                  <a:pt x="160304" y="13501"/>
                  <a:pt x="159475" y="13310"/>
                  <a:pt x="158887" y="12965"/>
                </a:cubicBezTo>
                <a:cubicBezTo>
                  <a:pt x="158662" y="12827"/>
                  <a:pt x="158334" y="12550"/>
                  <a:pt x="158351" y="12395"/>
                </a:cubicBezTo>
                <a:cubicBezTo>
                  <a:pt x="158404" y="12154"/>
                  <a:pt x="158582" y="12097"/>
                  <a:pt x="158776" y="12097"/>
                </a:cubicBezTo>
                <a:cubicBezTo>
                  <a:pt x="158903" y="12097"/>
                  <a:pt x="159037" y="12122"/>
                  <a:pt x="159146" y="12135"/>
                </a:cubicBezTo>
                <a:cubicBezTo>
                  <a:pt x="160460" y="12308"/>
                  <a:pt x="161652" y="12999"/>
                  <a:pt x="163017" y="12999"/>
                </a:cubicBezTo>
                <a:cubicBezTo>
                  <a:pt x="163570" y="12999"/>
                  <a:pt x="163795" y="12913"/>
                  <a:pt x="164002" y="12274"/>
                </a:cubicBezTo>
                <a:cubicBezTo>
                  <a:pt x="164745" y="10182"/>
                  <a:pt x="163311" y="10010"/>
                  <a:pt x="161998" y="9923"/>
                </a:cubicBezTo>
                <a:cubicBezTo>
                  <a:pt x="160218" y="9820"/>
                  <a:pt x="158438" y="9543"/>
                  <a:pt x="156710" y="9076"/>
                </a:cubicBezTo>
                <a:cubicBezTo>
                  <a:pt x="153313" y="8169"/>
                  <a:pt x="149984" y="6872"/>
                  <a:pt x="146431" y="6872"/>
                </a:cubicBezTo>
                <a:cubicBezTo>
                  <a:pt x="145249" y="6872"/>
                  <a:pt x="144041" y="7016"/>
                  <a:pt x="142798" y="7366"/>
                </a:cubicBezTo>
                <a:cubicBezTo>
                  <a:pt x="142441" y="7468"/>
                  <a:pt x="142044" y="7507"/>
                  <a:pt x="141624" y="7507"/>
                </a:cubicBezTo>
                <a:cubicBezTo>
                  <a:pt x="140475" y="7507"/>
                  <a:pt x="139148" y="7211"/>
                  <a:pt x="137959" y="7072"/>
                </a:cubicBezTo>
                <a:cubicBezTo>
                  <a:pt x="135760" y="6810"/>
                  <a:pt x="133765" y="5577"/>
                  <a:pt x="131513" y="5577"/>
                </a:cubicBezTo>
                <a:cubicBezTo>
                  <a:pt x="131235" y="5577"/>
                  <a:pt x="130953" y="5596"/>
                  <a:pt x="130666" y="5637"/>
                </a:cubicBezTo>
                <a:cubicBezTo>
                  <a:pt x="130197" y="5701"/>
                  <a:pt x="129713" y="5752"/>
                  <a:pt x="129231" y="5752"/>
                </a:cubicBezTo>
                <a:cubicBezTo>
                  <a:pt x="128525" y="5752"/>
                  <a:pt x="127823" y="5641"/>
                  <a:pt x="127175" y="5292"/>
                </a:cubicBezTo>
                <a:cubicBezTo>
                  <a:pt x="124583" y="3857"/>
                  <a:pt x="121352" y="4808"/>
                  <a:pt x="118811" y="3097"/>
                </a:cubicBezTo>
                <a:cubicBezTo>
                  <a:pt x="118623" y="2965"/>
                  <a:pt x="118385" y="2894"/>
                  <a:pt x="118144" y="2894"/>
                </a:cubicBezTo>
                <a:cubicBezTo>
                  <a:pt x="117786" y="2894"/>
                  <a:pt x="117421" y="3050"/>
                  <a:pt x="117204" y="3391"/>
                </a:cubicBezTo>
                <a:cubicBezTo>
                  <a:pt x="116737" y="4117"/>
                  <a:pt x="117601" y="4134"/>
                  <a:pt x="117930" y="4462"/>
                </a:cubicBezTo>
                <a:cubicBezTo>
                  <a:pt x="118103" y="4670"/>
                  <a:pt x="118154" y="4946"/>
                  <a:pt x="118068" y="5188"/>
                </a:cubicBezTo>
                <a:cubicBezTo>
                  <a:pt x="117958" y="5398"/>
                  <a:pt x="116241" y="5510"/>
                  <a:pt x="114740" y="5510"/>
                </a:cubicBezTo>
                <a:cubicBezTo>
                  <a:pt x="113645" y="5510"/>
                  <a:pt x="112664" y="5450"/>
                  <a:pt x="112503" y="5326"/>
                </a:cubicBezTo>
                <a:cubicBezTo>
                  <a:pt x="111242" y="4410"/>
                  <a:pt x="109825" y="3719"/>
                  <a:pt x="108321" y="3287"/>
                </a:cubicBezTo>
                <a:cubicBezTo>
                  <a:pt x="108108" y="3224"/>
                  <a:pt x="107902" y="3198"/>
                  <a:pt x="107703" y="3198"/>
                </a:cubicBezTo>
                <a:cubicBezTo>
                  <a:pt x="106742" y="3198"/>
                  <a:pt x="105934" y="3807"/>
                  <a:pt x="105084" y="3807"/>
                </a:cubicBezTo>
                <a:cubicBezTo>
                  <a:pt x="105000" y="3807"/>
                  <a:pt x="104915" y="3801"/>
                  <a:pt x="104830" y="3788"/>
                </a:cubicBezTo>
                <a:cubicBezTo>
                  <a:pt x="102083" y="3391"/>
                  <a:pt x="99266" y="3909"/>
                  <a:pt x="96760" y="1559"/>
                </a:cubicBezTo>
                <a:cubicBezTo>
                  <a:pt x="95295" y="185"/>
                  <a:pt x="93272" y="50"/>
                  <a:pt x="91223" y="50"/>
                </a:cubicBezTo>
                <a:cubicBezTo>
                  <a:pt x="90718" y="50"/>
                  <a:pt x="90212" y="58"/>
                  <a:pt x="89713" y="58"/>
                </a:cubicBezTo>
                <a:cubicBezTo>
                  <a:pt x="89152" y="58"/>
                  <a:pt x="88600" y="48"/>
                  <a:pt x="88067" y="4"/>
                </a:cubicBezTo>
                <a:cubicBezTo>
                  <a:pt x="88037" y="2"/>
                  <a:pt x="88007" y="1"/>
                  <a:pt x="879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346;p25"/>
          <p:cNvSpPr/>
          <p:nvPr/>
        </p:nvSpPr>
        <p:spPr>
          <a:xfrm>
            <a:off x="5924005" y="2791902"/>
            <a:ext cx="747627" cy="548715"/>
          </a:xfrm>
          <a:custGeom>
            <a:avLst/>
            <a:gdLst/>
            <a:ahLst/>
            <a:cxnLst/>
            <a:rect l="l" t="t" r="r" b="b"/>
            <a:pathLst>
              <a:path w="44363" h="32555" extrusionOk="0">
                <a:moveTo>
                  <a:pt x="28245" y="1"/>
                </a:moveTo>
                <a:cubicBezTo>
                  <a:pt x="27747" y="1"/>
                  <a:pt x="27602" y="373"/>
                  <a:pt x="27634" y="804"/>
                </a:cubicBezTo>
                <a:cubicBezTo>
                  <a:pt x="27737" y="2117"/>
                  <a:pt x="27979" y="3482"/>
                  <a:pt x="27996" y="4778"/>
                </a:cubicBezTo>
                <a:cubicBezTo>
                  <a:pt x="28014" y="5660"/>
                  <a:pt x="28567" y="7094"/>
                  <a:pt x="27634" y="7267"/>
                </a:cubicBezTo>
                <a:cubicBezTo>
                  <a:pt x="27521" y="7286"/>
                  <a:pt x="27406" y="7295"/>
                  <a:pt x="27290" y="7295"/>
                </a:cubicBezTo>
                <a:cubicBezTo>
                  <a:pt x="25431" y="7295"/>
                  <a:pt x="23230" y="4918"/>
                  <a:pt x="23555" y="3275"/>
                </a:cubicBezTo>
                <a:cubicBezTo>
                  <a:pt x="23754" y="2264"/>
                  <a:pt x="23333" y="1317"/>
                  <a:pt x="22034" y="1317"/>
                </a:cubicBezTo>
                <a:cubicBezTo>
                  <a:pt x="21978" y="1317"/>
                  <a:pt x="21920" y="1318"/>
                  <a:pt x="21862" y="1322"/>
                </a:cubicBezTo>
                <a:cubicBezTo>
                  <a:pt x="21814" y="1325"/>
                  <a:pt x="21765" y="1327"/>
                  <a:pt x="21716" y="1327"/>
                </a:cubicBezTo>
                <a:cubicBezTo>
                  <a:pt x="20777" y="1327"/>
                  <a:pt x="19668" y="752"/>
                  <a:pt x="18692" y="752"/>
                </a:cubicBezTo>
                <a:cubicBezTo>
                  <a:pt x="18107" y="752"/>
                  <a:pt x="17570" y="958"/>
                  <a:pt x="17144" y="1616"/>
                </a:cubicBezTo>
                <a:cubicBezTo>
                  <a:pt x="16642" y="2376"/>
                  <a:pt x="15295" y="2826"/>
                  <a:pt x="15191" y="4035"/>
                </a:cubicBezTo>
                <a:cubicBezTo>
                  <a:pt x="15162" y="4430"/>
                  <a:pt x="15144" y="4616"/>
                  <a:pt x="15002" y="4616"/>
                </a:cubicBezTo>
                <a:cubicBezTo>
                  <a:pt x="14889" y="4616"/>
                  <a:pt x="14698" y="4499"/>
                  <a:pt x="14361" y="4277"/>
                </a:cubicBezTo>
                <a:cubicBezTo>
                  <a:pt x="13724" y="3844"/>
                  <a:pt x="13113" y="3612"/>
                  <a:pt x="12606" y="3612"/>
                </a:cubicBezTo>
                <a:cubicBezTo>
                  <a:pt x="12042" y="3612"/>
                  <a:pt x="11607" y="3900"/>
                  <a:pt x="11406" y="4519"/>
                </a:cubicBezTo>
                <a:cubicBezTo>
                  <a:pt x="10784" y="6334"/>
                  <a:pt x="8710" y="7215"/>
                  <a:pt x="8624" y="9392"/>
                </a:cubicBezTo>
                <a:cubicBezTo>
                  <a:pt x="8607" y="10153"/>
                  <a:pt x="7933" y="10619"/>
                  <a:pt x="7086" y="10879"/>
                </a:cubicBezTo>
                <a:cubicBezTo>
                  <a:pt x="5669" y="11311"/>
                  <a:pt x="4355" y="11864"/>
                  <a:pt x="3007" y="12382"/>
                </a:cubicBezTo>
                <a:cubicBezTo>
                  <a:pt x="1003" y="13160"/>
                  <a:pt x="0" y="16910"/>
                  <a:pt x="1538" y="19018"/>
                </a:cubicBezTo>
                <a:cubicBezTo>
                  <a:pt x="2835" y="20798"/>
                  <a:pt x="3128" y="22595"/>
                  <a:pt x="3992" y="24375"/>
                </a:cubicBezTo>
                <a:cubicBezTo>
                  <a:pt x="4494" y="25360"/>
                  <a:pt x="4424" y="26276"/>
                  <a:pt x="3750" y="26950"/>
                </a:cubicBezTo>
                <a:cubicBezTo>
                  <a:pt x="3353" y="27348"/>
                  <a:pt x="3509" y="27797"/>
                  <a:pt x="4148" y="28298"/>
                </a:cubicBezTo>
                <a:cubicBezTo>
                  <a:pt x="5020" y="28962"/>
                  <a:pt x="5824" y="29302"/>
                  <a:pt x="6549" y="29302"/>
                </a:cubicBezTo>
                <a:cubicBezTo>
                  <a:pt x="7089" y="29302"/>
                  <a:pt x="7586" y="29114"/>
                  <a:pt x="8036" y="28730"/>
                </a:cubicBezTo>
                <a:cubicBezTo>
                  <a:pt x="8740" y="28095"/>
                  <a:pt x="9643" y="27747"/>
                  <a:pt x="10576" y="27747"/>
                </a:cubicBezTo>
                <a:cubicBezTo>
                  <a:pt x="10811" y="27747"/>
                  <a:pt x="11049" y="27769"/>
                  <a:pt x="11285" y="27814"/>
                </a:cubicBezTo>
                <a:cubicBezTo>
                  <a:pt x="11420" y="27836"/>
                  <a:pt x="11551" y="27846"/>
                  <a:pt x="11676" y="27846"/>
                </a:cubicBezTo>
                <a:cubicBezTo>
                  <a:pt x="12065" y="27846"/>
                  <a:pt x="12402" y="27743"/>
                  <a:pt x="12650" y="27521"/>
                </a:cubicBezTo>
                <a:cubicBezTo>
                  <a:pt x="14551" y="25793"/>
                  <a:pt x="17368" y="25343"/>
                  <a:pt x="20047" y="24790"/>
                </a:cubicBezTo>
                <a:cubicBezTo>
                  <a:pt x="20247" y="24746"/>
                  <a:pt x="20464" y="24721"/>
                  <a:pt x="20691" y="24721"/>
                </a:cubicBezTo>
                <a:cubicBezTo>
                  <a:pt x="21623" y="24721"/>
                  <a:pt x="22712" y="25150"/>
                  <a:pt x="23365" y="26484"/>
                </a:cubicBezTo>
                <a:cubicBezTo>
                  <a:pt x="23667" y="27105"/>
                  <a:pt x="23855" y="28198"/>
                  <a:pt x="25083" y="28198"/>
                </a:cubicBezTo>
                <a:cubicBezTo>
                  <a:pt x="25120" y="28198"/>
                  <a:pt x="25158" y="28197"/>
                  <a:pt x="25197" y="28195"/>
                </a:cubicBezTo>
                <a:cubicBezTo>
                  <a:pt x="25345" y="28183"/>
                  <a:pt x="25455" y="28022"/>
                  <a:pt x="25593" y="28022"/>
                </a:cubicBezTo>
                <a:cubicBezTo>
                  <a:pt x="25664" y="28022"/>
                  <a:pt x="25742" y="28065"/>
                  <a:pt x="25836" y="28195"/>
                </a:cubicBezTo>
                <a:cubicBezTo>
                  <a:pt x="25923" y="28298"/>
                  <a:pt x="25767" y="28592"/>
                  <a:pt x="25612" y="28713"/>
                </a:cubicBezTo>
                <a:cubicBezTo>
                  <a:pt x="25318" y="28938"/>
                  <a:pt x="24903" y="29128"/>
                  <a:pt x="25283" y="29646"/>
                </a:cubicBezTo>
                <a:cubicBezTo>
                  <a:pt x="25508" y="29871"/>
                  <a:pt x="25802" y="30026"/>
                  <a:pt x="26113" y="30078"/>
                </a:cubicBezTo>
                <a:cubicBezTo>
                  <a:pt x="26172" y="30086"/>
                  <a:pt x="26229" y="30090"/>
                  <a:pt x="26283" y="30090"/>
                </a:cubicBezTo>
                <a:cubicBezTo>
                  <a:pt x="26710" y="30090"/>
                  <a:pt x="27006" y="29856"/>
                  <a:pt x="27098" y="29473"/>
                </a:cubicBezTo>
                <a:cubicBezTo>
                  <a:pt x="27115" y="29335"/>
                  <a:pt x="27098" y="29197"/>
                  <a:pt x="27029" y="29076"/>
                </a:cubicBezTo>
                <a:cubicBezTo>
                  <a:pt x="26976" y="28903"/>
                  <a:pt x="26992" y="28848"/>
                  <a:pt x="27041" y="28848"/>
                </a:cubicBezTo>
                <a:cubicBezTo>
                  <a:pt x="27105" y="28848"/>
                  <a:pt x="27225" y="28941"/>
                  <a:pt x="27322" y="28990"/>
                </a:cubicBezTo>
                <a:cubicBezTo>
                  <a:pt x="27824" y="29266"/>
                  <a:pt x="28463" y="29473"/>
                  <a:pt x="28169" y="30113"/>
                </a:cubicBezTo>
                <a:cubicBezTo>
                  <a:pt x="27945" y="30597"/>
                  <a:pt x="28117" y="31029"/>
                  <a:pt x="28809" y="31461"/>
                </a:cubicBezTo>
                <a:cubicBezTo>
                  <a:pt x="30199" y="32318"/>
                  <a:pt x="31628" y="32554"/>
                  <a:pt x="32898" y="32554"/>
                </a:cubicBezTo>
                <a:cubicBezTo>
                  <a:pt x="33522" y="32554"/>
                  <a:pt x="34108" y="32497"/>
                  <a:pt x="34633" y="32429"/>
                </a:cubicBezTo>
                <a:cubicBezTo>
                  <a:pt x="36672" y="32135"/>
                  <a:pt x="39299" y="31824"/>
                  <a:pt x="39299" y="29145"/>
                </a:cubicBezTo>
                <a:cubicBezTo>
                  <a:pt x="39299" y="28938"/>
                  <a:pt x="39541" y="28799"/>
                  <a:pt x="39592" y="28575"/>
                </a:cubicBezTo>
                <a:cubicBezTo>
                  <a:pt x="40024" y="26968"/>
                  <a:pt x="41804" y="26363"/>
                  <a:pt x="42496" y="24998"/>
                </a:cubicBezTo>
                <a:cubicBezTo>
                  <a:pt x="44224" y="21559"/>
                  <a:pt x="44362" y="17722"/>
                  <a:pt x="40232" y="13661"/>
                </a:cubicBezTo>
                <a:cubicBezTo>
                  <a:pt x="38953" y="12399"/>
                  <a:pt x="38037" y="10671"/>
                  <a:pt x="36309" y="9859"/>
                </a:cubicBezTo>
                <a:cubicBezTo>
                  <a:pt x="34494" y="9012"/>
                  <a:pt x="34080" y="7716"/>
                  <a:pt x="33509" y="6472"/>
                </a:cubicBezTo>
                <a:cubicBezTo>
                  <a:pt x="33388" y="5608"/>
                  <a:pt x="33008" y="4761"/>
                  <a:pt x="32213" y="4346"/>
                </a:cubicBezTo>
                <a:cubicBezTo>
                  <a:pt x="30658" y="3465"/>
                  <a:pt x="30278" y="2100"/>
                  <a:pt x="29414" y="942"/>
                </a:cubicBezTo>
                <a:cubicBezTo>
                  <a:pt x="29120" y="544"/>
                  <a:pt x="28947" y="78"/>
                  <a:pt x="28377" y="9"/>
                </a:cubicBezTo>
                <a:cubicBezTo>
                  <a:pt x="28330" y="3"/>
                  <a:pt x="28287" y="1"/>
                  <a:pt x="282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347;p25"/>
          <p:cNvSpPr/>
          <p:nvPr/>
        </p:nvSpPr>
        <p:spPr>
          <a:xfrm>
            <a:off x="6280172" y="2600198"/>
            <a:ext cx="385332" cy="210216"/>
          </a:xfrm>
          <a:custGeom>
            <a:avLst/>
            <a:gdLst/>
            <a:ahLst/>
            <a:cxnLst/>
            <a:rect l="l" t="t" r="r" b="b"/>
            <a:pathLst>
              <a:path w="22865" h="12472" extrusionOk="0">
                <a:moveTo>
                  <a:pt x="3070" y="1"/>
                </a:moveTo>
                <a:cubicBezTo>
                  <a:pt x="2939" y="1"/>
                  <a:pt x="2792" y="15"/>
                  <a:pt x="2627" y="46"/>
                </a:cubicBezTo>
                <a:cubicBezTo>
                  <a:pt x="1833" y="202"/>
                  <a:pt x="830" y="29"/>
                  <a:pt x="415" y="927"/>
                </a:cubicBezTo>
                <a:cubicBezTo>
                  <a:pt x="1" y="1826"/>
                  <a:pt x="934" y="1861"/>
                  <a:pt x="1400" y="2189"/>
                </a:cubicBezTo>
                <a:cubicBezTo>
                  <a:pt x="1504" y="2258"/>
                  <a:pt x="1366" y="2569"/>
                  <a:pt x="1435" y="2742"/>
                </a:cubicBezTo>
                <a:cubicBezTo>
                  <a:pt x="1757" y="3623"/>
                  <a:pt x="1963" y="4886"/>
                  <a:pt x="3062" y="4886"/>
                </a:cubicBezTo>
                <a:cubicBezTo>
                  <a:pt x="3084" y="4886"/>
                  <a:pt x="3106" y="4886"/>
                  <a:pt x="3129" y="4885"/>
                </a:cubicBezTo>
                <a:cubicBezTo>
                  <a:pt x="3207" y="4880"/>
                  <a:pt x="3284" y="4878"/>
                  <a:pt x="3360" y="4878"/>
                </a:cubicBezTo>
                <a:cubicBezTo>
                  <a:pt x="4698" y="4878"/>
                  <a:pt x="5731" y="5570"/>
                  <a:pt x="6810" y="6077"/>
                </a:cubicBezTo>
                <a:cubicBezTo>
                  <a:pt x="7328" y="6319"/>
                  <a:pt x="8019" y="7322"/>
                  <a:pt x="7207" y="8203"/>
                </a:cubicBezTo>
                <a:cubicBezTo>
                  <a:pt x="6913" y="8531"/>
                  <a:pt x="6948" y="8911"/>
                  <a:pt x="7121" y="9292"/>
                </a:cubicBezTo>
                <a:cubicBezTo>
                  <a:pt x="7274" y="9613"/>
                  <a:pt x="7597" y="9810"/>
                  <a:pt x="7934" y="9810"/>
                </a:cubicBezTo>
                <a:cubicBezTo>
                  <a:pt x="8014" y="9810"/>
                  <a:pt x="8095" y="9799"/>
                  <a:pt x="8175" y="9775"/>
                </a:cubicBezTo>
                <a:cubicBezTo>
                  <a:pt x="8275" y="9755"/>
                  <a:pt x="8368" y="9745"/>
                  <a:pt x="8457" y="9745"/>
                </a:cubicBezTo>
                <a:cubicBezTo>
                  <a:pt x="8811" y="9745"/>
                  <a:pt x="9087" y="9900"/>
                  <a:pt x="9419" y="10121"/>
                </a:cubicBezTo>
                <a:cubicBezTo>
                  <a:pt x="10079" y="10569"/>
                  <a:pt x="10930" y="10787"/>
                  <a:pt x="11688" y="10787"/>
                </a:cubicBezTo>
                <a:cubicBezTo>
                  <a:pt x="12538" y="10787"/>
                  <a:pt x="13270" y="10513"/>
                  <a:pt x="13480" y="9983"/>
                </a:cubicBezTo>
                <a:cubicBezTo>
                  <a:pt x="13648" y="9563"/>
                  <a:pt x="13555" y="9014"/>
                  <a:pt x="14230" y="9014"/>
                </a:cubicBezTo>
                <a:cubicBezTo>
                  <a:pt x="14250" y="9014"/>
                  <a:pt x="14271" y="9014"/>
                  <a:pt x="14293" y="9015"/>
                </a:cubicBezTo>
                <a:cubicBezTo>
                  <a:pt x="15036" y="9050"/>
                  <a:pt x="15381" y="9516"/>
                  <a:pt x="15450" y="10138"/>
                </a:cubicBezTo>
                <a:cubicBezTo>
                  <a:pt x="15640" y="11486"/>
                  <a:pt x="16522" y="11953"/>
                  <a:pt x="17697" y="11988"/>
                </a:cubicBezTo>
                <a:cubicBezTo>
                  <a:pt x="18224" y="11988"/>
                  <a:pt x="18870" y="12472"/>
                  <a:pt x="19366" y="12472"/>
                </a:cubicBezTo>
                <a:cubicBezTo>
                  <a:pt x="19602" y="12472"/>
                  <a:pt x="19804" y="12362"/>
                  <a:pt x="19944" y="12039"/>
                </a:cubicBezTo>
                <a:cubicBezTo>
                  <a:pt x="20289" y="11210"/>
                  <a:pt x="19287" y="10398"/>
                  <a:pt x="18596" y="9758"/>
                </a:cubicBezTo>
                <a:cubicBezTo>
                  <a:pt x="18164" y="9361"/>
                  <a:pt x="17420" y="8825"/>
                  <a:pt x="17749" y="8272"/>
                </a:cubicBezTo>
                <a:cubicBezTo>
                  <a:pt x="17984" y="7884"/>
                  <a:pt x="18253" y="7197"/>
                  <a:pt x="18937" y="7197"/>
                </a:cubicBezTo>
                <a:cubicBezTo>
                  <a:pt x="19107" y="7197"/>
                  <a:pt x="19302" y="7239"/>
                  <a:pt x="19529" y="7339"/>
                </a:cubicBezTo>
                <a:cubicBezTo>
                  <a:pt x="19732" y="7429"/>
                  <a:pt x="19935" y="7468"/>
                  <a:pt x="20135" y="7468"/>
                </a:cubicBezTo>
                <a:cubicBezTo>
                  <a:pt x="20854" y="7468"/>
                  <a:pt x="21544" y="6970"/>
                  <a:pt x="22138" y="6578"/>
                </a:cubicBezTo>
                <a:cubicBezTo>
                  <a:pt x="22795" y="6146"/>
                  <a:pt x="22864" y="5248"/>
                  <a:pt x="22311" y="4643"/>
                </a:cubicBezTo>
                <a:cubicBezTo>
                  <a:pt x="22115" y="4425"/>
                  <a:pt x="21948" y="4340"/>
                  <a:pt x="21799" y="4340"/>
                </a:cubicBezTo>
                <a:cubicBezTo>
                  <a:pt x="21465" y="4340"/>
                  <a:pt x="21227" y="4774"/>
                  <a:pt x="20963" y="5110"/>
                </a:cubicBezTo>
                <a:cubicBezTo>
                  <a:pt x="20756" y="5334"/>
                  <a:pt x="20479" y="5472"/>
                  <a:pt x="20168" y="5507"/>
                </a:cubicBezTo>
                <a:cubicBezTo>
                  <a:pt x="20112" y="5512"/>
                  <a:pt x="20051" y="5514"/>
                  <a:pt x="19986" y="5514"/>
                </a:cubicBezTo>
                <a:cubicBezTo>
                  <a:pt x="18639" y="5514"/>
                  <a:pt x="15548" y="4518"/>
                  <a:pt x="14344" y="3727"/>
                </a:cubicBezTo>
                <a:cubicBezTo>
                  <a:pt x="13999" y="3485"/>
                  <a:pt x="13636" y="3295"/>
                  <a:pt x="13238" y="3139"/>
                </a:cubicBezTo>
                <a:cubicBezTo>
                  <a:pt x="11925" y="2690"/>
                  <a:pt x="10473" y="2465"/>
                  <a:pt x="9298" y="1774"/>
                </a:cubicBezTo>
                <a:cubicBezTo>
                  <a:pt x="8770" y="1458"/>
                  <a:pt x="8301" y="1322"/>
                  <a:pt x="7877" y="1322"/>
                </a:cubicBezTo>
                <a:cubicBezTo>
                  <a:pt x="7093" y="1322"/>
                  <a:pt x="6459" y="1787"/>
                  <a:pt x="5876" y="2448"/>
                </a:cubicBezTo>
                <a:cubicBezTo>
                  <a:pt x="5497" y="2886"/>
                  <a:pt x="5240" y="3062"/>
                  <a:pt x="5050" y="3062"/>
                </a:cubicBezTo>
                <a:cubicBezTo>
                  <a:pt x="4739" y="3062"/>
                  <a:pt x="4614" y="2586"/>
                  <a:pt x="4442" y="2016"/>
                </a:cubicBezTo>
                <a:cubicBezTo>
                  <a:pt x="4193" y="1191"/>
                  <a:pt x="4266" y="1"/>
                  <a:pt x="30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348;p25"/>
          <p:cNvSpPr/>
          <p:nvPr/>
        </p:nvSpPr>
        <p:spPr>
          <a:xfrm>
            <a:off x="5913809" y="2458974"/>
            <a:ext cx="190197" cy="214699"/>
          </a:xfrm>
          <a:custGeom>
            <a:avLst/>
            <a:gdLst/>
            <a:ahLst/>
            <a:cxnLst/>
            <a:rect l="l" t="t" r="r" b="b"/>
            <a:pathLst>
              <a:path w="11286" h="12738" extrusionOk="0">
                <a:moveTo>
                  <a:pt x="8163" y="0"/>
                </a:moveTo>
                <a:cubicBezTo>
                  <a:pt x="7646" y="0"/>
                  <a:pt x="7307" y="634"/>
                  <a:pt x="7121" y="1115"/>
                </a:cubicBezTo>
                <a:cubicBezTo>
                  <a:pt x="6498" y="2618"/>
                  <a:pt x="5081" y="3362"/>
                  <a:pt x="4027" y="4450"/>
                </a:cubicBezTo>
                <a:cubicBezTo>
                  <a:pt x="3562" y="4916"/>
                  <a:pt x="2753" y="5709"/>
                  <a:pt x="2170" y="5709"/>
                </a:cubicBezTo>
                <a:cubicBezTo>
                  <a:pt x="2125" y="5709"/>
                  <a:pt x="2082" y="5704"/>
                  <a:pt x="2040" y="5695"/>
                </a:cubicBezTo>
                <a:cubicBezTo>
                  <a:pt x="1767" y="5631"/>
                  <a:pt x="1536" y="5602"/>
                  <a:pt x="1339" y="5602"/>
                </a:cubicBezTo>
                <a:cubicBezTo>
                  <a:pt x="150" y="5602"/>
                  <a:pt x="215" y="6659"/>
                  <a:pt x="52" y="7475"/>
                </a:cubicBezTo>
                <a:cubicBezTo>
                  <a:pt x="1" y="9410"/>
                  <a:pt x="1625" y="11518"/>
                  <a:pt x="3267" y="12123"/>
                </a:cubicBezTo>
                <a:cubicBezTo>
                  <a:pt x="3638" y="12262"/>
                  <a:pt x="4019" y="12277"/>
                  <a:pt x="4389" y="12277"/>
                </a:cubicBezTo>
                <a:cubicBezTo>
                  <a:pt x="4488" y="12277"/>
                  <a:pt x="4586" y="12276"/>
                  <a:pt x="4683" y="12276"/>
                </a:cubicBezTo>
                <a:cubicBezTo>
                  <a:pt x="5034" y="12276"/>
                  <a:pt x="5369" y="12290"/>
                  <a:pt x="5669" y="12417"/>
                </a:cubicBezTo>
                <a:cubicBezTo>
                  <a:pt x="6156" y="12630"/>
                  <a:pt x="6559" y="12738"/>
                  <a:pt x="6895" y="12738"/>
                </a:cubicBezTo>
                <a:cubicBezTo>
                  <a:pt x="7678" y="12738"/>
                  <a:pt x="8093" y="12148"/>
                  <a:pt x="8348" y="10914"/>
                </a:cubicBezTo>
                <a:cubicBezTo>
                  <a:pt x="8572" y="9773"/>
                  <a:pt x="9073" y="8235"/>
                  <a:pt x="9937" y="7786"/>
                </a:cubicBezTo>
                <a:cubicBezTo>
                  <a:pt x="11268" y="7094"/>
                  <a:pt x="10577" y="6697"/>
                  <a:pt x="10231" y="6023"/>
                </a:cubicBezTo>
                <a:cubicBezTo>
                  <a:pt x="9782" y="5124"/>
                  <a:pt x="8797" y="4278"/>
                  <a:pt x="10058" y="3189"/>
                </a:cubicBezTo>
                <a:cubicBezTo>
                  <a:pt x="10404" y="2895"/>
                  <a:pt x="11285" y="2618"/>
                  <a:pt x="10853" y="1945"/>
                </a:cubicBezTo>
                <a:cubicBezTo>
                  <a:pt x="10266" y="1063"/>
                  <a:pt x="9402" y="286"/>
                  <a:pt x="8348" y="26"/>
                </a:cubicBezTo>
                <a:cubicBezTo>
                  <a:pt x="8284" y="9"/>
                  <a:pt x="8222" y="0"/>
                  <a:pt x="81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349;p25"/>
          <p:cNvSpPr/>
          <p:nvPr/>
        </p:nvSpPr>
        <p:spPr>
          <a:xfrm>
            <a:off x="5675000" y="2483245"/>
            <a:ext cx="365227" cy="290378"/>
          </a:xfrm>
          <a:custGeom>
            <a:avLst/>
            <a:gdLst/>
            <a:ahLst/>
            <a:cxnLst/>
            <a:rect l="l" t="t" r="r" b="b"/>
            <a:pathLst>
              <a:path w="21672" h="17228" extrusionOk="0">
                <a:moveTo>
                  <a:pt x="7484" y="4583"/>
                </a:moveTo>
                <a:lnTo>
                  <a:pt x="7484" y="4583"/>
                </a:lnTo>
                <a:cubicBezTo>
                  <a:pt x="7486" y="4586"/>
                  <a:pt x="7488" y="4589"/>
                  <a:pt x="7491" y="4592"/>
                </a:cubicBezTo>
                <a:lnTo>
                  <a:pt x="7491" y="4592"/>
                </a:lnTo>
                <a:cubicBezTo>
                  <a:pt x="7494" y="4595"/>
                  <a:pt x="7498" y="4597"/>
                  <a:pt x="7501" y="4600"/>
                </a:cubicBezTo>
                <a:lnTo>
                  <a:pt x="7484" y="4583"/>
                </a:lnTo>
                <a:close/>
                <a:moveTo>
                  <a:pt x="1210" y="0"/>
                </a:moveTo>
                <a:cubicBezTo>
                  <a:pt x="910" y="0"/>
                  <a:pt x="646" y="84"/>
                  <a:pt x="415" y="314"/>
                </a:cubicBezTo>
                <a:cubicBezTo>
                  <a:pt x="1" y="712"/>
                  <a:pt x="260" y="1127"/>
                  <a:pt x="571" y="1403"/>
                </a:cubicBezTo>
                <a:cubicBezTo>
                  <a:pt x="1833" y="2561"/>
                  <a:pt x="2939" y="3874"/>
                  <a:pt x="3872" y="5309"/>
                </a:cubicBezTo>
                <a:cubicBezTo>
                  <a:pt x="5894" y="8264"/>
                  <a:pt x="6948" y="12014"/>
                  <a:pt x="10663" y="13552"/>
                </a:cubicBezTo>
                <a:cubicBezTo>
                  <a:pt x="10715" y="13587"/>
                  <a:pt x="10733" y="13656"/>
                  <a:pt x="10733" y="13725"/>
                </a:cubicBezTo>
                <a:cubicBezTo>
                  <a:pt x="10007" y="15522"/>
                  <a:pt x="11579" y="15401"/>
                  <a:pt x="12478" y="15660"/>
                </a:cubicBezTo>
                <a:cubicBezTo>
                  <a:pt x="14932" y="16334"/>
                  <a:pt x="17420" y="16801"/>
                  <a:pt x="19961" y="17043"/>
                </a:cubicBezTo>
                <a:cubicBezTo>
                  <a:pt x="20276" y="17079"/>
                  <a:pt x="20618" y="17227"/>
                  <a:pt x="20904" y="17227"/>
                </a:cubicBezTo>
                <a:cubicBezTo>
                  <a:pt x="21167" y="17227"/>
                  <a:pt x="21382" y="17101"/>
                  <a:pt x="21482" y="16645"/>
                </a:cubicBezTo>
                <a:cubicBezTo>
                  <a:pt x="21672" y="15816"/>
                  <a:pt x="20842" y="15626"/>
                  <a:pt x="20306" y="15280"/>
                </a:cubicBezTo>
                <a:cubicBezTo>
                  <a:pt x="18129" y="13932"/>
                  <a:pt x="15502" y="14347"/>
                  <a:pt x="13204" y="13448"/>
                </a:cubicBezTo>
                <a:cubicBezTo>
                  <a:pt x="13103" y="13410"/>
                  <a:pt x="12986" y="13400"/>
                  <a:pt x="12863" y="13400"/>
                </a:cubicBezTo>
                <a:cubicBezTo>
                  <a:pt x="12726" y="13400"/>
                  <a:pt x="12582" y="13412"/>
                  <a:pt x="12448" y="13412"/>
                </a:cubicBezTo>
                <a:cubicBezTo>
                  <a:pt x="12162" y="13412"/>
                  <a:pt x="11919" y="13355"/>
                  <a:pt x="11873" y="12999"/>
                </a:cubicBezTo>
                <a:cubicBezTo>
                  <a:pt x="11769" y="12221"/>
                  <a:pt x="11614" y="11288"/>
                  <a:pt x="12409" y="10666"/>
                </a:cubicBezTo>
                <a:cubicBezTo>
                  <a:pt x="12979" y="10199"/>
                  <a:pt x="12806" y="9836"/>
                  <a:pt x="12478" y="9249"/>
                </a:cubicBezTo>
                <a:cubicBezTo>
                  <a:pt x="11908" y="8195"/>
                  <a:pt x="10352" y="8558"/>
                  <a:pt x="10076" y="7849"/>
                </a:cubicBezTo>
                <a:cubicBezTo>
                  <a:pt x="9542" y="6419"/>
                  <a:pt x="8354" y="5659"/>
                  <a:pt x="7491" y="4592"/>
                </a:cubicBezTo>
                <a:lnTo>
                  <a:pt x="7491" y="4592"/>
                </a:lnTo>
                <a:cubicBezTo>
                  <a:pt x="6993" y="4179"/>
                  <a:pt x="6512" y="3733"/>
                  <a:pt x="5980" y="3339"/>
                </a:cubicBezTo>
                <a:cubicBezTo>
                  <a:pt x="4563" y="2285"/>
                  <a:pt x="3682" y="522"/>
                  <a:pt x="1763" y="72"/>
                </a:cubicBezTo>
                <a:cubicBezTo>
                  <a:pt x="1567" y="28"/>
                  <a:pt x="1383" y="0"/>
                  <a:pt x="12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350;p25"/>
          <p:cNvSpPr/>
          <p:nvPr/>
        </p:nvSpPr>
        <p:spPr>
          <a:xfrm>
            <a:off x="4895966" y="2796992"/>
            <a:ext cx="153206" cy="266596"/>
          </a:xfrm>
          <a:custGeom>
            <a:avLst/>
            <a:gdLst/>
            <a:ahLst/>
            <a:cxnLst/>
            <a:rect l="l" t="t" r="r" b="b"/>
            <a:pathLst>
              <a:path w="9091" h="15817" extrusionOk="0">
                <a:moveTo>
                  <a:pt x="7622" y="0"/>
                </a:moveTo>
                <a:cubicBezTo>
                  <a:pt x="7155" y="0"/>
                  <a:pt x="6965" y="363"/>
                  <a:pt x="6740" y="761"/>
                </a:cubicBezTo>
                <a:cubicBezTo>
                  <a:pt x="5963" y="2212"/>
                  <a:pt x="5323" y="3802"/>
                  <a:pt x="3405" y="4200"/>
                </a:cubicBezTo>
                <a:cubicBezTo>
                  <a:pt x="2645" y="4338"/>
                  <a:pt x="2247" y="4891"/>
                  <a:pt x="2109" y="5738"/>
                </a:cubicBezTo>
                <a:cubicBezTo>
                  <a:pt x="1781" y="7587"/>
                  <a:pt x="1971" y="9471"/>
                  <a:pt x="917" y="11285"/>
                </a:cubicBezTo>
                <a:cubicBezTo>
                  <a:pt x="1" y="12910"/>
                  <a:pt x="1660" y="15813"/>
                  <a:pt x="3077" y="15813"/>
                </a:cubicBezTo>
                <a:cubicBezTo>
                  <a:pt x="3125" y="15815"/>
                  <a:pt x="3172" y="15816"/>
                  <a:pt x="3219" y="15816"/>
                </a:cubicBezTo>
                <a:cubicBezTo>
                  <a:pt x="4640" y="15816"/>
                  <a:pt x="5279" y="14808"/>
                  <a:pt x="5496" y="13670"/>
                </a:cubicBezTo>
                <a:cubicBezTo>
                  <a:pt x="6049" y="11095"/>
                  <a:pt x="7034" y="8676"/>
                  <a:pt x="8002" y="6256"/>
                </a:cubicBezTo>
                <a:cubicBezTo>
                  <a:pt x="8745" y="4373"/>
                  <a:pt x="9091" y="2645"/>
                  <a:pt x="8192" y="778"/>
                </a:cubicBezTo>
                <a:cubicBezTo>
                  <a:pt x="8054" y="467"/>
                  <a:pt x="8106" y="18"/>
                  <a:pt x="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51;p25"/>
          <p:cNvSpPr/>
          <p:nvPr/>
        </p:nvSpPr>
        <p:spPr>
          <a:xfrm>
            <a:off x="6277560" y="1693524"/>
            <a:ext cx="180288" cy="282001"/>
          </a:xfrm>
          <a:custGeom>
            <a:avLst/>
            <a:gdLst/>
            <a:ahLst/>
            <a:cxnLst/>
            <a:rect l="l" t="t" r="r" b="b"/>
            <a:pathLst>
              <a:path w="10698" h="16731" extrusionOk="0">
                <a:moveTo>
                  <a:pt x="4909" y="1"/>
                </a:moveTo>
                <a:cubicBezTo>
                  <a:pt x="4667" y="1"/>
                  <a:pt x="4504" y="61"/>
                  <a:pt x="4562" y="216"/>
                </a:cubicBezTo>
                <a:cubicBezTo>
                  <a:pt x="5064" y="1633"/>
                  <a:pt x="3992" y="3465"/>
                  <a:pt x="5444" y="4502"/>
                </a:cubicBezTo>
                <a:cubicBezTo>
                  <a:pt x="6654" y="5366"/>
                  <a:pt x="6515" y="6627"/>
                  <a:pt x="6913" y="7647"/>
                </a:cubicBezTo>
                <a:cubicBezTo>
                  <a:pt x="6804" y="8207"/>
                  <a:pt x="6835" y="9062"/>
                  <a:pt x="6426" y="9062"/>
                </a:cubicBezTo>
                <a:cubicBezTo>
                  <a:pt x="6380" y="9062"/>
                  <a:pt x="6330" y="9052"/>
                  <a:pt x="6273" y="9029"/>
                </a:cubicBezTo>
                <a:cubicBezTo>
                  <a:pt x="6019" y="8928"/>
                  <a:pt x="5817" y="8884"/>
                  <a:pt x="5657" y="8884"/>
                </a:cubicBezTo>
                <a:cubicBezTo>
                  <a:pt x="5131" y="8884"/>
                  <a:pt x="5047" y="9360"/>
                  <a:pt x="4995" y="9876"/>
                </a:cubicBezTo>
                <a:cubicBezTo>
                  <a:pt x="4925" y="10533"/>
                  <a:pt x="4614" y="10757"/>
                  <a:pt x="4044" y="10896"/>
                </a:cubicBezTo>
                <a:cubicBezTo>
                  <a:pt x="726" y="11673"/>
                  <a:pt x="0" y="13229"/>
                  <a:pt x="1659" y="16028"/>
                </a:cubicBezTo>
                <a:cubicBezTo>
                  <a:pt x="1834" y="16314"/>
                  <a:pt x="1935" y="16730"/>
                  <a:pt x="2351" y="16730"/>
                </a:cubicBezTo>
                <a:cubicBezTo>
                  <a:pt x="2389" y="16730"/>
                  <a:pt x="2429" y="16727"/>
                  <a:pt x="2471" y="16720"/>
                </a:cubicBezTo>
                <a:cubicBezTo>
                  <a:pt x="3007" y="16633"/>
                  <a:pt x="3197" y="16236"/>
                  <a:pt x="3301" y="15752"/>
                </a:cubicBezTo>
                <a:cubicBezTo>
                  <a:pt x="3405" y="15251"/>
                  <a:pt x="3301" y="14784"/>
                  <a:pt x="4009" y="14542"/>
                </a:cubicBezTo>
                <a:cubicBezTo>
                  <a:pt x="5651" y="13955"/>
                  <a:pt x="7241" y="13194"/>
                  <a:pt x="8866" y="12555"/>
                </a:cubicBezTo>
                <a:cubicBezTo>
                  <a:pt x="9298" y="12399"/>
                  <a:pt x="9643" y="12261"/>
                  <a:pt x="9799" y="11829"/>
                </a:cubicBezTo>
                <a:cubicBezTo>
                  <a:pt x="10300" y="10308"/>
                  <a:pt x="8866" y="5746"/>
                  <a:pt x="7604" y="4709"/>
                </a:cubicBezTo>
                <a:cubicBezTo>
                  <a:pt x="7397" y="4536"/>
                  <a:pt x="6809" y="4571"/>
                  <a:pt x="7016" y="4139"/>
                </a:cubicBezTo>
                <a:cubicBezTo>
                  <a:pt x="7082" y="4008"/>
                  <a:pt x="7166" y="3963"/>
                  <a:pt x="7262" y="3963"/>
                </a:cubicBezTo>
                <a:cubicBezTo>
                  <a:pt x="7468" y="3963"/>
                  <a:pt x="7725" y="4173"/>
                  <a:pt x="7950" y="4173"/>
                </a:cubicBezTo>
                <a:cubicBezTo>
                  <a:pt x="7979" y="4174"/>
                  <a:pt x="8009" y="4175"/>
                  <a:pt x="8039" y="4175"/>
                </a:cubicBezTo>
                <a:cubicBezTo>
                  <a:pt x="9008" y="4175"/>
                  <a:pt x="9913" y="3634"/>
                  <a:pt x="10265" y="2946"/>
                </a:cubicBezTo>
                <a:cubicBezTo>
                  <a:pt x="10697" y="2117"/>
                  <a:pt x="9695" y="1667"/>
                  <a:pt x="8987" y="1581"/>
                </a:cubicBezTo>
                <a:cubicBezTo>
                  <a:pt x="7811" y="1443"/>
                  <a:pt x="6930" y="786"/>
                  <a:pt x="5962" y="250"/>
                </a:cubicBezTo>
                <a:cubicBezTo>
                  <a:pt x="5704" y="111"/>
                  <a:pt x="5235" y="1"/>
                  <a:pt x="49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352;p25"/>
          <p:cNvSpPr/>
          <p:nvPr/>
        </p:nvSpPr>
        <p:spPr>
          <a:xfrm>
            <a:off x="6590046" y="3262263"/>
            <a:ext cx="316001" cy="239038"/>
          </a:xfrm>
          <a:custGeom>
            <a:avLst/>
            <a:gdLst/>
            <a:ahLst/>
            <a:cxnLst/>
            <a:rect l="l" t="t" r="r" b="b"/>
            <a:pathLst>
              <a:path w="18751" h="14182" extrusionOk="0">
                <a:moveTo>
                  <a:pt x="15666" y="0"/>
                </a:moveTo>
                <a:cubicBezTo>
                  <a:pt x="15588" y="0"/>
                  <a:pt x="15504" y="9"/>
                  <a:pt x="15415" y="28"/>
                </a:cubicBezTo>
                <a:cubicBezTo>
                  <a:pt x="14690" y="184"/>
                  <a:pt x="14759" y="772"/>
                  <a:pt x="14897" y="1290"/>
                </a:cubicBezTo>
                <a:cubicBezTo>
                  <a:pt x="15294" y="2845"/>
                  <a:pt x="14880" y="4038"/>
                  <a:pt x="13463" y="4850"/>
                </a:cubicBezTo>
                <a:cubicBezTo>
                  <a:pt x="13013" y="5109"/>
                  <a:pt x="12823" y="5472"/>
                  <a:pt x="13065" y="5991"/>
                </a:cubicBezTo>
                <a:cubicBezTo>
                  <a:pt x="13324" y="6578"/>
                  <a:pt x="12823" y="6803"/>
                  <a:pt x="12512" y="7097"/>
                </a:cubicBezTo>
                <a:cubicBezTo>
                  <a:pt x="12410" y="7191"/>
                  <a:pt x="12303" y="7233"/>
                  <a:pt x="12200" y="7233"/>
                </a:cubicBezTo>
                <a:cubicBezTo>
                  <a:pt x="12041" y="7233"/>
                  <a:pt x="11891" y="7133"/>
                  <a:pt x="11786" y="6976"/>
                </a:cubicBezTo>
                <a:cubicBezTo>
                  <a:pt x="11531" y="6610"/>
                  <a:pt x="11284" y="6477"/>
                  <a:pt x="11039" y="6477"/>
                </a:cubicBezTo>
                <a:cubicBezTo>
                  <a:pt x="10705" y="6477"/>
                  <a:pt x="10373" y="6726"/>
                  <a:pt x="10024" y="6976"/>
                </a:cubicBezTo>
                <a:cubicBezTo>
                  <a:pt x="8797" y="7891"/>
                  <a:pt x="7811" y="9188"/>
                  <a:pt x="6308" y="9637"/>
                </a:cubicBezTo>
                <a:cubicBezTo>
                  <a:pt x="4303" y="10242"/>
                  <a:pt x="2696" y="11572"/>
                  <a:pt x="812" y="12385"/>
                </a:cubicBezTo>
                <a:cubicBezTo>
                  <a:pt x="242" y="12627"/>
                  <a:pt x="0" y="13214"/>
                  <a:pt x="692" y="13577"/>
                </a:cubicBezTo>
                <a:cubicBezTo>
                  <a:pt x="1262" y="13888"/>
                  <a:pt x="1936" y="13992"/>
                  <a:pt x="2610" y="14182"/>
                </a:cubicBezTo>
                <a:cubicBezTo>
                  <a:pt x="3819" y="13854"/>
                  <a:pt x="4943" y="13249"/>
                  <a:pt x="5893" y="12436"/>
                </a:cubicBezTo>
                <a:cubicBezTo>
                  <a:pt x="7829" y="10743"/>
                  <a:pt x="10144" y="9447"/>
                  <a:pt x="12357" y="8496"/>
                </a:cubicBezTo>
                <a:cubicBezTo>
                  <a:pt x="14396" y="7615"/>
                  <a:pt x="15847" y="6042"/>
                  <a:pt x="17817" y="5213"/>
                </a:cubicBezTo>
                <a:cubicBezTo>
                  <a:pt x="18301" y="4988"/>
                  <a:pt x="18751" y="4452"/>
                  <a:pt x="18612" y="3848"/>
                </a:cubicBezTo>
                <a:cubicBezTo>
                  <a:pt x="18539" y="3538"/>
                  <a:pt x="18402" y="3442"/>
                  <a:pt x="18239" y="3442"/>
                </a:cubicBezTo>
                <a:cubicBezTo>
                  <a:pt x="18019" y="3442"/>
                  <a:pt x="17752" y="3615"/>
                  <a:pt x="17524" y="3675"/>
                </a:cubicBezTo>
                <a:cubicBezTo>
                  <a:pt x="17487" y="3682"/>
                  <a:pt x="17451" y="3686"/>
                  <a:pt x="17417" y="3686"/>
                </a:cubicBezTo>
                <a:cubicBezTo>
                  <a:pt x="17207" y="3686"/>
                  <a:pt x="17050" y="3554"/>
                  <a:pt x="17109" y="3346"/>
                </a:cubicBezTo>
                <a:cubicBezTo>
                  <a:pt x="17385" y="2431"/>
                  <a:pt x="16625" y="1791"/>
                  <a:pt x="16556" y="962"/>
                </a:cubicBezTo>
                <a:cubicBezTo>
                  <a:pt x="16526" y="461"/>
                  <a:pt x="16229" y="0"/>
                  <a:pt x="156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353;p25"/>
          <p:cNvSpPr/>
          <p:nvPr/>
        </p:nvSpPr>
        <p:spPr>
          <a:xfrm>
            <a:off x="6188446" y="2206560"/>
            <a:ext cx="156981" cy="259854"/>
          </a:xfrm>
          <a:custGeom>
            <a:avLst/>
            <a:gdLst/>
            <a:ahLst/>
            <a:cxnLst/>
            <a:rect l="l" t="t" r="r" b="b"/>
            <a:pathLst>
              <a:path w="9315" h="15417" extrusionOk="0">
                <a:moveTo>
                  <a:pt x="6907" y="9941"/>
                </a:moveTo>
                <a:cubicBezTo>
                  <a:pt x="6738" y="10523"/>
                  <a:pt x="6645" y="11167"/>
                  <a:pt x="5910" y="11304"/>
                </a:cubicBezTo>
                <a:cubicBezTo>
                  <a:pt x="5905" y="11305"/>
                  <a:pt x="5899" y="11305"/>
                  <a:pt x="5892" y="11305"/>
                </a:cubicBezTo>
                <a:cubicBezTo>
                  <a:pt x="5767" y="11305"/>
                  <a:pt x="5547" y="11146"/>
                  <a:pt x="5547" y="11097"/>
                </a:cubicBezTo>
                <a:cubicBezTo>
                  <a:pt x="5616" y="10270"/>
                  <a:pt x="6304" y="10147"/>
                  <a:pt x="6907" y="9941"/>
                </a:cubicBezTo>
                <a:close/>
                <a:moveTo>
                  <a:pt x="2345" y="1"/>
                </a:moveTo>
                <a:cubicBezTo>
                  <a:pt x="2049" y="1"/>
                  <a:pt x="1708" y="93"/>
                  <a:pt x="1419" y="93"/>
                </a:cubicBezTo>
                <a:cubicBezTo>
                  <a:pt x="1383" y="93"/>
                  <a:pt x="1348" y="92"/>
                  <a:pt x="1313" y="88"/>
                </a:cubicBezTo>
                <a:cubicBezTo>
                  <a:pt x="1306" y="88"/>
                  <a:pt x="1299" y="88"/>
                  <a:pt x="1292" y="88"/>
                </a:cubicBezTo>
                <a:cubicBezTo>
                  <a:pt x="885" y="88"/>
                  <a:pt x="504" y="561"/>
                  <a:pt x="639" y="883"/>
                </a:cubicBezTo>
                <a:cubicBezTo>
                  <a:pt x="1244" y="2283"/>
                  <a:pt x="0" y="3977"/>
                  <a:pt x="1348" y="5273"/>
                </a:cubicBezTo>
                <a:cubicBezTo>
                  <a:pt x="1538" y="5446"/>
                  <a:pt x="1383" y="5964"/>
                  <a:pt x="1538" y="6241"/>
                </a:cubicBezTo>
                <a:cubicBezTo>
                  <a:pt x="1851" y="6738"/>
                  <a:pt x="1941" y="7889"/>
                  <a:pt x="2501" y="7889"/>
                </a:cubicBezTo>
                <a:cubicBezTo>
                  <a:pt x="2623" y="7889"/>
                  <a:pt x="2766" y="7836"/>
                  <a:pt x="2938" y="7710"/>
                </a:cubicBezTo>
                <a:cubicBezTo>
                  <a:pt x="3345" y="7411"/>
                  <a:pt x="3664" y="7306"/>
                  <a:pt x="3951" y="7306"/>
                </a:cubicBezTo>
                <a:cubicBezTo>
                  <a:pt x="4345" y="7306"/>
                  <a:pt x="4678" y="7505"/>
                  <a:pt x="5098" y="7675"/>
                </a:cubicBezTo>
                <a:cubicBezTo>
                  <a:pt x="5375" y="7796"/>
                  <a:pt x="5651" y="7848"/>
                  <a:pt x="5668" y="8176"/>
                </a:cubicBezTo>
                <a:cubicBezTo>
                  <a:pt x="5668" y="8297"/>
                  <a:pt x="5547" y="8401"/>
                  <a:pt x="5478" y="8504"/>
                </a:cubicBezTo>
                <a:cubicBezTo>
                  <a:pt x="5288" y="8384"/>
                  <a:pt x="5098" y="8263"/>
                  <a:pt x="4908" y="8107"/>
                </a:cubicBezTo>
                <a:cubicBezTo>
                  <a:pt x="4670" y="7869"/>
                  <a:pt x="4349" y="7740"/>
                  <a:pt x="4020" y="7740"/>
                </a:cubicBezTo>
                <a:cubicBezTo>
                  <a:pt x="3895" y="7740"/>
                  <a:pt x="3770" y="7758"/>
                  <a:pt x="3646" y="7796"/>
                </a:cubicBezTo>
                <a:cubicBezTo>
                  <a:pt x="3059" y="7951"/>
                  <a:pt x="3284" y="8470"/>
                  <a:pt x="3249" y="8850"/>
                </a:cubicBezTo>
                <a:cubicBezTo>
                  <a:pt x="3180" y="10008"/>
                  <a:pt x="4701" y="11270"/>
                  <a:pt x="4580" y="11408"/>
                </a:cubicBezTo>
                <a:cubicBezTo>
                  <a:pt x="3042" y="13170"/>
                  <a:pt x="4251" y="13205"/>
                  <a:pt x="5599" y="13758"/>
                </a:cubicBezTo>
                <a:cubicBezTo>
                  <a:pt x="6014" y="13948"/>
                  <a:pt x="6429" y="15244"/>
                  <a:pt x="7379" y="15400"/>
                </a:cubicBezTo>
                <a:cubicBezTo>
                  <a:pt x="7454" y="15411"/>
                  <a:pt x="7523" y="15417"/>
                  <a:pt x="7586" y="15417"/>
                </a:cubicBezTo>
                <a:cubicBezTo>
                  <a:pt x="8462" y="15417"/>
                  <a:pt x="8316" y="14362"/>
                  <a:pt x="8606" y="13879"/>
                </a:cubicBezTo>
                <a:cubicBezTo>
                  <a:pt x="9315" y="12687"/>
                  <a:pt x="8554" y="11529"/>
                  <a:pt x="8105" y="10423"/>
                </a:cubicBezTo>
                <a:cubicBezTo>
                  <a:pt x="7967" y="10058"/>
                  <a:pt x="7709" y="9812"/>
                  <a:pt x="7353" y="9812"/>
                </a:cubicBezTo>
                <a:cubicBezTo>
                  <a:pt x="7222" y="9812"/>
                  <a:pt x="7078" y="9845"/>
                  <a:pt x="6922" y="9917"/>
                </a:cubicBezTo>
                <a:lnTo>
                  <a:pt x="6922" y="9917"/>
                </a:lnTo>
                <a:cubicBezTo>
                  <a:pt x="7290" y="9072"/>
                  <a:pt x="8114" y="7913"/>
                  <a:pt x="7103" y="7433"/>
                </a:cubicBezTo>
                <a:cubicBezTo>
                  <a:pt x="5789" y="6828"/>
                  <a:pt x="5530" y="5048"/>
                  <a:pt x="3854" y="4927"/>
                </a:cubicBezTo>
                <a:cubicBezTo>
                  <a:pt x="3335" y="4893"/>
                  <a:pt x="2886" y="4167"/>
                  <a:pt x="3318" y="3424"/>
                </a:cubicBezTo>
                <a:cubicBezTo>
                  <a:pt x="3975" y="2318"/>
                  <a:pt x="3353" y="1298"/>
                  <a:pt x="2955" y="348"/>
                </a:cubicBezTo>
                <a:cubicBezTo>
                  <a:pt x="2833" y="73"/>
                  <a:pt x="2607" y="1"/>
                  <a:pt x="23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354;p25"/>
          <p:cNvSpPr/>
          <p:nvPr/>
        </p:nvSpPr>
        <p:spPr>
          <a:xfrm>
            <a:off x="6076313" y="2559646"/>
            <a:ext cx="124961" cy="153330"/>
          </a:xfrm>
          <a:custGeom>
            <a:avLst/>
            <a:gdLst/>
            <a:ahLst/>
            <a:cxnLst/>
            <a:rect l="l" t="t" r="r" b="b"/>
            <a:pathLst>
              <a:path w="7415" h="9097" extrusionOk="0">
                <a:moveTo>
                  <a:pt x="6576" y="0"/>
                </a:moveTo>
                <a:cubicBezTo>
                  <a:pt x="6440" y="0"/>
                  <a:pt x="6314" y="46"/>
                  <a:pt x="6222" y="154"/>
                </a:cubicBezTo>
                <a:cubicBezTo>
                  <a:pt x="5928" y="483"/>
                  <a:pt x="5611" y="592"/>
                  <a:pt x="5290" y="592"/>
                </a:cubicBezTo>
                <a:cubicBezTo>
                  <a:pt x="4988" y="592"/>
                  <a:pt x="4683" y="496"/>
                  <a:pt x="4390" y="396"/>
                </a:cubicBezTo>
                <a:cubicBezTo>
                  <a:pt x="3964" y="242"/>
                  <a:pt x="3597" y="173"/>
                  <a:pt x="3279" y="173"/>
                </a:cubicBezTo>
                <a:cubicBezTo>
                  <a:pt x="1986" y="173"/>
                  <a:pt x="1492" y="1318"/>
                  <a:pt x="1020" y="2608"/>
                </a:cubicBezTo>
                <a:cubicBezTo>
                  <a:pt x="364" y="4353"/>
                  <a:pt x="1" y="6064"/>
                  <a:pt x="796" y="7360"/>
                </a:cubicBezTo>
                <a:cubicBezTo>
                  <a:pt x="847" y="8362"/>
                  <a:pt x="761" y="8984"/>
                  <a:pt x="1470" y="9088"/>
                </a:cubicBezTo>
                <a:cubicBezTo>
                  <a:pt x="1519" y="9094"/>
                  <a:pt x="1568" y="9097"/>
                  <a:pt x="1614" y="9097"/>
                </a:cubicBezTo>
                <a:cubicBezTo>
                  <a:pt x="2117" y="9097"/>
                  <a:pt x="2435" y="8762"/>
                  <a:pt x="2593" y="8224"/>
                </a:cubicBezTo>
                <a:cubicBezTo>
                  <a:pt x="2634" y="8075"/>
                  <a:pt x="2578" y="7743"/>
                  <a:pt x="2746" y="7743"/>
                </a:cubicBezTo>
                <a:cubicBezTo>
                  <a:pt x="2792" y="7743"/>
                  <a:pt x="2854" y="7768"/>
                  <a:pt x="2938" y="7827"/>
                </a:cubicBezTo>
                <a:cubicBezTo>
                  <a:pt x="3173" y="7995"/>
                  <a:pt x="3380" y="8062"/>
                  <a:pt x="3567" y="8062"/>
                </a:cubicBezTo>
                <a:cubicBezTo>
                  <a:pt x="4013" y="8062"/>
                  <a:pt x="4340" y="7677"/>
                  <a:pt x="4632" y="7360"/>
                </a:cubicBezTo>
                <a:cubicBezTo>
                  <a:pt x="5116" y="6842"/>
                  <a:pt x="4563" y="6358"/>
                  <a:pt x="4373" y="5839"/>
                </a:cubicBezTo>
                <a:cubicBezTo>
                  <a:pt x="4183" y="5321"/>
                  <a:pt x="3491" y="4750"/>
                  <a:pt x="4442" y="4249"/>
                </a:cubicBezTo>
                <a:cubicBezTo>
                  <a:pt x="4943" y="3990"/>
                  <a:pt x="5790" y="3852"/>
                  <a:pt x="5427" y="3057"/>
                </a:cubicBezTo>
                <a:cubicBezTo>
                  <a:pt x="5274" y="2713"/>
                  <a:pt x="5030" y="2616"/>
                  <a:pt x="4752" y="2616"/>
                </a:cubicBezTo>
                <a:cubicBezTo>
                  <a:pt x="4400" y="2616"/>
                  <a:pt x="3994" y="2771"/>
                  <a:pt x="3647" y="2780"/>
                </a:cubicBezTo>
                <a:cubicBezTo>
                  <a:pt x="3388" y="2815"/>
                  <a:pt x="3129" y="2850"/>
                  <a:pt x="2887" y="2919"/>
                </a:cubicBezTo>
                <a:cubicBezTo>
                  <a:pt x="2887" y="2746"/>
                  <a:pt x="2800" y="2487"/>
                  <a:pt x="2887" y="2435"/>
                </a:cubicBezTo>
                <a:cubicBezTo>
                  <a:pt x="3111" y="2262"/>
                  <a:pt x="3405" y="2037"/>
                  <a:pt x="3664" y="2037"/>
                </a:cubicBezTo>
                <a:cubicBezTo>
                  <a:pt x="4321" y="2055"/>
                  <a:pt x="4995" y="2262"/>
                  <a:pt x="5634" y="2262"/>
                </a:cubicBezTo>
                <a:cubicBezTo>
                  <a:pt x="6481" y="2262"/>
                  <a:pt x="6861" y="1553"/>
                  <a:pt x="7242" y="931"/>
                </a:cubicBezTo>
                <a:cubicBezTo>
                  <a:pt x="7414" y="689"/>
                  <a:pt x="7328" y="344"/>
                  <a:pt x="7086" y="188"/>
                </a:cubicBezTo>
                <a:cubicBezTo>
                  <a:pt x="6932" y="73"/>
                  <a:pt x="6746" y="0"/>
                  <a:pt x="65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355;p25"/>
          <p:cNvSpPr/>
          <p:nvPr/>
        </p:nvSpPr>
        <p:spPr>
          <a:xfrm>
            <a:off x="4849656" y="1144318"/>
            <a:ext cx="175350" cy="109895"/>
          </a:xfrm>
          <a:custGeom>
            <a:avLst/>
            <a:gdLst/>
            <a:ahLst/>
            <a:cxnLst/>
            <a:rect l="l" t="t" r="r" b="b"/>
            <a:pathLst>
              <a:path w="10405" h="6520" extrusionOk="0">
                <a:moveTo>
                  <a:pt x="8970" y="1"/>
                </a:moveTo>
                <a:cubicBezTo>
                  <a:pt x="6620" y="778"/>
                  <a:pt x="3786" y="294"/>
                  <a:pt x="1764" y="2576"/>
                </a:cubicBezTo>
                <a:cubicBezTo>
                  <a:pt x="502" y="3993"/>
                  <a:pt x="1" y="5410"/>
                  <a:pt x="1038" y="5876"/>
                </a:cubicBezTo>
                <a:cubicBezTo>
                  <a:pt x="2057" y="6274"/>
                  <a:pt x="3146" y="6499"/>
                  <a:pt x="4252" y="6516"/>
                </a:cubicBezTo>
                <a:cubicBezTo>
                  <a:pt x="4303" y="6518"/>
                  <a:pt x="4355" y="6520"/>
                  <a:pt x="4406" y="6520"/>
                </a:cubicBezTo>
                <a:cubicBezTo>
                  <a:pt x="4717" y="6520"/>
                  <a:pt x="5012" y="6455"/>
                  <a:pt x="5116" y="6084"/>
                </a:cubicBezTo>
                <a:cubicBezTo>
                  <a:pt x="5237" y="5652"/>
                  <a:pt x="4892" y="5479"/>
                  <a:pt x="4563" y="5323"/>
                </a:cubicBezTo>
                <a:cubicBezTo>
                  <a:pt x="3094" y="4598"/>
                  <a:pt x="3630" y="3924"/>
                  <a:pt x="4598" y="3198"/>
                </a:cubicBezTo>
                <a:cubicBezTo>
                  <a:pt x="5980" y="2144"/>
                  <a:pt x="7726" y="2126"/>
                  <a:pt x="9264" y="1487"/>
                </a:cubicBezTo>
                <a:cubicBezTo>
                  <a:pt x="9696" y="1331"/>
                  <a:pt x="10404" y="1556"/>
                  <a:pt x="10352" y="796"/>
                </a:cubicBezTo>
                <a:cubicBezTo>
                  <a:pt x="10301" y="35"/>
                  <a:pt x="9627" y="70"/>
                  <a:pt x="89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356;p25"/>
          <p:cNvSpPr/>
          <p:nvPr/>
        </p:nvSpPr>
        <p:spPr>
          <a:xfrm>
            <a:off x="4368262" y="1102518"/>
            <a:ext cx="166014" cy="59852"/>
          </a:xfrm>
          <a:custGeom>
            <a:avLst/>
            <a:gdLst/>
            <a:ahLst/>
            <a:cxnLst/>
            <a:rect l="l" t="t" r="r" b="b"/>
            <a:pathLst>
              <a:path w="9851" h="3551" extrusionOk="0">
                <a:moveTo>
                  <a:pt x="3896" y="1"/>
                </a:moveTo>
                <a:cubicBezTo>
                  <a:pt x="2951" y="1"/>
                  <a:pt x="1998" y="113"/>
                  <a:pt x="1055" y="130"/>
                </a:cubicBezTo>
                <a:cubicBezTo>
                  <a:pt x="674" y="130"/>
                  <a:pt x="260" y="217"/>
                  <a:pt x="121" y="649"/>
                </a:cubicBezTo>
                <a:cubicBezTo>
                  <a:pt x="0" y="1046"/>
                  <a:pt x="173" y="1461"/>
                  <a:pt x="536" y="1651"/>
                </a:cubicBezTo>
                <a:cubicBezTo>
                  <a:pt x="1487" y="2256"/>
                  <a:pt x="2489" y="2792"/>
                  <a:pt x="3474" y="3345"/>
                </a:cubicBezTo>
                <a:cubicBezTo>
                  <a:pt x="3715" y="3472"/>
                  <a:pt x="3939" y="3551"/>
                  <a:pt x="4149" y="3551"/>
                </a:cubicBezTo>
                <a:cubicBezTo>
                  <a:pt x="4450" y="3551"/>
                  <a:pt x="4723" y="3389"/>
                  <a:pt x="4978" y="2982"/>
                </a:cubicBezTo>
                <a:cubicBezTo>
                  <a:pt x="5203" y="2650"/>
                  <a:pt x="5511" y="2104"/>
                  <a:pt x="5931" y="2104"/>
                </a:cubicBezTo>
                <a:cubicBezTo>
                  <a:pt x="6058" y="2104"/>
                  <a:pt x="6195" y="2153"/>
                  <a:pt x="6343" y="2273"/>
                </a:cubicBezTo>
                <a:cubicBezTo>
                  <a:pt x="6982" y="2809"/>
                  <a:pt x="7673" y="2826"/>
                  <a:pt x="8365" y="2895"/>
                </a:cubicBezTo>
                <a:cubicBezTo>
                  <a:pt x="8588" y="2920"/>
                  <a:pt x="8869" y="3004"/>
                  <a:pt x="9118" y="3004"/>
                </a:cubicBezTo>
                <a:cubicBezTo>
                  <a:pt x="9390" y="3004"/>
                  <a:pt x="9623" y="2904"/>
                  <a:pt x="9695" y="2515"/>
                </a:cubicBezTo>
                <a:cubicBezTo>
                  <a:pt x="9851" y="1789"/>
                  <a:pt x="9142" y="1668"/>
                  <a:pt x="8641" y="1478"/>
                </a:cubicBezTo>
                <a:lnTo>
                  <a:pt x="6585" y="493"/>
                </a:lnTo>
                <a:cubicBezTo>
                  <a:pt x="5704" y="104"/>
                  <a:pt x="4803" y="1"/>
                  <a:pt x="389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357;p25"/>
          <p:cNvSpPr/>
          <p:nvPr/>
        </p:nvSpPr>
        <p:spPr>
          <a:xfrm>
            <a:off x="4068583" y="1504028"/>
            <a:ext cx="78078" cy="78089"/>
          </a:xfrm>
          <a:custGeom>
            <a:avLst/>
            <a:gdLst/>
            <a:ahLst/>
            <a:cxnLst/>
            <a:rect l="l" t="t" r="r" b="b"/>
            <a:pathLst>
              <a:path w="4633" h="4633" extrusionOk="0">
                <a:moveTo>
                  <a:pt x="2966" y="1"/>
                </a:moveTo>
                <a:cubicBezTo>
                  <a:pt x="2951" y="1"/>
                  <a:pt x="2936" y="1"/>
                  <a:pt x="2921" y="1"/>
                </a:cubicBezTo>
                <a:cubicBezTo>
                  <a:pt x="1729" y="36"/>
                  <a:pt x="1" y="2421"/>
                  <a:pt x="139" y="3803"/>
                </a:cubicBezTo>
                <a:cubicBezTo>
                  <a:pt x="139" y="4252"/>
                  <a:pt x="502" y="4615"/>
                  <a:pt x="951" y="4633"/>
                </a:cubicBezTo>
                <a:cubicBezTo>
                  <a:pt x="2956" y="4581"/>
                  <a:pt x="4632" y="3026"/>
                  <a:pt x="4529" y="1297"/>
                </a:cubicBezTo>
                <a:cubicBezTo>
                  <a:pt x="4478" y="482"/>
                  <a:pt x="3809" y="1"/>
                  <a:pt x="29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358;p25"/>
          <p:cNvSpPr/>
          <p:nvPr/>
        </p:nvSpPr>
        <p:spPr>
          <a:xfrm>
            <a:off x="6037958" y="2748283"/>
            <a:ext cx="145167" cy="55537"/>
          </a:xfrm>
          <a:custGeom>
            <a:avLst/>
            <a:gdLst/>
            <a:ahLst/>
            <a:cxnLst/>
            <a:rect l="l" t="t" r="r" b="b"/>
            <a:pathLst>
              <a:path w="8614" h="3295" extrusionOk="0">
                <a:moveTo>
                  <a:pt x="8412" y="834"/>
                </a:moveTo>
                <a:lnTo>
                  <a:pt x="8412" y="834"/>
                </a:lnTo>
                <a:cubicBezTo>
                  <a:pt x="8408" y="835"/>
                  <a:pt x="8404" y="836"/>
                  <a:pt x="8401" y="837"/>
                </a:cubicBezTo>
                <a:lnTo>
                  <a:pt x="8401" y="837"/>
                </a:lnTo>
                <a:cubicBezTo>
                  <a:pt x="8399" y="842"/>
                  <a:pt x="8396" y="846"/>
                  <a:pt x="8394" y="851"/>
                </a:cubicBezTo>
                <a:lnTo>
                  <a:pt x="8412" y="834"/>
                </a:lnTo>
                <a:close/>
                <a:moveTo>
                  <a:pt x="6441" y="1"/>
                </a:moveTo>
                <a:cubicBezTo>
                  <a:pt x="5426" y="1"/>
                  <a:pt x="4424" y="103"/>
                  <a:pt x="3504" y="557"/>
                </a:cubicBezTo>
                <a:cubicBezTo>
                  <a:pt x="3268" y="683"/>
                  <a:pt x="3156" y="756"/>
                  <a:pt x="3064" y="756"/>
                </a:cubicBezTo>
                <a:cubicBezTo>
                  <a:pt x="2968" y="756"/>
                  <a:pt x="2895" y="675"/>
                  <a:pt x="2726" y="488"/>
                </a:cubicBezTo>
                <a:cubicBezTo>
                  <a:pt x="2440" y="160"/>
                  <a:pt x="2158" y="41"/>
                  <a:pt x="1882" y="41"/>
                </a:cubicBezTo>
                <a:cubicBezTo>
                  <a:pt x="1373" y="41"/>
                  <a:pt x="881" y="443"/>
                  <a:pt x="410" y="678"/>
                </a:cubicBezTo>
                <a:cubicBezTo>
                  <a:pt x="0" y="866"/>
                  <a:pt x="164" y="1612"/>
                  <a:pt x="452" y="1612"/>
                </a:cubicBezTo>
                <a:cubicBezTo>
                  <a:pt x="455" y="1612"/>
                  <a:pt x="459" y="1612"/>
                  <a:pt x="462" y="1612"/>
                </a:cubicBezTo>
                <a:cubicBezTo>
                  <a:pt x="518" y="1607"/>
                  <a:pt x="572" y="1605"/>
                  <a:pt x="625" y="1605"/>
                </a:cubicBezTo>
                <a:cubicBezTo>
                  <a:pt x="1895" y="1605"/>
                  <a:pt x="2508" y="2753"/>
                  <a:pt x="3504" y="3184"/>
                </a:cubicBezTo>
                <a:cubicBezTo>
                  <a:pt x="3665" y="3259"/>
                  <a:pt x="3818" y="3295"/>
                  <a:pt x="3955" y="3295"/>
                </a:cubicBezTo>
                <a:cubicBezTo>
                  <a:pt x="4389" y="3295"/>
                  <a:pt x="4667" y="2934"/>
                  <a:pt x="4575" y="2303"/>
                </a:cubicBezTo>
                <a:cubicBezTo>
                  <a:pt x="4523" y="1905"/>
                  <a:pt x="4541" y="1784"/>
                  <a:pt x="4973" y="1698"/>
                </a:cubicBezTo>
                <a:cubicBezTo>
                  <a:pt x="6127" y="1457"/>
                  <a:pt x="7264" y="1130"/>
                  <a:pt x="8401" y="837"/>
                </a:cubicBezTo>
                <a:lnTo>
                  <a:pt x="8401" y="837"/>
                </a:lnTo>
                <a:cubicBezTo>
                  <a:pt x="8535" y="525"/>
                  <a:pt x="8613" y="56"/>
                  <a:pt x="8256" y="56"/>
                </a:cubicBezTo>
                <a:cubicBezTo>
                  <a:pt x="7656" y="37"/>
                  <a:pt x="7046" y="1"/>
                  <a:pt x="64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359;p25"/>
          <p:cNvSpPr/>
          <p:nvPr/>
        </p:nvSpPr>
        <p:spPr>
          <a:xfrm>
            <a:off x="5797969" y="1160919"/>
            <a:ext cx="176732" cy="36963"/>
          </a:xfrm>
          <a:custGeom>
            <a:avLst/>
            <a:gdLst/>
            <a:ahLst/>
            <a:cxnLst/>
            <a:rect l="l" t="t" r="r" b="b"/>
            <a:pathLst>
              <a:path w="10487" h="2193" extrusionOk="0">
                <a:moveTo>
                  <a:pt x="2675" y="1"/>
                </a:moveTo>
                <a:cubicBezTo>
                  <a:pt x="2260" y="122"/>
                  <a:pt x="1984" y="208"/>
                  <a:pt x="1707" y="260"/>
                </a:cubicBezTo>
                <a:cubicBezTo>
                  <a:pt x="1625" y="276"/>
                  <a:pt x="1533" y="281"/>
                  <a:pt x="1436" y="281"/>
                </a:cubicBezTo>
                <a:cubicBezTo>
                  <a:pt x="1238" y="281"/>
                  <a:pt x="1018" y="259"/>
                  <a:pt x="814" y="259"/>
                </a:cubicBezTo>
                <a:cubicBezTo>
                  <a:pt x="370" y="259"/>
                  <a:pt x="1" y="367"/>
                  <a:pt x="83" y="1055"/>
                </a:cubicBezTo>
                <a:cubicBezTo>
                  <a:pt x="160" y="1671"/>
                  <a:pt x="629" y="1783"/>
                  <a:pt x="1147" y="1783"/>
                </a:cubicBezTo>
                <a:cubicBezTo>
                  <a:pt x="1443" y="1783"/>
                  <a:pt x="1754" y="1746"/>
                  <a:pt x="2018" y="1746"/>
                </a:cubicBezTo>
                <a:cubicBezTo>
                  <a:pt x="3176" y="1729"/>
                  <a:pt x="4334" y="1625"/>
                  <a:pt x="5488" y="1625"/>
                </a:cubicBezTo>
                <a:cubicBezTo>
                  <a:pt x="6641" y="1625"/>
                  <a:pt x="7790" y="1729"/>
                  <a:pt x="8931" y="2126"/>
                </a:cubicBezTo>
                <a:cubicBezTo>
                  <a:pt x="9064" y="2171"/>
                  <a:pt x="9201" y="2192"/>
                  <a:pt x="9336" y="2192"/>
                </a:cubicBezTo>
                <a:cubicBezTo>
                  <a:pt x="9780" y="2192"/>
                  <a:pt x="10194" y="1955"/>
                  <a:pt x="10314" y="1504"/>
                </a:cubicBezTo>
                <a:cubicBezTo>
                  <a:pt x="10486" y="813"/>
                  <a:pt x="9761" y="744"/>
                  <a:pt x="9294" y="606"/>
                </a:cubicBezTo>
                <a:cubicBezTo>
                  <a:pt x="8746" y="426"/>
                  <a:pt x="8189" y="370"/>
                  <a:pt x="7630" y="370"/>
                </a:cubicBezTo>
                <a:cubicBezTo>
                  <a:pt x="6715" y="370"/>
                  <a:pt x="5795" y="519"/>
                  <a:pt x="4900" y="519"/>
                </a:cubicBezTo>
                <a:cubicBezTo>
                  <a:pt x="4133" y="519"/>
                  <a:pt x="3384" y="409"/>
                  <a:pt x="26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360;p25"/>
          <p:cNvSpPr/>
          <p:nvPr/>
        </p:nvSpPr>
        <p:spPr>
          <a:xfrm>
            <a:off x="6317752" y="3377413"/>
            <a:ext cx="84751" cy="65650"/>
          </a:xfrm>
          <a:custGeom>
            <a:avLst/>
            <a:gdLst/>
            <a:ahLst/>
            <a:cxnLst/>
            <a:rect l="l" t="t" r="r" b="b"/>
            <a:pathLst>
              <a:path w="5029" h="3895" extrusionOk="0">
                <a:moveTo>
                  <a:pt x="4062" y="0"/>
                </a:moveTo>
                <a:cubicBezTo>
                  <a:pt x="3557" y="0"/>
                  <a:pt x="2937" y="491"/>
                  <a:pt x="2445" y="491"/>
                </a:cubicBezTo>
                <a:cubicBezTo>
                  <a:pt x="2234" y="491"/>
                  <a:pt x="2046" y="401"/>
                  <a:pt x="1901" y="144"/>
                </a:cubicBezTo>
                <a:cubicBezTo>
                  <a:pt x="0" y="403"/>
                  <a:pt x="570" y="1975"/>
                  <a:pt x="225" y="2960"/>
                </a:cubicBezTo>
                <a:cubicBezTo>
                  <a:pt x="38" y="3485"/>
                  <a:pt x="566" y="3894"/>
                  <a:pt x="1172" y="3894"/>
                </a:cubicBezTo>
                <a:cubicBezTo>
                  <a:pt x="1185" y="3894"/>
                  <a:pt x="1197" y="3894"/>
                  <a:pt x="1210" y="3894"/>
                </a:cubicBezTo>
                <a:cubicBezTo>
                  <a:pt x="2298" y="3876"/>
                  <a:pt x="5029" y="1630"/>
                  <a:pt x="4804" y="783"/>
                </a:cubicBezTo>
                <a:cubicBezTo>
                  <a:pt x="4638" y="185"/>
                  <a:pt x="4372" y="0"/>
                  <a:pt x="40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361;p25"/>
          <p:cNvSpPr/>
          <p:nvPr/>
        </p:nvSpPr>
        <p:spPr>
          <a:xfrm>
            <a:off x="5533763" y="2376100"/>
            <a:ext cx="55344" cy="86331"/>
          </a:xfrm>
          <a:custGeom>
            <a:avLst/>
            <a:gdLst/>
            <a:ahLst/>
            <a:cxnLst/>
            <a:rect l="l" t="t" r="r" b="b"/>
            <a:pathLst>
              <a:path w="3284" h="5122" extrusionOk="0">
                <a:moveTo>
                  <a:pt x="519" y="1"/>
                </a:moveTo>
                <a:lnTo>
                  <a:pt x="380" y="139"/>
                </a:lnTo>
                <a:cubicBezTo>
                  <a:pt x="104" y="1452"/>
                  <a:pt x="0" y="2766"/>
                  <a:pt x="380" y="4062"/>
                </a:cubicBezTo>
                <a:cubicBezTo>
                  <a:pt x="534" y="4660"/>
                  <a:pt x="796" y="5122"/>
                  <a:pt x="1420" y="5122"/>
                </a:cubicBezTo>
                <a:cubicBezTo>
                  <a:pt x="1500" y="5122"/>
                  <a:pt x="1585" y="5114"/>
                  <a:pt x="1676" y="5099"/>
                </a:cubicBezTo>
                <a:cubicBezTo>
                  <a:pt x="2471" y="4978"/>
                  <a:pt x="3284" y="4408"/>
                  <a:pt x="3111" y="3734"/>
                </a:cubicBezTo>
                <a:cubicBezTo>
                  <a:pt x="2748" y="2213"/>
                  <a:pt x="2108" y="744"/>
                  <a:pt x="5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362;p25"/>
          <p:cNvSpPr/>
          <p:nvPr/>
        </p:nvSpPr>
        <p:spPr>
          <a:xfrm>
            <a:off x="5219810" y="1089254"/>
            <a:ext cx="108362" cy="44598"/>
          </a:xfrm>
          <a:custGeom>
            <a:avLst/>
            <a:gdLst/>
            <a:ahLst/>
            <a:cxnLst/>
            <a:rect l="l" t="t" r="r" b="b"/>
            <a:pathLst>
              <a:path w="6430" h="2646" extrusionOk="0">
                <a:moveTo>
                  <a:pt x="1040" y="1"/>
                </a:moveTo>
                <a:cubicBezTo>
                  <a:pt x="589" y="1"/>
                  <a:pt x="239" y="358"/>
                  <a:pt x="104" y="814"/>
                </a:cubicBezTo>
                <a:cubicBezTo>
                  <a:pt x="1" y="1108"/>
                  <a:pt x="191" y="1419"/>
                  <a:pt x="502" y="1470"/>
                </a:cubicBezTo>
                <a:cubicBezTo>
                  <a:pt x="1971" y="1885"/>
                  <a:pt x="3440" y="2283"/>
                  <a:pt x="4736" y="2646"/>
                </a:cubicBezTo>
                <a:cubicBezTo>
                  <a:pt x="5427" y="2611"/>
                  <a:pt x="5928" y="2611"/>
                  <a:pt x="6239" y="2127"/>
                </a:cubicBezTo>
                <a:cubicBezTo>
                  <a:pt x="6429" y="1851"/>
                  <a:pt x="6308" y="1470"/>
                  <a:pt x="6066" y="1419"/>
                </a:cubicBezTo>
                <a:cubicBezTo>
                  <a:pt x="4373" y="1021"/>
                  <a:pt x="2852" y="36"/>
                  <a:pt x="1072" y="2"/>
                </a:cubicBezTo>
                <a:cubicBezTo>
                  <a:pt x="1061" y="1"/>
                  <a:pt x="1051" y="1"/>
                  <a:pt x="10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363;p25"/>
          <p:cNvSpPr/>
          <p:nvPr/>
        </p:nvSpPr>
        <p:spPr>
          <a:xfrm>
            <a:off x="4474564" y="1089877"/>
            <a:ext cx="79527" cy="37570"/>
          </a:xfrm>
          <a:custGeom>
            <a:avLst/>
            <a:gdLst/>
            <a:ahLst/>
            <a:cxnLst/>
            <a:rect l="l" t="t" r="r" b="b"/>
            <a:pathLst>
              <a:path w="4719" h="2229" extrusionOk="0">
                <a:moveTo>
                  <a:pt x="747" y="0"/>
                </a:moveTo>
                <a:cubicBezTo>
                  <a:pt x="407" y="0"/>
                  <a:pt x="65" y="161"/>
                  <a:pt x="18" y="690"/>
                </a:cubicBezTo>
                <a:cubicBezTo>
                  <a:pt x="0" y="863"/>
                  <a:pt x="190" y="1053"/>
                  <a:pt x="277" y="1243"/>
                </a:cubicBezTo>
                <a:lnTo>
                  <a:pt x="2333" y="2228"/>
                </a:lnTo>
                <a:cubicBezTo>
                  <a:pt x="2437" y="2220"/>
                  <a:pt x="2541" y="2220"/>
                  <a:pt x="2644" y="2220"/>
                </a:cubicBezTo>
                <a:cubicBezTo>
                  <a:pt x="2748" y="2220"/>
                  <a:pt x="2852" y="2220"/>
                  <a:pt x="2955" y="2211"/>
                </a:cubicBezTo>
                <a:cubicBezTo>
                  <a:pt x="3647" y="2142"/>
                  <a:pt x="4718" y="2090"/>
                  <a:pt x="4511" y="1261"/>
                </a:cubicBezTo>
                <a:cubicBezTo>
                  <a:pt x="4255" y="308"/>
                  <a:pt x="3582" y="187"/>
                  <a:pt x="2842" y="187"/>
                </a:cubicBezTo>
                <a:cubicBezTo>
                  <a:pt x="2589" y="187"/>
                  <a:pt x="2328" y="201"/>
                  <a:pt x="2074" y="201"/>
                </a:cubicBezTo>
                <a:cubicBezTo>
                  <a:pt x="1762" y="201"/>
                  <a:pt x="1460" y="180"/>
                  <a:pt x="1193" y="85"/>
                </a:cubicBezTo>
                <a:cubicBezTo>
                  <a:pt x="1066" y="36"/>
                  <a:pt x="907" y="0"/>
                  <a:pt x="7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364;p25"/>
          <p:cNvSpPr/>
          <p:nvPr/>
        </p:nvSpPr>
        <p:spPr>
          <a:xfrm>
            <a:off x="6147092" y="2751536"/>
            <a:ext cx="86217" cy="51677"/>
          </a:xfrm>
          <a:custGeom>
            <a:avLst/>
            <a:gdLst/>
            <a:ahLst/>
            <a:cxnLst/>
            <a:rect l="l" t="t" r="r" b="b"/>
            <a:pathLst>
              <a:path w="5116" h="3066" extrusionOk="0">
                <a:moveTo>
                  <a:pt x="4184" y="1"/>
                </a:moveTo>
                <a:cubicBezTo>
                  <a:pt x="4093" y="1"/>
                  <a:pt x="4000" y="13"/>
                  <a:pt x="3906" y="36"/>
                </a:cubicBezTo>
                <a:cubicBezTo>
                  <a:pt x="3232" y="209"/>
                  <a:pt x="2575" y="416"/>
                  <a:pt x="1918" y="641"/>
                </a:cubicBezTo>
                <a:lnTo>
                  <a:pt x="1936" y="641"/>
                </a:lnTo>
                <a:cubicBezTo>
                  <a:pt x="1659" y="848"/>
                  <a:pt x="1383" y="1038"/>
                  <a:pt x="1089" y="1194"/>
                </a:cubicBezTo>
                <a:cubicBezTo>
                  <a:pt x="432" y="1505"/>
                  <a:pt x="0" y="2093"/>
                  <a:pt x="311" y="2680"/>
                </a:cubicBezTo>
                <a:cubicBezTo>
                  <a:pt x="460" y="2964"/>
                  <a:pt x="650" y="3065"/>
                  <a:pt x="856" y="3065"/>
                </a:cubicBezTo>
                <a:cubicBezTo>
                  <a:pt x="1178" y="3065"/>
                  <a:pt x="1537" y="2818"/>
                  <a:pt x="1832" y="2628"/>
                </a:cubicBezTo>
                <a:cubicBezTo>
                  <a:pt x="2558" y="2093"/>
                  <a:pt x="3370" y="1695"/>
                  <a:pt x="4234" y="1436"/>
                </a:cubicBezTo>
                <a:cubicBezTo>
                  <a:pt x="4631" y="1332"/>
                  <a:pt x="5115" y="1108"/>
                  <a:pt x="4994" y="606"/>
                </a:cubicBezTo>
                <a:cubicBezTo>
                  <a:pt x="4883" y="203"/>
                  <a:pt x="4559" y="1"/>
                  <a:pt x="41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365;p25"/>
          <p:cNvSpPr/>
          <p:nvPr/>
        </p:nvSpPr>
        <p:spPr>
          <a:xfrm>
            <a:off x="6175386" y="2078128"/>
            <a:ext cx="45687" cy="63274"/>
          </a:xfrm>
          <a:custGeom>
            <a:avLst/>
            <a:gdLst/>
            <a:ahLst/>
            <a:cxnLst/>
            <a:rect l="l" t="t" r="r" b="b"/>
            <a:pathLst>
              <a:path w="2711" h="3754" extrusionOk="0">
                <a:moveTo>
                  <a:pt x="1532" y="0"/>
                </a:moveTo>
                <a:cubicBezTo>
                  <a:pt x="1516" y="0"/>
                  <a:pt x="1500" y="0"/>
                  <a:pt x="1484" y="1"/>
                </a:cubicBezTo>
                <a:cubicBezTo>
                  <a:pt x="187" y="53"/>
                  <a:pt x="239" y="1332"/>
                  <a:pt x="101" y="2265"/>
                </a:cubicBezTo>
                <a:cubicBezTo>
                  <a:pt x="1" y="3066"/>
                  <a:pt x="465" y="3754"/>
                  <a:pt x="1243" y="3754"/>
                </a:cubicBezTo>
                <a:cubicBezTo>
                  <a:pt x="1271" y="3754"/>
                  <a:pt x="1299" y="3753"/>
                  <a:pt x="1328" y="3751"/>
                </a:cubicBezTo>
                <a:cubicBezTo>
                  <a:pt x="2711" y="3682"/>
                  <a:pt x="1967" y="2403"/>
                  <a:pt x="2313" y="1815"/>
                </a:cubicBezTo>
                <a:cubicBezTo>
                  <a:pt x="2228" y="1050"/>
                  <a:pt x="2528" y="0"/>
                  <a:pt x="15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366;p25"/>
          <p:cNvSpPr/>
          <p:nvPr/>
        </p:nvSpPr>
        <p:spPr>
          <a:xfrm>
            <a:off x="6170381" y="2345812"/>
            <a:ext cx="50979" cy="65583"/>
          </a:xfrm>
          <a:custGeom>
            <a:avLst/>
            <a:gdLst/>
            <a:ahLst/>
            <a:cxnLst/>
            <a:rect l="l" t="t" r="r" b="b"/>
            <a:pathLst>
              <a:path w="3025" h="3891" extrusionOk="0">
                <a:moveTo>
                  <a:pt x="2403" y="1"/>
                </a:moveTo>
                <a:cubicBezTo>
                  <a:pt x="2178" y="1"/>
                  <a:pt x="1971" y="104"/>
                  <a:pt x="1850" y="277"/>
                </a:cubicBezTo>
                <a:cubicBezTo>
                  <a:pt x="1504" y="1193"/>
                  <a:pt x="882" y="1884"/>
                  <a:pt x="277" y="2610"/>
                </a:cubicBezTo>
                <a:cubicBezTo>
                  <a:pt x="35" y="2869"/>
                  <a:pt x="1" y="3284"/>
                  <a:pt x="208" y="3578"/>
                </a:cubicBezTo>
                <a:cubicBezTo>
                  <a:pt x="326" y="3766"/>
                  <a:pt x="507" y="3890"/>
                  <a:pt x="682" y="3890"/>
                </a:cubicBezTo>
                <a:cubicBezTo>
                  <a:pt x="764" y="3890"/>
                  <a:pt x="845" y="3863"/>
                  <a:pt x="916" y="3802"/>
                </a:cubicBezTo>
                <a:cubicBezTo>
                  <a:pt x="1815" y="3128"/>
                  <a:pt x="2731" y="2420"/>
                  <a:pt x="3025" y="1452"/>
                </a:cubicBezTo>
                <a:cubicBezTo>
                  <a:pt x="2973" y="744"/>
                  <a:pt x="2921" y="225"/>
                  <a:pt x="24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367;p25"/>
          <p:cNvSpPr/>
          <p:nvPr/>
        </p:nvSpPr>
        <p:spPr>
          <a:xfrm>
            <a:off x="4731709" y="1087518"/>
            <a:ext cx="75162" cy="31907"/>
          </a:xfrm>
          <a:custGeom>
            <a:avLst/>
            <a:gdLst/>
            <a:ahLst/>
            <a:cxnLst/>
            <a:rect l="l" t="t" r="r" b="b"/>
            <a:pathLst>
              <a:path w="4460" h="1893" extrusionOk="0">
                <a:moveTo>
                  <a:pt x="1539" y="105"/>
                </a:moveTo>
                <a:cubicBezTo>
                  <a:pt x="969" y="243"/>
                  <a:pt x="139" y="1"/>
                  <a:pt x="70" y="744"/>
                </a:cubicBezTo>
                <a:cubicBezTo>
                  <a:pt x="1" y="1418"/>
                  <a:pt x="813" y="1418"/>
                  <a:pt x="1332" y="1556"/>
                </a:cubicBezTo>
                <a:cubicBezTo>
                  <a:pt x="1764" y="1677"/>
                  <a:pt x="2213" y="1764"/>
                  <a:pt x="2645" y="1815"/>
                </a:cubicBezTo>
                <a:cubicBezTo>
                  <a:pt x="2898" y="1847"/>
                  <a:pt x="3179" y="1893"/>
                  <a:pt x="3440" y="1893"/>
                </a:cubicBezTo>
                <a:cubicBezTo>
                  <a:pt x="3890" y="1893"/>
                  <a:pt x="4279" y="1756"/>
                  <a:pt x="4356" y="1176"/>
                </a:cubicBezTo>
                <a:cubicBezTo>
                  <a:pt x="4459" y="346"/>
                  <a:pt x="3561" y="416"/>
                  <a:pt x="2956" y="329"/>
                </a:cubicBezTo>
                <a:lnTo>
                  <a:pt x="1539" y="1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368;p25"/>
          <p:cNvSpPr/>
          <p:nvPr/>
        </p:nvSpPr>
        <p:spPr>
          <a:xfrm>
            <a:off x="6800191" y="2980876"/>
            <a:ext cx="49934" cy="53970"/>
          </a:xfrm>
          <a:custGeom>
            <a:avLst/>
            <a:gdLst/>
            <a:ahLst/>
            <a:cxnLst/>
            <a:rect l="l" t="t" r="r" b="b"/>
            <a:pathLst>
              <a:path w="2963" h="3202" extrusionOk="0">
                <a:moveTo>
                  <a:pt x="573" y="1"/>
                </a:moveTo>
                <a:cubicBezTo>
                  <a:pt x="233" y="1"/>
                  <a:pt x="0" y="333"/>
                  <a:pt x="59" y="704"/>
                </a:cubicBezTo>
                <a:cubicBezTo>
                  <a:pt x="284" y="1965"/>
                  <a:pt x="1096" y="2777"/>
                  <a:pt x="2289" y="3175"/>
                </a:cubicBezTo>
                <a:cubicBezTo>
                  <a:pt x="2343" y="3193"/>
                  <a:pt x="2395" y="3202"/>
                  <a:pt x="2445" y="3202"/>
                </a:cubicBezTo>
                <a:cubicBezTo>
                  <a:pt x="2729" y="3202"/>
                  <a:pt x="2933" y="2914"/>
                  <a:pt x="2963" y="2414"/>
                </a:cubicBezTo>
                <a:cubicBezTo>
                  <a:pt x="2341" y="1619"/>
                  <a:pt x="1960" y="427"/>
                  <a:pt x="751" y="30"/>
                </a:cubicBezTo>
                <a:cubicBezTo>
                  <a:pt x="689" y="10"/>
                  <a:pt x="630" y="1"/>
                  <a:pt x="5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369;p25"/>
          <p:cNvSpPr/>
          <p:nvPr/>
        </p:nvSpPr>
        <p:spPr>
          <a:xfrm>
            <a:off x="6347479" y="2519061"/>
            <a:ext cx="44541" cy="53801"/>
          </a:xfrm>
          <a:custGeom>
            <a:avLst/>
            <a:gdLst/>
            <a:ahLst/>
            <a:cxnLst/>
            <a:rect l="l" t="t" r="r" b="b"/>
            <a:pathLst>
              <a:path w="2643" h="3192" extrusionOk="0">
                <a:moveTo>
                  <a:pt x="1295" y="1"/>
                </a:moveTo>
                <a:cubicBezTo>
                  <a:pt x="1273" y="1"/>
                  <a:pt x="1250" y="2"/>
                  <a:pt x="1226" y="4"/>
                </a:cubicBezTo>
                <a:cubicBezTo>
                  <a:pt x="275" y="108"/>
                  <a:pt x="51" y="954"/>
                  <a:pt x="33" y="1732"/>
                </a:cubicBezTo>
                <a:cubicBezTo>
                  <a:pt x="1" y="2354"/>
                  <a:pt x="200" y="3192"/>
                  <a:pt x="910" y="3192"/>
                </a:cubicBezTo>
                <a:cubicBezTo>
                  <a:pt x="950" y="3192"/>
                  <a:pt x="992" y="3189"/>
                  <a:pt x="1036" y="3184"/>
                </a:cubicBezTo>
                <a:cubicBezTo>
                  <a:pt x="2643" y="2959"/>
                  <a:pt x="1640" y="1767"/>
                  <a:pt x="1640" y="1110"/>
                </a:cubicBezTo>
                <a:cubicBezTo>
                  <a:pt x="1740" y="547"/>
                  <a:pt x="1792" y="1"/>
                  <a:pt x="12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370;p25"/>
          <p:cNvSpPr/>
          <p:nvPr/>
        </p:nvSpPr>
        <p:spPr>
          <a:xfrm>
            <a:off x="4821412" y="1082276"/>
            <a:ext cx="58798" cy="33811"/>
          </a:xfrm>
          <a:custGeom>
            <a:avLst/>
            <a:gdLst/>
            <a:ahLst/>
            <a:cxnLst/>
            <a:rect l="l" t="t" r="r" b="b"/>
            <a:pathLst>
              <a:path w="3489" h="2006" extrusionOk="0">
                <a:moveTo>
                  <a:pt x="2519" y="46"/>
                </a:moveTo>
                <a:cubicBezTo>
                  <a:pt x="2407" y="46"/>
                  <a:pt x="2296" y="60"/>
                  <a:pt x="2195" y="87"/>
                </a:cubicBezTo>
                <a:cubicBezTo>
                  <a:pt x="1435" y="312"/>
                  <a:pt x="191" y="1"/>
                  <a:pt x="87" y="1107"/>
                </a:cubicBezTo>
                <a:cubicBezTo>
                  <a:pt x="1" y="1798"/>
                  <a:pt x="986" y="1746"/>
                  <a:pt x="1642" y="1781"/>
                </a:cubicBezTo>
                <a:cubicBezTo>
                  <a:pt x="2299" y="1556"/>
                  <a:pt x="3422" y="2005"/>
                  <a:pt x="3474" y="813"/>
                </a:cubicBezTo>
                <a:cubicBezTo>
                  <a:pt x="3488" y="284"/>
                  <a:pt x="2986" y="46"/>
                  <a:pt x="2519" y="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371;p25"/>
          <p:cNvSpPr/>
          <p:nvPr/>
        </p:nvSpPr>
        <p:spPr>
          <a:xfrm>
            <a:off x="6383626" y="1228506"/>
            <a:ext cx="54653" cy="28182"/>
          </a:xfrm>
          <a:custGeom>
            <a:avLst/>
            <a:gdLst/>
            <a:ahLst/>
            <a:cxnLst/>
            <a:rect l="l" t="t" r="r" b="b"/>
            <a:pathLst>
              <a:path w="3243" h="1672" extrusionOk="0">
                <a:moveTo>
                  <a:pt x="1466" y="121"/>
                </a:moveTo>
                <a:cubicBezTo>
                  <a:pt x="1366" y="163"/>
                  <a:pt x="1241" y="173"/>
                  <a:pt x="1106" y="173"/>
                </a:cubicBezTo>
                <a:cubicBezTo>
                  <a:pt x="987" y="173"/>
                  <a:pt x="861" y="165"/>
                  <a:pt x="738" y="165"/>
                </a:cubicBezTo>
                <a:cubicBezTo>
                  <a:pt x="371" y="165"/>
                  <a:pt x="34" y="234"/>
                  <a:pt x="14" y="778"/>
                </a:cubicBezTo>
                <a:cubicBezTo>
                  <a:pt x="0" y="1593"/>
                  <a:pt x="628" y="1660"/>
                  <a:pt x="1232" y="1660"/>
                </a:cubicBezTo>
                <a:cubicBezTo>
                  <a:pt x="1352" y="1660"/>
                  <a:pt x="1472" y="1658"/>
                  <a:pt x="1585" y="1658"/>
                </a:cubicBezTo>
                <a:cubicBezTo>
                  <a:pt x="1627" y="1658"/>
                  <a:pt x="1668" y="1658"/>
                  <a:pt x="1708" y="1659"/>
                </a:cubicBezTo>
                <a:cubicBezTo>
                  <a:pt x="1826" y="1666"/>
                  <a:pt x="1954" y="1672"/>
                  <a:pt x="2085" y="1672"/>
                </a:cubicBezTo>
                <a:cubicBezTo>
                  <a:pt x="2644" y="1672"/>
                  <a:pt x="3242" y="1563"/>
                  <a:pt x="3228" y="933"/>
                </a:cubicBezTo>
                <a:cubicBezTo>
                  <a:pt x="3194" y="0"/>
                  <a:pt x="2209" y="207"/>
                  <a:pt x="1466" y="12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372;p25"/>
          <p:cNvSpPr/>
          <p:nvPr/>
        </p:nvSpPr>
        <p:spPr>
          <a:xfrm>
            <a:off x="5335230" y="1114249"/>
            <a:ext cx="54973" cy="31671"/>
          </a:xfrm>
          <a:custGeom>
            <a:avLst/>
            <a:gdLst/>
            <a:ahLst/>
            <a:cxnLst/>
            <a:rect l="l" t="t" r="r" b="b"/>
            <a:pathLst>
              <a:path w="3262" h="1879" extrusionOk="0">
                <a:moveTo>
                  <a:pt x="1625" y="1"/>
                </a:moveTo>
                <a:cubicBezTo>
                  <a:pt x="803" y="1"/>
                  <a:pt x="279" y="461"/>
                  <a:pt x="99" y="1249"/>
                </a:cubicBezTo>
                <a:cubicBezTo>
                  <a:pt x="0" y="1616"/>
                  <a:pt x="339" y="1879"/>
                  <a:pt x="645" y="1879"/>
                </a:cubicBezTo>
                <a:cubicBezTo>
                  <a:pt x="714" y="1879"/>
                  <a:pt x="781" y="1865"/>
                  <a:pt x="842" y="1837"/>
                </a:cubicBezTo>
                <a:cubicBezTo>
                  <a:pt x="1620" y="1474"/>
                  <a:pt x="2829" y="1750"/>
                  <a:pt x="3106" y="800"/>
                </a:cubicBezTo>
                <a:cubicBezTo>
                  <a:pt x="3261" y="229"/>
                  <a:pt x="2363" y="22"/>
                  <a:pt x="1758" y="5"/>
                </a:cubicBezTo>
                <a:cubicBezTo>
                  <a:pt x="1713" y="2"/>
                  <a:pt x="1668" y="1"/>
                  <a:pt x="162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373;p25"/>
          <p:cNvSpPr/>
          <p:nvPr/>
        </p:nvSpPr>
        <p:spPr>
          <a:xfrm>
            <a:off x="6238901" y="2643194"/>
            <a:ext cx="52445" cy="27120"/>
          </a:xfrm>
          <a:custGeom>
            <a:avLst/>
            <a:gdLst/>
            <a:ahLst/>
            <a:cxnLst/>
            <a:rect l="l" t="t" r="r" b="b"/>
            <a:pathLst>
              <a:path w="3112" h="1609" extrusionOk="0">
                <a:moveTo>
                  <a:pt x="843" y="80"/>
                </a:moveTo>
                <a:cubicBezTo>
                  <a:pt x="352" y="80"/>
                  <a:pt x="1" y="466"/>
                  <a:pt x="65" y="882"/>
                </a:cubicBezTo>
                <a:cubicBezTo>
                  <a:pt x="161" y="1545"/>
                  <a:pt x="602" y="1578"/>
                  <a:pt x="1054" y="1578"/>
                </a:cubicBezTo>
                <a:cubicBezTo>
                  <a:pt x="1103" y="1578"/>
                  <a:pt x="1152" y="1577"/>
                  <a:pt x="1201" y="1577"/>
                </a:cubicBezTo>
                <a:cubicBezTo>
                  <a:pt x="1347" y="1577"/>
                  <a:pt x="1491" y="1581"/>
                  <a:pt x="1620" y="1608"/>
                </a:cubicBezTo>
                <a:cubicBezTo>
                  <a:pt x="1746" y="1549"/>
                  <a:pt x="1903" y="1535"/>
                  <a:pt x="2065" y="1535"/>
                </a:cubicBezTo>
                <a:cubicBezTo>
                  <a:pt x="2212" y="1535"/>
                  <a:pt x="2363" y="1547"/>
                  <a:pt x="2502" y="1547"/>
                </a:cubicBezTo>
                <a:cubicBezTo>
                  <a:pt x="2845" y="1547"/>
                  <a:pt x="3112" y="1478"/>
                  <a:pt x="3037" y="1003"/>
                </a:cubicBezTo>
                <a:cubicBezTo>
                  <a:pt x="2882" y="1"/>
                  <a:pt x="1741" y="191"/>
                  <a:pt x="963" y="87"/>
                </a:cubicBezTo>
                <a:cubicBezTo>
                  <a:pt x="923" y="82"/>
                  <a:pt x="882" y="80"/>
                  <a:pt x="843" y="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374;p25"/>
          <p:cNvSpPr/>
          <p:nvPr/>
        </p:nvSpPr>
        <p:spPr>
          <a:xfrm>
            <a:off x="4893353" y="1088681"/>
            <a:ext cx="41811" cy="26816"/>
          </a:xfrm>
          <a:custGeom>
            <a:avLst/>
            <a:gdLst/>
            <a:ahLst/>
            <a:cxnLst/>
            <a:rect l="l" t="t" r="r" b="b"/>
            <a:pathLst>
              <a:path w="2481" h="1591" extrusionOk="0">
                <a:moveTo>
                  <a:pt x="1811" y="155"/>
                </a:moveTo>
                <a:cubicBezTo>
                  <a:pt x="1713" y="155"/>
                  <a:pt x="1613" y="168"/>
                  <a:pt x="1521" y="191"/>
                </a:cubicBezTo>
                <a:cubicBezTo>
                  <a:pt x="985" y="312"/>
                  <a:pt x="121" y="1"/>
                  <a:pt x="52" y="917"/>
                </a:cubicBezTo>
                <a:cubicBezTo>
                  <a:pt x="0" y="1487"/>
                  <a:pt x="536" y="1574"/>
                  <a:pt x="1054" y="1591"/>
                </a:cubicBezTo>
                <a:cubicBezTo>
                  <a:pt x="1573" y="1418"/>
                  <a:pt x="2385" y="1556"/>
                  <a:pt x="2454" y="727"/>
                </a:cubicBezTo>
                <a:cubicBezTo>
                  <a:pt x="2481" y="311"/>
                  <a:pt x="2153" y="155"/>
                  <a:pt x="1811" y="1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375;p25"/>
          <p:cNvSpPr/>
          <p:nvPr/>
        </p:nvSpPr>
        <p:spPr>
          <a:xfrm>
            <a:off x="3353620" y="1093939"/>
            <a:ext cx="350667" cy="64083"/>
          </a:xfrm>
          <a:custGeom>
            <a:avLst/>
            <a:gdLst/>
            <a:ahLst/>
            <a:cxnLst/>
            <a:rect l="l" t="t" r="r" b="b"/>
            <a:pathLst>
              <a:path w="20808" h="3802" extrusionOk="0">
                <a:moveTo>
                  <a:pt x="20756" y="0"/>
                </a:moveTo>
                <a:lnTo>
                  <a:pt x="20738" y="17"/>
                </a:lnTo>
                <a:lnTo>
                  <a:pt x="20773" y="17"/>
                </a:lnTo>
                <a:lnTo>
                  <a:pt x="20808" y="0"/>
                </a:lnTo>
                <a:close/>
                <a:moveTo>
                  <a:pt x="1" y="3785"/>
                </a:moveTo>
                <a:lnTo>
                  <a:pt x="1" y="3802"/>
                </a:lnTo>
                <a:lnTo>
                  <a:pt x="18" y="3802"/>
                </a:lnTo>
                <a:lnTo>
                  <a:pt x="18" y="37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376;p25"/>
          <p:cNvSpPr/>
          <p:nvPr/>
        </p:nvSpPr>
        <p:spPr>
          <a:xfrm>
            <a:off x="2094928" y="1056691"/>
            <a:ext cx="2179062" cy="2563511"/>
          </a:xfrm>
          <a:custGeom>
            <a:avLst/>
            <a:gdLst/>
            <a:ahLst/>
            <a:cxnLst/>
            <a:rect l="l" t="t" r="r" b="b"/>
            <a:pathLst>
              <a:path w="129302" h="152092" extrusionOk="0">
                <a:moveTo>
                  <a:pt x="97270" y="1644"/>
                </a:moveTo>
                <a:cubicBezTo>
                  <a:pt x="97347" y="1644"/>
                  <a:pt x="97424" y="1648"/>
                  <a:pt x="97503" y="1657"/>
                </a:cubicBezTo>
                <a:cubicBezTo>
                  <a:pt x="97555" y="1674"/>
                  <a:pt x="97607" y="1692"/>
                  <a:pt x="97642" y="1709"/>
                </a:cubicBezTo>
                <a:lnTo>
                  <a:pt x="95601" y="2170"/>
                </a:lnTo>
                <a:lnTo>
                  <a:pt x="95601" y="2170"/>
                </a:lnTo>
                <a:cubicBezTo>
                  <a:pt x="96129" y="1917"/>
                  <a:pt x="96661" y="1644"/>
                  <a:pt x="97270" y="1644"/>
                </a:cubicBezTo>
                <a:close/>
                <a:moveTo>
                  <a:pt x="95473" y="2210"/>
                </a:moveTo>
                <a:lnTo>
                  <a:pt x="95447" y="2227"/>
                </a:lnTo>
                <a:lnTo>
                  <a:pt x="95429" y="2227"/>
                </a:lnTo>
                <a:lnTo>
                  <a:pt x="95464" y="2210"/>
                </a:lnTo>
                <a:close/>
                <a:moveTo>
                  <a:pt x="68358" y="8951"/>
                </a:moveTo>
                <a:cubicBezTo>
                  <a:pt x="68553" y="8951"/>
                  <a:pt x="68761" y="9049"/>
                  <a:pt x="68989" y="9313"/>
                </a:cubicBezTo>
                <a:cubicBezTo>
                  <a:pt x="69208" y="9280"/>
                  <a:pt x="69420" y="9268"/>
                  <a:pt x="69634" y="9268"/>
                </a:cubicBezTo>
                <a:cubicBezTo>
                  <a:pt x="69758" y="9268"/>
                  <a:pt x="69882" y="9272"/>
                  <a:pt x="70008" y="9278"/>
                </a:cubicBezTo>
                <a:cubicBezTo>
                  <a:pt x="70061" y="9286"/>
                  <a:pt x="70117" y="9289"/>
                  <a:pt x="70177" y="9289"/>
                </a:cubicBezTo>
                <a:cubicBezTo>
                  <a:pt x="70522" y="9289"/>
                  <a:pt x="70965" y="9176"/>
                  <a:pt x="71318" y="9176"/>
                </a:cubicBezTo>
                <a:cubicBezTo>
                  <a:pt x="71841" y="9176"/>
                  <a:pt x="72167" y="9425"/>
                  <a:pt x="71685" y="10661"/>
                </a:cubicBezTo>
                <a:cubicBezTo>
                  <a:pt x="71581" y="10937"/>
                  <a:pt x="71823" y="11265"/>
                  <a:pt x="72151" y="11386"/>
                </a:cubicBezTo>
                <a:cubicBezTo>
                  <a:pt x="72428" y="11438"/>
                  <a:pt x="72722" y="11490"/>
                  <a:pt x="72998" y="11507"/>
                </a:cubicBezTo>
                <a:cubicBezTo>
                  <a:pt x="72652" y="11922"/>
                  <a:pt x="72359" y="12406"/>
                  <a:pt x="71927" y="12717"/>
                </a:cubicBezTo>
                <a:cubicBezTo>
                  <a:pt x="71831" y="12786"/>
                  <a:pt x="71741" y="12813"/>
                  <a:pt x="71654" y="12813"/>
                </a:cubicBezTo>
                <a:cubicBezTo>
                  <a:pt x="71349" y="12813"/>
                  <a:pt x="71090" y="12473"/>
                  <a:pt x="70821" y="12406"/>
                </a:cubicBezTo>
                <a:cubicBezTo>
                  <a:pt x="69127" y="11939"/>
                  <a:pt x="69334" y="10488"/>
                  <a:pt x="68989" y="9313"/>
                </a:cubicBezTo>
                <a:lnTo>
                  <a:pt x="67330" y="9520"/>
                </a:lnTo>
                <a:cubicBezTo>
                  <a:pt x="67668" y="9295"/>
                  <a:pt x="67992" y="8951"/>
                  <a:pt x="68358" y="8951"/>
                </a:cubicBezTo>
                <a:close/>
                <a:moveTo>
                  <a:pt x="51546" y="12467"/>
                </a:moveTo>
                <a:cubicBezTo>
                  <a:pt x="51593" y="12467"/>
                  <a:pt x="51647" y="12470"/>
                  <a:pt x="51707" y="12475"/>
                </a:cubicBezTo>
                <a:cubicBezTo>
                  <a:pt x="51897" y="12648"/>
                  <a:pt x="52157" y="12890"/>
                  <a:pt x="52433" y="13115"/>
                </a:cubicBezTo>
                <a:cubicBezTo>
                  <a:pt x="52260" y="13270"/>
                  <a:pt x="52053" y="13374"/>
                  <a:pt x="51845" y="13460"/>
                </a:cubicBezTo>
                <a:cubicBezTo>
                  <a:pt x="51802" y="13467"/>
                  <a:pt x="51764" y="13470"/>
                  <a:pt x="51729" y="13470"/>
                </a:cubicBezTo>
                <a:cubicBezTo>
                  <a:pt x="51300" y="13470"/>
                  <a:pt x="51439" y="13007"/>
                  <a:pt x="51327" y="12752"/>
                </a:cubicBezTo>
                <a:cubicBezTo>
                  <a:pt x="51225" y="12548"/>
                  <a:pt x="51295" y="12467"/>
                  <a:pt x="51546" y="12467"/>
                </a:cubicBezTo>
                <a:close/>
                <a:moveTo>
                  <a:pt x="55481" y="12549"/>
                </a:moveTo>
                <a:cubicBezTo>
                  <a:pt x="55526" y="12549"/>
                  <a:pt x="55570" y="12553"/>
                  <a:pt x="55613" y="12562"/>
                </a:cubicBezTo>
                <a:lnTo>
                  <a:pt x="54576" y="13789"/>
                </a:lnTo>
                <a:lnTo>
                  <a:pt x="53954" y="13184"/>
                </a:lnTo>
                <a:cubicBezTo>
                  <a:pt x="54420" y="12976"/>
                  <a:pt x="54870" y="12752"/>
                  <a:pt x="55336" y="12562"/>
                </a:cubicBezTo>
                <a:cubicBezTo>
                  <a:pt x="55388" y="12553"/>
                  <a:pt x="55436" y="12549"/>
                  <a:pt x="55481" y="12549"/>
                </a:cubicBezTo>
                <a:close/>
                <a:moveTo>
                  <a:pt x="116966" y="0"/>
                </a:moveTo>
                <a:cubicBezTo>
                  <a:pt x="112339" y="0"/>
                  <a:pt x="107712" y="747"/>
                  <a:pt x="103085" y="1035"/>
                </a:cubicBezTo>
                <a:cubicBezTo>
                  <a:pt x="101910" y="1104"/>
                  <a:pt x="100735" y="983"/>
                  <a:pt x="99542" y="1260"/>
                </a:cubicBezTo>
                <a:cubicBezTo>
                  <a:pt x="99533" y="1262"/>
                  <a:pt x="99523" y="1263"/>
                  <a:pt x="99512" y="1263"/>
                </a:cubicBezTo>
                <a:cubicBezTo>
                  <a:pt x="99194" y="1263"/>
                  <a:pt x="98389" y="307"/>
                  <a:pt x="97503" y="240"/>
                </a:cubicBezTo>
                <a:cubicBezTo>
                  <a:pt x="96554" y="172"/>
                  <a:pt x="95607" y="143"/>
                  <a:pt x="94661" y="143"/>
                </a:cubicBezTo>
                <a:cubicBezTo>
                  <a:pt x="91541" y="143"/>
                  <a:pt x="88432" y="459"/>
                  <a:pt x="85303" y="724"/>
                </a:cubicBezTo>
                <a:cubicBezTo>
                  <a:pt x="83379" y="875"/>
                  <a:pt x="81549" y="1637"/>
                  <a:pt x="79578" y="1637"/>
                </a:cubicBezTo>
                <a:cubicBezTo>
                  <a:pt x="79300" y="1637"/>
                  <a:pt x="79020" y="1622"/>
                  <a:pt x="78736" y="1588"/>
                </a:cubicBezTo>
                <a:cubicBezTo>
                  <a:pt x="78573" y="1568"/>
                  <a:pt x="78403" y="1557"/>
                  <a:pt x="78229" y="1557"/>
                </a:cubicBezTo>
                <a:cubicBezTo>
                  <a:pt x="77349" y="1557"/>
                  <a:pt x="76386" y="1840"/>
                  <a:pt x="75953" y="2677"/>
                </a:cubicBezTo>
                <a:cubicBezTo>
                  <a:pt x="75538" y="3489"/>
                  <a:pt x="76333" y="4163"/>
                  <a:pt x="76956" y="4750"/>
                </a:cubicBezTo>
                <a:cubicBezTo>
                  <a:pt x="77215" y="4992"/>
                  <a:pt x="77232" y="5511"/>
                  <a:pt x="77370" y="5891"/>
                </a:cubicBezTo>
                <a:cubicBezTo>
                  <a:pt x="77348" y="5890"/>
                  <a:pt x="77325" y="5889"/>
                  <a:pt x="77301" y="5889"/>
                </a:cubicBezTo>
                <a:cubicBezTo>
                  <a:pt x="77154" y="5889"/>
                  <a:pt x="76988" y="5912"/>
                  <a:pt x="76844" y="5912"/>
                </a:cubicBezTo>
                <a:cubicBezTo>
                  <a:pt x="76726" y="5912"/>
                  <a:pt x="76623" y="5896"/>
                  <a:pt x="76558" y="5839"/>
                </a:cubicBezTo>
                <a:cubicBezTo>
                  <a:pt x="76285" y="5586"/>
                  <a:pt x="76034" y="5489"/>
                  <a:pt x="75796" y="5489"/>
                </a:cubicBezTo>
                <a:cubicBezTo>
                  <a:pt x="75417" y="5489"/>
                  <a:pt x="75070" y="5733"/>
                  <a:pt x="74709" y="5977"/>
                </a:cubicBezTo>
                <a:lnTo>
                  <a:pt x="74709" y="5995"/>
                </a:lnTo>
                <a:lnTo>
                  <a:pt x="74692" y="5995"/>
                </a:lnTo>
                <a:cubicBezTo>
                  <a:pt x="74415" y="6358"/>
                  <a:pt x="73707" y="6479"/>
                  <a:pt x="73897" y="7066"/>
                </a:cubicBezTo>
                <a:cubicBezTo>
                  <a:pt x="74104" y="7654"/>
                  <a:pt x="74761" y="7671"/>
                  <a:pt x="75331" y="7723"/>
                </a:cubicBezTo>
                <a:lnTo>
                  <a:pt x="75625" y="7723"/>
                </a:lnTo>
                <a:lnTo>
                  <a:pt x="77146" y="7982"/>
                </a:lnTo>
                <a:cubicBezTo>
                  <a:pt x="76904" y="8068"/>
                  <a:pt x="76662" y="8120"/>
                  <a:pt x="76403" y="8120"/>
                </a:cubicBezTo>
                <a:cubicBezTo>
                  <a:pt x="76178" y="8103"/>
                  <a:pt x="75970" y="7930"/>
                  <a:pt x="75729" y="7861"/>
                </a:cubicBezTo>
                <a:cubicBezTo>
                  <a:pt x="75594" y="7823"/>
                  <a:pt x="75464" y="7807"/>
                  <a:pt x="75337" y="7807"/>
                </a:cubicBezTo>
                <a:cubicBezTo>
                  <a:pt x="74777" y="7807"/>
                  <a:pt x="74273" y="8116"/>
                  <a:pt x="73724" y="8172"/>
                </a:cubicBezTo>
                <a:cubicBezTo>
                  <a:pt x="73717" y="8173"/>
                  <a:pt x="73710" y="8174"/>
                  <a:pt x="73702" y="8174"/>
                </a:cubicBezTo>
                <a:cubicBezTo>
                  <a:pt x="73450" y="8174"/>
                  <a:pt x="72913" y="7613"/>
                  <a:pt x="72946" y="7394"/>
                </a:cubicBezTo>
                <a:cubicBezTo>
                  <a:pt x="73102" y="6479"/>
                  <a:pt x="73810" y="6098"/>
                  <a:pt x="74674" y="5995"/>
                </a:cubicBezTo>
                <a:lnTo>
                  <a:pt x="74674" y="5977"/>
                </a:lnTo>
                <a:cubicBezTo>
                  <a:pt x="74726" y="5545"/>
                  <a:pt x="74830" y="5113"/>
                  <a:pt x="74951" y="4681"/>
                </a:cubicBezTo>
                <a:cubicBezTo>
                  <a:pt x="75072" y="4370"/>
                  <a:pt x="75435" y="4076"/>
                  <a:pt x="75124" y="3748"/>
                </a:cubicBezTo>
                <a:cubicBezTo>
                  <a:pt x="74832" y="3467"/>
                  <a:pt x="74483" y="3396"/>
                  <a:pt x="74119" y="3396"/>
                </a:cubicBezTo>
                <a:cubicBezTo>
                  <a:pt x="73856" y="3396"/>
                  <a:pt x="73587" y="3433"/>
                  <a:pt x="73326" y="3454"/>
                </a:cubicBezTo>
                <a:cubicBezTo>
                  <a:pt x="72946" y="3506"/>
                  <a:pt x="72756" y="3748"/>
                  <a:pt x="72704" y="4180"/>
                </a:cubicBezTo>
                <a:cubicBezTo>
                  <a:pt x="72601" y="5252"/>
                  <a:pt x="72134" y="6098"/>
                  <a:pt x="70959" y="6340"/>
                </a:cubicBezTo>
                <a:cubicBezTo>
                  <a:pt x="70855" y="6427"/>
                  <a:pt x="70769" y="6513"/>
                  <a:pt x="70665" y="6617"/>
                </a:cubicBezTo>
                <a:cubicBezTo>
                  <a:pt x="70786" y="6859"/>
                  <a:pt x="70924" y="7083"/>
                  <a:pt x="71097" y="7291"/>
                </a:cubicBezTo>
                <a:cubicBezTo>
                  <a:pt x="71304" y="7412"/>
                  <a:pt x="71546" y="7515"/>
                  <a:pt x="71788" y="7567"/>
                </a:cubicBezTo>
                <a:cubicBezTo>
                  <a:pt x="71650" y="7550"/>
                  <a:pt x="71512" y="7541"/>
                  <a:pt x="71374" y="7541"/>
                </a:cubicBezTo>
                <a:cubicBezTo>
                  <a:pt x="71235" y="7541"/>
                  <a:pt x="71097" y="7550"/>
                  <a:pt x="70959" y="7567"/>
                </a:cubicBezTo>
                <a:cubicBezTo>
                  <a:pt x="70569" y="7671"/>
                  <a:pt x="70173" y="7708"/>
                  <a:pt x="69775" y="7708"/>
                </a:cubicBezTo>
                <a:cubicBezTo>
                  <a:pt x="68812" y="7708"/>
                  <a:pt x="67832" y="7494"/>
                  <a:pt x="66868" y="7494"/>
                </a:cubicBezTo>
                <a:cubicBezTo>
                  <a:pt x="66108" y="7494"/>
                  <a:pt x="65357" y="7627"/>
                  <a:pt x="64634" y="8103"/>
                </a:cubicBezTo>
                <a:cubicBezTo>
                  <a:pt x="64271" y="8345"/>
                  <a:pt x="63580" y="8379"/>
                  <a:pt x="63666" y="8863"/>
                </a:cubicBezTo>
                <a:cubicBezTo>
                  <a:pt x="63752" y="9382"/>
                  <a:pt x="64167" y="9900"/>
                  <a:pt x="64547" y="10315"/>
                </a:cubicBezTo>
                <a:cubicBezTo>
                  <a:pt x="64666" y="10447"/>
                  <a:pt x="64798" y="10498"/>
                  <a:pt x="64939" y="10498"/>
                </a:cubicBezTo>
                <a:cubicBezTo>
                  <a:pt x="65148" y="10498"/>
                  <a:pt x="65375" y="10387"/>
                  <a:pt x="65602" y="10263"/>
                </a:cubicBezTo>
                <a:cubicBezTo>
                  <a:pt x="66124" y="9977"/>
                  <a:pt x="66711" y="9789"/>
                  <a:pt x="67269" y="9556"/>
                </a:cubicBezTo>
                <a:lnTo>
                  <a:pt x="67269" y="9556"/>
                </a:lnTo>
                <a:cubicBezTo>
                  <a:pt x="66173" y="11022"/>
                  <a:pt x="64072" y="10911"/>
                  <a:pt x="62975" y="11974"/>
                </a:cubicBezTo>
                <a:cubicBezTo>
                  <a:pt x="62086" y="12850"/>
                  <a:pt x="61268" y="13162"/>
                  <a:pt x="60357" y="13162"/>
                </a:cubicBezTo>
                <a:cubicBezTo>
                  <a:pt x="59993" y="13162"/>
                  <a:pt x="59613" y="13112"/>
                  <a:pt x="59207" y="13028"/>
                </a:cubicBezTo>
                <a:cubicBezTo>
                  <a:pt x="58430" y="12873"/>
                  <a:pt x="57687" y="12510"/>
                  <a:pt x="56926" y="12233"/>
                </a:cubicBezTo>
                <a:cubicBezTo>
                  <a:pt x="57173" y="12050"/>
                  <a:pt x="57402" y="11981"/>
                  <a:pt x="57619" y="11981"/>
                </a:cubicBezTo>
                <a:cubicBezTo>
                  <a:pt x="58162" y="11981"/>
                  <a:pt x="58632" y="12416"/>
                  <a:pt x="59138" y="12613"/>
                </a:cubicBezTo>
                <a:cubicBezTo>
                  <a:pt x="59332" y="12687"/>
                  <a:pt x="59512" y="12718"/>
                  <a:pt x="59680" y="12718"/>
                </a:cubicBezTo>
                <a:cubicBezTo>
                  <a:pt x="60502" y="12718"/>
                  <a:pt x="61062" y="11967"/>
                  <a:pt x="61765" y="11680"/>
                </a:cubicBezTo>
                <a:cubicBezTo>
                  <a:pt x="62404" y="11421"/>
                  <a:pt x="61903" y="10851"/>
                  <a:pt x="61661" y="10384"/>
                </a:cubicBezTo>
                <a:cubicBezTo>
                  <a:pt x="61454" y="9987"/>
                  <a:pt x="61921" y="9745"/>
                  <a:pt x="62249" y="9537"/>
                </a:cubicBezTo>
                <a:cubicBezTo>
                  <a:pt x="62664" y="9295"/>
                  <a:pt x="63441" y="9226"/>
                  <a:pt x="63182" y="8518"/>
                </a:cubicBezTo>
                <a:cubicBezTo>
                  <a:pt x="63018" y="8098"/>
                  <a:pt x="62703" y="8030"/>
                  <a:pt x="62354" y="8030"/>
                </a:cubicBezTo>
                <a:cubicBezTo>
                  <a:pt x="62187" y="8030"/>
                  <a:pt x="62013" y="8045"/>
                  <a:pt x="61845" y="8045"/>
                </a:cubicBezTo>
                <a:cubicBezTo>
                  <a:pt x="61771" y="8045"/>
                  <a:pt x="61698" y="8042"/>
                  <a:pt x="61627" y="8034"/>
                </a:cubicBezTo>
                <a:cubicBezTo>
                  <a:pt x="61564" y="8027"/>
                  <a:pt x="61502" y="8024"/>
                  <a:pt x="61440" y="8024"/>
                </a:cubicBezTo>
                <a:cubicBezTo>
                  <a:pt x="60620" y="8024"/>
                  <a:pt x="59973" y="8583"/>
                  <a:pt x="59080" y="8583"/>
                </a:cubicBezTo>
                <a:cubicBezTo>
                  <a:pt x="59004" y="8583"/>
                  <a:pt x="58925" y="8579"/>
                  <a:pt x="58844" y="8570"/>
                </a:cubicBezTo>
                <a:cubicBezTo>
                  <a:pt x="57410" y="8414"/>
                  <a:pt x="56391" y="7671"/>
                  <a:pt x="55181" y="7187"/>
                </a:cubicBezTo>
                <a:cubicBezTo>
                  <a:pt x="54440" y="6892"/>
                  <a:pt x="53723" y="6767"/>
                  <a:pt x="53025" y="6767"/>
                </a:cubicBezTo>
                <a:cubicBezTo>
                  <a:pt x="51022" y="6767"/>
                  <a:pt x="49177" y="7799"/>
                  <a:pt x="47370" y="8812"/>
                </a:cubicBezTo>
                <a:cubicBezTo>
                  <a:pt x="46903" y="9071"/>
                  <a:pt x="46765" y="9434"/>
                  <a:pt x="46972" y="9969"/>
                </a:cubicBezTo>
                <a:cubicBezTo>
                  <a:pt x="47155" y="10426"/>
                  <a:pt x="47351" y="10748"/>
                  <a:pt x="47819" y="10748"/>
                </a:cubicBezTo>
                <a:cubicBezTo>
                  <a:pt x="47883" y="10748"/>
                  <a:pt x="47952" y="10742"/>
                  <a:pt x="48026" y="10730"/>
                </a:cubicBezTo>
                <a:lnTo>
                  <a:pt x="50498" y="10280"/>
                </a:lnTo>
                <a:cubicBezTo>
                  <a:pt x="50618" y="10263"/>
                  <a:pt x="50739" y="10229"/>
                  <a:pt x="50878" y="10194"/>
                </a:cubicBezTo>
                <a:lnTo>
                  <a:pt x="50878" y="10194"/>
                </a:lnTo>
                <a:cubicBezTo>
                  <a:pt x="50878" y="10298"/>
                  <a:pt x="50860" y="10401"/>
                  <a:pt x="50860" y="10505"/>
                </a:cubicBezTo>
                <a:cubicBezTo>
                  <a:pt x="50614" y="11663"/>
                  <a:pt x="50148" y="12321"/>
                  <a:pt x="49280" y="12321"/>
                </a:cubicBezTo>
                <a:cubicBezTo>
                  <a:pt x="48931" y="12321"/>
                  <a:pt x="48517" y="12214"/>
                  <a:pt x="48026" y="11991"/>
                </a:cubicBezTo>
                <a:cubicBezTo>
                  <a:pt x="46374" y="11254"/>
                  <a:pt x="44693" y="10979"/>
                  <a:pt x="42955" y="10979"/>
                </a:cubicBezTo>
                <a:cubicBezTo>
                  <a:pt x="42002" y="10979"/>
                  <a:pt x="41033" y="11062"/>
                  <a:pt x="40042" y="11196"/>
                </a:cubicBezTo>
                <a:cubicBezTo>
                  <a:pt x="38536" y="11404"/>
                  <a:pt x="37062" y="12285"/>
                  <a:pt x="35569" y="12285"/>
                </a:cubicBezTo>
                <a:cubicBezTo>
                  <a:pt x="35195" y="12285"/>
                  <a:pt x="34820" y="12230"/>
                  <a:pt x="34443" y="12095"/>
                </a:cubicBezTo>
                <a:cubicBezTo>
                  <a:pt x="32698" y="11490"/>
                  <a:pt x="30900" y="11110"/>
                  <a:pt x="29068" y="10920"/>
                </a:cubicBezTo>
                <a:cubicBezTo>
                  <a:pt x="27080" y="10698"/>
                  <a:pt x="25171" y="10202"/>
                  <a:pt x="23146" y="10202"/>
                </a:cubicBezTo>
                <a:cubicBezTo>
                  <a:pt x="22337" y="10202"/>
                  <a:pt x="21510" y="10281"/>
                  <a:pt x="20652" y="10488"/>
                </a:cubicBezTo>
                <a:cubicBezTo>
                  <a:pt x="18383" y="11055"/>
                  <a:pt x="16215" y="12269"/>
                  <a:pt x="13793" y="12269"/>
                </a:cubicBezTo>
                <a:cubicBezTo>
                  <a:pt x="13559" y="12269"/>
                  <a:pt x="13322" y="12258"/>
                  <a:pt x="13083" y="12233"/>
                </a:cubicBezTo>
                <a:cubicBezTo>
                  <a:pt x="13049" y="12230"/>
                  <a:pt x="13015" y="12229"/>
                  <a:pt x="12982" y="12229"/>
                </a:cubicBezTo>
                <a:cubicBezTo>
                  <a:pt x="12473" y="12229"/>
                  <a:pt x="12176" y="12605"/>
                  <a:pt x="12323" y="13287"/>
                </a:cubicBezTo>
                <a:cubicBezTo>
                  <a:pt x="12498" y="14071"/>
                  <a:pt x="12325" y="14707"/>
                  <a:pt x="11687" y="14707"/>
                </a:cubicBezTo>
                <a:cubicBezTo>
                  <a:pt x="11510" y="14707"/>
                  <a:pt x="11296" y="14658"/>
                  <a:pt x="11044" y="14549"/>
                </a:cubicBezTo>
                <a:cubicBezTo>
                  <a:pt x="10655" y="14378"/>
                  <a:pt x="10292" y="14308"/>
                  <a:pt x="9947" y="14308"/>
                </a:cubicBezTo>
                <a:cubicBezTo>
                  <a:pt x="9034" y="14308"/>
                  <a:pt x="8242" y="14801"/>
                  <a:pt x="7415" y="15240"/>
                </a:cubicBezTo>
                <a:cubicBezTo>
                  <a:pt x="6965" y="15482"/>
                  <a:pt x="6672" y="15914"/>
                  <a:pt x="6879" y="16467"/>
                </a:cubicBezTo>
                <a:cubicBezTo>
                  <a:pt x="7027" y="16886"/>
                  <a:pt x="7334" y="16988"/>
                  <a:pt x="7700" y="16988"/>
                </a:cubicBezTo>
                <a:cubicBezTo>
                  <a:pt x="7802" y="16988"/>
                  <a:pt x="7910" y="16980"/>
                  <a:pt x="8020" y="16968"/>
                </a:cubicBezTo>
                <a:cubicBezTo>
                  <a:pt x="8305" y="16929"/>
                  <a:pt x="8590" y="16910"/>
                  <a:pt x="8875" y="16910"/>
                </a:cubicBezTo>
                <a:cubicBezTo>
                  <a:pt x="8970" y="16910"/>
                  <a:pt x="9065" y="16912"/>
                  <a:pt x="9160" y="16917"/>
                </a:cubicBezTo>
                <a:cubicBezTo>
                  <a:pt x="9186" y="16919"/>
                  <a:pt x="9214" y="16920"/>
                  <a:pt x="9242" y="16920"/>
                </a:cubicBezTo>
                <a:cubicBezTo>
                  <a:pt x="9458" y="16920"/>
                  <a:pt x="9735" y="16862"/>
                  <a:pt x="9947" y="16862"/>
                </a:cubicBezTo>
                <a:cubicBezTo>
                  <a:pt x="10131" y="16862"/>
                  <a:pt x="10266" y="16906"/>
                  <a:pt x="10266" y="17072"/>
                </a:cubicBezTo>
                <a:cubicBezTo>
                  <a:pt x="10266" y="17498"/>
                  <a:pt x="9728" y="17637"/>
                  <a:pt x="9291" y="17637"/>
                </a:cubicBezTo>
                <a:cubicBezTo>
                  <a:pt x="9214" y="17637"/>
                  <a:pt x="9141" y="17633"/>
                  <a:pt x="9074" y="17625"/>
                </a:cubicBezTo>
                <a:cubicBezTo>
                  <a:pt x="8873" y="17604"/>
                  <a:pt x="8677" y="17594"/>
                  <a:pt x="8484" y="17594"/>
                </a:cubicBezTo>
                <a:cubicBezTo>
                  <a:pt x="6314" y="17594"/>
                  <a:pt x="4587" y="18859"/>
                  <a:pt x="2714" y="19716"/>
                </a:cubicBezTo>
                <a:cubicBezTo>
                  <a:pt x="1193" y="20407"/>
                  <a:pt x="2351" y="21548"/>
                  <a:pt x="2282" y="22429"/>
                </a:cubicBezTo>
                <a:cubicBezTo>
                  <a:pt x="2264" y="22814"/>
                  <a:pt x="2455" y="22907"/>
                  <a:pt x="2706" y="22907"/>
                </a:cubicBezTo>
                <a:cubicBezTo>
                  <a:pt x="2939" y="22907"/>
                  <a:pt x="3223" y="22827"/>
                  <a:pt x="3440" y="22827"/>
                </a:cubicBezTo>
                <a:cubicBezTo>
                  <a:pt x="3665" y="22827"/>
                  <a:pt x="3872" y="22982"/>
                  <a:pt x="4079" y="23069"/>
                </a:cubicBezTo>
                <a:cubicBezTo>
                  <a:pt x="3924" y="23242"/>
                  <a:pt x="3751" y="23380"/>
                  <a:pt x="3544" y="23501"/>
                </a:cubicBezTo>
                <a:cubicBezTo>
                  <a:pt x="2610" y="23881"/>
                  <a:pt x="1643" y="24192"/>
                  <a:pt x="709" y="24589"/>
                </a:cubicBezTo>
                <a:cubicBezTo>
                  <a:pt x="329" y="24745"/>
                  <a:pt x="1" y="25142"/>
                  <a:pt x="226" y="25609"/>
                </a:cubicBezTo>
                <a:cubicBezTo>
                  <a:pt x="325" y="25816"/>
                  <a:pt x="462" y="25880"/>
                  <a:pt x="615" y="25880"/>
                </a:cubicBezTo>
                <a:cubicBezTo>
                  <a:pt x="807" y="25880"/>
                  <a:pt x="1026" y="25778"/>
                  <a:pt x="1228" y="25730"/>
                </a:cubicBezTo>
                <a:cubicBezTo>
                  <a:pt x="2248" y="25454"/>
                  <a:pt x="3354" y="25350"/>
                  <a:pt x="4252" y="24866"/>
                </a:cubicBezTo>
                <a:cubicBezTo>
                  <a:pt x="4601" y="24679"/>
                  <a:pt x="4965" y="24620"/>
                  <a:pt x="5336" y="24620"/>
                </a:cubicBezTo>
                <a:cubicBezTo>
                  <a:pt x="5952" y="24620"/>
                  <a:pt x="6585" y="24782"/>
                  <a:pt x="7191" y="24782"/>
                </a:cubicBezTo>
                <a:cubicBezTo>
                  <a:pt x="7702" y="24782"/>
                  <a:pt x="8195" y="24667"/>
                  <a:pt x="8642" y="24244"/>
                </a:cubicBezTo>
                <a:cubicBezTo>
                  <a:pt x="9143" y="23760"/>
                  <a:pt x="9627" y="23276"/>
                  <a:pt x="10128" y="22809"/>
                </a:cubicBezTo>
                <a:cubicBezTo>
                  <a:pt x="10518" y="22438"/>
                  <a:pt x="10935" y="22335"/>
                  <a:pt x="11366" y="22335"/>
                </a:cubicBezTo>
                <a:cubicBezTo>
                  <a:pt x="11904" y="22335"/>
                  <a:pt x="12465" y="22495"/>
                  <a:pt x="13026" y="22495"/>
                </a:cubicBezTo>
                <a:cubicBezTo>
                  <a:pt x="13270" y="22495"/>
                  <a:pt x="13515" y="22465"/>
                  <a:pt x="13757" y="22377"/>
                </a:cubicBezTo>
                <a:cubicBezTo>
                  <a:pt x="14876" y="21972"/>
                  <a:pt x="15968" y="21278"/>
                  <a:pt x="17215" y="21278"/>
                </a:cubicBezTo>
                <a:cubicBezTo>
                  <a:pt x="17721" y="21278"/>
                  <a:pt x="18252" y="21392"/>
                  <a:pt x="18820" y="21686"/>
                </a:cubicBezTo>
                <a:cubicBezTo>
                  <a:pt x="20272" y="22429"/>
                  <a:pt x="22242" y="22343"/>
                  <a:pt x="21966" y="24780"/>
                </a:cubicBezTo>
                <a:cubicBezTo>
                  <a:pt x="21914" y="25212"/>
                  <a:pt x="22104" y="25868"/>
                  <a:pt x="22415" y="26127"/>
                </a:cubicBezTo>
                <a:cubicBezTo>
                  <a:pt x="23746" y="27251"/>
                  <a:pt x="23659" y="29411"/>
                  <a:pt x="23210" y="29981"/>
                </a:cubicBezTo>
                <a:cubicBezTo>
                  <a:pt x="22052" y="31485"/>
                  <a:pt x="22484" y="32573"/>
                  <a:pt x="22985" y="33973"/>
                </a:cubicBezTo>
                <a:cubicBezTo>
                  <a:pt x="23124" y="34405"/>
                  <a:pt x="22795" y="35045"/>
                  <a:pt x="22553" y="35529"/>
                </a:cubicBezTo>
                <a:cubicBezTo>
                  <a:pt x="21447" y="37844"/>
                  <a:pt x="19356" y="39469"/>
                  <a:pt x="18233" y="41802"/>
                </a:cubicBezTo>
                <a:cubicBezTo>
                  <a:pt x="17455" y="43409"/>
                  <a:pt x="17058" y="48783"/>
                  <a:pt x="18354" y="49734"/>
                </a:cubicBezTo>
                <a:cubicBezTo>
                  <a:pt x="20220" y="51116"/>
                  <a:pt x="19927" y="52862"/>
                  <a:pt x="20238" y="54659"/>
                </a:cubicBezTo>
                <a:cubicBezTo>
                  <a:pt x="20428" y="55748"/>
                  <a:pt x="20410" y="57528"/>
                  <a:pt x="20687" y="57752"/>
                </a:cubicBezTo>
                <a:cubicBezTo>
                  <a:pt x="22380" y="59083"/>
                  <a:pt x="22242" y="61364"/>
                  <a:pt x="23625" y="62764"/>
                </a:cubicBezTo>
                <a:cubicBezTo>
                  <a:pt x="23915" y="63066"/>
                  <a:pt x="24197" y="63258"/>
                  <a:pt x="24508" y="63258"/>
                </a:cubicBezTo>
                <a:cubicBezTo>
                  <a:pt x="24660" y="63258"/>
                  <a:pt x="24820" y="63212"/>
                  <a:pt x="24990" y="63110"/>
                </a:cubicBezTo>
                <a:cubicBezTo>
                  <a:pt x="25508" y="62816"/>
                  <a:pt x="25526" y="62246"/>
                  <a:pt x="25197" y="61831"/>
                </a:cubicBezTo>
                <a:cubicBezTo>
                  <a:pt x="23607" y="59671"/>
                  <a:pt x="23746" y="56888"/>
                  <a:pt x="22536" y="54590"/>
                </a:cubicBezTo>
                <a:cubicBezTo>
                  <a:pt x="22415" y="54348"/>
                  <a:pt x="22605" y="53933"/>
                  <a:pt x="22692" y="53605"/>
                </a:cubicBezTo>
                <a:cubicBezTo>
                  <a:pt x="22704" y="53568"/>
                  <a:pt x="22878" y="53539"/>
                  <a:pt x="22981" y="53539"/>
                </a:cubicBezTo>
                <a:cubicBezTo>
                  <a:pt x="23021" y="53539"/>
                  <a:pt x="23050" y="53543"/>
                  <a:pt x="23054" y="53553"/>
                </a:cubicBezTo>
                <a:cubicBezTo>
                  <a:pt x="23175" y="53812"/>
                  <a:pt x="23366" y="54106"/>
                  <a:pt x="23366" y="54400"/>
                </a:cubicBezTo>
                <a:cubicBezTo>
                  <a:pt x="23383" y="56819"/>
                  <a:pt x="24973" y="58617"/>
                  <a:pt x="26027" y="60569"/>
                </a:cubicBezTo>
                <a:cubicBezTo>
                  <a:pt x="26977" y="62297"/>
                  <a:pt x="28654" y="63663"/>
                  <a:pt x="27720" y="65978"/>
                </a:cubicBezTo>
                <a:cubicBezTo>
                  <a:pt x="27530" y="66445"/>
                  <a:pt x="27928" y="66791"/>
                  <a:pt x="28273" y="67136"/>
                </a:cubicBezTo>
                <a:cubicBezTo>
                  <a:pt x="29138" y="68000"/>
                  <a:pt x="30226" y="68536"/>
                  <a:pt x="31246" y="69193"/>
                </a:cubicBezTo>
                <a:cubicBezTo>
                  <a:pt x="32910" y="70222"/>
                  <a:pt x="34447" y="71516"/>
                  <a:pt x="36422" y="71516"/>
                </a:cubicBezTo>
                <a:cubicBezTo>
                  <a:pt x="36867" y="71516"/>
                  <a:pt x="37334" y="71451"/>
                  <a:pt x="37830" y="71301"/>
                </a:cubicBezTo>
                <a:cubicBezTo>
                  <a:pt x="37930" y="71272"/>
                  <a:pt x="38022" y="71258"/>
                  <a:pt x="38107" y="71258"/>
                </a:cubicBezTo>
                <a:cubicBezTo>
                  <a:pt x="38527" y="71258"/>
                  <a:pt x="38793" y="71582"/>
                  <a:pt x="39023" y="71941"/>
                </a:cubicBezTo>
                <a:cubicBezTo>
                  <a:pt x="39748" y="73098"/>
                  <a:pt x="40768" y="73721"/>
                  <a:pt x="42116" y="74032"/>
                </a:cubicBezTo>
                <a:cubicBezTo>
                  <a:pt x="43585" y="74360"/>
                  <a:pt x="45296" y="74775"/>
                  <a:pt x="45745" y="76399"/>
                </a:cubicBezTo>
                <a:cubicBezTo>
                  <a:pt x="46194" y="78110"/>
                  <a:pt x="47439" y="79112"/>
                  <a:pt x="48648" y="79907"/>
                </a:cubicBezTo>
                <a:cubicBezTo>
                  <a:pt x="49237" y="80296"/>
                  <a:pt x="50039" y="81326"/>
                  <a:pt x="50895" y="81326"/>
                </a:cubicBezTo>
                <a:cubicBezTo>
                  <a:pt x="51372" y="81326"/>
                  <a:pt x="51865" y="81007"/>
                  <a:pt x="52347" y="80080"/>
                </a:cubicBezTo>
                <a:cubicBezTo>
                  <a:pt x="52462" y="79850"/>
                  <a:pt x="52631" y="79714"/>
                  <a:pt x="52813" y="79714"/>
                </a:cubicBezTo>
                <a:cubicBezTo>
                  <a:pt x="53013" y="79714"/>
                  <a:pt x="53228" y="79880"/>
                  <a:pt x="53401" y="80270"/>
                </a:cubicBezTo>
                <a:cubicBezTo>
                  <a:pt x="54593" y="83156"/>
                  <a:pt x="53919" y="85697"/>
                  <a:pt x="51621" y="87943"/>
                </a:cubicBezTo>
                <a:cubicBezTo>
                  <a:pt x="50498" y="89049"/>
                  <a:pt x="49806" y="90604"/>
                  <a:pt x="50774" y="92194"/>
                </a:cubicBezTo>
                <a:cubicBezTo>
                  <a:pt x="51085" y="92730"/>
                  <a:pt x="51068" y="92886"/>
                  <a:pt x="50688" y="93283"/>
                </a:cubicBezTo>
                <a:cubicBezTo>
                  <a:pt x="49685" y="94337"/>
                  <a:pt x="49703" y="95875"/>
                  <a:pt x="50567" y="96636"/>
                </a:cubicBezTo>
                <a:cubicBezTo>
                  <a:pt x="52208" y="98087"/>
                  <a:pt x="52986" y="99971"/>
                  <a:pt x="53971" y="101803"/>
                </a:cubicBezTo>
                <a:cubicBezTo>
                  <a:pt x="55440" y="104516"/>
                  <a:pt x="56771" y="107281"/>
                  <a:pt x="59933" y="108629"/>
                </a:cubicBezTo>
                <a:cubicBezTo>
                  <a:pt x="61661" y="109372"/>
                  <a:pt x="62629" y="111014"/>
                  <a:pt x="62664" y="113122"/>
                </a:cubicBezTo>
                <a:cubicBezTo>
                  <a:pt x="62716" y="116319"/>
                  <a:pt x="62871" y="119516"/>
                  <a:pt x="63096" y="122713"/>
                </a:cubicBezTo>
                <a:cubicBezTo>
                  <a:pt x="63251" y="125115"/>
                  <a:pt x="64426" y="127431"/>
                  <a:pt x="63631" y="129920"/>
                </a:cubicBezTo>
                <a:cubicBezTo>
                  <a:pt x="63303" y="130922"/>
                  <a:pt x="63459" y="131907"/>
                  <a:pt x="63839" y="132875"/>
                </a:cubicBezTo>
                <a:cubicBezTo>
                  <a:pt x="64323" y="134067"/>
                  <a:pt x="64461" y="135363"/>
                  <a:pt x="64288" y="136642"/>
                </a:cubicBezTo>
                <a:cubicBezTo>
                  <a:pt x="64184" y="137593"/>
                  <a:pt x="64582" y="138664"/>
                  <a:pt x="65653" y="139148"/>
                </a:cubicBezTo>
                <a:cubicBezTo>
                  <a:pt x="65680" y="139159"/>
                  <a:pt x="65711" y="139163"/>
                  <a:pt x="65743" y="139163"/>
                </a:cubicBezTo>
                <a:cubicBezTo>
                  <a:pt x="65886" y="139163"/>
                  <a:pt x="66069" y="139076"/>
                  <a:pt x="66205" y="139076"/>
                </a:cubicBezTo>
                <a:cubicBezTo>
                  <a:pt x="66332" y="139076"/>
                  <a:pt x="66419" y="139151"/>
                  <a:pt x="66397" y="139442"/>
                </a:cubicBezTo>
                <a:cubicBezTo>
                  <a:pt x="66362" y="139995"/>
                  <a:pt x="67071" y="140565"/>
                  <a:pt x="66293" y="141135"/>
                </a:cubicBezTo>
                <a:cubicBezTo>
                  <a:pt x="65895" y="141412"/>
                  <a:pt x="65360" y="142259"/>
                  <a:pt x="65774" y="142414"/>
                </a:cubicBezTo>
                <a:cubicBezTo>
                  <a:pt x="66898" y="142846"/>
                  <a:pt x="66500" y="143797"/>
                  <a:pt x="66777" y="144488"/>
                </a:cubicBezTo>
                <a:cubicBezTo>
                  <a:pt x="67468" y="146164"/>
                  <a:pt x="68505" y="147668"/>
                  <a:pt x="69801" y="148929"/>
                </a:cubicBezTo>
                <a:cubicBezTo>
                  <a:pt x="71823" y="150906"/>
                  <a:pt x="74091" y="152091"/>
                  <a:pt x="76808" y="152091"/>
                </a:cubicBezTo>
                <a:cubicBezTo>
                  <a:pt x="77226" y="152091"/>
                  <a:pt x="77656" y="152063"/>
                  <a:pt x="78096" y="152005"/>
                </a:cubicBezTo>
                <a:cubicBezTo>
                  <a:pt x="78355" y="151953"/>
                  <a:pt x="78580" y="151781"/>
                  <a:pt x="78718" y="151556"/>
                </a:cubicBezTo>
                <a:cubicBezTo>
                  <a:pt x="78874" y="151262"/>
                  <a:pt x="78615" y="151038"/>
                  <a:pt x="78355" y="150882"/>
                </a:cubicBezTo>
                <a:cubicBezTo>
                  <a:pt x="77595" y="150415"/>
                  <a:pt x="76835" y="149914"/>
                  <a:pt x="76040" y="149482"/>
                </a:cubicBezTo>
                <a:cubicBezTo>
                  <a:pt x="73914" y="148342"/>
                  <a:pt x="73551" y="146648"/>
                  <a:pt x="74899" y="144695"/>
                </a:cubicBezTo>
                <a:cubicBezTo>
                  <a:pt x="75608" y="143658"/>
                  <a:pt x="75694" y="142570"/>
                  <a:pt x="74173" y="142017"/>
                </a:cubicBezTo>
                <a:cubicBezTo>
                  <a:pt x="73707" y="141861"/>
                  <a:pt x="72929" y="141550"/>
                  <a:pt x="73551" y="140997"/>
                </a:cubicBezTo>
                <a:cubicBezTo>
                  <a:pt x="74260" y="140340"/>
                  <a:pt x="74260" y="139597"/>
                  <a:pt x="74415" y="138837"/>
                </a:cubicBezTo>
                <a:cubicBezTo>
                  <a:pt x="74605" y="137783"/>
                  <a:pt x="73534" y="136193"/>
                  <a:pt x="75677" y="135985"/>
                </a:cubicBezTo>
                <a:cubicBezTo>
                  <a:pt x="75746" y="135985"/>
                  <a:pt x="75850" y="135588"/>
                  <a:pt x="75798" y="135432"/>
                </a:cubicBezTo>
                <a:cubicBezTo>
                  <a:pt x="75444" y="134260"/>
                  <a:pt x="75867" y="133923"/>
                  <a:pt x="76900" y="133923"/>
                </a:cubicBezTo>
                <a:cubicBezTo>
                  <a:pt x="76978" y="133923"/>
                  <a:pt x="77060" y="133925"/>
                  <a:pt x="77146" y="133929"/>
                </a:cubicBezTo>
                <a:cubicBezTo>
                  <a:pt x="77188" y="133931"/>
                  <a:pt x="77231" y="133932"/>
                  <a:pt x="77272" y="133932"/>
                </a:cubicBezTo>
                <a:cubicBezTo>
                  <a:pt x="78202" y="133932"/>
                  <a:pt x="78980" y="133388"/>
                  <a:pt x="79427" y="132512"/>
                </a:cubicBezTo>
                <a:cubicBezTo>
                  <a:pt x="79859" y="131648"/>
                  <a:pt x="79738" y="130836"/>
                  <a:pt x="79047" y="130110"/>
                </a:cubicBezTo>
                <a:cubicBezTo>
                  <a:pt x="78857" y="129902"/>
                  <a:pt x="78822" y="129557"/>
                  <a:pt x="78701" y="129280"/>
                </a:cubicBezTo>
                <a:lnTo>
                  <a:pt x="78701" y="129280"/>
                </a:lnTo>
                <a:cubicBezTo>
                  <a:pt x="78977" y="129298"/>
                  <a:pt x="79237" y="129332"/>
                  <a:pt x="79513" y="129384"/>
                </a:cubicBezTo>
                <a:cubicBezTo>
                  <a:pt x="79669" y="129427"/>
                  <a:pt x="79830" y="129448"/>
                  <a:pt x="79991" y="129448"/>
                </a:cubicBezTo>
                <a:cubicBezTo>
                  <a:pt x="80347" y="129448"/>
                  <a:pt x="80702" y="129344"/>
                  <a:pt x="80999" y="129142"/>
                </a:cubicBezTo>
                <a:cubicBezTo>
                  <a:pt x="82900" y="128001"/>
                  <a:pt x="83350" y="125841"/>
                  <a:pt x="84473" y="124148"/>
                </a:cubicBezTo>
                <a:cubicBezTo>
                  <a:pt x="85216" y="123024"/>
                  <a:pt x="86149" y="121815"/>
                  <a:pt x="85544" y="120225"/>
                </a:cubicBezTo>
                <a:cubicBezTo>
                  <a:pt x="85026" y="118808"/>
                  <a:pt x="85959" y="118186"/>
                  <a:pt x="86927" y="117356"/>
                </a:cubicBezTo>
                <a:cubicBezTo>
                  <a:pt x="88258" y="116233"/>
                  <a:pt x="90314" y="116371"/>
                  <a:pt x="91230" y="115213"/>
                </a:cubicBezTo>
                <a:cubicBezTo>
                  <a:pt x="93096" y="112846"/>
                  <a:pt x="93788" y="109908"/>
                  <a:pt x="93874" y="106866"/>
                </a:cubicBezTo>
                <a:cubicBezTo>
                  <a:pt x="93909" y="105743"/>
                  <a:pt x="93563" y="104637"/>
                  <a:pt x="94635" y="103635"/>
                </a:cubicBezTo>
                <a:cubicBezTo>
                  <a:pt x="95637" y="102650"/>
                  <a:pt x="96432" y="101492"/>
                  <a:pt x="97002" y="100213"/>
                </a:cubicBezTo>
                <a:cubicBezTo>
                  <a:pt x="98350" y="97189"/>
                  <a:pt x="97555" y="95668"/>
                  <a:pt x="93770" y="93404"/>
                </a:cubicBezTo>
                <a:cubicBezTo>
                  <a:pt x="92864" y="92866"/>
                  <a:pt x="92012" y="92178"/>
                  <a:pt x="90923" y="92178"/>
                </a:cubicBezTo>
                <a:cubicBezTo>
                  <a:pt x="90787" y="92178"/>
                  <a:pt x="90648" y="92189"/>
                  <a:pt x="90504" y="92212"/>
                </a:cubicBezTo>
                <a:cubicBezTo>
                  <a:pt x="90375" y="92232"/>
                  <a:pt x="90250" y="92241"/>
                  <a:pt x="90128" y="92241"/>
                </a:cubicBezTo>
                <a:cubicBezTo>
                  <a:pt x="89316" y="92241"/>
                  <a:pt x="88640" y="91827"/>
                  <a:pt x="87964" y="91451"/>
                </a:cubicBezTo>
                <a:cubicBezTo>
                  <a:pt x="86720" y="90760"/>
                  <a:pt x="85423" y="90190"/>
                  <a:pt x="84076" y="89740"/>
                </a:cubicBezTo>
                <a:cubicBezTo>
                  <a:pt x="83419" y="89533"/>
                  <a:pt x="82365" y="89412"/>
                  <a:pt x="82226" y="88306"/>
                </a:cubicBezTo>
                <a:cubicBezTo>
                  <a:pt x="81898" y="85511"/>
                  <a:pt x="80349" y="82231"/>
                  <a:pt x="77208" y="82231"/>
                </a:cubicBezTo>
                <a:cubicBezTo>
                  <a:pt x="77047" y="82231"/>
                  <a:pt x="76883" y="82240"/>
                  <a:pt x="76714" y="82258"/>
                </a:cubicBezTo>
                <a:cubicBezTo>
                  <a:pt x="76610" y="82274"/>
                  <a:pt x="76507" y="82282"/>
                  <a:pt x="76405" y="82282"/>
                </a:cubicBezTo>
                <a:cubicBezTo>
                  <a:pt x="75873" y="82282"/>
                  <a:pt x="75365" y="82061"/>
                  <a:pt x="75003" y="81670"/>
                </a:cubicBezTo>
                <a:cubicBezTo>
                  <a:pt x="73810" y="80478"/>
                  <a:pt x="72722" y="79147"/>
                  <a:pt x="71356" y="78179"/>
                </a:cubicBezTo>
                <a:cubicBezTo>
                  <a:pt x="70652" y="77672"/>
                  <a:pt x="69937" y="76844"/>
                  <a:pt x="68958" y="76844"/>
                </a:cubicBezTo>
                <a:cubicBezTo>
                  <a:pt x="68735" y="76844"/>
                  <a:pt x="68499" y="76887"/>
                  <a:pt x="68246" y="76987"/>
                </a:cubicBezTo>
                <a:cubicBezTo>
                  <a:pt x="68013" y="77081"/>
                  <a:pt x="67785" y="77113"/>
                  <a:pt x="67562" y="77113"/>
                </a:cubicBezTo>
                <a:cubicBezTo>
                  <a:pt x="67089" y="77113"/>
                  <a:pt x="66635" y="76969"/>
                  <a:pt x="66189" y="76969"/>
                </a:cubicBezTo>
                <a:cubicBezTo>
                  <a:pt x="64783" y="76969"/>
                  <a:pt x="63941" y="75706"/>
                  <a:pt x="62605" y="75706"/>
                </a:cubicBezTo>
                <a:cubicBezTo>
                  <a:pt x="62579" y="75706"/>
                  <a:pt x="62552" y="75707"/>
                  <a:pt x="62525" y="75708"/>
                </a:cubicBezTo>
                <a:cubicBezTo>
                  <a:pt x="62280" y="75708"/>
                  <a:pt x="61828" y="76012"/>
                  <a:pt x="61511" y="76012"/>
                </a:cubicBezTo>
                <a:cubicBezTo>
                  <a:pt x="61248" y="76012"/>
                  <a:pt x="61077" y="75802"/>
                  <a:pt x="61195" y="75034"/>
                </a:cubicBezTo>
                <a:cubicBezTo>
                  <a:pt x="61232" y="74788"/>
                  <a:pt x="60883" y="74612"/>
                  <a:pt x="60617" y="74612"/>
                </a:cubicBezTo>
                <a:cubicBezTo>
                  <a:pt x="60509" y="74612"/>
                  <a:pt x="60415" y="74641"/>
                  <a:pt x="60365" y="74706"/>
                </a:cubicBezTo>
                <a:cubicBezTo>
                  <a:pt x="59225" y="76088"/>
                  <a:pt x="57099" y="76071"/>
                  <a:pt x="56166" y="77747"/>
                </a:cubicBezTo>
                <a:cubicBezTo>
                  <a:pt x="55842" y="78325"/>
                  <a:pt x="55457" y="78771"/>
                  <a:pt x="54917" y="78771"/>
                </a:cubicBezTo>
                <a:cubicBezTo>
                  <a:pt x="54649" y="78771"/>
                  <a:pt x="54343" y="78661"/>
                  <a:pt x="53988" y="78404"/>
                </a:cubicBezTo>
                <a:cubicBezTo>
                  <a:pt x="53637" y="78125"/>
                  <a:pt x="53206" y="77982"/>
                  <a:pt x="52772" y="77982"/>
                </a:cubicBezTo>
                <a:cubicBezTo>
                  <a:pt x="52480" y="77982"/>
                  <a:pt x="52186" y="78047"/>
                  <a:pt x="51915" y="78179"/>
                </a:cubicBezTo>
                <a:cubicBezTo>
                  <a:pt x="51373" y="78410"/>
                  <a:pt x="50918" y="78527"/>
                  <a:pt x="50541" y="78527"/>
                </a:cubicBezTo>
                <a:cubicBezTo>
                  <a:pt x="49618" y="78527"/>
                  <a:pt x="49166" y="77825"/>
                  <a:pt x="49080" y="76365"/>
                </a:cubicBezTo>
                <a:cubicBezTo>
                  <a:pt x="49046" y="75397"/>
                  <a:pt x="49184" y="74446"/>
                  <a:pt x="49478" y="73530"/>
                </a:cubicBezTo>
                <a:cubicBezTo>
                  <a:pt x="50012" y="71861"/>
                  <a:pt x="49095" y="70692"/>
                  <a:pt x="47366" y="70692"/>
                </a:cubicBezTo>
                <a:cubicBezTo>
                  <a:pt x="47305" y="70692"/>
                  <a:pt x="47243" y="70693"/>
                  <a:pt x="47179" y="70696"/>
                </a:cubicBezTo>
                <a:cubicBezTo>
                  <a:pt x="46730" y="70714"/>
                  <a:pt x="46281" y="70765"/>
                  <a:pt x="45814" y="70783"/>
                </a:cubicBezTo>
                <a:cubicBezTo>
                  <a:pt x="45755" y="70784"/>
                  <a:pt x="45699" y="70786"/>
                  <a:pt x="45645" y="70786"/>
                </a:cubicBezTo>
                <a:cubicBezTo>
                  <a:pt x="45148" y="70786"/>
                  <a:pt x="44886" y="70683"/>
                  <a:pt x="45088" y="69919"/>
                </a:cubicBezTo>
                <a:cubicBezTo>
                  <a:pt x="45469" y="68484"/>
                  <a:pt x="46143" y="67240"/>
                  <a:pt x="46886" y="65996"/>
                </a:cubicBezTo>
                <a:cubicBezTo>
                  <a:pt x="47214" y="65443"/>
                  <a:pt x="47231" y="64993"/>
                  <a:pt x="46747" y="64613"/>
                </a:cubicBezTo>
                <a:cubicBezTo>
                  <a:pt x="46406" y="64334"/>
                  <a:pt x="45929" y="64209"/>
                  <a:pt x="45417" y="64209"/>
                </a:cubicBezTo>
                <a:cubicBezTo>
                  <a:pt x="44221" y="64209"/>
                  <a:pt x="42833" y="64889"/>
                  <a:pt x="42531" y="65857"/>
                </a:cubicBezTo>
                <a:cubicBezTo>
                  <a:pt x="42161" y="67044"/>
                  <a:pt x="40793" y="67929"/>
                  <a:pt x="39553" y="67929"/>
                </a:cubicBezTo>
                <a:cubicBezTo>
                  <a:pt x="39113" y="67929"/>
                  <a:pt x="38689" y="67817"/>
                  <a:pt x="38331" y="67568"/>
                </a:cubicBezTo>
                <a:cubicBezTo>
                  <a:pt x="36966" y="66601"/>
                  <a:pt x="35998" y="64872"/>
                  <a:pt x="36517" y="63455"/>
                </a:cubicBezTo>
                <a:cubicBezTo>
                  <a:pt x="37571" y="60569"/>
                  <a:pt x="37986" y="56802"/>
                  <a:pt x="41822" y="56093"/>
                </a:cubicBezTo>
                <a:cubicBezTo>
                  <a:pt x="44259" y="55627"/>
                  <a:pt x="46696" y="55299"/>
                  <a:pt x="49167" y="55126"/>
                </a:cubicBezTo>
                <a:cubicBezTo>
                  <a:pt x="49252" y="55120"/>
                  <a:pt x="49338" y="55117"/>
                  <a:pt x="49425" y="55117"/>
                </a:cubicBezTo>
                <a:cubicBezTo>
                  <a:pt x="50819" y="55117"/>
                  <a:pt x="52364" y="55920"/>
                  <a:pt x="51811" y="58133"/>
                </a:cubicBezTo>
                <a:cubicBezTo>
                  <a:pt x="51707" y="58582"/>
                  <a:pt x="52087" y="59204"/>
                  <a:pt x="52329" y="59688"/>
                </a:cubicBezTo>
                <a:cubicBezTo>
                  <a:pt x="52602" y="60250"/>
                  <a:pt x="52992" y="60846"/>
                  <a:pt x="53666" y="60846"/>
                </a:cubicBezTo>
                <a:cubicBezTo>
                  <a:pt x="53675" y="60846"/>
                  <a:pt x="53685" y="60846"/>
                  <a:pt x="53695" y="60846"/>
                </a:cubicBezTo>
                <a:cubicBezTo>
                  <a:pt x="54455" y="60811"/>
                  <a:pt x="54628" y="60085"/>
                  <a:pt x="54852" y="59498"/>
                </a:cubicBezTo>
                <a:cubicBezTo>
                  <a:pt x="55146" y="58703"/>
                  <a:pt x="55146" y="57822"/>
                  <a:pt x="54887" y="57027"/>
                </a:cubicBezTo>
                <a:cubicBezTo>
                  <a:pt x="54127" y="54642"/>
                  <a:pt x="54922" y="53017"/>
                  <a:pt x="57116" y="51894"/>
                </a:cubicBezTo>
                <a:cubicBezTo>
                  <a:pt x="58291" y="51307"/>
                  <a:pt x="59328" y="50442"/>
                  <a:pt x="60469" y="49786"/>
                </a:cubicBezTo>
                <a:cubicBezTo>
                  <a:pt x="62128" y="48818"/>
                  <a:pt x="61575" y="46641"/>
                  <a:pt x="63096" y="45448"/>
                </a:cubicBezTo>
                <a:cubicBezTo>
                  <a:pt x="64720" y="44169"/>
                  <a:pt x="65757" y="42113"/>
                  <a:pt x="68194" y="42061"/>
                </a:cubicBezTo>
                <a:cubicBezTo>
                  <a:pt x="68574" y="42044"/>
                  <a:pt x="69006" y="41888"/>
                  <a:pt x="69075" y="41456"/>
                </a:cubicBezTo>
                <a:cubicBezTo>
                  <a:pt x="69369" y="39711"/>
                  <a:pt x="70924" y="39417"/>
                  <a:pt x="72151" y="38760"/>
                </a:cubicBezTo>
                <a:cubicBezTo>
                  <a:pt x="72321" y="38667"/>
                  <a:pt x="72565" y="38512"/>
                  <a:pt x="72753" y="38512"/>
                </a:cubicBezTo>
                <a:cubicBezTo>
                  <a:pt x="72950" y="38512"/>
                  <a:pt x="73086" y="38680"/>
                  <a:pt x="73015" y="39261"/>
                </a:cubicBezTo>
                <a:cubicBezTo>
                  <a:pt x="72956" y="39796"/>
                  <a:pt x="73330" y="40078"/>
                  <a:pt x="73743" y="40078"/>
                </a:cubicBezTo>
                <a:cubicBezTo>
                  <a:pt x="73931" y="40078"/>
                  <a:pt x="74127" y="40020"/>
                  <a:pt x="74294" y="39901"/>
                </a:cubicBezTo>
                <a:cubicBezTo>
                  <a:pt x="75746" y="38898"/>
                  <a:pt x="77457" y="38501"/>
                  <a:pt x="78995" y="37723"/>
                </a:cubicBezTo>
                <a:cubicBezTo>
                  <a:pt x="79738" y="37326"/>
                  <a:pt x="80291" y="36773"/>
                  <a:pt x="79790" y="35995"/>
                </a:cubicBezTo>
                <a:cubicBezTo>
                  <a:pt x="79597" y="35708"/>
                  <a:pt x="79414" y="35603"/>
                  <a:pt x="79239" y="35603"/>
                </a:cubicBezTo>
                <a:cubicBezTo>
                  <a:pt x="78865" y="35603"/>
                  <a:pt x="78524" y="36083"/>
                  <a:pt x="78183" y="36306"/>
                </a:cubicBezTo>
                <a:cubicBezTo>
                  <a:pt x="77820" y="36545"/>
                  <a:pt x="77447" y="36741"/>
                  <a:pt x="77083" y="36741"/>
                </a:cubicBezTo>
                <a:cubicBezTo>
                  <a:pt x="76789" y="36741"/>
                  <a:pt x="76501" y="36612"/>
                  <a:pt x="76230" y="36272"/>
                </a:cubicBezTo>
                <a:cubicBezTo>
                  <a:pt x="75677" y="35563"/>
                  <a:pt x="76126" y="35148"/>
                  <a:pt x="76731" y="34751"/>
                </a:cubicBezTo>
                <a:cubicBezTo>
                  <a:pt x="77318" y="34371"/>
                  <a:pt x="77284" y="33818"/>
                  <a:pt x="77025" y="33196"/>
                </a:cubicBezTo>
                <a:cubicBezTo>
                  <a:pt x="76921" y="32919"/>
                  <a:pt x="76161" y="33023"/>
                  <a:pt x="76593" y="32643"/>
                </a:cubicBezTo>
                <a:cubicBezTo>
                  <a:pt x="76708" y="32536"/>
                  <a:pt x="76805" y="32492"/>
                  <a:pt x="76888" y="32492"/>
                </a:cubicBezTo>
                <a:cubicBezTo>
                  <a:pt x="77143" y="32492"/>
                  <a:pt x="77279" y="32892"/>
                  <a:pt x="77474" y="33126"/>
                </a:cubicBezTo>
                <a:cubicBezTo>
                  <a:pt x="77830" y="33563"/>
                  <a:pt x="78559" y="33892"/>
                  <a:pt x="79019" y="33892"/>
                </a:cubicBezTo>
                <a:cubicBezTo>
                  <a:pt x="79251" y="33892"/>
                  <a:pt x="79415" y="33808"/>
                  <a:pt x="79427" y="33610"/>
                </a:cubicBezTo>
                <a:cubicBezTo>
                  <a:pt x="79485" y="32639"/>
                  <a:pt x="79866" y="32465"/>
                  <a:pt x="80317" y="32465"/>
                </a:cubicBezTo>
                <a:cubicBezTo>
                  <a:pt x="80569" y="32465"/>
                  <a:pt x="80843" y="32519"/>
                  <a:pt x="81095" y="32519"/>
                </a:cubicBezTo>
                <a:cubicBezTo>
                  <a:pt x="81194" y="32519"/>
                  <a:pt x="81290" y="32511"/>
                  <a:pt x="81380" y="32487"/>
                </a:cubicBezTo>
                <a:cubicBezTo>
                  <a:pt x="81894" y="32340"/>
                  <a:pt x="82271" y="31830"/>
                  <a:pt x="82830" y="31830"/>
                </a:cubicBezTo>
                <a:cubicBezTo>
                  <a:pt x="82928" y="31830"/>
                  <a:pt x="83031" y="31846"/>
                  <a:pt x="83142" y="31882"/>
                </a:cubicBezTo>
                <a:cubicBezTo>
                  <a:pt x="82658" y="32470"/>
                  <a:pt x="82192" y="33075"/>
                  <a:pt x="81708" y="33679"/>
                </a:cubicBezTo>
                <a:cubicBezTo>
                  <a:pt x="81604" y="33766"/>
                  <a:pt x="81483" y="33835"/>
                  <a:pt x="81362" y="33904"/>
                </a:cubicBezTo>
                <a:cubicBezTo>
                  <a:pt x="81034" y="34129"/>
                  <a:pt x="80775" y="34423"/>
                  <a:pt x="80878" y="34872"/>
                </a:cubicBezTo>
                <a:cubicBezTo>
                  <a:pt x="80999" y="35304"/>
                  <a:pt x="81380" y="35252"/>
                  <a:pt x="81673" y="35425"/>
                </a:cubicBezTo>
                <a:cubicBezTo>
                  <a:pt x="81973" y="35596"/>
                  <a:pt x="82292" y="35648"/>
                  <a:pt x="82615" y="35648"/>
                </a:cubicBezTo>
                <a:cubicBezTo>
                  <a:pt x="83130" y="35648"/>
                  <a:pt x="83658" y="35514"/>
                  <a:pt x="84141" y="35514"/>
                </a:cubicBezTo>
                <a:cubicBezTo>
                  <a:pt x="84489" y="35514"/>
                  <a:pt x="84814" y="35584"/>
                  <a:pt x="85095" y="35822"/>
                </a:cubicBezTo>
                <a:cubicBezTo>
                  <a:pt x="85535" y="36187"/>
                  <a:pt x="85875" y="36332"/>
                  <a:pt x="86134" y="36332"/>
                </a:cubicBezTo>
                <a:cubicBezTo>
                  <a:pt x="86710" y="36332"/>
                  <a:pt x="86887" y="35618"/>
                  <a:pt x="86875" y="35010"/>
                </a:cubicBezTo>
                <a:cubicBezTo>
                  <a:pt x="86858" y="34215"/>
                  <a:pt x="87601" y="32729"/>
                  <a:pt x="85665" y="32625"/>
                </a:cubicBezTo>
                <a:cubicBezTo>
                  <a:pt x="84991" y="32591"/>
                  <a:pt x="85130" y="31986"/>
                  <a:pt x="85596" y="31485"/>
                </a:cubicBezTo>
                <a:cubicBezTo>
                  <a:pt x="87186" y="29791"/>
                  <a:pt x="86650" y="27527"/>
                  <a:pt x="84508" y="26767"/>
                </a:cubicBezTo>
                <a:cubicBezTo>
                  <a:pt x="84006" y="26594"/>
                  <a:pt x="83557" y="26214"/>
                  <a:pt x="83661" y="25834"/>
                </a:cubicBezTo>
                <a:cubicBezTo>
                  <a:pt x="83972" y="24503"/>
                  <a:pt x="83039" y="23432"/>
                  <a:pt x="83090" y="22170"/>
                </a:cubicBezTo>
                <a:cubicBezTo>
                  <a:pt x="83108" y="21773"/>
                  <a:pt x="83073" y="21375"/>
                  <a:pt x="82624" y="21220"/>
                </a:cubicBezTo>
                <a:cubicBezTo>
                  <a:pt x="82529" y="21188"/>
                  <a:pt x="82437" y="21174"/>
                  <a:pt x="82348" y="21174"/>
                </a:cubicBezTo>
                <a:cubicBezTo>
                  <a:pt x="82049" y="21174"/>
                  <a:pt x="81787" y="21339"/>
                  <a:pt x="81587" y="21565"/>
                </a:cubicBezTo>
                <a:cubicBezTo>
                  <a:pt x="81086" y="22135"/>
                  <a:pt x="80464" y="22602"/>
                  <a:pt x="79755" y="22913"/>
                </a:cubicBezTo>
                <a:cubicBezTo>
                  <a:pt x="79583" y="22995"/>
                  <a:pt x="79411" y="23071"/>
                  <a:pt x="79247" y="23071"/>
                </a:cubicBezTo>
                <a:cubicBezTo>
                  <a:pt x="79097" y="23071"/>
                  <a:pt x="78954" y="23008"/>
                  <a:pt x="78822" y="22827"/>
                </a:cubicBezTo>
                <a:cubicBezTo>
                  <a:pt x="78563" y="22498"/>
                  <a:pt x="78753" y="22274"/>
                  <a:pt x="78960" y="22015"/>
                </a:cubicBezTo>
                <a:cubicBezTo>
                  <a:pt x="79496" y="21254"/>
                  <a:pt x="79254" y="20736"/>
                  <a:pt x="78459" y="20338"/>
                </a:cubicBezTo>
                <a:cubicBezTo>
                  <a:pt x="78131" y="20165"/>
                  <a:pt x="77837" y="19941"/>
                  <a:pt x="77578" y="19664"/>
                </a:cubicBezTo>
                <a:cubicBezTo>
                  <a:pt x="77168" y="19146"/>
                  <a:pt x="76356" y="18913"/>
                  <a:pt x="75491" y="18913"/>
                </a:cubicBezTo>
                <a:cubicBezTo>
                  <a:pt x="74278" y="18913"/>
                  <a:pt x="72961" y="19371"/>
                  <a:pt x="72497" y="20148"/>
                </a:cubicBezTo>
                <a:cubicBezTo>
                  <a:pt x="72065" y="20874"/>
                  <a:pt x="71788" y="21824"/>
                  <a:pt x="70803" y="22170"/>
                </a:cubicBezTo>
                <a:cubicBezTo>
                  <a:pt x="70354" y="22326"/>
                  <a:pt x="70043" y="22792"/>
                  <a:pt x="70337" y="23276"/>
                </a:cubicBezTo>
                <a:cubicBezTo>
                  <a:pt x="71356" y="25004"/>
                  <a:pt x="70043" y="25488"/>
                  <a:pt x="68902" y="26024"/>
                </a:cubicBezTo>
                <a:cubicBezTo>
                  <a:pt x="67693" y="26577"/>
                  <a:pt x="66241" y="26801"/>
                  <a:pt x="66345" y="28685"/>
                </a:cubicBezTo>
                <a:cubicBezTo>
                  <a:pt x="66379" y="29117"/>
                  <a:pt x="65895" y="29601"/>
                  <a:pt x="65584" y="30016"/>
                </a:cubicBezTo>
                <a:cubicBezTo>
                  <a:pt x="65442" y="30197"/>
                  <a:pt x="65232" y="30465"/>
                  <a:pt x="64983" y="30465"/>
                </a:cubicBezTo>
                <a:cubicBezTo>
                  <a:pt x="64899" y="30465"/>
                  <a:pt x="64811" y="30435"/>
                  <a:pt x="64720" y="30361"/>
                </a:cubicBezTo>
                <a:cubicBezTo>
                  <a:pt x="64409" y="30120"/>
                  <a:pt x="64288" y="29705"/>
                  <a:pt x="64409" y="29342"/>
                </a:cubicBezTo>
                <a:cubicBezTo>
                  <a:pt x="64893" y="27596"/>
                  <a:pt x="65083" y="25989"/>
                  <a:pt x="62508" y="25903"/>
                </a:cubicBezTo>
                <a:cubicBezTo>
                  <a:pt x="62249" y="25903"/>
                  <a:pt x="61938" y="25644"/>
                  <a:pt x="61748" y="25436"/>
                </a:cubicBezTo>
                <a:cubicBezTo>
                  <a:pt x="61084" y="24759"/>
                  <a:pt x="60400" y="24243"/>
                  <a:pt x="59552" y="24243"/>
                </a:cubicBezTo>
                <a:cubicBezTo>
                  <a:pt x="59252" y="24243"/>
                  <a:pt x="58932" y="24307"/>
                  <a:pt x="58585" y="24451"/>
                </a:cubicBezTo>
                <a:cubicBezTo>
                  <a:pt x="58566" y="24457"/>
                  <a:pt x="58545" y="24459"/>
                  <a:pt x="58523" y="24459"/>
                </a:cubicBezTo>
                <a:cubicBezTo>
                  <a:pt x="58409" y="24459"/>
                  <a:pt x="58269" y="24394"/>
                  <a:pt x="58153" y="24365"/>
                </a:cubicBezTo>
                <a:cubicBezTo>
                  <a:pt x="58758" y="23501"/>
                  <a:pt x="57687" y="22429"/>
                  <a:pt x="58827" y="21462"/>
                </a:cubicBezTo>
                <a:cubicBezTo>
                  <a:pt x="61800" y="18990"/>
                  <a:pt x="65757" y="18558"/>
                  <a:pt x="68781" y="16294"/>
                </a:cubicBezTo>
                <a:lnTo>
                  <a:pt x="69455" y="15828"/>
                </a:lnTo>
                <a:cubicBezTo>
                  <a:pt x="70337" y="15586"/>
                  <a:pt x="71218" y="15206"/>
                  <a:pt x="72117" y="15119"/>
                </a:cubicBezTo>
                <a:cubicBezTo>
                  <a:pt x="74346" y="14912"/>
                  <a:pt x="75331" y="13910"/>
                  <a:pt x="75262" y="11767"/>
                </a:cubicBezTo>
                <a:cubicBezTo>
                  <a:pt x="75262" y="11596"/>
                  <a:pt x="75299" y="11543"/>
                  <a:pt x="75353" y="11543"/>
                </a:cubicBezTo>
                <a:cubicBezTo>
                  <a:pt x="75441" y="11543"/>
                  <a:pt x="75574" y="11687"/>
                  <a:pt x="75659" y="11698"/>
                </a:cubicBezTo>
                <a:cubicBezTo>
                  <a:pt x="76835" y="11749"/>
                  <a:pt x="77733" y="12683"/>
                  <a:pt x="78943" y="12752"/>
                </a:cubicBezTo>
                <a:cubicBezTo>
                  <a:pt x="79461" y="12769"/>
                  <a:pt x="79945" y="13391"/>
                  <a:pt x="80412" y="13789"/>
                </a:cubicBezTo>
                <a:cubicBezTo>
                  <a:pt x="80395" y="13944"/>
                  <a:pt x="80325" y="14082"/>
                  <a:pt x="80204" y="14203"/>
                </a:cubicBezTo>
                <a:cubicBezTo>
                  <a:pt x="79099" y="14649"/>
                  <a:pt x="78211" y="15599"/>
                  <a:pt x="76924" y="15599"/>
                </a:cubicBezTo>
                <a:cubicBezTo>
                  <a:pt x="76763" y="15599"/>
                  <a:pt x="76595" y="15584"/>
                  <a:pt x="76420" y="15551"/>
                </a:cubicBezTo>
                <a:cubicBezTo>
                  <a:pt x="76325" y="15534"/>
                  <a:pt x="76229" y="15525"/>
                  <a:pt x="76135" y="15525"/>
                </a:cubicBezTo>
                <a:cubicBezTo>
                  <a:pt x="75478" y="15525"/>
                  <a:pt x="74895" y="15947"/>
                  <a:pt x="74985" y="16778"/>
                </a:cubicBezTo>
                <a:cubicBezTo>
                  <a:pt x="75041" y="17437"/>
                  <a:pt x="75422" y="17620"/>
                  <a:pt x="75866" y="17620"/>
                </a:cubicBezTo>
                <a:cubicBezTo>
                  <a:pt x="76109" y="17620"/>
                  <a:pt x="76372" y="17565"/>
                  <a:pt x="76610" y="17504"/>
                </a:cubicBezTo>
                <a:cubicBezTo>
                  <a:pt x="76822" y="17451"/>
                  <a:pt x="77015" y="17425"/>
                  <a:pt x="77193" y="17425"/>
                </a:cubicBezTo>
                <a:cubicBezTo>
                  <a:pt x="77828" y="17425"/>
                  <a:pt x="78286" y="17750"/>
                  <a:pt x="78839" y="18316"/>
                </a:cubicBezTo>
                <a:cubicBezTo>
                  <a:pt x="79617" y="19094"/>
                  <a:pt x="80723" y="19612"/>
                  <a:pt x="81794" y="19993"/>
                </a:cubicBezTo>
                <a:cubicBezTo>
                  <a:pt x="81906" y="20034"/>
                  <a:pt x="82005" y="20053"/>
                  <a:pt x="82094" y="20053"/>
                </a:cubicBezTo>
                <a:cubicBezTo>
                  <a:pt x="82595" y="20053"/>
                  <a:pt x="82747" y="19445"/>
                  <a:pt x="82762" y="18887"/>
                </a:cubicBezTo>
                <a:cubicBezTo>
                  <a:pt x="82805" y="18878"/>
                  <a:pt x="82849" y="18874"/>
                  <a:pt x="82892" y="18874"/>
                </a:cubicBezTo>
                <a:cubicBezTo>
                  <a:pt x="82935" y="18874"/>
                  <a:pt x="82978" y="18878"/>
                  <a:pt x="83021" y="18887"/>
                </a:cubicBezTo>
                <a:cubicBezTo>
                  <a:pt x="83375" y="18985"/>
                  <a:pt x="83662" y="19030"/>
                  <a:pt x="83892" y="19030"/>
                </a:cubicBezTo>
                <a:cubicBezTo>
                  <a:pt x="85038" y="19030"/>
                  <a:pt x="84816" y="17932"/>
                  <a:pt x="84629" y="16882"/>
                </a:cubicBezTo>
                <a:cubicBezTo>
                  <a:pt x="84577" y="16588"/>
                  <a:pt x="84404" y="16122"/>
                  <a:pt x="84525" y="16018"/>
                </a:cubicBezTo>
                <a:cubicBezTo>
                  <a:pt x="84606" y="15948"/>
                  <a:pt x="84680" y="15920"/>
                  <a:pt x="84749" y="15920"/>
                </a:cubicBezTo>
                <a:cubicBezTo>
                  <a:pt x="84985" y="15920"/>
                  <a:pt x="85161" y="16252"/>
                  <a:pt x="85389" y="16346"/>
                </a:cubicBezTo>
                <a:cubicBezTo>
                  <a:pt x="85637" y="16436"/>
                  <a:pt x="85876" y="16474"/>
                  <a:pt x="86110" y="16474"/>
                </a:cubicBezTo>
                <a:cubicBezTo>
                  <a:pt x="86771" y="16474"/>
                  <a:pt x="87381" y="16174"/>
                  <a:pt x="87981" y="15931"/>
                </a:cubicBezTo>
                <a:cubicBezTo>
                  <a:pt x="88344" y="15793"/>
                  <a:pt x="88500" y="15275"/>
                  <a:pt x="88258" y="15033"/>
                </a:cubicBezTo>
                <a:cubicBezTo>
                  <a:pt x="87065" y="13754"/>
                  <a:pt x="85976" y="12406"/>
                  <a:pt x="84819" y="11110"/>
                </a:cubicBezTo>
                <a:cubicBezTo>
                  <a:pt x="84162" y="10350"/>
                  <a:pt x="83160" y="9779"/>
                  <a:pt x="82537" y="8915"/>
                </a:cubicBezTo>
                <a:cubicBezTo>
                  <a:pt x="82209" y="8379"/>
                  <a:pt x="81639" y="8034"/>
                  <a:pt x="81017" y="7999"/>
                </a:cubicBezTo>
                <a:cubicBezTo>
                  <a:pt x="80983" y="7995"/>
                  <a:pt x="80950" y="7994"/>
                  <a:pt x="80916" y="7994"/>
                </a:cubicBezTo>
                <a:cubicBezTo>
                  <a:pt x="80688" y="7994"/>
                  <a:pt x="80453" y="8074"/>
                  <a:pt x="80228" y="8074"/>
                </a:cubicBezTo>
                <a:cubicBezTo>
                  <a:pt x="80056" y="8074"/>
                  <a:pt x="79890" y="8027"/>
                  <a:pt x="79738" y="7861"/>
                </a:cubicBezTo>
                <a:cubicBezTo>
                  <a:pt x="80170" y="7757"/>
                  <a:pt x="80602" y="7654"/>
                  <a:pt x="81017" y="7585"/>
                </a:cubicBezTo>
                <a:cubicBezTo>
                  <a:pt x="81518" y="7481"/>
                  <a:pt x="82192" y="7567"/>
                  <a:pt x="82226" y="6859"/>
                </a:cubicBezTo>
                <a:cubicBezTo>
                  <a:pt x="82278" y="6202"/>
                  <a:pt x="81673" y="6167"/>
                  <a:pt x="81207" y="6046"/>
                </a:cubicBezTo>
                <a:cubicBezTo>
                  <a:pt x="81086" y="6012"/>
                  <a:pt x="80948" y="5960"/>
                  <a:pt x="80844" y="5891"/>
                </a:cubicBezTo>
                <a:cubicBezTo>
                  <a:pt x="80958" y="5878"/>
                  <a:pt x="81101" y="5837"/>
                  <a:pt x="81223" y="5837"/>
                </a:cubicBezTo>
                <a:cubicBezTo>
                  <a:pt x="81267" y="5837"/>
                  <a:pt x="81309" y="5843"/>
                  <a:pt x="81345" y="5856"/>
                </a:cubicBezTo>
                <a:cubicBezTo>
                  <a:pt x="81816" y="6065"/>
                  <a:pt x="82272" y="6151"/>
                  <a:pt x="82714" y="6151"/>
                </a:cubicBezTo>
                <a:cubicBezTo>
                  <a:pt x="83993" y="6151"/>
                  <a:pt x="85157" y="5437"/>
                  <a:pt x="86236" y="4923"/>
                </a:cubicBezTo>
                <a:cubicBezTo>
                  <a:pt x="89182" y="3528"/>
                  <a:pt x="92334" y="3094"/>
                  <a:pt x="95401" y="2235"/>
                </a:cubicBezTo>
                <a:lnTo>
                  <a:pt x="95401" y="2235"/>
                </a:lnTo>
                <a:cubicBezTo>
                  <a:pt x="93986" y="3267"/>
                  <a:pt x="92263" y="3834"/>
                  <a:pt x="90504" y="3834"/>
                </a:cubicBezTo>
                <a:cubicBezTo>
                  <a:pt x="90401" y="3834"/>
                  <a:pt x="90295" y="3831"/>
                  <a:pt x="90191" y="3831"/>
                </a:cubicBezTo>
                <a:cubicBezTo>
                  <a:pt x="89827" y="3831"/>
                  <a:pt x="89479" y="3873"/>
                  <a:pt x="89277" y="4249"/>
                </a:cubicBezTo>
                <a:cubicBezTo>
                  <a:pt x="89018" y="4802"/>
                  <a:pt x="89467" y="5113"/>
                  <a:pt x="89744" y="5528"/>
                </a:cubicBezTo>
                <a:cubicBezTo>
                  <a:pt x="90251" y="6307"/>
                  <a:pt x="90887" y="6586"/>
                  <a:pt x="91608" y="6586"/>
                </a:cubicBezTo>
                <a:cubicBezTo>
                  <a:pt x="91943" y="6586"/>
                  <a:pt x="92297" y="6525"/>
                  <a:pt x="92664" y="6427"/>
                </a:cubicBezTo>
                <a:cubicBezTo>
                  <a:pt x="93037" y="6322"/>
                  <a:pt x="93404" y="6272"/>
                  <a:pt x="93755" y="6272"/>
                </a:cubicBezTo>
                <a:cubicBezTo>
                  <a:pt x="95314" y="6272"/>
                  <a:pt x="96561" y="7243"/>
                  <a:pt x="96518" y="8639"/>
                </a:cubicBezTo>
                <a:cubicBezTo>
                  <a:pt x="96501" y="9123"/>
                  <a:pt x="96000" y="9710"/>
                  <a:pt x="96155" y="10073"/>
                </a:cubicBezTo>
                <a:cubicBezTo>
                  <a:pt x="96656" y="11300"/>
                  <a:pt x="95758" y="12302"/>
                  <a:pt x="95378" y="13045"/>
                </a:cubicBezTo>
                <a:cubicBezTo>
                  <a:pt x="94393" y="15016"/>
                  <a:pt x="93649" y="16709"/>
                  <a:pt x="95412" y="18541"/>
                </a:cubicBezTo>
                <a:cubicBezTo>
                  <a:pt x="95602" y="18714"/>
                  <a:pt x="95723" y="18938"/>
                  <a:pt x="95758" y="19180"/>
                </a:cubicBezTo>
                <a:cubicBezTo>
                  <a:pt x="95810" y="21358"/>
                  <a:pt x="97901" y="20788"/>
                  <a:pt x="99007" y="21479"/>
                </a:cubicBezTo>
                <a:cubicBezTo>
                  <a:pt x="99192" y="21597"/>
                  <a:pt x="99367" y="21648"/>
                  <a:pt x="99531" y="21648"/>
                </a:cubicBezTo>
                <a:cubicBezTo>
                  <a:pt x="100207" y="21648"/>
                  <a:pt x="100708" y="20784"/>
                  <a:pt x="101098" y="20200"/>
                </a:cubicBezTo>
                <a:cubicBezTo>
                  <a:pt x="102256" y="18472"/>
                  <a:pt x="104088" y="17055"/>
                  <a:pt x="105729" y="16536"/>
                </a:cubicBezTo>
                <a:cubicBezTo>
                  <a:pt x="109220" y="15396"/>
                  <a:pt x="112486" y="13547"/>
                  <a:pt x="116254" y="13115"/>
                </a:cubicBezTo>
                <a:cubicBezTo>
                  <a:pt x="117965" y="12907"/>
                  <a:pt x="119935" y="12320"/>
                  <a:pt x="120021" y="9883"/>
                </a:cubicBezTo>
                <a:cubicBezTo>
                  <a:pt x="120021" y="9693"/>
                  <a:pt x="120349" y="9485"/>
                  <a:pt x="120557" y="9330"/>
                </a:cubicBezTo>
                <a:cubicBezTo>
                  <a:pt x="121663" y="8552"/>
                  <a:pt x="123132" y="8034"/>
                  <a:pt x="122631" y="6202"/>
                </a:cubicBezTo>
                <a:cubicBezTo>
                  <a:pt x="122594" y="6055"/>
                  <a:pt x="122626" y="6020"/>
                  <a:pt x="122682" y="6020"/>
                </a:cubicBezTo>
                <a:cubicBezTo>
                  <a:pt x="122731" y="6020"/>
                  <a:pt x="122799" y="6046"/>
                  <a:pt x="122855" y="6046"/>
                </a:cubicBezTo>
                <a:cubicBezTo>
                  <a:pt x="122928" y="6051"/>
                  <a:pt x="122998" y="6053"/>
                  <a:pt x="123064" y="6053"/>
                </a:cubicBezTo>
                <a:cubicBezTo>
                  <a:pt x="124269" y="6053"/>
                  <a:pt x="124381" y="5321"/>
                  <a:pt x="123840" y="4387"/>
                </a:cubicBezTo>
                <a:cubicBezTo>
                  <a:pt x="123581" y="3921"/>
                  <a:pt x="123875" y="3955"/>
                  <a:pt x="124048" y="3817"/>
                </a:cubicBezTo>
                <a:cubicBezTo>
                  <a:pt x="125240" y="2867"/>
                  <a:pt x="126640" y="2728"/>
                  <a:pt x="128092" y="2659"/>
                </a:cubicBezTo>
                <a:cubicBezTo>
                  <a:pt x="128575" y="2625"/>
                  <a:pt x="129180" y="2521"/>
                  <a:pt x="129249" y="1934"/>
                </a:cubicBezTo>
                <a:cubicBezTo>
                  <a:pt x="129301" y="1363"/>
                  <a:pt x="128714" y="1242"/>
                  <a:pt x="128299" y="1190"/>
                </a:cubicBezTo>
                <a:cubicBezTo>
                  <a:pt x="125707" y="948"/>
                  <a:pt x="123132" y="430"/>
                  <a:pt x="120557" y="171"/>
                </a:cubicBezTo>
                <a:cubicBezTo>
                  <a:pt x="119360" y="50"/>
                  <a:pt x="118163" y="0"/>
                  <a:pt x="1169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377;p25"/>
          <p:cNvSpPr/>
          <p:nvPr/>
        </p:nvSpPr>
        <p:spPr>
          <a:xfrm>
            <a:off x="3003570" y="1125373"/>
            <a:ext cx="190770" cy="61807"/>
          </a:xfrm>
          <a:custGeom>
            <a:avLst/>
            <a:gdLst/>
            <a:ahLst/>
            <a:cxnLst/>
            <a:rect l="l" t="t" r="r" b="b"/>
            <a:pathLst>
              <a:path w="11320" h="3667" extrusionOk="0">
                <a:moveTo>
                  <a:pt x="6214" y="0"/>
                </a:moveTo>
                <a:cubicBezTo>
                  <a:pt x="5926" y="0"/>
                  <a:pt x="5584" y="48"/>
                  <a:pt x="5219" y="71"/>
                </a:cubicBezTo>
                <a:cubicBezTo>
                  <a:pt x="5082" y="56"/>
                  <a:pt x="4943" y="49"/>
                  <a:pt x="4804" y="49"/>
                </a:cubicBezTo>
                <a:cubicBezTo>
                  <a:pt x="3493" y="49"/>
                  <a:pt x="2115" y="667"/>
                  <a:pt x="709" y="1073"/>
                </a:cubicBezTo>
                <a:cubicBezTo>
                  <a:pt x="432" y="1177"/>
                  <a:pt x="208" y="1401"/>
                  <a:pt x="69" y="1678"/>
                </a:cubicBezTo>
                <a:cubicBezTo>
                  <a:pt x="0" y="1781"/>
                  <a:pt x="242" y="2213"/>
                  <a:pt x="363" y="2231"/>
                </a:cubicBezTo>
                <a:cubicBezTo>
                  <a:pt x="2163" y="2438"/>
                  <a:pt x="3786" y="3667"/>
                  <a:pt x="5640" y="3667"/>
                </a:cubicBezTo>
                <a:cubicBezTo>
                  <a:pt x="6100" y="3667"/>
                  <a:pt x="6574" y="3591"/>
                  <a:pt x="7068" y="3406"/>
                </a:cubicBezTo>
                <a:cubicBezTo>
                  <a:pt x="7396" y="3281"/>
                  <a:pt x="7767" y="3236"/>
                  <a:pt x="8142" y="3236"/>
                </a:cubicBezTo>
                <a:cubicBezTo>
                  <a:pt x="8439" y="3236"/>
                  <a:pt x="8738" y="3264"/>
                  <a:pt x="9021" y="3302"/>
                </a:cubicBezTo>
                <a:cubicBezTo>
                  <a:pt x="9277" y="3340"/>
                  <a:pt x="9523" y="3370"/>
                  <a:pt x="9759" y="3370"/>
                </a:cubicBezTo>
                <a:cubicBezTo>
                  <a:pt x="10271" y="3370"/>
                  <a:pt x="10728" y="3229"/>
                  <a:pt x="11095" y="2732"/>
                </a:cubicBezTo>
                <a:cubicBezTo>
                  <a:pt x="11320" y="2473"/>
                  <a:pt x="11268" y="2075"/>
                  <a:pt x="10991" y="1885"/>
                </a:cubicBezTo>
                <a:cubicBezTo>
                  <a:pt x="10479" y="1524"/>
                  <a:pt x="10006" y="1077"/>
                  <a:pt x="9430" y="1077"/>
                </a:cubicBezTo>
                <a:cubicBezTo>
                  <a:pt x="9151" y="1077"/>
                  <a:pt x="8847" y="1182"/>
                  <a:pt x="8503" y="1453"/>
                </a:cubicBezTo>
                <a:cubicBezTo>
                  <a:pt x="8280" y="1626"/>
                  <a:pt x="7919" y="1737"/>
                  <a:pt x="7612" y="1737"/>
                </a:cubicBezTo>
                <a:cubicBezTo>
                  <a:pt x="7277" y="1737"/>
                  <a:pt x="7006" y="1605"/>
                  <a:pt x="7051" y="1280"/>
                </a:cubicBezTo>
                <a:cubicBezTo>
                  <a:pt x="7179" y="207"/>
                  <a:pt x="6812" y="0"/>
                  <a:pt x="62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378;p25"/>
          <p:cNvSpPr/>
          <p:nvPr/>
        </p:nvSpPr>
        <p:spPr>
          <a:xfrm>
            <a:off x="4057225" y="1306223"/>
            <a:ext cx="143887" cy="64437"/>
          </a:xfrm>
          <a:custGeom>
            <a:avLst/>
            <a:gdLst/>
            <a:ahLst/>
            <a:cxnLst/>
            <a:rect l="l" t="t" r="r" b="b"/>
            <a:pathLst>
              <a:path w="8538" h="3823" extrusionOk="0">
                <a:moveTo>
                  <a:pt x="6155" y="1"/>
                </a:moveTo>
                <a:cubicBezTo>
                  <a:pt x="6054" y="1"/>
                  <a:pt x="5950" y="7"/>
                  <a:pt x="5842" y="20"/>
                </a:cubicBezTo>
                <a:cubicBezTo>
                  <a:pt x="4846" y="139"/>
                  <a:pt x="3874" y="469"/>
                  <a:pt x="2859" y="469"/>
                </a:cubicBezTo>
                <a:cubicBezTo>
                  <a:pt x="2396" y="469"/>
                  <a:pt x="1923" y="400"/>
                  <a:pt x="1435" y="211"/>
                </a:cubicBezTo>
                <a:cubicBezTo>
                  <a:pt x="1292" y="150"/>
                  <a:pt x="1133" y="113"/>
                  <a:pt x="974" y="113"/>
                </a:cubicBezTo>
                <a:cubicBezTo>
                  <a:pt x="501" y="113"/>
                  <a:pt x="35" y="441"/>
                  <a:pt x="35" y="1438"/>
                </a:cubicBezTo>
                <a:cubicBezTo>
                  <a:pt x="1" y="3771"/>
                  <a:pt x="1573" y="3580"/>
                  <a:pt x="3025" y="3822"/>
                </a:cubicBezTo>
                <a:cubicBezTo>
                  <a:pt x="4338" y="3753"/>
                  <a:pt x="5617" y="3408"/>
                  <a:pt x="6792" y="2837"/>
                </a:cubicBezTo>
                <a:cubicBezTo>
                  <a:pt x="7415" y="2526"/>
                  <a:pt x="8538" y="2474"/>
                  <a:pt x="8192" y="1541"/>
                </a:cubicBezTo>
                <a:cubicBezTo>
                  <a:pt x="7892" y="720"/>
                  <a:pt x="7218" y="1"/>
                  <a:pt x="6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379;p25"/>
          <p:cNvSpPr/>
          <p:nvPr/>
        </p:nvSpPr>
        <p:spPr>
          <a:xfrm>
            <a:off x="2917069" y="2108247"/>
            <a:ext cx="177676" cy="76252"/>
          </a:xfrm>
          <a:custGeom>
            <a:avLst/>
            <a:gdLst/>
            <a:ahLst/>
            <a:cxnLst/>
            <a:rect l="l" t="t" r="r" b="b"/>
            <a:pathLst>
              <a:path w="10543" h="4524" extrusionOk="0">
                <a:moveTo>
                  <a:pt x="3451" y="1"/>
                </a:moveTo>
                <a:cubicBezTo>
                  <a:pt x="2445" y="1"/>
                  <a:pt x="1486" y="228"/>
                  <a:pt x="761" y="702"/>
                </a:cubicBezTo>
                <a:cubicBezTo>
                  <a:pt x="398" y="927"/>
                  <a:pt x="1" y="1186"/>
                  <a:pt x="243" y="1687"/>
                </a:cubicBezTo>
                <a:cubicBezTo>
                  <a:pt x="390" y="1972"/>
                  <a:pt x="609" y="2083"/>
                  <a:pt x="855" y="2083"/>
                </a:cubicBezTo>
                <a:cubicBezTo>
                  <a:pt x="1012" y="2083"/>
                  <a:pt x="1180" y="2038"/>
                  <a:pt x="1349" y="1964"/>
                </a:cubicBezTo>
                <a:cubicBezTo>
                  <a:pt x="1677" y="1828"/>
                  <a:pt x="1990" y="1776"/>
                  <a:pt x="2298" y="1776"/>
                </a:cubicBezTo>
                <a:cubicBezTo>
                  <a:pt x="2932" y="1776"/>
                  <a:pt x="3543" y="1997"/>
                  <a:pt x="4217" y="2171"/>
                </a:cubicBezTo>
                <a:cubicBezTo>
                  <a:pt x="5708" y="2540"/>
                  <a:pt x="6405" y="4523"/>
                  <a:pt x="7868" y="4523"/>
                </a:cubicBezTo>
                <a:cubicBezTo>
                  <a:pt x="8118" y="4523"/>
                  <a:pt x="8391" y="4465"/>
                  <a:pt x="8693" y="4332"/>
                </a:cubicBezTo>
                <a:cubicBezTo>
                  <a:pt x="8824" y="4337"/>
                  <a:pt x="8947" y="4340"/>
                  <a:pt x="9062" y="4340"/>
                </a:cubicBezTo>
                <a:cubicBezTo>
                  <a:pt x="10032" y="4340"/>
                  <a:pt x="10475" y="4144"/>
                  <a:pt x="10491" y="3727"/>
                </a:cubicBezTo>
                <a:cubicBezTo>
                  <a:pt x="10542" y="2897"/>
                  <a:pt x="9817" y="2724"/>
                  <a:pt x="9264" y="2517"/>
                </a:cubicBezTo>
                <a:cubicBezTo>
                  <a:pt x="8711" y="2292"/>
                  <a:pt x="8209" y="1964"/>
                  <a:pt x="7777" y="1567"/>
                </a:cubicBezTo>
                <a:cubicBezTo>
                  <a:pt x="6685" y="547"/>
                  <a:pt x="5011" y="1"/>
                  <a:pt x="34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380;p25"/>
          <p:cNvSpPr/>
          <p:nvPr/>
        </p:nvSpPr>
        <p:spPr>
          <a:xfrm>
            <a:off x="3205390" y="1104625"/>
            <a:ext cx="109221" cy="75527"/>
          </a:xfrm>
          <a:custGeom>
            <a:avLst/>
            <a:gdLst/>
            <a:ahLst/>
            <a:cxnLst/>
            <a:rect l="l" t="t" r="r" b="b"/>
            <a:pathLst>
              <a:path w="6481" h="4481" extrusionOk="0">
                <a:moveTo>
                  <a:pt x="4294" y="0"/>
                </a:moveTo>
                <a:cubicBezTo>
                  <a:pt x="4062" y="0"/>
                  <a:pt x="3818" y="44"/>
                  <a:pt x="3560" y="144"/>
                </a:cubicBezTo>
                <a:cubicBezTo>
                  <a:pt x="3094" y="317"/>
                  <a:pt x="2593" y="541"/>
                  <a:pt x="2886" y="1198"/>
                </a:cubicBezTo>
                <a:cubicBezTo>
                  <a:pt x="3042" y="1509"/>
                  <a:pt x="3232" y="1820"/>
                  <a:pt x="3457" y="2114"/>
                </a:cubicBezTo>
                <a:cubicBezTo>
                  <a:pt x="3147" y="2260"/>
                  <a:pt x="2851" y="2348"/>
                  <a:pt x="2545" y="2348"/>
                </a:cubicBezTo>
                <a:cubicBezTo>
                  <a:pt x="2270" y="2348"/>
                  <a:pt x="1987" y="2277"/>
                  <a:pt x="1677" y="2114"/>
                </a:cubicBezTo>
                <a:cubicBezTo>
                  <a:pt x="1531" y="2037"/>
                  <a:pt x="1393" y="2002"/>
                  <a:pt x="1262" y="2002"/>
                </a:cubicBezTo>
                <a:cubicBezTo>
                  <a:pt x="867" y="2002"/>
                  <a:pt x="545" y="2320"/>
                  <a:pt x="311" y="2736"/>
                </a:cubicBezTo>
                <a:cubicBezTo>
                  <a:pt x="0" y="3289"/>
                  <a:pt x="467" y="3479"/>
                  <a:pt x="813" y="3807"/>
                </a:cubicBezTo>
                <a:cubicBezTo>
                  <a:pt x="1327" y="4309"/>
                  <a:pt x="1837" y="4480"/>
                  <a:pt x="2344" y="4480"/>
                </a:cubicBezTo>
                <a:cubicBezTo>
                  <a:pt x="3164" y="4480"/>
                  <a:pt x="3976" y="4032"/>
                  <a:pt x="4787" y="3807"/>
                </a:cubicBezTo>
                <a:lnTo>
                  <a:pt x="5081" y="3514"/>
                </a:lnTo>
                <a:cubicBezTo>
                  <a:pt x="5237" y="2788"/>
                  <a:pt x="5098" y="1924"/>
                  <a:pt x="6204" y="1734"/>
                </a:cubicBezTo>
                <a:cubicBezTo>
                  <a:pt x="6464" y="1699"/>
                  <a:pt x="6481" y="1129"/>
                  <a:pt x="6222" y="921"/>
                </a:cubicBezTo>
                <a:cubicBezTo>
                  <a:pt x="5644" y="436"/>
                  <a:pt x="5027" y="0"/>
                  <a:pt x="42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381;p25"/>
          <p:cNvSpPr/>
          <p:nvPr/>
        </p:nvSpPr>
        <p:spPr>
          <a:xfrm>
            <a:off x="3076085" y="2171924"/>
            <a:ext cx="111260" cy="49857"/>
          </a:xfrm>
          <a:custGeom>
            <a:avLst/>
            <a:gdLst/>
            <a:ahLst/>
            <a:cxnLst/>
            <a:rect l="l" t="t" r="r" b="b"/>
            <a:pathLst>
              <a:path w="6602" h="2958" extrusionOk="0">
                <a:moveTo>
                  <a:pt x="2842" y="0"/>
                </a:moveTo>
                <a:cubicBezTo>
                  <a:pt x="2588" y="0"/>
                  <a:pt x="2332" y="28"/>
                  <a:pt x="2074" y="87"/>
                </a:cubicBezTo>
                <a:cubicBezTo>
                  <a:pt x="1452" y="225"/>
                  <a:pt x="1055" y="1331"/>
                  <a:pt x="225" y="1694"/>
                </a:cubicBezTo>
                <a:cubicBezTo>
                  <a:pt x="0" y="1798"/>
                  <a:pt x="277" y="2247"/>
                  <a:pt x="536" y="2454"/>
                </a:cubicBezTo>
                <a:cubicBezTo>
                  <a:pt x="957" y="2789"/>
                  <a:pt x="2162" y="2958"/>
                  <a:pt x="3373" y="2958"/>
                </a:cubicBezTo>
                <a:cubicBezTo>
                  <a:pt x="4599" y="2958"/>
                  <a:pt x="5830" y="2785"/>
                  <a:pt x="6256" y="2437"/>
                </a:cubicBezTo>
                <a:cubicBezTo>
                  <a:pt x="6395" y="2282"/>
                  <a:pt x="6515" y="2109"/>
                  <a:pt x="6602" y="1919"/>
                </a:cubicBezTo>
                <a:cubicBezTo>
                  <a:pt x="6481" y="1711"/>
                  <a:pt x="6429" y="1469"/>
                  <a:pt x="6291" y="1366"/>
                </a:cubicBezTo>
                <a:cubicBezTo>
                  <a:pt x="5231" y="636"/>
                  <a:pt x="4065" y="0"/>
                  <a:pt x="2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382;p25"/>
          <p:cNvSpPr/>
          <p:nvPr/>
        </p:nvSpPr>
        <p:spPr>
          <a:xfrm>
            <a:off x="3233347" y="1323448"/>
            <a:ext cx="87380" cy="43503"/>
          </a:xfrm>
          <a:custGeom>
            <a:avLst/>
            <a:gdLst/>
            <a:ahLst/>
            <a:cxnLst/>
            <a:rect l="l" t="t" r="r" b="b"/>
            <a:pathLst>
              <a:path w="5185" h="2581" extrusionOk="0">
                <a:moveTo>
                  <a:pt x="1901" y="1"/>
                </a:moveTo>
                <a:lnTo>
                  <a:pt x="1227" y="467"/>
                </a:lnTo>
                <a:cubicBezTo>
                  <a:pt x="934" y="1020"/>
                  <a:pt x="0" y="1383"/>
                  <a:pt x="415" y="2144"/>
                </a:cubicBezTo>
                <a:cubicBezTo>
                  <a:pt x="602" y="2475"/>
                  <a:pt x="838" y="2581"/>
                  <a:pt x="1096" y="2581"/>
                </a:cubicBezTo>
                <a:cubicBezTo>
                  <a:pt x="1482" y="2581"/>
                  <a:pt x="1915" y="2344"/>
                  <a:pt x="2299" y="2282"/>
                </a:cubicBezTo>
                <a:cubicBezTo>
                  <a:pt x="2552" y="2236"/>
                  <a:pt x="2806" y="2213"/>
                  <a:pt x="3064" y="2213"/>
                </a:cubicBezTo>
                <a:cubicBezTo>
                  <a:pt x="3194" y="2213"/>
                  <a:pt x="3324" y="2219"/>
                  <a:pt x="3457" y="2230"/>
                </a:cubicBezTo>
                <a:cubicBezTo>
                  <a:pt x="3730" y="2245"/>
                  <a:pt x="4039" y="2324"/>
                  <a:pt x="4314" y="2324"/>
                </a:cubicBezTo>
                <a:cubicBezTo>
                  <a:pt x="4665" y="2324"/>
                  <a:pt x="4959" y="2195"/>
                  <a:pt x="5047" y="1643"/>
                </a:cubicBezTo>
                <a:cubicBezTo>
                  <a:pt x="5185" y="744"/>
                  <a:pt x="4563" y="277"/>
                  <a:pt x="3768" y="122"/>
                </a:cubicBezTo>
                <a:cubicBezTo>
                  <a:pt x="3146" y="35"/>
                  <a:pt x="2523" y="1"/>
                  <a:pt x="19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383;p25"/>
          <p:cNvSpPr/>
          <p:nvPr/>
        </p:nvSpPr>
        <p:spPr>
          <a:xfrm>
            <a:off x="3142768" y="1111502"/>
            <a:ext cx="63534" cy="30221"/>
          </a:xfrm>
          <a:custGeom>
            <a:avLst/>
            <a:gdLst/>
            <a:ahLst/>
            <a:cxnLst/>
            <a:rect l="l" t="t" r="r" b="b"/>
            <a:pathLst>
              <a:path w="3770" h="1793" extrusionOk="0">
                <a:moveTo>
                  <a:pt x="2929" y="0"/>
                </a:moveTo>
                <a:cubicBezTo>
                  <a:pt x="2800" y="0"/>
                  <a:pt x="2676" y="17"/>
                  <a:pt x="2576" y="47"/>
                </a:cubicBezTo>
                <a:cubicBezTo>
                  <a:pt x="2412" y="93"/>
                  <a:pt x="2229" y="105"/>
                  <a:pt x="2039" y="105"/>
                </a:cubicBezTo>
                <a:cubicBezTo>
                  <a:pt x="1817" y="105"/>
                  <a:pt x="1584" y="88"/>
                  <a:pt x="1360" y="88"/>
                </a:cubicBezTo>
                <a:cubicBezTo>
                  <a:pt x="763" y="88"/>
                  <a:pt x="227" y="208"/>
                  <a:pt x="105" y="1084"/>
                </a:cubicBezTo>
                <a:cubicBezTo>
                  <a:pt x="1" y="1792"/>
                  <a:pt x="865" y="1688"/>
                  <a:pt x="1504" y="1740"/>
                </a:cubicBezTo>
                <a:cubicBezTo>
                  <a:pt x="2265" y="1568"/>
                  <a:pt x="3405" y="1792"/>
                  <a:pt x="3665" y="652"/>
                </a:cubicBezTo>
                <a:cubicBezTo>
                  <a:pt x="3769" y="167"/>
                  <a:pt x="3329" y="0"/>
                  <a:pt x="29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384;p25"/>
          <p:cNvSpPr/>
          <p:nvPr/>
        </p:nvSpPr>
        <p:spPr>
          <a:xfrm>
            <a:off x="3198396" y="2196076"/>
            <a:ext cx="39924" cy="29884"/>
          </a:xfrm>
          <a:custGeom>
            <a:avLst/>
            <a:gdLst/>
            <a:ahLst/>
            <a:cxnLst/>
            <a:rect l="l" t="t" r="r" b="b"/>
            <a:pathLst>
              <a:path w="2369" h="1773" extrusionOk="0">
                <a:moveTo>
                  <a:pt x="922" y="1"/>
                </a:moveTo>
                <a:cubicBezTo>
                  <a:pt x="435" y="1"/>
                  <a:pt x="1" y="156"/>
                  <a:pt x="1" y="762"/>
                </a:cubicBezTo>
                <a:cubicBezTo>
                  <a:pt x="1" y="1414"/>
                  <a:pt x="337" y="1773"/>
                  <a:pt x="982" y="1773"/>
                </a:cubicBezTo>
                <a:cubicBezTo>
                  <a:pt x="1038" y="1773"/>
                  <a:pt x="1097" y="1770"/>
                  <a:pt x="1158" y="1765"/>
                </a:cubicBezTo>
                <a:cubicBezTo>
                  <a:pt x="1711" y="1730"/>
                  <a:pt x="2368" y="1678"/>
                  <a:pt x="2299" y="901"/>
                </a:cubicBezTo>
                <a:cubicBezTo>
                  <a:pt x="2264" y="175"/>
                  <a:pt x="1642" y="2"/>
                  <a:pt x="1003" y="2"/>
                </a:cubicBezTo>
                <a:cubicBezTo>
                  <a:pt x="976" y="1"/>
                  <a:pt x="949" y="1"/>
                  <a:pt x="9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385;p25"/>
          <p:cNvSpPr/>
          <p:nvPr/>
        </p:nvSpPr>
        <p:spPr>
          <a:xfrm>
            <a:off x="3019007" y="2200172"/>
            <a:ext cx="37868" cy="25805"/>
          </a:xfrm>
          <a:custGeom>
            <a:avLst/>
            <a:gdLst/>
            <a:ahLst/>
            <a:cxnLst/>
            <a:rect l="l" t="t" r="r" b="b"/>
            <a:pathLst>
              <a:path w="2247" h="1531" extrusionOk="0">
                <a:moveTo>
                  <a:pt x="1003" y="1"/>
                </a:moveTo>
                <a:cubicBezTo>
                  <a:pt x="536" y="35"/>
                  <a:pt x="0" y="1"/>
                  <a:pt x="17" y="554"/>
                </a:cubicBezTo>
                <a:cubicBezTo>
                  <a:pt x="17" y="1297"/>
                  <a:pt x="640" y="1452"/>
                  <a:pt x="1262" y="1522"/>
                </a:cubicBezTo>
                <a:cubicBezTo>
                  <a:pt x="1319" y="1528"/>
                  <a:pt x="1377" y="1531"/>
                  <a:pt x="1434" y="1531"/>
                </a:cubicBezTo>
                <a:cubicBezTo>
                  <a:pt x="1857" y="1531"/>
                  <a:pt x="2247" y="1352"/>
                  <a:pt x="2247" y="865"/>
                </a:cubicBezTo>
                <a:cubicBezTo>
                  <a:pt x="2247" y="18"/>
                  <a:pt x="1504" y="139"/>
                  <a:pt x="10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386;p25"/>
          <p:cNvSpPr/>
          <p:nvPr/>
        </p:nvSpPr>
        <p:spPr>
          <a:xfrm>
            <a:off x="6686844" y="2698326"/>
            <a:ext cx="31935" cy="36103"/>
          </a:xfrm>
          <a:custGeom>
            <a:avLst/>
            <a:gdLst/>
            <a:ahLst/>
            <a:cxnLst/>
            <a:rect l="l" t="t" r="r" b="b"/>
            <a:pathLst>
              <a:path w="1895" h="2142" extrusionOk="0">
                <a:moveTo>
                  <a:pt x="416" y="1"/>
                </a:moveTo>
                <a:cubicBezTo>
                  <a:pt x="93" y="1"/>
                  <a:pt x="0" y="338"/>
                  <a:pt x="63" y="618"/>
                </a:cubicBezTo>
                <a:cubicBezTo>
                  <a:pt x="201" y="1292"/>
                  <a:pt x="339" y="2035"/>
                  <a:pt x="1203" y="2139"/>
                </a:cubicBezTo>
                <a:cubicBezTo>
                  <a:pt x="1224" y="2141"/>
                  <a:pt x="1245" y="2142"/>
                  <a:pt x="1265" y="2142"/>
                </a:cubicBezTo>
                <a:cubicBezTo>
                  <a:pt x="1645" y="2142"/>
                  <a:pt x="1895" y="1835"/>
                  <a:pt x="1895" y="1327"/>
                </a:cubicBezTo>
                <a:cubicBezTo>
                  <a:pt x="1670" y="705"/>
                  <a:pt x="1273" y="169"/>
                  <a:pt x="529" y="13"/>
                </a:cubicBezTo>
                <a:cubicBezTo>
                  <a:pt x="489" y="5"/>
                  <a:pt x="451" y="1"/>
                  <a:pt x="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387;p25"/>
          <p:cNvSpPr/>
          <p:nvPr/>
        </p:nvSpPr>
        <p:spPr>
          <a:xfrm>
            <a:off x="4830445" y="1259721"/>
            <a:ext cx="37008" cy="25552"/>
          </a:xfrm>
          <a:custGeom>
            <a:avLst/>
            <a:gdLst/>
            <a:ahLst/>
            <a:cxnLst/>
            <a:rect l="l" t="t" r="r" b="b"/>
            <a:pathLst>
              <a:path w="2196" h="1516" extrusionOk="0">
                <a:moveTo>
                  <a:pt x="1013" y="0"/>
                </a:moveTo>
                <a:cubicBezTo>
                  <a:pt x="676" y="0"/>
                  <a:pt x="369" y="181"/>
                  <a:pt x="190" y="464"/>
                </a:cubicBezTo>
                <a:cubicBezTo>
                  <a:pt x="0" y="706"/>
                  <a:pt x="35" y="1034"/>
                  <a:pt x="259" y="1224"/>
                </a:cubicBezTo>
                <a:cubicBezTo>
                  <a:pt x="466" y="1444"/>
                  <a:pt x="678" y="1515"/>
                  <a:pt x="892" y="1515"/>
                </a:cubicBezTo>
                <a:cubicBezTo>
                  <a:pt x="1233" y="1515"/>
                  <a:pt x="1579" y="1336"/>
                  <a:pt x="1919" y="1293"/>
                </a:cubicBezTo>
                <a:cubicBezTo>
                  <a:pt x="2195" y="567"/>
                  <a:pt x="1901" y="153"/>
                  <a:pt x="1175" y="14"/>
                </a:cubicBezTo>
                <a:cubicBezTo>
                  <a:pt x="1121" y="5"/>
                  <a:pt x="1066" y="0"/>
                  <a:pt x="10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388;p25"/>
          <p:cNvSpPr/>
          <p:nvPr/>
        </p:nvSpPr>
        <p:spPr>
          <a:xfrm>
            <a:off x="6200091" y="2651554"/>
            <a:ext cx="33789" cy="25165"/>
          </a:xfrm>
          <a:custGeom>
            <a:avLst/>
            <a:gdLst/>
            <a:ahLst/>
            <a:cxnLst/>
            <a:rect l="l" t="t" r="r" b="b"/>
            <a:pathLst>
              <a:path w="2005" h="1493" extrusionOk="0">
                <a:moveTo>
                  <a:pt x="754" y="1"/>
                </a:moveTo>
                <a:cubicBezTo>
                  <a:pt x="409" y="1"/>
                  <a:pt x="93" y="129"/>
                  <a:pt x="52" y="542"/>
                </a:cubicBezTo>
                <a:cubicBezTo>
                  <a:pt x="0" y="1198"/>
                  <a:pt x="536" y="1371"/>
                  <a:pt x="1106" y="1492"/>
                </a:cubicBezTo>
                <a:cubicBezTo>
                  <a:pt x="1504" y="1475"/>
                  <a:pt x="1988" y="1440"/>
                  <a:pt x="1988" y="905"/>
                </a:cubicBezTo>
                <a:cubicBezTo>
                  <a:pt x="2005" y="317"/>
                  <a:pt x="1504" y="110"/>
                  <a:pt x="1020" y="23"/>
                </a:cubicBezTo>
                <a:cubicBezTo>
                  <a:pt x="932" y="9"/>
                  <a:pt x="842" y="1"/>
                  <a:pt x="7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389;p25"/>
          <p:cNvSpPr/>
          <p:nvPr/>
        </p:nvSpPr>
        <p:spPr>
          <a:xfrm>
            <a:off x="6440636" y="1691434"/>
            <a:ext cx="31059" cy="28451"/>
          </a:xfrm>
          <a:custGeom>
            <a:avLst/>
            <a:gdLst/>
            <a:ahLst/>
            <a:cxnLst/>
            <a:rect l="l" t="t" r="r" b="b"/>
            <a:pathLst>
              <a:path w="1843" h="1688" extrusionOk="0">
                <a:moveTo>
                  <a:pt x="1376" y="1"/>
                </a:moveTo>
                <a:cubicBezTo>
                  <a:pt x="1345" y="1"/>
                  <a:pt x="1312" y="4"/>
                  <a:pt x="1280" y="11"/>
                </a:cubicBezTo>
                <a:cubicBezTo>
                  <a:pt x="675" y="29"/>
                  <a:pt x="156" y="478"/>
                  <a:pt x="70" y="1083"/>
                </a:cubicBezTo>
                <a:cubicBezTo>
                  <a:pt x="1" y="1446"/>
                  <a:pt x="208" y="1670"/>
                  <a:pt x="675" y="1688"/>
                </a:cubicBezTo>
                <a:cubicBezTo>
                  <a:pt x="1193" y="1480"/>
                  <a:pt x="1643" y="1135"/>
                  <a:pt x="1781" y="513"/>
                </a:cubicBezTo>
                <a:cubicBezTo>
                  <a:pt x="1843" y="250"/>
                  <a:pt x="1642" y="1"/>
                  <a:pt x="13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390;p25"/>
          <p:cNvSpPr/>
          <p:nvPr/>
        </p:nvSpPr>
        <p:spPr>
          <a:xfrm>
            <a:off x="4331272" y="1735020"/>
            <a:ext cx="36132" cy="85067"/>
          </a:xfrm>
          <a:custGeom>
            <a:avLst/>
            <a:gdLst/>
            <a:ahLst/>
            <a:cxnLst/>
            <a:rect l="l" t="t" r="r" b="b"/>
            <a:pathLst>
              <a:path w="2144" h="5047" extrusionOk="0">
                <a:moveTo>
                  <a:pt x="1297" y="0"/>
                </a:moveTo>
                <a:cubicBezTo>
                  <a:pt x="778" y="0"/>
                  <a:pt x="260" y="363"/>
                  <a:pt x="364" y="795"/>
                </a:cubicBezTo>
                <a:cubicBezTo>
                  <a:pt x="640" y="1850"/>
                  <a:pt x="122" y="2731"/>
                  <a:pt x="1" y="3491"/>
                </a:cubicBezTo>
                <a:cubicBezTo>
                  <a:pt x="70" y="4338"/>
                  <a:pt x="1" y="5047"/>
                  <a:pt x="951" y="5047"/>
                </a:cubicBezTo>
                <a:cubicBezTo>
                  <a:pt x="1781" y="5047"/>
                  <a:pt x="1971" y="4476"/>
                  <a:pt x="2040" y="3785"/>
                </a:cubicBezTo>
                <a:cubicBezTo>
                  <a:pt x="2144" y="2748"/>
                  <a:pt x="1642" y="1746"/>
                  <a:pt x="1936" y="692"/>
                </a:cubicBezTo>
                <a:cubicBezTo>
                  <a:pt x="2023" y="381"/>
                  <a:pt x="1712" y="0"/>
                  <a:pt x="12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391;p25"/>
          <p:cNvSpPr/>
          <p:nvPr/>
        </p:nvSpPr>
        <p:spPr>
          <a:xfrm>
            <a:off x="4573283" y="1873952"/>
            <a:ext cx="63214" cy="30609"/>
          </a:xfrm>
          <a:custGeom>
            <a:avLst/>
            <a:gdLst/>
            <a:ahLst/>
            <a:cxnLst/>
            <a:rect l="l" t="t" r="r" b="b"/>
            <a:pathLst>
              <a:path w="3751" h="1816" extrusionOk="0">
                <a:moveTo>
                  <a:pt x="1383" y="1"/>
                </a:moveTo>
                <a:cubicBezTo>
                  <a:pt x="778" y="87"/>
                  <a:pt x="1" y="18"/>
                  <a:pt x="122" y="640"/>
                </a:cubicBezTo>
                <a:cubicBezTo>
                  <a:pt x="329" y="1625"/>
                  <a:pt x="1297" y="1815"/>
                  <a:pt x="2195" y="1815"/>
                </a:cubicBezTo>
                <a:cubicBezTo>
                  <a:pt x="2835" y="1815"/>
                  <a:pt x="3751" y="1712"/>
                  <a:pt x="3613" y="951"/>
                </a:cubicBezTo>
                <a:cubicBezTo>
                  <a:pt x="3466" y="240"/>
                  <a:pt x="2970" y="188"/>
                  <a:pt x="2455" y="188"/>
                </a:cubicBezTo>
                <a:cubicBezTo>
                  <a:pt x="2366" y="188"/>
                  <a:pt x="2276" y="189"/>
                  <a:pt x="2187" y="189"/>
                </a:cubicBezTo>
                <a:cubicBezTo>
                  <a:pt x="1880" y="189"/>
                  <a:pt x="1588" y="170"/>
                  <a:pt x="13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392;p25"/>
          <p:cNvSpPr/>
          <p:nvPr/>
        </p:nvSpPr>
        <p:spPr>
          <a:xfrm>
            <a:off x="4718615" y="1882312"/>
            <a:ext cx="34093" cy="25350"/>
          </a:xfrm>
          <a:custGeom>
            <a:avLst/>
            <a:gdLst/>
            <a:ahLst/>
            <a:cxnLst/>
            <a:rect l="l" t="t" r="r" b="b"/>
            <a:pathLst>
              <a:path w="2023" h="1504" extrusionOk="0">
                <a:moveTo>
                  <a:pt x="1294" y="1"/>
                </a:moveTo>
                <a:cubicBezTo>
                  <a:pt x="1249" y="1"/>
                  <a:pt x="1204" y="3"/>
                  <a:pt x="1158" y="6"/>
                </a:cubicBezTo>
                <a:cubicBezTo>
                  <a:pt x="691" y="144"/>
                  <a:pt x="0" y="109"/>
                  <a:pt x="17" y="904"/>
                </a:cubicBezTo>
                <a:cubicBezTo>
                  <a:pt x="17" y="1352"/>
                  <a:pt x="364" y="1503"/>
                  <a:pt x="748" y="1503"/>
                </a:cubicBezTo>
                <a:cubicBezTo>
                  <a:pt x="809" y="1503"/>
                  <a:pt x="872" y="1499"/>
                  <a:pt x="933" y="1492"/>
                </a:cubicBezTo>
                <a:cubicBezTo>
                  <a:pt x="1486" y="1440"/>
                  <a:pt x="2022" y="1233"/>
                  <a:pt x="2022" y="593"/>
                </a:cubicBezTo>
                <a:cubicBezTo>
                  <a:pt x="2022" y="156"/>
                  <a:pt x="1711" y="1"/>
                  <a:pt x="12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393;p25"/>
          <p:cNvSpPr/>
          <p:nvPr/>
        </p:nvSpPr>
        <p:spPr>
          <a:xfrm>
            <a:off x="4240136" y="1790926"/>
            <a:ext cx="30284" cy="25738"/>
          </a:xfrm>
          <a:custGeom>
            <a:avLst/>
            <a:gdLst/>
            <a:ahLst/>
            <a:cxnLst/>
            <a:rect l="l" t="t" r="r" b="b"/>
            <a:pathLst>
              <a:path w="1797" h="1527" extrusionOk="0">
                <a:moveTo>
                  <a:pt x="812" y="0"/>
                </a:moveTo>
                <a:cubicBezTo>
                  <a:pt x="383" y="0"/>
                  <a:pt x="1" y="211"/>
                  <a:pt x="34" y="710"/>
                </a:cubicBezTo>
                <a:cubicBezTo>
                  <a:pt x="34" y="1164"/>
                  <a:pt x="400" y="1527"/>
                  <a:pt x="845" y="1527"/>
                </a:cubicBezTo>
                <a:cubicBezTo>
                  <a:pt x="874" y="1527"/>
                  <a:pt x="903" y="1525"/>
                  <a:pt x="933" y="1522"/>
                </a:cubicBezTo>
                <a:cubicBezTo>
                  <a:pt x="1382" y="1522"/>
                  <a:pt x="1745" y="1315"/>
                  <a:pt x="1797" y="796"/>
                </a:cubicBezTo>
                <a:cubicBezTo>
                  <a:pt x="1745" y="226"/>
                  <a:pt x="1330" y="19"/>
                  <a:pt x="864" y="1"/>
                </a:cubicBezTo>
                <a:cubicBezTo>
                  <a:pt x="847" y="1"/>
                  <a:pt x="829" y="0"/>
                  <a:pt x="8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407;p25"/>
          <p:cNvSpPr txBox="1"/>
          <p:nvPr/>
        </p:nvSpPr>
        <p:spPr>
          <a:xfrm>
            <a:off x="4526879" y="3652341"/>
            <a:ext cx="11667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latin typeface="Arial" panose="020B0604020202020204" pitchFamily="34" charset="0"/>
                <a:ea typeface="Fira Sans Extra Condensed"/>
                <a:cs typeface="Arial" panose="020B0604020202020204" pitchFamily="34" charset="0"/>
                <a:sym typeface="Fira Sans Extra Condensed"/>
              </a:rPr>
              <a:t>MENA</a:t>
            </a:r>
            <a:endParaRPr b="1" dirty="0">
              <a:latin typeface="Arial" panose="020B0604020202020204" pitchFamily="34" charset="0"/>
              <a:ea typeface="Fira Sans Extra Condensed"/>
              <a:cs typeface="Arial" panose="020B0604020202020204" pitchFamily="34" charset="0"/>
              <a:sym typeface="Fira Sans Extra Condensed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753" y="919186"/>
            <a:ext cx="3149938" cy="2523877"/>
            <a:chOff x="76753" y="919186"/>
            <a:chExt cx="3149938" cy="2523877"/>
          </a:xfrm>
        </p:grpSpPr>
        <p:sp>
          <p:nvSpPr>
            <p:cNvPr id="178" name="Google Shape;411;p25"/>
            <p:cNvSpPr txBox="1"/>
            <p:nvPr/>
          </p:nvSpPr>
          <p:spPr>
            <a:xfrm>
              <a:off x="76753" y="2188188"/>
              <a:ext cx="1529919" cy="2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 smtClean="0"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rPr>
                <a:t>North America </a:t>
              </a:r>
              <a:endParaRPr b="1" dirty="0">
                <a:latin typeface="Arial" panose="020B0604020202020204" pitchFamily="34" charset="0"/>
                <a:ea typeface="Fira Sans Extra Condensed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177" name="Google Shape;410;p25"/>
            <p:cNvSpPr txBox="1"/>
            <p:nvPr/>
          </p:nvSpPr>
          <p:spPr>
            <a:xfrm>
              <a:off x="102346" y="2258759"/>
              <a:ext cx="2386883" cy="1184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North America recorded the largest 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deterioration in 2021,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with the average level of peacefulness in the 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region falling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by 1.8 per cent</a:t>
              </a:r>
              <a:endParaRPr sz="11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grpSp>
          <p:nvGrpSpPr>
            <p:cNvPr id="196" name="Google Shape;394;p25"/>
            <p:cNvGrpSpPr/>
            <p:nvPr/>
          </p:nvGrpSpPr>
          <p:grpSpPr>
            <a:xfrm>
              <a:off x="2606567" y="919186"/>
              <a:ext cx="620124" cy="929533"/>
              <a:chOff x="6619888" y="1683928"/>
              <a:chExt cx="597364" cy="895331"/>
            </a:xfrm>
          </p:grpSpPr>
          <p:sp>
            <p:nvSpPr>
              <p:cNvPr id="197" name="Google Shape;395;p25"/>
              <p:cNvSpPr/>
              <p:nvPr/>
            </p:nvSpPr>
            <p:spPr>
              <a:xfrm>
                <a:off x="6849675" y="2533359"/>
                <a:ext cx="138000" cy="45900"/>
              </a:xfrm>
              <a:prstGeom prst="ellipse">
                <a:avLst/>
              </a:prstGeom>
              <a:solidFill>
                <a:srgbClr val="2B3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96;p25"/>
              <p:cNvSpPr/>
              <p:nvPr/>
            </p:nvSpPr>
            <p:spPr>
              <a:xfrm rot="8100000">
                <a:off x="6619888" y="1683928"/>
                <a:ext cx="597364" cy="597364"/>
              </a:xfrm>
              <a:prstGeom prst="teardrop">
                <a:avLst>
                  <a:gd name="adj" fmla="val 136602"/>
                </a:avLst>
              </a:prstGeom>
              <a:solidFill>
                <a:srgbClr val="2B3A4D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99" name="Google Shape;397;p25"/>
              <p:cNvSpPr/>
              <p:nvPr/>
            </p:nvSpPr>
            <p:spPr>
              <a:xfrm>
                <a:off x="6653870" y="1717798"/>
                <a:ext cx="529500" cy="529500"/>
              </a:xfrm>
              <a:prstGeom prst="ellipse">
                <a:avLst/>
              </a:prstGeom>
              <a:solidFill>
                <a:srgbClr val="2B3A4D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pic>
          <p:nvPicPr>
            <p:cNvPr id="200" name="Graphic 3">
              <a:extLst>
                <a:ext uri="{FF2B5EF4-FFF2-40B4-BE49-F238E27FC236}">
                  <a16:creationId xmlns:a16="http://schemas.microsoft.com/office/drawing/2014/main" id="{DC85FE21-F54A-A345-A751-1995B975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713748" y="1049419"/>
              <a:ext cx="399536" cy="359100"/>
            </a:xfrm>
            <a:prstGeom prst="rect">
              <a:avLst/>
            </a:prstGeom>
          </p:spPr>
        </p:pic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6A424411-02B9-5A4D-9208-2FC2BC6D70DE}"/>
                </a:ext>
              </a:extLst>
            </p:cNvPr>
            <p:cNvGrpSpPr/>
            <p:nvPr/>
          </p:nvGrpSpPr>
          <p:grpSpPr>
            <a:xfrm flipH="1">
              <a:off x="2294517" y="1816664"/>
              <a:ext cx="602931" cy="666581"/>
              <a:chOff x="492148" y="3230590"/>
              <a:chExt cx="1798086" cy="3294943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C62CA71B-0A99-AD49-B570-CFA8CEE2CE61}"/>
                  </a:ext>
                </a:extLst>
              </p:cNvPr>
              <p:cNvSpPr/>
              <p:nvPr/>
            </p:nvSpPr>
            <p:spPr>
              <a:xfrm flipH="1">
                <a:off x="492148" y="3230590"/>
                <a:ext cx="59728" cy="5972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DAA9E375-29B2-BB4E-A07F-66F51C48731A}"/>
                  </a:ext>
                </a:extLst>
              </p:cNvPr>
              <p:cNvCxnSpPr>
                <a:cxnSpLocks/>
                <a:stCxn id="202" idx="2"/>
              </p:cNvCxnSpPr>
              <p:nvPr/>
            </p:nvCxnSpPr>
            <p:spPr>
              <a:xfrm>
                <a:off x="551876" y="3260454"/>
                <a:ext cx="173835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1BE5821-080B-9749-90F9-91EEADB37B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0234" y="3260454"/>
                <a:ext cx="0" cy="3265079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1973237" y="727636"/>
            <a:ext cx="2663840" cy="3777324"/>
            <a:chOff x="1973237" y="727636"/>
            <a:chExt cx="2663840" cy="3777324"/>
          </a:xfrm>
        </p:grpSpPr>
        <p:grpSp>
          <p:nvGrpSpPr>
            <p:cNvPr id="161" name="Google Shape;394;p25"/>
            <p:cNvGrpSpPr/>
            <p:nvPr/>
          </p:nvGrpSpPr>
          <p:grpSpPr>
            <a:xfrm>
              <a:off x="4016953" y="727636"/>
              <a:ext cx="620124" cy="929533"/>
              <a:chOff x="6619888" y="1683928"/>
              <a:chExt cx="597364" cy="895331"/>
            </a:xfrm>
          </p:grpSpPr>
          <p:sp>
            <p:nvSpPr>
              <p:cNvPr id="162" name="Google Shape;395;p25"/>
              <p:cNvSpPr/>
              <p:nvPr/>
            </p:nvSpPr>
            <p:spPr>
              <a:xfrm>
                <a:off x="6849675" y="2533359"/>
                <a:ext cx="138000" cy="45900"/>
              </a:xfrm>
              <a:prstGeom prst="ellipse">
                <a:avLst/>
              </a:prstGeom>
              <a:solidFill>
                <a:srgbClr val="2B3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96;p25"/>
              <p:cNvSpPr/>
              <p:nvPr/>
            </p:nvSpPr>
            <p:spPr>
              <a:xfrm rot="8100000">
                <a:off x="6619888" y="1683928"/>
                <a:ext cx="597364" cy="597364"/>
              </a:xfrm>
              <a:prstGeom prst="teardrop">
                <a:avLst>
                  <a:gd name="adj" fmla="val 136602"/>
                </a:avLst>
              </a:prstGeom>
              <a:solidFill>
                <a:srgbClr val="2B3A4D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64" name="Google Shape;397;p25"/>
              <p:cNvSpPr/>
              <p:nvPr/>
            </p:nvSpPr>
            <p:spPr>
              <a:xfrm>
                <a:off x="6653870" y="1717798"/>
                <a:ext cx="529500" cy="529500"/>
              </a:xfrm>
              <a:prstGeom prst="ellipse">
                <a:avLst/>
              </a:prstGeom>
              <a:solidFill>
                <a:srgbClr val="2B3A4D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75" name="Google Shape;408;p25"/>
            <p:cNvSpPr txBox="1"/>
            <p:nvPr/>
          </p:nvSpPr>
          <p:spPr>
            <a:xfrm>
              <a:off x="2176340" y="4130860"/>
              <a:ext cx="2102498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Europe remains the most 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peaceful region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in the 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world and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is home to eight of the ten most 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peaceful </a:t>
              </a:r>
              <a:r>
                <a:rPr lang="en-A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  <a:endParaRPr sz="11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76" name="Google Shape;409;p25"/>
            <p:cNvSpPr txBox="1"/>
            <p:nvPr/>
          </p:nvSpPr>
          <p:spPr>
            <a:xfrm>
              <a:off x="1973237" y="3642126"/>
              <a:ext cx="1166700" cy="2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 smtClean="0"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rPr>
                <a:t>Europe</a:t>
              </a:r>
              <a:endParaRPr b="1" dirty="0">
                <a:latin typeface="Arial" panose="020B0604020202020204" pitchFamily="34" charset="0"/>
                <a:ea typeface="Fira Sans Extra Condensed"/>
                <a:cs typeface="Arial" panose="020B0604020202020204" pitchFamily="34" charset="0"/>
                <a:sym typeface="Fira Sans Extra Condensed"/>
              </a:endParaRPr>
            </a:p>
          </p:txBody>
        </p:sp>
        <p:pic>
          <p:nvPicPr>
            <p:cNvPr id="185" name="Graphic 5">
              <a:extLst>
                <a:ext uri="{FF2B5EF4-FFF2-40B4-BE49-F238E27FC236}">
                  <a16:creationId xmlns:a16="http://schemas.microsoft.com/office/drawing/2014/main" id="{50E7D419-A7F5-7848-B258-3D1FA56A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148596" y="868150"/>
              <a:ext cx="369726" cy="342721"/>
            </a:xfrm>
            <a:prstGeom prst="rect">
              <a:avLst/>
            </a:prstGeom>
          </p:spPr>
        </p:pic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6A424411-02B9-5A4D-9208-2FC2BC6D70DE}"/>
                </a:ext>
              </a:extLst>
            </p:cNvPr>
            <p:cNvGrpSpPr/>
            <p:nvPr/>
          </p:nvGrpSpPr>
          <p:grpSpPr>
            <a:xfrm flipH="1">
              <a:off x="3728340" y="1610622"/>
              <a:ext cx="602931" cy="2300813"/>
              <a:chOff x="492148" y="3230590"/>
              <a:chExt cx="1798086" cy="3294943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C62CA71B-0A99-AD49-B570-CFA8CEE2CE61}"/>
                  </a:ext>
                </a:extLst>
              </p:cNvPr>
              <p:cNvSpPr/>
              <p:nvPr/>
            </p:nvSpPr>
            <p:spPr>
              <a:xfrm flipH="1">
                <a:off x="492148" y="3230590"/>
                <a:ext cx="59728" cy="5972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AA9E375-29B2-BB4E-A07F-66F51C48731A}"/>
                  </a:ext>
                </a:extLst>
              </p:cNvPr>
              <p:cNvCxnSpPr>
                <a:cxnSpLocks/>
                <a:stCxn id="206" idx="2"/>
              </p:cNvCxnSpPr>
              <p:nvPr/>
            </p:nvCxnSpPr>
            <p:spPr>
              <a:xfrm>
                <a:off x="551876" y="3260454"/>
                <a:ext cx="173835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D1BE5821-080B-9749-90F9-91EEADB37B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0234" y="3260454"/>
                <a:ext cx="0" cy="3265079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4524742" y="1205741"/>
            <a:ext cx="2436374" cy="3653471"/>
            <a:chOff x="4524742" y="1205741"/>
            <a:chExt cx="2436374" cy="3653471"/>
          </a:xfrm>
        </p:grpSpPr>
        <p:sp>
          <p:nvSpPr>
            <p:cNvPr id="173" name="Google Shape;406;p25"/>
            <p:cNvSpPr txBox="1"/>
            <p:nvPr/>
          </p:nvSpPr>
          <p:spPr>
            <a:xfrm>
              <a:off x="4776523" y="3746386"/>
              <a:ext cx="2184593" cy="1112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A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Despite </a:t>
              </a:r>
              <a:r>
                <a:rPr lang="en-AU" sz="1100" dirty="0">
                  <a:latin typeface="Arial" panose="020B0604020202020204" pitchFamily="34" charset="0"/>
                  <a:cs typeface="Arial" panose="020B0604020202020204" pitchFamily="34" charset="0"/>
                </a:rPr>
                <a:t>recording the largest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improvement in peacefulness 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 2021, MENA remains the least peaceful region in the world</a:t>
              </a:r>
              <a:endParaRPr sz="11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grpSp>
          <p:nvGrpSpPr>
            <p:cNvPr id="186" name="Google Shape;394;p25"/>
            <p:cNvGrpSpPr/>
            <p:nvPr/>
          </p:nvGrpSpPr>
          <p:grpSpPr>
            <a:xfrm>
              <a:off x="4524742" y="1205741"/>
              <a:ext cx="620124" cy="929533"/>
              <a:chOff x="6619888" y="1683928"/>
              <a:chExt cx="597364" cy="895331"/>
            </a:xfrm>
          </p:grpSpPr>
          <p:sp>
            <p:nvSpPr>
              <p:cNvPr id="187" name="Google Shape;395;p25"/>
              <p:cNvSpPr/>
              <p:nvPr/>
            </p:nvSpPr>
            <p:spPr>
              <a:xfrm>
                <a:off x="6849675" y="2533359"/>
                <a:ext cx="138000" cy="45900"/>
              </a:xfrm>
              <a:prstGeom prst="ellipse">
                <a:avLst/>
              </a:prstGeom>
              <a:solidFill>
                <a:srgbClr val="2B3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96;p25"/>
              <p:cNvSpPr/>
              <p:nvPr/>
            </p:nvSpPr>
            <p:spPr>
              <a:xfrm rot="8100000">
                <a:off x="6619888" y="1683928"/>
                <a:ext cx="597364" cy="597364"/>
              </a:xfrm>
              <a:prstGeom prst="teardrop">
                <a:avLst>
                  <a:gd name="adj" fmla="val 136602"/>
                </a:avLst>
              </a:prstGeom>
              <a:solidFill>
                <a:srgbClr val="2B3A4D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89" name="Google Shape;397;p25"/>
              <p:cNvSpPr/>
              <p:nvPr/>
            </p:nvSpPr>
            <p:spPr>
              <a:xfrm>
                <a:off x="6653870" y="1717798"/>
                <a:ext cx="529500" cy="529500"/>
              </a:xfrm>
              <a:prstGeom prst="ellipse">
                <a:avLst/>
              </a:prstGeom>
              <a:solidFill>
                <a:srgbClr val="2B3A4D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pic>
          <p:nvPicPr>
            <p:cNvPr id="194" name="Graphic 5">
              <a:extLst>
                <a:ext uri="{FF2B5EF4-FFF2-40B4-BE49-F238E27FC236}">
                  <a16:creationId xmlns:a16="http://schemas.microsoft.com/office/drawing/2014/main" id="{50E7D419-A7F5-7848-B258-3D1FA56A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670074" y="1331711"/>
              <a:ext cx="369726" cy="342721"/>
            </a:xfrm>
            <a:prstGeom prst="rect">
              <a:avLst/>
            </a:prstGeom>
          </p:spPr>
        </p:pic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6F990E19-3D7F-7B4C-A7E6-D4EF59E39FA0}"/>
                </a:ext>
              </a:extLst>
            </p:cNvPr>
            <p:cNvGrpSpPr/>
            <p:nvPr/>
          </p:nvGrpSpPr>
          <p:grpSpPr>
            <a:xfrm>
              <a:off x="4835754" y="2091477"/>
              <a:ext cx="433986" cy="1542707"/>
              <a:chOff x="492148" y="3230590"/>
              <a:chExt cx="1798086" cy="3294943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7CAB3C64-8A25-334B-BFCC-B75719A1A350}"/>
                  </a:ext>
                </a:extLst>
              </p:cNvPr>
              <p:cNvSpPr/>
              <p:nvPr/>
            </p:nvSpPr>
            <p:spPr>
              <a:xfrm flipH="1">
                <a:off x="492148" y="3230590"/>
                <a:ext cx="59728" cy="5972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76DC1ADA-91FA-8447-BADD-1E72DFADE773}"/>
                  </a:ext>
                </a:extLst>
              </p:cNvPr>
              <p:cNvCxnSpPr>
                <a:cxnSpLocks/>
                <a:stCxn id="210" idx="2"/>
              </p:cNvCxnSpPr>
              <p:nvPr/>
            </p:nvCxnSpPr>
            <p:spPr>
              <a:xfrm>
                <a:off x="551876" y="3260454"/>
                <a:ext cx="173835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2118D305-69F9-E747-849F-BA25FC5C44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0234" y="3260454"/>
                <a:ext cx="0" cy="3265079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5257692" y="1306223"/>
            <a:ext cx="3952586" cy="2280846"/>
            <a:chOff x="5257692" y="1306223"/>
            <a:chExt cx="3952586" cy="2280846"/>
          </a:xfrm>
        </p:grpSpPr>
        <p:sp>
          <p:nvSpPr>
            <p:cNvPr id="180" name="Google Shape;413;p25"/>
            <p:cNvSpPr txBox="1"/>
            <p:nvPr/>
          </p:nvSpPr>
          <p:spPr>
            <a:xfrm>
              <a:off x="6882827" y="2319148"/>
              <a:ext cx="1166700" cy="2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 smtClean="0"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rPr>
                <a:t>South Asia</a:t>
              </a:r>
              <a:endParaRPr b="1" dirty="0">
                <a:latin typeface="Arial" panose="020B0604020202020204" pitchFamily="34" charset="0"/>
                <a:ea typeface="Fira Sans Extra Condensed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179" name="Google Shape;412;p25"/>
            <p:cNvSpPr txBox="1"/>
            <p:nvPr/>
          </p:nvSpPr>
          <p:spPr>
            <a:xfrm>
              <a:off x="6939203" y="2458974"/>
              <a:ext cx="2271075" cy="1128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three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regions to record 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 improvement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peacefulness, but it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remains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the second least peaceful region overall</a:t>
              </a:r>
              <a:endParaRPr sz="11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grpSp>
          <p:nvGrpSpPr>
            <p:cNvPr id="190" name="Google Shape;394;p25"/>
            <p:cNvGrpSpPr/>
            <p:nvPr/>
          </p:nvGrpSpPr>
          <p:grpSpPr>
            <a:xfrm>
              <a:off x="5257692" y="1306223"/>
              <a:ext cx="620124" cy="929533"/>
              <a:chOff x="6619888" y="1683928"/>
              <a:chExt cx="597364" cy="895331"/>
            </a:xfrm>
          </p:grpSpPr>
          <p:sp>
            <p:nvSpPr>
              <p:cNvPr id="191" name="Google Shape;395;p25"/>
              <p:cNvSpPr/>
              <p:nvPr/>
            </p:nvSpPr>
            <p:spPr>
              <a:xfrm>
                <a:off x="6849675" y="2533359"/>
                <a:ext cx="138000" cy="45900"/>
              </a:xfrm>
              <a:prstGeom prst="ellipse">
                <a:avLst/>
              </a:prstGeom>
              <a:solidFill>
                <a:srgbClr val="2B3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96;p25"/>
              <p:cNvSpPr/>
              <p:nvPr/>
            </p:nvSpPr>
            <p:spPr>
              <a:xfrm rot="8100000">
                <a:off x="6619888" y="1683928"/>
                <a:ext cx="597364" cy="597366"/>
              </a:xfrm>
              <a:prstGeom prst="teardrop">
                <a:avLst>
                  <a:gd name="adj" fmla="val 136602"/>
                </a:avLst>
              </a:prstGeom>
              <a:solidFill>
                <a:srgbClr val="2B3A4D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93" name="Google Shape;397;p25"/>
              <p:cNvSpPr/>
              <p:nvPr/>
            </p:nvSpPr>
            <p:spPr>
              <a:xfrm>
                <a:off x="6653870" y="1717798"/>
                <a:ext cx="529500" cy="529500"/>
              </a:xfrm>
              <a:prstGeom prst="ellipse">
                <a:avLst/>
              </a:prstGeom>
              <a:solidFill>
                <a:srgbClr val="2B3A4D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pic>
          <p:nvPicPr>
            <p:cNvPr id="195" name="Graphic 5">
              <a:extLst>
                <a:ext uri="{FF2B5EF4-FFF2-40B4-BE49-F238E27FC236}">
                  <a16:creationId xmlns:a16="http://schemas.microsoft.com/office/drawing/2014/main" id="{50E7D419-A7F5-7848-B258-3D1FA56A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11425" y="1444443"/>
              <a:ext cx="369726" cy="342721"/>
            </a:xfrm>
            <a:prstGeom prst="rect">
              <a:avLst/>
            </a:prstGeom>
          </p:spPr>
        </p:pic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6F990E19-3D7F-7B4C-A7E6-D4EF59E39FA0}"/>
                </a:ext>
              </a:extLst>
            </p:cNvPr>
            <p:cNvGrpSpPr/>
            <p:nvPr/>
          </p:nvGrpSpPr>
          <p:grpSpPr>
            <a:xfrm>
              <a:off x="5519817" y="2227156"/>
              <a:ext cx="2648368" cy="217308"/>
              <a:chOff x="492148" y="3230590"/>
              <a:chExt cx="1798086" cy="3294943"/>
            </a:xfrm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7CAB3C64-8A25-334B-BFCC-B75719A1A350}"/>
                  </a:ext>
                </a:extLst>
              </p:cNvPr>
              <p:cNvSpPr/>
              <p:nvPr/>
            </p:nvSpPr>
            <p:spPr>
              <a:xfrm flipH="1">
                <a:off x="492148" y="3230590"/>
                <a:ext cx="59728" cy="5972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76DC1ADA-91FA-8447-BADD-1E72DFADE773}"/>
                  </a:ext>
                </a:extLst>
              </p:cNvPr>
              <p:cNvCxnSpPr>
                <a:cxnSpLocks/>
                <a:stCxn id="215" idx="2"/>
              </p:cNvCxnSpPr>
              <p:nvPr/>
            </p:nvCxnSpPr>
            <p:spPr>
              <a:xfrm>
                <a:off x="551876" y="3260454"/>
                <a:ext cx="173835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2118D305-69F9-E747-849F-BA25FC5C44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0234" y="3260454"/>
                <a:ext cx="0" cy="3265079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20230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94357" y="2438578"/>
            <a:ext cx="1785609" cy="703521"/>
            <a:chOff x="372794" y="818111"/>
            <a:chExt cx="1785609" cy="703521"/>
          </a:xfrm>
        </p:grpSpPr>
        <p:sp>
          <p:nvSpPr>
            <p:cNvPr id="39" name="TextBox 38"/>
            <p:cNvSpPr txBox="1"/>
            <p:nvPr/>
          </p:nvSpPr>
          <p:spPr>
            <a:xfrm>
              <a:off x="397936" y="818111"/>
              <a:ext cx="1629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IRAQ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2794" y="1055099"/>
              <a:ext cx="1253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5C1A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RANK: 159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55C1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C1FD368-C1E7-0C48-B52D-26A5A3C25855}"/>
                </a:ext>
              </a:extLst>
            </p:cNvPr>
            <p:cNvSpPr txBox="1"/>
            <p:nvPr/>
          </p:nvSpPr>
          <p:spPr>
            <a:xfrm>
              <a:off x="467654" y="1312554"/>
              <a:ext cx="1276073" cy="209078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Rose 2 places</a:t>
              </a:r>
            </a:p>
          </p:txBody>
        </p:sp>
        <p:pic>
          <p:nvPicPr>
            <p:cNvPr id="42" name="Graphic 5">
              <a:extLst>
                <a:ext uri="{FF2B5EF4-FFF2-40B4-BE49-F238E27FC236}">
                  <a16:creationId xmlns:a16="http://schemas.microsoft.com/office/drawing/2014/main" id="{50E7D419-A7F5-7848-B258-3D1FA56A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688363" y="874283"/>
              <a:ext cx="470040" cy="412218"/>
            </a:xfrm>
            <a:prstGeom prst="rect">
              <a:avLst/>
            </a:prstGeom>
          </p:spPr>
        </p:pic>
      </p:grpSp>
      <p:sp>
        <p:nvSpPr>
          <p:cNvPr id="33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299905" y="205786"/>
            <a:ext cx="406399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5 most improved countries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AACF18-810B-B949-9D9D-CB4E791983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54905"/>
          <a:stretch/>
        </p:blipFill>
        <p:spPr>
          <a:xfrm>
            <a:off x="731014" y="2940908"/>
            <a:ext cx="7575721" cy="197882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D3889C-3A41-E048-9849-808B90E36F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49992" t="50878" r="44067"/>
          <a:stretch/>
        </p:blipFill>
        <p:spPr>
          <a:xfrm>
            <a:off x="4501471" y="1260226"/>
            <a:ext cx="463286" cy="21720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021793B-5E3D-0D4E-A64A-E0EBA2B4B88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9205" t="26357" r="38477" b="19036"/>
          <a:stretch/>
        </p:blipFill>
        <p:spPr>
          <a:xfrm>
            <a:off x="5156193" y="2566241"/>
            <a:ext cx="185130" cy="129682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5667287-9B2E-7F43-B353-17EC9650F45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62041" t="54366" r="30924" b="15667"/>
          <a:stretch/>
        </p:blipFill>
        <p:spPr>
          <a:xfrm>
            <a:off x="6363972" y="3196452"/>
            <a:ext cx="539218" cy="138302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39021" y="2396518"/>
            <a:ext cx="1785609" cy="702147"/>
            <a:chOff x="372794" y="819485"/>
            <a:chExt cx="1785609" cy="702147"/>
          </a:xfrm>
        </p:grpSpPr>
        <p:sp>
          <p:nvSpPr>
            <p:cNvPr id="3" name="TextBox 2"/>
            <p:cNvSpPr txBox="1"/>
            <p:nvPr/>
          </p:nvSpPr>
          <p:spPr>
            <a:xfrm>
              <a:off x="391565" y="819485"/>
              <a:ext cx="1116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UKRAINE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2794" y="1055099"/>
              <a:ext cx="12426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5C1A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RANK</a:t>
              </a: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55C1A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142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55C1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1FD368-C1E7-0C48-B52D-26A5A3C25855}"/>
                </a:ext>
              </a:extLst>
            </p:cNvPr>
            <p:cNvSpPr txBox="1"/>
            <p:nvPr/>
          </p:nvSpPr>
          <p:spPr>
            <a:xfrm>
              <a:off x="467654" y="1312554"/>
              <a:ext cx="1276073" cy="209078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Rose 5 places</a:t>
              </a:r>
            </a:p>
          </p:txBody>
        </p:sp>
        <p:pic>
          <p:nvPicPr>
            <p:cNvPr id="25" name="Graphic 5">
              <a:extLst>
                <a:ext uri="{FF2B5EF4-FFF2-40B4-BE49-F238E27FC236}">
                  <a16:creationId xmlns:a16="http://schemas.microsoft.com/office/drawing/2014/main" id="{50E7D419-A7F5-7848-B258-3D1FA56A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688363" y="874283"/>
              <a:ext cx="470040" cy="4122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609034" y="726987"/>
            <a:ext cx="2199782" cy="697120"/>
            <a:chOff x="357856" y="824512"/>
            <a:chExt cx="2199782" cy="697120"/>
          </a:xfrm>
        </p:grpSpPr>
        <p:sp>
          <p:nvSpPr>
            <p:cNvPr id="28" name="TextBox 27"/>
            <p:cNvSpPr txBox="1"/>
            <p:nvPr/>
          </p:nvSpPr>
          <p:spPr>
            <a:xfrm>
              <a:off x="357856" y="824512"/>
              <a:ext cx="21997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POLAND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2794" y="1055099"/>
              <a:ext cx="11288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5C1A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RANK: 24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55C1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1FD368-C1E7-0C48-B52D-26A5A3C25855}"/>
                </a:ext>
              </a:extLst>
            </p:cNvPr>
            <p:cNvSpPr txBox="1"/>
            <p:nvPr/>
          </p:nvSpPr>
          <p:spPr>
            <a:xfrm>
              <a:off x="467654" y="1312554"/>
              <a:ext cx="1276073" cy="209078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Rose 9 places</a:t>
              </a:r>
            </a:p>
          </p:txBody>
        </p:sp>
        <p:pic>
          <p:nvPicPr>
            <p:cNvPr id="31" name="Graphic 5">
              <a:extLst>
                <a:ext uri="{FF2B5EF4-FFF2-40B4-BE49-F238E27FC236}">
                  <a16:creationId xmlns:a16="http://schemas.microsoft.com/office/drawing/2014/main" id="{50E7D419-A7F5-7848-B258-3D1FA56A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688363" y="874283"/>
              <a:ext cx="470040" cy="412218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703967" y="2911401"/>
            <a:ext cx="2064765" cy="713671"/>
            <a:chOff x="31963" y="778464"/>
            <a:chExt cx="2064765" cy="713671"/>
          </a:xfrm>
        </p:grpSpPr>
        <p:sp>
          <p:nvSpPr>
            <p:cNvPr id="34" name="TextBox 33"/>
            <p:cNvSpPr txBox="1"/>
            <p:nvPr/>
          </p:nvSpPr>
          <p:spPr>
            <a:xfrm>
              <a:off x="153088" y="778464"/>
              <a:ext cx="1943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VIETNAM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963" y="1009162"/>
              <a:ext cx="1253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5C1A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RANK: 50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55C1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C1FD368-C1E7-0C48-B52D-26A5A3C25855}"/>
                </a:ext>
              </a:extLst>
            </p:cNvPr>
            <p:cNvSpPr txBox="1"/>
            <p:nvPr/>
          </p:nvSpPr>
          <p:spPr>
            <a:xfrm>
              <a:off x="247948" y="1283057"/>
              <a:ext cx="1276073" cy="209078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Rose 19 places</a:t>
              </a:r>
            </a:p>
          </p:txBody>
        </p:sp>
        <p:pic>
          <p:nvPicPr>
            <p:cNvPr id="37" name="Graphic 5">
              <a:extLst>
                <a:ext uri="{FF2B5EF4-FFF2-40B4-BE49-F238E27FC236}">
                  <a16:creationId xmlns:a16="http://schemas.microsoft.com/office/drawing/2014/main" id="{50E7D419-A7F5-7848-B258-3D1FA56A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287619" y="919104"/>
              <a:ext cx="470040" cy="412218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5184700" y="1705428"/>
            <a:ext cx="2612212" cy="684243"/>
            <a:chOff x="258134" y="844164"/>
            <a:chExt cx="2612212" cy="684243"/>
          </a:xfrm>
        </p:grpSpPr>
        <p:sp>
          <p:nvSpPr>
            <p:cNvPr id="55" name="TextBox 54"/>
            <p:cNvSpPr txBox="1"/>
            <p:nvPr/>
          </p:nvSpPr>
          <p:spPr>
            <a:xfrm>
              <a:off x="390963" y="844164"/>
              <a:ext cx="24793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NORTH MACEDONIA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8134" y="1054186"/>
              <a:ext cx="1253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5C1A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RANK: 40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55C1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C1FD368-C1E7-0C48-B52D-26A5A3C25855}"/>
                </a:ext>
              </a:extLst>
            </p:cNvPr>
            <p:cNvSpPr txBox="1"/>
            <p:nvPr/>
          </p:nvSpPr>
          <p:spPr>
            <a:xfrm>
              <a:off x="438434" y="1319329"/>
              <a:ext cx="1276073" cy="209078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Rose 11 places</a:t>
              </a:r>
            </a:p>
          </p:txBody>
        </p:sp>
        <p:pic>
          <p:nvPicPr>
            <p:cNvPr id="58" name="Graphic 5">
              <a:extLst>
                <a:ext uri="{FF2B5EF4-FFF2-40B4-BE49-F238E27FC236}">
                  <a16:creationId xmlns:a16="http://schemas.microsoft.com/office/drawing/2014/main" id="{50E7D419-A7F5-7848-B258-3D1FA56A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695908" y="1090319"/>
              <a:ext cx="470040" cy="412218"/>
            </a:xfrm>
            <a:prstGeom prst="rect">
              <a:avLst/>
            </a:prstGeom>
          </p:spPr>
        </p:pic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E256F510-5652-0A4E-99BB-1010AF00E9E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62041" t="54366" r="30924" b="15667"/>
          <a:stretch/>
        </p:blipFill>
        <p:spPr>
          <a:xfrm>
            <a:off x="4884269" y="1940067"/>
            <a:ext cx="463286" cy="17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3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299905" y="205786"/>
            <a:ext cx="406399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5 most deteriorated countries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B15B012-92CA-FF4D-BE8A-D58A934C3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54905"/>
          <a:stretch/>
        </p:blipFill>
        <p:spPr>
          <a:xfrm>
            <a:off x="886675" y="2948503"/>
            <a:ext cx="7575721" cy="197882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65575" y="916863"/>
            <a:ext cx="1954483" cy="712354"/>
            <a:chOff x="5633110" y="127240"/>
            <a:chExt cx="1954483" cy="712354"/>
          </a:xfrm>
        </p:grpSpPr>
        <p:pic>
          <p:nvPicPr>
            <p:cNvPr id="14" name="Graphic 3">
              <a:extLst>
                <a:ext uri="{FF2B5EF4-FFF2-40B4-BE49-F238E27FC236}">
                  <a16:creationId xmlns:a16="http://schemas.microsoft.com/office/drawing/2014/main" id="{DC85FE21-F54A-A345-A751-1995B975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883871" y="396300"/>
              <a:ext cx="514387" cy="422468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633110" y="127240"/>
              <a:ext cx="1954483" cy="712354"/>
              <a:chOff x="-138223" y="703880"/>
              <a:chExt cx="1954483" cy="71235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-93086" y="703880"/>
                <a:ext cx="19093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BURKINA FASO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96276" y="926440"/>
                <a:ext cx="12426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1C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RANK: 134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1C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1FD368-C1E7-0C48-B52D-26A5A3C25855}"/>
                  </a:ext>
                </a:extLst>
              </p:cNvPr>
              <p:cNvSpPr txBox="1"/>
              <p:nvPr/>
            </p:nvSpPr>
            <p:spPr>
              <a:xfrm>
                <a:off x="-138223" y="1207156"/>
                <a:ext cx="1276073" cy="20907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Fell 13 places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842922" y="674433"/>
            <a:ext cx="1702339" cy="720699"/>
            <a:chOff x="5906628" y="264155"/>
            <a:chExt cx="1702339" cy="720699"/>
          </a:xfrm>
        </p:grpSpPr>
        <p:pic>
          <p:nvPicPr>
            <p:cNvPr id="26" name="Graphic 3">
              <a:extLst>
                <a:ext uri="{FF2B5EF4-FFF2-40B4-BE49-F238E27FC236}">
                  <a16:creationId xmlns:a16="http://schemas.microsoft.com/office/drawing/2014/main" id="{DC85FE21-F54A-A345-A751-1995B975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094580" y="461271"/>
              <a:ext cx="514387" cy="422468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5906628" y="264155"/>
              <a:ext cx="1670905" cy="720699"/>
              <a:chOff x="135295" y="840795"/>
              <a:chExt cx="1670905" cy="72069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79301" y="840795"/>
                <a:ext cx="16268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BELARUS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8720" y="1064284"/>
                <a:ext cx="12312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1C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RANK: 117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1C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1FD368-C1E7-0C48-B52D-26A5A3C25855}"/>
                  </a:ext>
                </a:extLst>
              </p:cNvPr>
              <p:cNvSpPr txBox="1"/>
              <p:nvPr/>
            </p:nvSpPr>
            <p:spPr>
              <a:xfrm>
                <a:off x="135295" y="1352416"/>
                <a:ext cx="1276073" cy="20907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Fell 19 places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001653" y="1833928"/>
            <a:ext cx="1777964" cy="712168"/>
            <a:chOff x="6092628" y="372643"/>
            <a:chExt cx="1777964" cy="712168"/>
          </a:xfrm>
        </p:grpSpPr>
        <p:pic>
          <p:nvPicPr>
            <p:cNvPr id="32" name="Graphic 3">
              <a:extLst>
                <a:ext uri="{FF2B5EF4-FFF2-40B4-BE49-F238E27FC236}">
                  <a16:creationId xmlns:a16="http://schemas.microsoft.com/office/drawing/2014/main" id="{DC85FE21-F54A-A345-A751-1995B975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356205" y="631786"/>
              <a:ext cx="514387" cy="422468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092628" y="372643"/>
              <a:ext cx="1665313" cy="712168"/>
              <a:chOff x="321295" y="949283"/>
              <a:chExt cx="1665313" cy="71216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14803" y="949283"/>
                <a:ext cx="15718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AZERBAIJAN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21295" y="1193210"/>
                <a:ext cx="14029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1C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RANK: 121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1C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1FD368-C1E7-0C48-B52D-26A5A3C25855}"/>
                  </a:ext>
                </a:extLst>
              </p:cNvPr>
              <p:cNvSpPr txBox="1"/>
              <p:nvPr/>
            </p:nvSpPr>
            <p:spPr>
              <a:xfrm>
                <a:off x="497865" y="1452373"/>
                <a:ext cx="1276073" cy="20907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Fell 6 places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6440113" y="2764170"/>
            <a:ext cx="1646604" cy="699513"/>
            <a:chOff x="6140745" y="245479"/>
            <a:chExt cx="1646604" cy="699513"/>
          </a:xfrm>
        </p:grpSpPr>
        <p:pic>
          <p:nvPicPr>
            <p:cNvPr id="45" name="Graphic 3">
              <a:extLst>
                <a:ext uri="{FF2B5EF4-FFF2-40B4-BE49-F238E27FC236}">
                  <a16:creationId xmlns:a16="http://schemas.microsoft.com/office/drawing/2014/main" id="{DC85FE21-F54A-A345-A751-1995B975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272962" y="420737"/>
              <a:ext cx="514387" cy="422468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6140745" y="245479"/>
              <a:ext cx="1374315" cy="699513"/>
              <a:chOff x="369412" y="822119"/>
              <a:chExt cx="1374315" cy="699513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69412" y="822119"/>
                <a:ext cx="10383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ZAMBIA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72794" y="1055099"/>
                <a:ext cx="1128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1C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RANK: 71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1C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C1FD368-C1E7-0C48-B52D-26A5A3C25855}"/>
                  </a:ext>
                </a:extLst>
              </p:cNvPr>
              <p:cNvSpPr txBox="1"/>
              <p:nvPr/>
            </p:nvSpPr>
            <p:spPr>
              <a:xfrm>
                <a:off x="467654" y="1312554"/>
                <a:ext cx="1276073" cy="20907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Fell 24 places</a:t>
                </a: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61922" y="1730693"/>
            <a:ext cx="1847188" cy="709121"/>
            <a:chOff x="6082921" y="236820"/>
            <a:chExt cx="1847188" cy="709121"/>
          </a:xfrm>
        </p:grpSpPr>
        <p:pic>
          <p:nvPicPr>
            <p:cNvPr id="51" name="Graphic 3">
              <a:extLst>
                <a:ext uri="{FF2B5EF4-FFF2-40B4-BE49-F238E27FC236}">
                  <a16:creationId xmlns:a16="http://schemas.microsoft.com/office/drawing/2014/main" id="{DC85FE21-F54A-A345-A751-1995B975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415722" y="412971"/>
              <a:ext cx="514387" cy="422468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6082921" y="236820"/>
              <a:ext cx="1554520" cy="709121"/>
              <a:chOff x="311588" y="813460"/>
              <a:chExt cx="1554520" cy="709121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11588" y="813460"/>
                <a:ext cx="15545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HONDURAS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72593" y="1031568"/>
                <a:ext cx="12426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1C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RANK: 124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1C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1FD368-C1E7-0C48-B52D-26A5A3C25855}"/>
                  </a:ext>
                </a:extLst>
              </p:cNvPr>
              <p:cNvSpPr txBox="1"/>
              <p:nvPr/>
            </p:nvSpPr>
            <p:spPr>
              <a:xfrm>
                <a:off x="438819" y="1313503"/>
                <a:ext cx="1276073" cy="20907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Fell 8 places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1CF035A-4C22-6C4D-9836-BA3FE554CC70}"/>
              </a:ext>
            </a:extLst>
          </p:cNvPr>
          <p:cNvGrpSpPr/>
          <p:nvPr/>
        </p:nvGrpSpPr>
        <p:grpSpPr>
          <a:xfrm>
            <a:off x="2385478" y="2077855"/>
            <a:ext cx="536590" cy="2228007"/>
            <a:chOff x="492148" y="3230590"/>
            <a:chExt cx="1798086" cy="329494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5321133-B079-4E44-B2F7-EC33ADB7E85F}"/>
                </a:ext>
              </a:extLst>
            </p:cNvPr>
            <p:cNvSpPr/>
            <p:nvPr/>
          </p:nvSpPr>
          <p:spPr>
            <a:xfrm flipH="1">
              <a:off x="492148" y="3230590"/>
              <a:ext cx="59728" cy="5972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8F55DE2-0C7B-AE49-BC55-A47D7FDCE62E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>
              <a:off x="551876" y="3260454"/>
              <a:ext cx="173835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2B74B4E-6CD5-304F-9827-BDBB2F1FF6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234" y="3260454"/>
              <a:ext cx="0" cy="3265079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424411-02B9-5A4D-9208-2FC2BC6D70DE}"/>
              </a:ext>
            </a:extLst>
          </p:cNvPr>
          <p:cNvGrpSpPr/>
          <p:nvPr/>
        </p:nvGrpSpPr>
        <p:grpSpPr>
          <a:xfrm flipH="1">
            <a:off x="5556948" y="2222645"/>
            <a:ext cx="602931" cy="1453211"/>
            <a:chOff x="492148" y="3230590"/>
            <a:chExt cx="1798086" cy="3294943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62CA71B-0A99-AD49-B570-CFA8CEE2CE61}"/>
                </a:ext>
              </a:extLst>
            </p:cNvPr>
            <p:cNvSpPr/>
            <p:nvPr/>
          </p:nvSpPr>
          <p:spPr>
            <a:xfrm flipH="1">
              <a:off x="492148" y="3230590"/>
              <a:ext cx="59728" cy="5972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AA9E375-29B2-BB4E-A07F-66F51C48731A}"/>
                </a:ext>
              </a:extLst>
            </p:cNvPr>
            <p:cNvCxnSpPr>
              <a:cxnSpLocks/>
              <a:stCxn id="61" idx="2"/>
            </p:cNvCxnSpPr>
            <p:nvPr/>
          </p:nvCxnSpPr>
          <p:spPr>
            <a:xfrm>
              <a:off x="551876" y="3260454"/>
              <a:ext cx="173835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1BE5821-080B-9749-90F9-91EEADB37B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234" y="3260454"/>
              <a:ext cx="0" cy="3265079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50C8535-D5B9-CA4E-9D02-3EA0F3FA6E49}"/>
              </a:ext>
            </a:extLst>
          </p:cNvPr>
          <p:cNvGrpSpPr/>
          <p:nvPr/>
        </p:nvGrpSpPr>
        <p:grpSpPr>
          <a:xfrm flipH="1">
            <a:off x="4997223" y="2970790"/>
            <a:ext cx="1436823" cy="1453211"/>
            <a:chOff x="492148" y="3230590"/>
            <a:chExt cx="1798086" cy="3294943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02AE483-118A-AD4A-B6C3-9CA37C94D8B5}"/>
                </a:ext>
              </a:extLst>
            </p:cNvPr>
            <p:cNvSpPr/>
            <p:nvPr/>
          </p:nvSpPr>
          <p:spPr>
            <a:xfrm flipH="1">
              <a:off x="492148" y="3230590"/>
              <a:ext cx="59728" cy="5972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855F8C7-55D5-4349-BA68-4460B5D7A4BF}"/>
                </a:ext>
              </a:extLst>
            </p:cNvPr>
            <p:cNvCxnSpPr>
              <a:cxnSpLocks/>
              <a:stCxn id="69" idx="2"/>
            </p:cNvCxnSpPr>
            <p:nvPr/>
          </p:nvCxnSpPr>
          <p:spPr>
            <a:xfrm>
              <a:off x="551876" y="3260454"/>
              <a:ext cx="173835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EE853E5-A769-D348-B88F-7F8D02AF1C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234" y="3260454"/>
              <a:ext cx="0" cy="3265079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2E94D429-CFB0-D342-A707-7DEFB359CB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49992" t="50878" r="44067"/>
          <a:stretch/>
        </p:blipFill>
        <p:spPr>
          <a:xfrm>
            <a:off x="4611279" y="753032"/>
            <a:ext cx="463286" cy="2757143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6F990E19-3D7F-7B4C-A7E6-D4EF59E39FA0}"/>
              </a:ext>
            </a:extLst>
          </p:cNvPr>
          <p:cNvGrpSpPr/>
          <p:nvPr/>
        </p:nvGrpSpPr>
        <p:grpSpPr>
          <a:xfrm>
            <a:off x="3581893" y="1327439"/>
            <a:ext cx="1035657" cy="2639177"/>
            <a:chOff x="492148" y="3230590"/>
            <a:chExt cx="1798086" cy="329494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AB3C64-8A25-334B-BFCC-B75719A1A350}"/>
                </a:ext>
              </a:extLst>
            </p:cNvPr>
            <p:cNvSpPr/>
            <p:nvPr/>
          </p:nvSpPr>
          <p:spPr>
            <a:xfrm flipH="1">
              <a:off x="492148" y="3230590"/>
              <a:ext cx="59728" cy="5972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6DC1ADA-91FA-8447-BADD-1E72DFADE773}"/>
                </a:ext>
              </a:extLst>
            </p:cNvPr>
            <p:cNvCxnSpPr>
              <a:cxnSpLocks/>
              <a:stCxn id="74" idx="2"/>
            </p:cNvCxnSpPr>
            <p:nvPr/>
          </p:nvCxnSpPr>
          <p:spPr>
            <a:xfrm>
              <a:off x="551876" y="3260454"/>
              <a:ext cx="173835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118D305-69F9-E747-849F-BA25FC5C44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234" y="3260454"/>
              <a:ext cx="0" cy="3265079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1818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1799" y="1523409"/>
            <a:ext cx="7332134" cy="16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 smtClean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COVID-19 &amp;</a:t>
            </a:r>
            <a:endParaRPr lang="en-US" sz="7000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Peace</a:t>
            </a:r>
            <a:endParaRPr sz="7000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1800" y="1001596"/>
            <a:ext cx="639916" cy="3244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02.</a:t>
            </a:r>
            <a:endParaRPr sz="3600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3517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6699985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COVID-19 on Peacefulness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44052" y="3430166"/>
            <a:ext cx="6167072" cy="484770"/>
            <a:chOff x="844052" y="3430166"/>
            <a:chExt cx="6167072" cy="484770"/>
          </a:xfrm>
        </p:grpSpPr>
        <p:sp>
          <p:nvSpPr>
            <p:cNvPr id="15" name="TextBox 14"/>
            <p:cNvSpPr txBox="1"/>
            <p:nvPr/>
          </p:nvSpPr>
          <p:spPr>
            <a:xfrm>
              <a:off x="1071920" y="3430166"/>
              <a:ext cx="5939204" cy="484770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AU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Long-term impact of the pandemic on homicide, violent crime, </a:t>
              </a:r>
              <a:r>
                <a:rPr lang="en-AU" dirty="0" smtClean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suicide </a:t>
              </a:r>
              <a:r>
                <a:rPr lang="en-AU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is unclear.</a:t>
              </a:r>
              <a:endParaRPr lang="en-US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C3D099E-DE59-514D-B078-68072D3D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44052" y="3576965"/>
              <a:ext cx="120822" cy="191173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873651" y="1573494"/>
            <a:ext cx="6402098" cy="507831"/>
            <a:chOff x="873651" y="1573494"/>
            <a:chExt cx="6402098" cy="507831"/>
          </a:xfrm>
        </p:grpSpPr>
        <p:sp>
          <p:nvSpPr>
            <p:cNvPr id="29" name="TextBox 28"/>
            <p:cNvSpPr txBox="1"/>
            <p:nvPr/>
          </p:nvSpPr>
          <p:spPr>
            <a:xfrm>
              <a:off x="1071561" y="1573494"/>
              <a:ext cx="620418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Civil unrest increased considerably after </a:t>
              </a:r>
              <a:r>
                <a:rPr lang="en-A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 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initial drop. There was a ten per cent increase in violent demonstrations in 2020</a:t>
              </a:r>
              <a:endParaRPr lang="en-US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11A1A09-BD01-DD46-9A9D-BD78D426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3651" y="1657295"/>
              <a:ext cx="120822" cy="19117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071920" y="2205380"/>
            <a:ext cx="5661591" cy="523242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d-ID" sz="16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62889F-BFE6-BD41-B983-688671AB52EC}"/>
              </a:ext>
            </a:extLst>
          </p:cNvPr>
          <p:cNvGrpSpPr/>
          <p:nvPr/>
        </p:nvGrpSpPr>
        <p:grpSpPr>
          <a:xfrm>
            <a:off x="877504" y="1033767"/>
            <a:ext cx="6249802" cy="323188"/>
            <a:chOff x="439354" y="1345843"/>
            <a:chExt cx="6249802" cy="323188"/>
          </a:xfrm>
        </p:grpSpPr>
        <p:sp>
          <p:nvSpPr>
            <p:cNvPr id="13" name="TextBox 12"/>
            <p:cNvSpPr txBox="1"/>
            <p:nvPr/>
          </p:nvSpPr>
          <p:spPr>
            <a:xfrm>
              <a:off x="596812" y="1345843"/>
              <a:ext cx="6092344" cy="323188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endParaRPr lang="en-US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F4E7951-B0A3-7F4D-8E2F-25B1C319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071561" y="1007793"/>
            <a:ext cx="69277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While levels of violence fell in the early stages of the pandemic, most forms of violence returned to pre-COVID levels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60576" y="2765943"/>
            <a:ext cx="6150548" cy="507831"/>
            <a:chOff x="860576" y="2765943"/>
            <a:chExt cx="6150548" cy="507831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60576" y="2891517"/>
              <a:ext cx="120822" cy="19117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41020" y="2765943"/>
              <a:ext cx="5970104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Political instability deteriorated in </a:t>
              </a:r>
              <a:r>
                <a:rPr lang="en-A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46 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countries. COVID-19 exacerbated existing tensions in many countries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63861" y="4005401"/>
            <a:ext cx="6110305" cy="484770"/>
            <a:chOff x="863861" y="4005401"/>
            <a:chExt cx="6110305" cy="484770"/>
          </a:xfrm>
        </p:grpSpPr>
        <p:sp>
          <p:nvSpPr>
            <p:cNvPr id="24" name="TextBox 23"/>
            <p:cNvSpPr txBox="1"/>
            <p:nvPr/>
          </p:nvSpPr>
          <p:spPr>
            <a:xfrm>
              <a:off x="1034962" y="4005401"/>
              <a:ext cx="5939204" cy="484770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AU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If poor economic conditions persist, likelihood of future civil unrest will increase</a:t>
              </a:r>
              <a:endParaRPr lang="en-US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19">
              <a:extLst>
                <a:ext uri="{FF2B5EF4-FFF2-40B4-BE49-F238E27FC236}">
                  <a16:creationId xmlns:a16="http://schemas.microsoft.com/office/drawing/2014/main" id="{CC3D099E-DE59-514D-B078-68072D3D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63861" y="4152200"/>
              <a:ext cx="120822" cy="19117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866805" y="2231840"/>
            <a:ext cx="4814069" cy="300082"/>
            <a:chOff x="866805" y="2231840"/>
            <a:chExt cx="4814069" cy="300082"/>
          </a:xfrm>
        </p:grpSpPr>
        <p:pic>
          <p:nvPicPr>
            <p:cNvPr id="17" name="Graphic 20">
              <a:extLst>
                <a:ext uri="{FF2B5EF4-FFF2-40B4-BE49-F238E27FC236}">
                  <a16:creationId xmlns:a16="http://schemas.microsoft.com/office/drawing/2014/main" id="{511A1A09-BD01-DD46-9A9D-BD78D426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66805" y="2288120"/>
              <a:ext cx="120822" cy="19117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71920" y="2231840"/>
              <a:ext cx="460895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There were 5,000 COVID related violent incidents in 2020</a:t>
              </a:r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55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6" name="Google Shape;646;g9210471f0b_0_2237"/>
          <p:cNvCxnSpPr/>
          <p:nvPr/>
        </p:nvCxnSpPr>
        <p:spPr>
          <a:xfrm>
            <a:off x="4590803" y="795"/>
            <a:ext cx="0" cy="5143412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7" name="Google Shape;647;g9210471f0b_0_2237"/>
          <p:cNvCxnSpPr/>
          <p:nvPr/>
        </p:nvCxnSpPr>
        <p:spPr>
          <a:xfrm>
            <a:off x="8520720" y="795"/>
            <a:ext cx="0" cy="5143412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8" name="Google Shape;648;g9210471f0b_0_2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784" y="770757"/>
            <a:ext cx="3860897" cy="342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g9210471f0b_0_2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65" y="850932"/>
            <a:ext cx="857936" cy="6579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05009" y="1637260"/>
            <a:ext cx="3453492" cy="2584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Institute for Economics and Peace </a:t>
            </a:r>
            <a:r>
              <a:rPr lang="en-US" sz="17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is an independent, not-for-profit think tank dedicated to building a </a:t>
            </a:r>
            <a:r>
              <a:rPr lang="en-US" sz="1799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greater understanding </a:t>
            </a:r>
            <a:r>
              <a:rPr lang="en-US" sz="17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of the </a:t>
            </a:r>
            <a:r>
              <a:rPr lang="en-US" sz="1799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key drivers </a:t>
            </a:r>
            <a:r>
              <a:rPr lang="en-US" sz="17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of peace, as well as identifying the </a:t>
            </a:r>
            <a:r>
              <a:rPr lang="en-US" sz="1799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economic benefits </a:t>
            </a:r>
            <a:r>
              <a:rPr lang="en-US" sz="17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that increased peacefulness can deliver.</a:t>
            </a:r>
          </a:p>
        </p:txBody>
      </p:sp>
    </p:spTree>
    <p:extLst>
      <p:ext uri="{BB962C8B-B14F-4D97-AF65-F5344CB8AC3E}">
        <p14:creationId xmlns:p14="http://schemas.microsoft.com/office/powerpoint/2010/main" val="1072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6694243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COVID-19 related violent incidents, January 2020 to April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6" y="1794145"/>
            <a:ext cx="7694341" cy="29074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059" y="952647"/>
            <a:ext cx="7712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latin typeface="MillerDailyTwo-Roman"/>
              </a:rPr>
              <a:t>There were over </a:t>
            </a:r>
            <a:r>
              <a:rPr lang="en-AU" sz="1400" dirty="0" smtClean="0">
                <a:latin typeface="MillerDailyTwo-Roman"/>
              </a:rPr>
              <a:t>5,000 </a:t>
            </a:r>
            <a:r>
              <a:rPr lang="en-US" sz="1400" dirty="0" smtClean="0">
                <a:latin typeface="MillerDailyTwo-Roman"/>
              </a:rPr>
              <a:t>pandemic-related </a:t>
            </a:r>
            <a:r>
              <a:rPr lang="en-US" sz="1400" dirty="0">
                <a:latin typeface="MillerDailyTwo-Roman"/>
              </a:rPr>
              <a:t>incidents during this period that involved</a:t>
            </a:r>
          </a:p>
          <a:p>
            <a:r>
              <a:rPr lang="en-US" sz="1400" dirty="0">
                <a:latin typeface="MillerDailyTwo-Roman"/>
              </a:rPr>
              <a:t>some form of </a:t>
            </a:r>
            <a:r>
              <a:rPr lang="en-US" sz="1400" dirty="0" smtClean="0">
                <a:latin typeface="MillerDailyTwo-Roman"/>
              </a:rPr>
              <a:t>violence.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6348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6694243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economic recovery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61" y="1540756"/>
            <a:ext cx="62041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 with higher levels of Positive Peace are better placed to recover quicker from the pandemic</a:t>
            </a:r>
            <a:endParaRPr lang="en-US" sz="16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Graphic 20">
            <a:extLst>
              <a:ext uri="{FF2B5EF4-FFF2-40B4-BE49-F238E27FC236}">
                <a16:creationId xmlns:a16="http://schemas.microsoft.com/office/drawing/2014/main" id="{511A1A09-BD01-DD46-9A9D-BD78D426E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3651" y="1649757"/>
            <a:ext cx="120822" cy="1911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262889F-BFE6-BD41-B983-688671AB52EC}"/>
              </a:ext>
            </a:extLst>
          </p:cNvPr>
          <p:cNvGrpSpPr/>
          <p:nvPr/>
        </p:nvGrpSpPr>
        <p:grpSpPr>
          <a:xfrm>
            <a:off x="877504" y="1033767"/>
            <a:ext cx="6249802" cy="323188"/>
            <a:chOff x="439354" y="1345843"/>
            <a:chExt cx="6249802" cy="323188"/>
          </a:xfrm>
        </p:grpSpPr>
        <p:sp>
          <p:nvSpPr>
            <p:cNvPr id="8" name="TextBox 7"/>
            <p:cNvSpPr txBox="1"/>
            <p:nvPr/>
          </p:nvSpPr>
          <p:spPr>
            <a:xfrm>
              <a:off x="596812" y="1345843"/>
              <a:ext cx="6092344" cy="323188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endParaRPr lang="en-US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18">
              <a:extLst>
                <a:ext uri="{FF2B5EF4-FFF2-40B4-BE49-F238E27FC236}">
                  <a16:creationId xmlns:a16="http://schemas.microsoft.com/office/drawing/2014/main" id="{FF4E7951-B0A3-7F4D-8E2F-25B1C319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9354" y="1411534"/>
              <a:ext cx="120822" cy="19117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071561" y="1007793"/>
            <a:ext cx="692773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recovery will be the key factor in whether civil unrest continues to grow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20">
            <a:extLst>
              <a:ext uri="{FF2B5EF4-FFF2-40B4-BE49-F238E27FC236}">
                <a16:creationId xmlns:a16="http://schemas.microsoft.com/office/drawing/2014/main" id="{511A1A09-BD01-DD46-9A9D-BD78D426E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7093" y="3168898"/>
            <a:ext cx="120822" cy="1911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4330" y="3073883"/>
            <a:ext cx="64514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Czech Republic, Estonia,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Germany,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Lithuania, the Netherlands, Norway, Singapore, Slovenia, and Switzerland are best placed for a post-COVID-19 recovery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05" y="2304526"/>
            <a:ext cx="121931" cy="195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0929" y="2205864"/>
            <a:ext cx="641483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OECD Countries – Countries with high Positive Peace achieved unemployment rates of under 7% in 2020 compared to rates of up to 23% in low Positive Peace countries </a:t>
            </a:r>
            <a:r>
              <a:rPr lang="en-US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4084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1799" y="1523409"/>
            <a:ext cx="7332134" cy="16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Trends in</a:t>
            </a:r>
          </a:p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Peace</a:t>
            </a:r>
            <a:endParaRPr sz="7000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1800" y="1001596"/>
            <a:ext cx="639916" cy="3244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6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03.</a:t>
            </a:r>
            <a:endParaRPr sz="3600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26672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73A8E4BD-7ADC-9345-9B35-DDDDAF17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65" y="1322432"/>
            <a:ext cx="6056920" cy="1779086"/>
          </a:xfrm>
          <a:prstGeom prst="rect">
            <a:avLst/>
          </a:prstGeom>
        </p:spPr>
      </p:pic>
      <p:sp>
        <p:nvSpPr>
          <p:cNvPr id="33" name="Google Shape;2344;p335"/>
          <p:cNvSpPr txBox="1"/>
          <p:nvPr/>
        </p:nvSpPr>
        <p:spPr>
          <a:xfrm>
            <a:off x="4463564" y="1781246"/>
            <a:ext cx="1274885" cy="63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US" sz="1400" b="1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countries became less peaceful</a:t>
            </a:r>
            <a:endParaRPr sz="1400" b="1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344;p335">
            <a:extLst>
              <a:ext uri="{FF2B5EF4-FFF2-40B4-BE49-F238E27FC236}">
                <a16:creationId xmlns:a16="http://schemas.microsoft.com/office/drawing/2014/main" id="{6FE38F3F-22E3-D449-9AEA-8F6C8BB32458}"/>
              </a:ext>
            </a:extLst>
          </p:cNvPr>
          <p:cNvSpPr txBox="1"/>
          <p:nvPr/>
        </p:nvSpPr>
        <p:spPr>
          <a:xfrm>
            <a:off x="3335307" y="1717053"/>
            <a:ext cx="1098762" cy="83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US" sz="6600" b="1" kern="0" spc="-300" dirty="0">
                <a:solidFill>
                  <a:srgbClr val="00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75</a:t>
            </a:r>
            <a:endParaRPr sz="6600" b="1" kern="0" spc="-300" dirty="0">
              <a:solidFill>
                <a:srgbClr val="000000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35" name="Google Shape;2344;p335">
            <a:extLst>
              <a:ext uri="{FF2B5EF4-FFF2-40B4-BE49-F238E27FC236}">
                <a16:creationId xmlns:a16="http://schemas.microsoft.com/office/drawing/2014/main" id="{56ACF071-4AE9-F14F-B372-2C9CC821D0D8}"/>
              </a:ext>
            </a:extLst>
          </p:cNvPr>
          <p:cNvSpPr txBox="1"/>
          <p:nvPr/>
        </p:nvSpPr>
        <p:spPr>
          <a:xfrm>
            <a:off x="4463564" y="2950433"/>
            <a:ext cx="1274885" cy="63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US" sz="1400" b="1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countries became more peaceful</a:t>
            </a:r>
            <a:endParaRPr sz="1400" b="1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F3719E-AB9C-3F4F-9171-EE20F8E8789F}"/>
              </a:ext>
            </a:extLst>
          </p:cNvPr>
          <p:cNvGrpSpPr/>
          <p:nvPr/>
        </p:nvGrpSpPr>
        <p:grpSpPr>
          <a:xfrm>
            <a:off x="6434242" y="1951358"/>
            <a:ext cx="2437750" cy="1598087"/>
            <a:chOff x="6512898" y="2170814"/>
            <a:chExt cx="2437750" cy="159808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AEB632-3EFE-184C-9D2E-05A10620EDED}"/>
                </a:ext>
              </a:extLst>
            </p:cNvPr>
            <p:cNvSpPr/>
            <p:nvPr/>
          </p:nvSpPr>
          <p:spPr>
            <a:xfrm>
              <a:off x="6804213" y="2170814"/>
              <a:ext cx="2146435" cy="1598087"/>
            </a:xfrm>
            <a:prstGeom prst="rect">
              <a:avLst/>
            </a:prstGeom>
            <a:solidFill>
              <a:srgbClr val="4D4D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89483" y="2396525"/>
              <a:ext cx="1861165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Peace declined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2.00%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Since 2008</a:t>
              </a:r>
            </a:p>
          </p:txBody>
        </p:sp>
        <p:sp>
          <p:nvSpPr>
            <p:cNvPr id="39" name="Triangle 21">
              <a:extLst>
                <a:ext uri="{FF2B5EF4-FFF2-40B4-BE49-F238E27FC236}">
                  <a16:creationId xmlns:a16="http://schemas.microsoft.com/office/drawing/2014/main" id="{E8433F47-2261-D248-8DBD-CB960B3AF316}"/>
                </a:ext>
              </a:extLst>
            </p:cNvPr>
            <p:cNvSpPr/>
            <p:nvPr/>
          </p:nvSpPr>
          <p:spPr>
            <a:xfrm rot="16200000">
              <a:off x="6428052" y="2719127"/>
              <a:ext cx="463054" cy="293361"/>
            </a:xfrm>
            <a:prstGeom prst="triangle">
              <a:avLst>
                <a:gd name="adj" fmla="val 51809"/>
              </a:avLst>
            </a:prstGeom>
            <a:solidFill>
              <a:srgbClr val="4D4D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0" name="Google Shape;2296;p333">
            <a:extLst>
              <a:ext uri="{FF2B5EF4-FFF2-40B4-BE49-F238E27FC236}">
                <a16:creationId xmlns:a16="http://schemas.microsoft.com/office/drawing/2014/main" id="{CD969501-7E97-D849-AA69-D3AAAA2E797D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Improvements and deteriorations, 2008-2021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41" name="Google Shape;2344;p335">
            <a:extLst>
              <a:ext uri="{FF2B5EF4-FFF2-40B4-BE49-F238E27FC236}">
                <a16:creationId xmlns:a16="http://schemas.microsoft.com/office/drawing/2014/main" id="{EC8EDE07-B654-2A40-99F1-73F796D3358A}"/>
              </a:ext>
            </a:extLst>
          </p:cNvPr>
          <p:cNvSpPr txBox="1"/>
          <p:nvPr/>
        </p:nvSpPr>
        <p:spPr>
          <a:xfrm>
            <a:off x="3335307" y="2877879"/>
            <a:ext cx="1098762" cy="83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US" sz="6600" b="1" kern="0" spc="-300" dirty="0">
                <a:solidFill>
                  <a:srgbClr val="00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86</a:t>
            </a:r>
            <a:endParaRPr sz="6600" b="1" kern="0" spc="-300" dirty="0">
              <a:solidFill>
                <a:srgbClr val="000000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450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96;p333">
            <a:extLst>
              <a:ext uri="{FF2B5EF4-FFF2-40B4-BE49-F238E27FC236}">
                <a16:creationId xmlns:a16="http://schemas.microsoft.com/office/drawing/2014/main" id="{8DB69469-2B1F-C449-B7BB-2E21CEBA9A18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Peace since 2008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24" name="Google Shape;2344;p335">
            <a:extLst>
              <a:ext uri="{FF2B5EF4-FFF2-40B4-BE49-F238E27FC236}">
                <a16:creationId xmlns:a16="http://schemas.microsoft.com/office/drawing/2014/main" id="{9EC8D497-DF0F-D246-94E3-694412FD93A9}"/>
              </a:ext>
            </a:extLst>
          </p:cNvPr>
          <p:cNvSpPr txBox="1"/>
          <p:nvPr/>
        </p:nvSpPr>
        <p:spPr>
          <a:xfrm>
            <a:off x="179389" y="507626"/>
            <a:ext cx="5458086" cy="20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200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Peacefulness has declined year on year for nine of the last 13 years.</a:t>
            </a:r>
            <a:endParaRPr sz="1200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88346" y="863160"/>
            <a:ext cx="5760000" cy="3600000"/>
            <a:chOff x="0" y="0"/>
            <a:chExt cx="3837215" cy="3351849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905827042"/>
                </p:ext>
              </p:extLst>
            </p:nvPr>
          </p:nvGraphicFramePr>
          <p:xfrm>
            <a:off x="4098" y="0"/>
            <a:ext cx="3832453" cy="20977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29202702"/>
                </p:ext>
              </p:extLst>
            </p:nvPr>
          </p:nvGraphicFramePr>
          <p:xfrm>
            <a:off x="0" y="2093471"/>
            <a:ext cx="3837215" cy="12583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77420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D2F7536E-3F1E-ED47-80FB-F61605F3B1A3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 smtClean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Peace over </a:t>
            </a: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the last decade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19" name="Google Shape;2344;p335">
            <a:extLst>
              <a:ext uri="{FF2B5EF4-FFF2-40B4-BE49-F238E27FC236}">
                <a16:creationId xmlns:a16="http://schemas.microsoft.com/office/drawing/2014/main" id="{72085111-FDBC-5640-BD8F-632EE5E1F927}"/>
              </a:ext>
            </a:extLst>
          </p:cNvPr>
          <p:cNvSpPr txBox="1"/>
          <p:nvPr/>
        </p:nvSpPr>
        <p:spPr>
          <a:xfrm>
            <a:off x="179388" y="507626"/>
            <a:ext cx="4899317" cy="20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200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Militarisation was the only domain to </a:t>
            </a:r>
            <a:r>
              <a:rPr lang="en-AU" sz="1200" kern="0" dirty="0" smtClean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improve over the last decade. </a:t>
            </a:r>
            <a:endParaRPr sz="1200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358262"/>
              </p:ext>
            </p:extLst>
          </p:nvPr>
        </p:nvGraphicFramePr>
        <p:xfrm>
          <a:off x="378572" y="840059"/>
          <a:ext cx="5014545" cy="354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Google Shape;118;p16"/>
          <p:cNvSpPr txBox="1"/>
          <p:nvPr/>
        </p:nvSpPr>
        <p:spPr>
          <a:xfrm>
            <a:off x="5812454" y="1793499"/>
            <a:ext cx="6864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  <p:sp>
        <p:nvSpPr>
          <p:cNvPr id="9" name="Google Shape;120;p16"/>
          <p:cNvSpPr txBox="1"/>
          <p:nvPr/>
        </p:nvSpPr>
        <p:spPr>
          <a:xfrm>
            <a:off x="5812454" y="3302374"/>
            <a:ext cx="6864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53964" y="898969"/>
            <a:ext cx="3179556" cy="1109358"/>
            <a:chOff x="5353964" y="898969"/>
            <a:chExt cx="3179556" cy="1109358"/>
          </a:xfrm>
        </p:grpSpPr>
        <p:sp>
          <p:nvSpPr>
            <p:cNvPr id="6" name="Google Shape;117;p16"/>
            <p:cNvSpPr/>
            <p:nvPr/>
          </p:nvSpPr>
          <p:spPr>
            <a:xfrm>
              <a:off x="5353964" y="1044541"/>
              <a:ext cx="905629" cy="685802"/>
            </a:xfrm>
            <a:custGeom>
              <a:avLst/>
              <a:gdLst/>
              <a:ahLst/>
              <a:cxnLst/>
              <a:rect l="l" t="t" r="r" b="b"/>
              <a:pathLst>
                <a:path w="8935" h="6766" extrusionOk="0">
                  <a:moveTo>
                    <a:pt x="5559" y="1"/>
                  </a:moveTo>
                  <a:lnTo>
                    <a:pt x="5251" y="14"/>
                  </a:lnTo>
                  <a:lnTo>
                    <a:pt x="4675" y="121"/>
                  </a:lnTo>
                  <a:lnTo>
                    <a:pt x="4126" y="322"/>
                  </a:lnTo>
                  <a:lnTo>
                    <a:pt x="3630" y="604"/>
                  </a:lnTo>
                  <a:lnTo>
                    <a:pt x="3188" y="965"/>
                  </a:lnTo>
                  <a:lnTo>
                    <a:pt x="2827" y="1394"/>
                  </a:lnTo>
                  <a:lnTo>
                    <a:pt x="2532" y="1876"/>
                  </a:lnTo>
                  <a:lnTo>
                    <a:pt x="2318" y="2425"/>
                  </a:lnTo>
                  <a:lnTo>
                    <a:pt x="2251" y="2707"/>
                  </a:lnTo>
                  <a:lnTo>
                    <a:pt x="0" y="3377"/>
                  </a:lnTo>
                  <a:lnTo>
                    <a:pt x="2251" y="4046"/>
                  </a:lnTo>
                  <a:lnTo>
                    <a:pt x="2318" y="4341"/>
                  </a:lnTo>
                  <a:lnTo>
                    <a:pt x="2519" y="4877"/>
                  </a:lnTo>
                  <a:lnTo>
                    <a:pt x="2813" y="5372"/>
                  </a:lnTo>
                  <a:lnTo>
                    <a:pt x="3188" y="5801"/>
                  </a:lnTo>
                  <a:lnTo>
                    <a:pt x="3630" y="6163"/>
                  </a:lnTo>
                  <a:lnTo>
                    <a:pt x="4126" y="6444"/>
                  </a:lnTo>
                  <a:lnTo>
                    <a:pt x="4675" y="6645"/>
                  </a:lnTo>
                  <a:lnTo>
                    <a:pt x="5251" y="6752"/>
                  </a:lnTo>
                  <a:lnTo>
                    <a:pt x="5559" y="6766"/>
                  </a:lnTo>
                  <a:lnTo>
                    <a:pt x="5908" y="6752"/>
                  </a:lnTo>
                  <a:lnTo>
                    <a:pt x="6564" y="6618"/>
                  </a:lnTo>
                  <a:lnTo>
                    <a:pt x="7167" y="6364"/>
                  </a:lnTo>
                  <a:lnTo>
                    <a:pt x="7703" y="5989"/>
                  </a:lnTo>
                  <a:lnTo>
                    <a:pt x="8171" y="5533"/>
                  </a:lnTo>
                  <a:lnTo>
                    <a:pt x="8533" y="4997"/>
                  </a:lnTo>
                  <a:lnTo>
                    <a:pt x="8788" y="4395"/>
                  </a:lnTo>
                  <a:lnTo>
                    <a:pt x="8922" y="3725"/>
                  </a:lnTo>
                  <a:lnTo>
                    <a:pt x="8935" y="3377"/>
                  </a:lnTo>
                  <a:lnTo>
                    <a:pt x="8922" y="3042"/>
                  </a:lnTo>
                  <a:lnTo>
                    <a:pt x="8788" y="2372"/>
                  </a:lnTo>
                  <a:lnTo>
                    <a:pt x="8533" y="1769"/>
                  </a:lnTo>
                  <a:lnTo>
                    <a:pt x="8171" y="1233"/>
                  </a:lnTo>
                  <a:lnTo>
                    <a:pt x="7703" y="778"/>
                  </a:lnTo>
                  <a:lnTo>
                    <a:pt x="7167" y="403"/>
                  </a:lnTo>
                  <a:lnTo>
                    <a:pt x="6564" y="148"/>
                  </a:lnTo>
                  <a:lnTo>
                    <a:pt x="5908" y="14"/>
                  </a:lnTo>
                  <a:lnTo>
                    <a:pt x="5559" y="1"/>
                  </a:lnTo>
                  <a:close/>
                </a:path>
              </a:pathLst>
            </a:custGeom>
            <a:solidFill>
              <a:srgbClr val="2B3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1;p16"/>
            <p:cNvSpPr txBox="1"/>
            <p:nvPr/>
          </p:nvSpPr>
          <p:spPr>
            <a:xfrm>
              <a:off x="6355426" y="898969"/>
              <a:ext cx="2178094" cy="735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800" b="1" dirty="0" smtClean="0"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rPr>
                <a:t>Ongoing conflict </a:t>
              </a:r>
              <a:endParaRPr sz="1800" b="1" dirty="0">
                <a:latin typeface="Arial" panose="020B0604020202020204" pitchFamily="34" charset="0"/>
                <a:ea typeface="Fira Sans Extra Condensed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11" name="Google Shape;122;p16"/>
            <p:cNvSpPr txBox="1"/>
            <p:nvPr/>
          </p:nvSpPr>
          <p:spPr>
            <a:xfrm>
              <a:off x="6355445" y="1282027"/>
              <a:ext cx="2096536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Ongoing Conflict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domain improved for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A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first 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time since 2015</a:t>
              </a:r>
              <a:endParaRPr sz="1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pic>
          <p:nvPicPr>
            <p:cNvPr id="16" name="Graphic 5">
              <a:extLst>
                <a:ext uri="{FF2B5EF4-FFF2-40B4-BE49-F238E27FC236}">
                  <a16:creationId xmlns:a16="http://schemas.microsoft.com/office/drawing/2014/main" id="{50E7D419-A7F5-7848-B258-3D1FA56A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38511" y="1207892"/>
              <a:ext cx="369726" cy="34272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353964" y="2907638"/>
            <a:ext cx="3371755" cy="1098698"/>
            <a:chOff x="5353964" y="2907638"/>
            <a:chExt cx="3371755" cy="1098698"/>
          </a:xfrm>
        </p:grpSpPr>
        <p:sp>
          <p:nvSpPr>
            <p:cNvPr id="8" name="Google Shape;119;p16"/>
            <p:cNvSpPr/>
            <p:nvPr/>
          </p:nvSpPr>
          <p:spPr>
            <a:xfrm>
              <a:off x="5353964" y="2985907"/>
              <a:ext cx="905629" cy="685802"/>
            </a:xfrm>
            <a:custGeom>
              <a:avLst/>
              <a:gdLst/>
              <a:ahLst/>
              <a:cxnLst/>
              <a:rect l="l" t="t" r="r" b="b"/>
              <a:pathLst>
                <a:path w="8935" h="6766" extrusionOk="0">
                  <a:moveTo>
                    <a:pt x="5559" y="1"/>
                  </a:moveTo>
                  <a:lnTo>
                    <a:pt x="5251" y="14"/>
                  </a:lnTo>
                  <a:lnTo>
                    <a:pt x="4675" y="121"/>
                  </a:lnTo>
                  <a:lnTo>
                    <a:pt x="4126" y="322"/>
                  </a:lnTo>
                  <a:lnTo>
                    <a:pt x="3630" y="604"/>
                  </a:lnTo>
                  <a:lnTo>
                    <a:pt x="3188" y="965"/>
                  </a:lnTo>
                  <a:lnTo>
                    <a:pt x="2827" y="1394"/>
                  </a:lnTo>
                  <a:lnTo>
                    <a:pt x="2532" y="1876"/>
                  </a:lnTo>
                  <a:lnTo>
                    <a:pt x="2318" y="2425"/>
                  </a:lnTo>
                  <a:lnTo>
                    <a:pt x="2251" y="2707"/>
                  </a:lnTo>
                  <a:lnTo>
                    <a:pt x="0" y="3377"/>
                  </a:lnTo>
                  <a:lnTo>
                    <a:pt x="2251" y="4046"/>
                  </a:lnTo>
                  <a:lnTo>
                    <a:pt x="2318" y="4341"/>
                  </a:lnTo>
                  <a:lnTo>
                    <a:pt x="2519" y="4877"/>
                  </a:lnTo>
                  <a:lnTo>
                    <a:pt x="2813" y="5372"/>
                  </a:lnTo>
                  <a:lnTo>
                    <a:pt x="3188" y="5801"/>
                  </a:lnTo>
                  <a:lnTo>
                    <a:pt x="3630" y="6163"/>
                  </a:lnTo>
                  <a:lnTo>
                    <a:pt x="4126" y="6444"/>
                  </a:lnTo>
                  <a:lnTo>
                    <a:pt x="4675" y="6645"/>
                  </a:lnTo>
                  <a:lnTo>
                    <a:pt x="5251" y="6752"/>
                  </a:lnTo>
                  <a:lnTo>
                    <a:pt x="5559" y="6766"/>
                  </a:lnTo>
                  <a:lnTo>
                    <a:pt x="5908" y="6752"/>
                  </a:lnTo>
                  <a:lnTo>
                    <a:pt x="6564" y="6618"/>
                  </a:lnTo>
                  <a:lnTo>
                    <a:pt x="7167" y="6364"/>
                  </a:lnTo>
                  <a:lnTo>
                    <a:pt x="7703" y="5989"/>
                  </a:lnTo>
                  <a:lnTo>
                    <a:pt x="8171" y="5533"/>
                  </a:lnTo>
                  <a:lnTo>
                    <a:pt x="8533" y="4997"/>
                  </a:lnTo>
                  <a:lnTo>
                    <a:pt x="8788" y="4395"/>
                  </a:lnTo>
                  <a:lnTo>
                    <a:pt x="8922" y="3725"/>
                  </a:lnTo>
                  <a:lnTo>
                    <a:pt x="8935" y="3377"/>
                  </a:lnTo>
                  <a:lnTo>
                    <a:pt x="8922" y="3042"/>
                  </a:lnTo>
                  <a:lnTo>
                    <a:pt x="8788" y="2372"/>
                  </a:lnTo>
                  <a:lnTo>
                    <a:pt x="8533" y="1769"/>
                  </a:lnTo>
                  <a:lnTo>
                    <a:pt x="8171" y="1233"/>
                  </a:lnTo>
                  <a:lnTo>
                    <a:pt x="7703" y="778"/>
                  </a:lnTo>
                  <a:lnTo>
                    <a:pt x="7167" y="403"/>
                  </a:lnTo>
                  <a:lnTo>
                    <a:pt x="6564" y="148"/>
                  </a:lnTo>
                  <a:lnTo>
                    <a:pt x="5908" y="14"/>
                  </a:lnTo>
                  <a:lnTo>
                    <a:pt x="5559" y="1"/>
                  </a:lnTo>
                  <a:close/>
                </a:path>
              </a:pathLst>
            </a:custGeom>
            <a:solidFill>
              <a:srgbClr val="2B3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3;p16"/>
            <p:cNvSpPr txBox="1"/>
            <p:nvPr/>
          </p:nvSpPr>
          <p:spPr>
            <a:xfrm>
              <a:off x="6355426" y="2907638"/>
              <a:ext cx="2370293" cy="47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800" b="1" dirty="0" smtClean="0"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rPr>
                <a:t>Militarisation </a:t>
              </a:r>
              <a:endParaRPr sz="1800" b="1" dirty="0">
                <a:latin typeface="Arial" panose="020B0604020202020204" pitchFamily="34" charset="0"/>
                <a:ea typeface="Fira Sans Extra Condensed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13" name="Google Shape;124;p16"/>
            <p:cNvSpPr txBox="1"/>
            <p:nvPr/>
          </p:nvSpPr>
          <p:spPr>
            <a:xfrm>
              <a:off x="6355445" y="3280036"/>
              <a:ext cx="2370274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n-A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Largest increases in military expenditure in 2020 were 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the US, China, Germany and South Korea </a:t>
              </a: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pic>
          <p:nvPicPr>
            <p:cNvPr id="17" name="Graphic 3">
              <a:extLst>
                <a:ext uri="{FF2B5EF4-FFF2-40B4-BE49-F238E27FC236}">
                  <a16:creationId xmlns:a16="http://schemas.microsoft.com/office/drawing/2014/main" id="{DC85FE21-F54A-A345-A751-1995B975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716621" y="3139023"/>
              <a:ext cx="399536" cy="35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9413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D2F7536E-3F1E-ED47-80FB-F61605F3B1A3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Rising inequality in Global Peace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7" name="Google Shape;2344;p335">
            <a:extLst>
              <a:ext uri="{FF2B5EF4-FFF2-40B4-BE49-F238E27FC236}">
                <a16:creationId xmlns:a16="http://schemas.microsoft.com/office/drawing/2014/main" id="{72085111-FDBC-5640-BD8F-632EE5E1F927}"/>
              </a:ext>
            </a:extLst>
          </p:cNvPr>
          <p:cNvSpPr txBox="1"/>
          <p:nvPr/>
        </p:nvSpPr>
        <p:spPr>
          <a:xfrm>
            <a:off x="179389" y="507625"/>
            <a:ext cx="5721878" cy="21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200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The gap between the least and most peaceful countries continues to grow.</a:t>
            </a:r>
            <a:endParaRPr sz="1200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104558"/>
              </p:ext>
            </p:extLst>
          </p:nvPr>
        </p:nvGraphicFramePr>
        <p:xfrm>
          <a:off x="1252141" y="964742"/>
          <a:ext cx="57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1010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CD969501-7E97-D849-AA69-D3AAAA2E797D}"/>
              </a:ext>
            </a:extLst>
          </p:cNvPr>
          <p:cNvSpPr txBox="1"/>
          <p:nvPr/>
        </p:nvSpPr>
        <p:spPr>
          <a:xfrm>
            <a:off x="230536" y="286860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Trends in key </a:t>
            </a:r>
            <a:r>
              <a:rPr lang="en" sz="2000" b="1" i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Safety and Security </a:t>
            </a: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indicators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5" y="685529"/>
            <a:ext cx="7161916" cy="284716"/>
            <a:chOff x="435142" y="2835922"/>
            <a:chExt cx="5827509" cy="284716"/>
          </a:xfrm>
        </p:grpSpPr>
        <p:sp>
          <p:nvSpPr>
            <p:cNvPr id="6" name="TextBox 5"/>
            <p:cNvSpPr txBox="1"/>
            <p:nvPr/>
          </p:nvSpPr>
          <p:spPr>
            <a:xfrm>
              <a:off x="601060" y="2835922"/>
              <a:ext cx="5661591" cy="28471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Violent Demonstrations now at their highest level since the beginning of the index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7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1044800"/>
            <a:ext cx="5859860" cy="284716"/>
            <a:chOff x="435142" y="2835922"/>
            <a:chExt cx="5859860" cy="284716"/>
          </a:xfrm>
        </p:grpSpPr>
        <p:sp>
          <p:nvSpPr>
            <p:cNvPr id="9" name="TextBox 8"/>
            <p:cNvSpPr txBox="1"/>
            <p:nvPr/>
          </p:nvSpPr>
          <p:spPr>
            <a:xfrm>
              <a:off x="633411" y="2835922"/>
              <a:ext cx="5661591" cy="28471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Over 80 million people have now been forcibly displaced by violence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0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1404071"/>
            <a:ext cx="5859860" cy="284716"/>
            <a:chOff x="435142" y="2835922"/>
            <a:chExt cx="5859860" cy="284716"/>
          </a:xfrm>
        </p:grpSpPr>
        <p:sp>
          <p:nvSpPr>
            <p:cNvPr id="12" name="TextBox 11"/>
            <p:cNvSpPr txBox="1"/>
            <p:nvPr/>
          </p:nvSpPr>
          <p:spPr>
            <a:xfrm>
              <a:off x="633411" y="2835922"/>
              <a:ext cx="5661591" cy="28471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The average global homicide rate continues to fall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3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298428" y="2026058"/>
          <a:ext cx="2880000" cy="190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3005481" y="2026058"/>
          <a:ext cx="2880000" cy="190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5824849" y="2022425"/>
          <a:ext cx="2880000" cy="190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22964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20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CD969501-7E97-D849-AA69-D3AAAA2E797D}"/>
              </a:ext>
            </a:extLst>
          </p:cNvPr>
          <p:cNvSpPr txBox="1"/>
          <p:nvPr/>
        </p:nvSpPr>
        <p:spPr>
          <a:xfrm>
            <a:off x="230536" y="286860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 smtClean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Civil Unrest, 2011 - 2019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681411"/>
              </p:ext>
            </p:extLst>
          </p:nvPr>
        </p:nvGraphicFramePr>
        <p:xfrm>
          <a:off x="788018" y="1301292"/>
          <a:ext cx="6504880" cy="293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Google Shape;2344;p335">
            <a:extLst>
              <a:ext uri="{FF2B5EF4-FFF2-40B4-BE49-F238E27FC236}">
                <a16:creationId xmlns:a16="http://schemas.microsoft.com/office/drawing/2014/main" id="{72085111-FDBC-5640-BD8F-632EE5E1F927}"/>
              </a:ext>
            </a:extLst>
          </p:cNvPr>
          <p:cNvSpPr txBox="1"/>
          <p:nvPr/>
        </p:nvSpPr>
        <p:spPr>
          <a:xfrm>
            <a:off x="230536" y="662711"/>
            <a:ext cx="4899317" cy="20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200" kern="0" dirty="0" smtClean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Major unrest events increased by 251% between 2011 and 2019 </a:t>
            </a:r>
            <a:endParaRPr sz="1200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203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CD969501-7E97-D849-AA69-D3AAAA2E797D}"/>
              </a:ext>
            </a:extLst>
          </p:cNvPr>
          <p:cNvSpPr txBox="1"/>
          <p:nvPr/>
        </p:nvSpPr>
        <p:spPr>
          <a:xfrm>
            <a:off x="230536" y="286860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Trends in key </a:t>
            </a:r>
            <a:r>
              <a:rPr lang="en" sz="2000" b="1" i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Ongoing Conflict </a:t>
            </a: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indicators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729649"/>
            <a:ext cx="5859860" cy="284716"/>
            <a:chOff x="435142" y="2835922"/>
            <a:chExt cx="5859860" cy="284716"/>
          </a:xfrm>
        </p:grpSpPr>
        <p:sp>
          <p:nvSpPr>
            <p:cNvPr id="6" name="TextBox 5"/>
            <p:cNvSpPr txBox="1"/>
            <p:nvPr/>
          </p:nvSpPr>
          <p:spPr>
            <a:xfrm>
              <a:off x="633411" y="2835922"/>
              <a:ext cx="5661591" cy="28471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Battle Deaths continue to fall after peaking in 2014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7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1088920"/>
            <a:ext cx="5859860" cy="284716"/>
            <a:chOff x="435142" y="2835922"/>
            <a:chExt cx="5859860" cy="284716"/>
          </a:xfrm>
        </p:grpSpPr>
        <p:sp>
          <p:nvSpPr>
            <p:cNvPr id="9" name="TextBox 8"/>
            <p:cNvSpPr txBox="1"/>
            <p:nvPr/>
          </p:nvSpPr>
          <p:spPr>
            <a:xfrm>
              <a:off x="633411" y="2835922"/>
              <a:ext cx="5661591" cy="28471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Total conflicts fell in the past two years, but are 88% higher than 2010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0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1448191"/>
            <a:ext cx="5859860" cy="284716"/>
            <a:chOff x="435142" y="2835922"/>
            <a:chExt cx="5859860" cy="284716"/>
          </a:xfrm>
        </p:grpSpPr>
        <p:sp>
          <p:nvSpPr>
            <p:cNvPr id="12" name="TextBox 11"/>
            <p:cNvSpPr txBox="1"/>
            <p:nvPr/>
          </p:nvSpPr>
          <p:spPr>
            <a:xfrm>
              <a:off x="633411" y="2835922"/>
              <a:ext cx="5661591" cy="28471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The average intensity of internal conflict is still rising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3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303286"/>
              </p:ext>
            </p:extLst>
          </p:nvPr>
        </p:nvGraphicFramePr>
        <p:xfrm>
          <a:off x="230536" y="2052855"/>
          <a:ext cx="29077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063887"/>
              </p:ext>
            </p:extLst>
          </p:nvPr>
        </p:nvGraphicFramePr>
        <p:xfrm>
          <a:off x="3138236" y="2054488"/>
          <a:ext cx="271861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60119"/>
              </p:ext>
            </p:extLst>
          </p:nvPr>
        </p:nvGraphicFramePr>
        <p:xfrm>
          <a:off x="5856846" y="2054488"/>
          <a:ext cx="271861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4845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90e2d1f501_0_5781"/>
          <p:cNvSpPr txBox="1"/>
          <p:nvPr/>
        </p:nvSpPr>
        <p:spPr>
          <a:xfrm>
            <a:off x="168833" y="199306"/>
            <a:ext cx="4417937" cy="27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international offices 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00" name="Google Shape;700;g90e2d1f501_0_5781"/>
          <p:cNvGrpSpPr/>
          <p:nvPr/>
        </p:nvGrpSpPr>
        <p:grpSpPr>
          <a:xfrm>
            <a:off x="692105" y="964102"/>
            <a:ext cx="7242265" cy="3773020"/>
            <a:chOff x="3843498" y="3719582"/>
            <a:chExt cx="16665517" cy="8244177"/>
          </a:xfrm>
        </p:grpSpPr>
        <p:sp>
          <p:nvSpPr>
            <p:cNvPr id="701" name="Google Shape;701;g90e2d1f501_0_5781"/>
            <p:cNvSpPr/>
            <p:nvPr/>
          </p:nvSpPr>
          <p:spPr>
            <a:xfrm>
              <a:off x="9818027" y="3757808"/>
              <a:ext cx="86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333" y="90000"/>
                  </a:moveTo>
                  <a:cubicBezTo>
                    <a:pt x="53333" y="90000"/>
                    <a:pt x="13333" y="60000"/>
                    <a:pt x="13333" y="60000"/>
                  </a:cubicBezTo>
                  <a:cubicBezTo>
                    <a:pt x="13333" y="60000"/>
                    <a:pt x="53333" y="60000"/>
                    <a:pt x="66666" y="60000"/>
                  </a:cubicBezTo>
                  <a:cubicBezTo>
                    <a:pt x="40000" y="30000"/>
                    <a:pt x="13333" y="60000"/>
                    <a:pt x="0" y="0"/>
                  </a:cubicBezTo>
                  <a:cubicBezTo>
                    <a:pt x="13333" y="30000"/>
                    <a:pt x="106666" y="0"/>
                    <a:pt x="120000" y="60000"/>
                  </a:cubicBezTo>
                  <a:cubicBezTo>
                    <a:pt x="120000" y="60000"/>
                    <a:pt x="80000" y="60000"/>
                    <a:pt x="66666" y="60000"/>
                  </a:cubicBezTo>
                  <a:cubicBezTo>
                    <a:pt x="66666" y="60000"/>
                    <a:pt x="93333" y="120000"/>
                    <a:pt x="53333" y="90000"/>
                  </a:cubicBezTo>
                  <a:cubicBezTo>
                    <a:pt x="40000" y="90000"/>
                    <a:pt x="80000" y="120000"/>
                    <a:pt x="53333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2" name="Google Shape;702;g90e2d1f501_0_5781"/>
            <p:cNvSpPr/>
            <p:nvPr/>
          </p:nvSpPr>
          <p:spPr>
            <a:xfrm>
              <a:off x="16859434" y="9558686"/>
              <a:ext cx="1904400" cy="1423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411" y="3157"/>
                  </a:moveTo>
                  <a:cubicBezTo>
                    <a:pt x="58235" y="3157"/>
                    <a:pt x="57647" y="1578"/>
                    <a:pt x="56470" y="1578"/>
                  </a:cubicBezTo>
                  <a:cubicBezTo>
                    <a:pt x="55882" y="789"/>
                    <a:pt x="55882" y="1578"/>
                    <a:pt x="56470" y="2368"/>
                  </a:cubicBezTo>
                  <a:cubicBezTo>
                    <a:pt x="56470" y="3157"/>
                    <a:pt x="57647" y="2368"/>
                    <a:pt x="57647" y="2368"/>
                  </a:cubicBezTo>
                  <a:cubicBezTo>
                    <a:pt x="58235" y="3157"/>
                    <a:pt x="57647" y="4736"/>
                    <a:pt x="58235" y="4736"/>
                  </a:cubicBezTo>
                  <a:cubicBezTo>
                    <a:pt x="58235" y="5526"/>
                    <a:pt x="57647" y="5526"/>
                    <a:pt x="57058" y="5526"/>
                  </a:cubicBezTo>
                  <a:cubicBezTo>
                    <a:pt x="56470" y="6315"/>
                    <a:pt x="55882" y="6315"/>
                    <a:pt x="55294" y="6315"/>
                  </a:cubicBezTo>
                  <a:cubicBezTo>
                    <a:pt x="54117" y="5526"/>
                    <a:pt x="54117" y="6315"/>
                    <a:pt x="52941" y="6315"/>
                  </a:cubicBezTo>
                  <a:cubicBezTo>
                    <a:pt x="51176" y="7105"/>
                    <a:pt x="51764" y="9473"/>
                    <a:pt x="50588" y="10263"/>
                  </a:cubicBezTo>
                  <a:cubicBezTo>
                    <a:pt x="49411" y="11842"/>
                    <a:pt x="48823" y="14210"/>
                    <a:pt x="49411" y="15789"/>
                  </a:cubicBezTo>
                  <a:cubicBezTo>
                    <a:pt x="50588" y="18157"/>
                    <a:pt x="47647" y="16578"/>
                    <a:pt x="47058" y="16578"/>
                  </a:cubicBezTo>
                  <a:cubicBezTo>
                    <a:pt x="46470" y="16578"/>
                    <a:pt x="44705" y="18947"/>
                    <a:pt x="44705" y="18947"/>
                  </a:cubicBezTo>
                  <a:cubicBezTo>
                    <a:pt x="44705" y="18947"/>
                    <a:pt x="44117" y="15000"/>
                    <a:pt x="43529" y="14210"/>
                  </a:cubicBezTo>
                  <a:cubicBezTo>
                    <a:pt x="43529" y="13421"/>
                    <a:pt x="42941" y="13421"/>
                    <a:pt x="42352" y="13421"/>
                  </a:cubicBezTo>
                  <a:cubicBezTo>
                    <a:pt x="41764" y="12631"/>
                    <a:pt x="41764" y="12631"/>
                    <a:pt x="41764" y="11842"/>
                  </a:cubicBezTo>
                  <a:cubicBezTo>
                    <a:pt x="41176" y="11052"/>
                    <a:pt x="41176" y="12631"/>
                    <a:pt x="41176" y="13421"/>
                  </a:cubicBezTo>
                  <a:cubicBezTo>
                    <a:pt x="40588" y="13421"/>
                    <a:pt x="40000" y="13421"/>
                    <a:pt x="40000" y="12631"/>
                  </a:cubicBezTo>
                  <a:cubicBezTo>
                    <a:pt x="38823" y="12631"/>
                    <a:pt x="39411" y="15789"/>
                    <a:pt x="38235" y="15000"/>
                  </a:cubicBezTo>
                  <a:cubicBezTo>
                    <a:pt x="38235" y="15000"/>
                    <a:pt x="37647" y="14210"/>
                    <a:pt x="37647" y="14210"/>
                  </a:cubicBezTo>
                  <a:cubicBezTo>
                    <a:pt x="37058" y="15000"/>
                    <a:pt x="37058" y="15000"/>
                    <a:pt x="37058" y="15000"/>
                  </a:cubicBezTo>
                  <a:cubicBezTo>
                    <a:pt x="35294" y="14210"/>
                    <a:pt x="36470" y="17368"/>
                    <a:pt x="36470" y="17368"/>
                  </a:cubicBezTo>
                  <a:cubicBezTo>
                    <a:pt x="36470" y="17368"/>
                    <a:pt x="35294" y="17368"/>
                    <a:pt x="35294" y="17368"/>
                  </a:cubicBezTo>
                  <a:cubicBezTo>
                    <a:pt x="35294" y="18157"/>
                    <a:pt x="35882" y="18157"/>
                    <a:pt x="35882" y="18157"/>
                  </a:cubicBezTo>
                  <a:cubicBezTo>
                    <a:pt x="35294" y="19736"/>
                    <a:pt x="34705" y="18157"/>
                    <a:pt x="34705" y="20526"/>
                  </a:cubicBezTo>
                  <a:cubicBezTo>
                    <a:pt x="34705" y="21315"/>
                    <a:pt x="35294" y="21315"/>
                    <a:pt x="35294" y="22105"/>
                  </a:cubicBezTo>
                  <a:cubicBezTo>
                    <a:pt x="35294" y="23684"/>
                    <a:pt x="31176" y="20526"/>
                    <a:pt x="31176" y="22894"/>
                  </a:cubicBezTo>
                  <a:cubicBezTo>
                    <a:pt x="31176" y="23684"/>
                    <a:pt x="33529" y="25263"/>
                    <a:pt x="32352" y="26052"/>
                  </a:cubicBezTo>
                  <a:cubicBezTo>
                    <a:pt x="31764" y="26052"/>
                    <a:pt x="31764" y="25263"/>
                    <a:pt x="31764" y="26052"/>
                  </a:cubicBezTo>
                  <a:cubicBezTo>
                    <a:pt x="31176" y="26842"/>
                    <a:pt x="31176" y="26842"/>
                    <a:pt x="30588" y="26052"/>
                  </a:cubicBezTo>
                  <a:cubicBezTo>
                    <a:pt x="30000" y="26052"/>
                    <a:pt x="30588" y="24473"/>
                    <a:pt x="30000" y="23684"/>
                  </a:cubicBezTo>
                  <a:cubicBezTo>
                    <a:pt x="29411" y="22105"/>
                    <a:pt x="28235" y="25263"/>
                    <a:pt x="27647" y="26052"/>
                  </a:cubicBezTo>
                  <a:cubicBezTo>
                    <a:pt x="27647" y="26842"/>
                    <a:pt x="27058" y="27631"/>
                    <a:pt x="27058" y="28421"/>
                  </a:cubicBezTo>
                  <a:cubicBezTo>
                    <a:pt x="27058" y="28421"/>
                    <a:pt x="27647" y="29210"/>
                    <a:pt x="27647" y="30000"/>
                  </a:cubicBezTo>
                  <a:cubicBezTo>
                    <a:pt x="27647" y="30000"/>
                    <a:pt x="26470" y="31578"/>
                    <a:pt x="25882" y="32368"/>
                  </a:cubicBezTo>
                  <a:cubicBezTo>
                    <a:pt x="24117" y="34736"/>
                    <a:pt x="22352" y="36315"/>
                    <a:pt x="20000" y="37105"/>
                  </a:cubicBezTo>
                  <a:cubicBezTo>
                    <a:pt x="18235" y="37105"/>
                    <a:pt x="16470" y="38684"/>
                    <a:pt x="14117" y="39473"/>
                  </a:cubicBezTo>
                  <a:cubicBezTo>
                    <a:pt x="12352" y="40263"/>
                    <a:pt x="10588" y="40263"/>
                    <a:pt x="8823" y="41842"/>
                  </a:cubicBezTo>
                  <a:cubicBezTo>
                    <a:pt x="7647" y="43421"/>
                    <a:pt x="7058" y="43421"/>
                    <a:pt x="5882" y="44210"/>
                  </a:cubicBezTo>
                  <a:cubicBezTo>
                    <a:pt x="5294" y="45000"/>
                    <a:pt x="4117" y="47368"/>
                    <a:pt x="4117" y="47368"/>
                  </a:cubicBezTo>
                  <a:cubicBezTo>
                    <a:pt x="3529" y="47368"/>
                    <a:pt x="4117" y="45000"/>
                    <a:pt x="4117" y="44210"/>
                  </a:cubicBezTo>
                  <a:cubicBezTo>
                    <a:pt x="2941" y="44210"/>
                    <a:pt x="2352" y="48157"/>
                    <a:pt x="2352" y="48157"/>
                  </a:cubicBezTo>
                  <a:cubicBezTo>
                    <a:pt x="2941" y="50526"/>
                    <a:pt x="1764" y="51315"/>
                    <a:pt x="1764" y="53684"/>
                  </a:cubicBezTo>
                  <a:cubicBezTo>
                    <a:pt x="1764" y="54473"/>
                    <a:pt x="4705" y="63157"/>
                    <a:pt x="3529" y="63947"/>
                  </a:cubicBezTo>
                  <a:cubicBezTo>
                    <a:pt x="3529" y="63947"/>
                    <a:pt x="1764" y="60789"/>
                    <a:pt x="1764" y="60789"/>
                  </a:cubicBezTo>
                  <a:cubicBezTo>
                    <a:pt x="1764" y="61578"/>
                    <a:pt x="3529" y="63947"/>
                    <a:pt x="2352" y="64736"/>
                  </a:cubicBezTo>
                  <a:cubicBezTo>
                    <a:pt x="1176" y="64736"/>
                    <a:pt x="1176" y="60789"/>
                    <a:pt x="0" y="60789"/>
                  </a:cubicBezTo>
                  <a:cubicBezTo>
                    <a:pt x="0" y="60789"/>
                    <a:pt x="3529" y="67105"/>
                    <a:pt x="3529" y="67894"/>
                  </a:cubicBezTo>
                  <a:cubicBezTo>
                    <a:pt x="4117" y="68684"/>
                    <a:pt x="3529" y="70263"/>
                    <a:pt x="4117" y="71842"/>
                  </a:cubicBezTo>
                  <a:cubicBezTo>
                    <a:pt x="4705" y="73421"/>
                    <a:pt x="5294" y="74210"/>
                    <a:pt x="5882" y="75789"/>
                  </a:cubicBezTo>
                  <a:cubicBezTo>
                    <a:pt x="6470" y="76578"/>
                    <a:pt x="6470" y="78947"/>
                    <a:pt x="6470" y="79736"/>
                  </a:cubicBezTo>
                  <a:cubicBezTo>
                    <a:pt x="6470" y="81315"/>
                    <a:pt x="7058" y="82894"/>
                    <a:pt x="7647" y="83684"/>
                  </a:cubicBezTo>
                  <a:cubicBezTo>
                    <a:pt x="8235" y="86052"/>
                    <a:pt x="8235" y="86842"/>
                    <a:pt x="8235" y="89210"/>
                  </a:cubicBezTo>
                  <a:cubicBezTo>
                    <a:pt x="8235" y="90000"/>
                    <a:pt x="8235" y="93947"/>
                    <a:pt x="8235" y="93947"/>
                  </a:cubicBezTo>
                  <a:cubicBezTo>
                    <a:pt x="7647" y="94736"/>
                    <a:pt x="7058" y="94736"/>
                    <a:pt x="6470" y="95526"/>
                  </a:cubicBezTo>
                  <a:cubicBezTo>
                    <a:pt x="5882" y="97894"/>
                    <a:pt x="7058" y="97894"/>
                    <a:pt x="7647" y="98684"/>
                  </a:cubicBezTo>
                  <a:cubicBezTo>
                    <a:pt x="10000" y="100263"/>
                    <a:pt x="11764" y="101842"/>
                    <a:pt x="14705" y="101052"/>
                  </a:cubicBezTo>
                  <a:cubicBezTo>
                    <a:pt x="15882" y="100263"/>
                    <a:pt x="17058" y="99473"/>
                    <a:pt x="17647" y="98684"/>
                  </a:cubicBezTo>
                  <a:cubicBezTo>
                    <a:pt x="19411" y="97894"/>
                    <a:pt x="18823" y="98684"/>
                    <a:pt x="19411" y="97105"/>
                  </a:cubicBezTo>
                  <a:cubicBezTo>
                    <a:pt x="20588" y="95526"/>
                    <a:pt x="24705" y="95526"/>
                    <a:pt x="25882" y="96315"/>
                  </a:cubicBezTo>
                  <a:cubicBezTo>
                    <a:pt x="27647" y="96315"/>
                    <a:pt x="30588" y="97894"/>
                    <a:pt x="31764" y="95526"/>
                  </a:cubicBezTo>
                  <a:cubicBezTo>
                    <a:pt x="32352" y="94736"/>
                    <a:pt x="32352" y="93157"/>
                    <a:pt x="33529" y="92368"/>
                  </a:cubicBezTo>
                  <a:cubicBezTo>
                    <a:pt x="34705" y="91578"/>
                    <a:pt x="35882" y="90789"/>
                    <a:pt x="37058" y="90000"/>
                  </a:cubicBezTo>
                  <a:cubicBezTo>
                    <a:pt x="38823" y="88421"/>
                    <a:pt x="41176" y="90000"/>
                    <a:pt x="42941" y="88421"/>
                  </a:cubicBezTo>
                  <a:cubicBezTo>
                    <a:pt x="45882" y="86842"/>
                    <a:pt x="48235" y="86842"/>
                    <a:pt x="51764" y="86052"/>
                  </a:cubicBezTo>
                  <a:cubicBezTo>
                    <a:pt x="52352" y="86052"/>
                    <a:pt x="52941" y="85263"/>
                    <a:pt x="54117" y="85263"/>
                  </a:cubicBezTo>
                  <a:cubicBezTo>
                    <a:pt x="54705" y="86052"/>
                    <a:pt x="55882" y="86842"/>
                    <a:pt x="56470" y="87631"/>
                  </a:cubicBezTo>
                  <a:cubicBezTo>
                    <a:pt x="57058" y="87631"/>
                    <a:pt x="62941" y="89210"/>
                    <a:pt x="62941" y="90000"/>
                  </a:cubicBezTo>
                  <a:cubicBezTo>
                    <a:pt x="62352" y="90789"/>
                    <a:pt x="61764" y="93157"/>
                    <a:pt x="62941" y="92368"/>
                  </a:cubicBezTo>
                  <a:cubicBezTo>
                    <a:pt x="63529" y="92368"/>
                    <a:pt x="64705" y="94736"/>
                    <a:pt x="65294" y="95526"/>
                  </a:cubicBezTo>
                  <a:cubicBezTo>
                    <a:pt x="65882" y="96315"/>
                    <a:pt x="65882" y="97105"/>
                    <a:pt x="65882" y="98684"/>
                  </a:cubicBezTo>
                  <a:cubicBezTo>
                    <a:pt x="66470" y="99473"/>
                    <a:pt x="67647" y="101052"/>
                    <a:pt x="67647" y="101052"/>
                  </a:cubicBezTo>
                  <a:cubicBezTo>
                    <a:pt x="67647" y="100263"/>
                    <a:pt x="67058" y="99473"/>
                    <a:pt x="68235" y="98684"/>
                  </a:cubicBezTo>
                  <a:cubicBezTo>
                    <a:pt x="68823" y="97894"/>
                    <a:pt x="69411" y="97105"/>
                    <a:pt x="70588" y="96315"/>
                  </a:cubicBezTo>
                  <a:cubicBezTo>
                    <a:pt x="71176" y="95526"/>
                    <a:pt x="74117" y="91578"/>
                    <a:pt x="73529" y="90789"/>
                  </a:cubicBezTo>
                  <a:cubicBezTo>
                    <a:pt x="74117" y="92368"/>
                    <a:pt x="73529" y="93157"/>
                    <a:pt x="73529" y="94736"/>
                  </a:cubicBezTo>
                  <a:cubicBezTo>
                    <a:pt x="74117" y="95526"/>
                    <a:pt x="72941" y="96315"/>
                    <a:pt x="72941" y="96315"/>
                  </a:cubicBezTo>
                  <a:cubicBezTo>
                    <a:pt x="72352" y="97894"/>
                    <a:pt x="72352" y="98684"/>
                    <a:pt x="72352" y="99473"/>
                  </a:cubicBezTo>
                  <a:cubicBezTo>
                    <a:pt x="72352" y="101052"/>
                    <a:pt x="70000" y="101842"/>
                    <a:pt x="71764" y="101842"/>
                  </a:cubicBezTo>
                  <a:cubicBezTo>
                    <a:pt x="74117" y="101842"/>
                    <a:pt x="72941" y="98684"/>
                    <a:pt x="73529" y="97105"/>
                  </a:cubicBezTo>
                  <a:cubicBezTo>
                    <a:pt x="73529" y="97105"/>
                    <a:pt x="75882" y="100263"/>
                    <a:pt x="75294" y="101842"/>
                  </a:cubicBezTo>
                  <a:cubicBezTo>
                    <a:pt x="73529" y="105000"/>
                    <a:pt x="75882" y="102631"/>
                    <a:pt x="77058" y="104210"/>
                  </a:cubicBezTo>
                  <a:cubicBezTo>
                    <a:pt x="78823" y="106578"/>
                    <a:pt x="78823" y="107368"/>
                    <a:pt x="78823" y="109736"/>
                  </a:cubicBezTo>
                  <a:cubicBezTo>
                    <a:pt x="78235" y="112105"/>
                    <a:pt x="80588" y="114473"/>
                    <a:pt x="81764" y="114473"/>
                  </a:cubicBezTo>
                  <a:cubicBezTo>
                    <a:pt x="82941" y="115263"/>
                    <a:pt x="84117" y="116052"/>
                    <a:pt x="85294" y="116052"/>
                  </a:cubicBezTo>
                  <a:cubicBezTo>
                    <a:pt x="86470" y="116052"/>
                    <a:pt x="88823" y="120000"/>
                    <a:pt x="90000" y="119210"/>
                  </a:cubicBezTo>
                  <a:cubicBezTo>
                    <a:pt x="91176" y="118421"/>
                    <a:pt x="92352" y="117631"/>
                    <a:pt x="92941" y="116052"/>
                  </a:cubicBezTo>
                  <a:cubicBezTo>
                    <a:pt x="92941" y="116052"/>
                    <a:pt x="94117" y="113684"/>
                    <a:pt x="94705" y="114473"/>
                  </a:cubicBezTo>
                  <a:cubicBezTo>
                    <a:pt x="94705" y="115263"/>
                    <a:pt x="93529" y="116052"/>
                    <a:pt x="94117" y="116842"/>
                  </a:cubicBezTo>
                  <a:cubicBezTo>
                    <a:pt x="94705" y="117631"/>
                    <a:pt x="94705" y="115263"/>
                    <a:pt x="95294" y="115263"/>
                  </a:cubicBezTo>
                  <a:cubicBezTo>
                    <a:pt x="95294" y="115263"/>
                    <a:pt x="96470" y="117631"/>
                    <a:pt x="97058" y="117631"/>
                  </a:cubicBezTo>
                  <a:cubicBezTo>
                    <a:pt x="97058" y="118421"/>
                    <a:pt x="98235" y="120000"/>
                    <a:pt x="98823" y="120000"/>
                  </a:cubicBezTo>
                  <a:cubicBezTo>
                    <a:pt x="98235" y="120000"/>
                    <a:pt x="100000" y="117631"/>
                    <a:pt x="100000" y="117631"/>
                  </a:cubicBezTo>
                  <a:cubicBezTo>
                    <a:pt x="101176" y="116842"/>
                    <a:pt x="101764" y="115263"/>
                    <a:pt x="102352" y="114473"/>
                  </a:cubicBezTo>
                  <a:cubicBezTo>
                    <a:pt x="104117" y="113684"/>
                    <a:pt x="108823" y="115263"/>
                    <a:pt x="108823" y="112105"/>
                  </a:cubicBezTo>
                  <a:cubicBezTo>
                    <a:pt x="109411" y="108157"/>
                    <a:pt x="110000" y="105789"/>
                    <a:pt x="110588" y="102631"/>
                  </a:cubicBezTo>
                  <a:cubicBezTo>
                    <a:pt x="111764" y="99473"/>
                    <a:pt x="112352" y="96315"/>
                    <a:pt x="114117" y="93157"/>
                  </a:cubicBezTo>
                  <a:cubicBezTo>
                    <a:pt x="114705" y="92368"/>
                    <a:pt x="115882" y="91578"/>
                    <a:pt x="116470" y="90000"/>
                  </a:cubicBezTo>
                  <a:cubicBezTo>
                    <a:pt x="116470" y="89210"/>
                    <a:pt x="116470" y="89210"/>
                    <a:pt x="116470" y="88421"/>
                  </a:cubicBezTo>
                  <a:cubicBezTo>
                    <a:pt x="117058" y="87631"/>
                    <a:pt x="117647" y="86842"/>
                    <a:pt x="117647" y="85263"/>
                  </a:cubicBezTo>
                  <a:cubicBezTo>
                    <a:pt x="118235" y="83684"/>
                    <a:pt x="117647" y="82105"/>
                    <a:pt x="118235" y="80526"/>
                  </a:cubicBezTo>
                  <a:cubicBezTo>
                    <a:pt x="118235" y="79736"/>
                    <a:pt x="118823" y="78947"/>
                    <a:pt x="118823" y="78157"/>
                  </a:cubicBezTo>
                  <a:cubicBezTo>
                    <a:pt x="119411" y="77368"/>
                    <a:pt x="118235" y="76578"/>
                    <a:pt x="118823" y="75789"/>
                  </a:cubicBezTo>
                  <a:cubicBezTo>
                    <a:pt x="119411" y="75000"/>
                    <a:pt x="120000" y="72631"/>
                    <a:pt x="119411" y="71842"/>
                  </a:cubicBezTo>
                  <a:cubicBezTo>
                    <a:pt x="119411" y="70263"/>
                    <a:pt x="118823" y="69473"/>
                    <a:pt x="118823" y="68684"/>
                  </a:cubicBezTo>
                  <a:cubicBezTo>
                    <a:pt x="118235" y="67894"/>
                    <a:pt x="118235" y="66315"/>
                    <a:pt x="118235" y="65526"/>
                  </a:cubicBezTo>
                  <a:cubicBezTo>
                    <a:pt x="117647" y="62368"/>
                    <a:pt x="119411" y="60789"/>
                    <a:pt x="118823" y="57631"/>
                  </a:cubicBezTo>
                  <a:cubicBezTo>
                    <a:pt x="118823" y="58421"/>
                    <a:pt x="118235" y="60000"/>
                    <a:pt x="117647" y="60000"/>
                  </a:cubicBezTo>
                  <a:cubicBezTo>
                    <a:pt x="116470" y="60000"/>
                    <a:pt x="115882" y="56842"/>
                    <a:pt x="115294" y="55263"/>
                  </a:cubicBezTo>
                  <a:cubicBezTo>
                    <a:pt x="114117" y="52894"/>
                    <a:pt x="111764" y="52894"/>
                    <a:pt x="111764" y="48947"/>
                  </a:cubicBezTo>
                  <a:cubicBezTo>
                    <a:pt x="111176" y="47368"/>
                    <a:pt x="110588" y="47368"/>
                    <a:pt x="110000" y="46578"/>
                  </a:cubicBezTo>
                  <a:cubicBezTo>
                    <a:pt x="108823" y="45789"/>
                    <a:pt x="108823" y="48157"/>
                    <a:pt x="108235" y="46578"/>
                  </a:cubicBezTo>
                  <a:cubicBezTo>
                    <a:pt x="108235" y="44210"/>
                    <a:pt x="107647" y="43421"/>
                    <a:pt x="106470" y="41842"/>
                  </a:cubicBezTo>
                  <a:cubicBezTo>
                    <a:pt x="106470" y="41842"/>
                    <a:pt x="105882" y="41052"/>
                    <a:pt x="105882" y="40263"/>
                  </a:cubicBezTo>
                  <a:cubicBezTo>
                    <a:pt x="105294" y="40263"/>
                    <a:pt x="105882" y="38684"/>
                    <a:pt x="105882" y="39473"/>
                  </a:cubicBezTo>
                  <a:cubicBezTo>
                    <a:pt x="104705" y="37894"/>
                    <a:pt x="103529" y="37105"/>
                    <a:pt x="102352" y="36315"/>
                  </a:cubicBezTo>
                  <a:cubicBezTo>
                    <a:pt x="101176" y="34736"/>
                    <a:pt x="99411" y="35526"/>
                    <a:pt x="98823" y="33947"/>
                  </a:cubicBezTo>
                  <a:cubicBezTo>
                    <a:pt x="97647" y="32368"/>
                    <a:pt x="98235" y="29210"/>
                    <a:pt x="97647" y="28421"/>
                  </a:cubicBezTo>
                  <a:cubicBezTo>
                    <a:pt x="97647" y="26842"/>
                    <a:pt x="97647" y="25263"/>
                    <a:pt x="97058" y="24473"/>
                  </a:cubicBezTo>
                  <a:cubicBezTo>
                    <a:pt x="96470" y="23684"/>
                    <a:pt x="95882" y="23684"/>
                    <a:pt x="95882" y="22105"/>
                  </a:cubicBezTo>
                  <a:cubicBezTo>
                    <a:pt x="95882" y="20526"/>
                    <a:pt x="95882" y="18157"/>
                    <a:pt x="94705" y="15789"/>
                  </a:cubicBezTo>
                  <a:cubicBezTo>
                    <a:pt x="94117" y="15789"/>
                    <a:pt x="92941" y="13421"/>
                    <a:pt x="92941" y="14210"/>
                  </a:cubicBezTo>
                  <a:cubicBezTo>
                    <a:pt x="91764" y="14210"/>
                    <a:pt x="91764" y="15000"/>
                    <a:pt x="91176" y="13421"/>
                  </a:cubicBezTo>
                  <a:cubicBezTo>
                    <a:pt x="90000" y="11842"/>
                    <a:pt x="90588" y="8684"/>
                    <a:pt x="89411" y="6315"/>
                  </a:cubicBezTo>
                  <a:cubicBezTo>
                    <a:pt x="89411" y="5526"/>
                    <a:pt x="87058" y="0"/>
                    <a:pt x="87058" y="0"/>
                  </a:cubicBezTo>
                  <a:cubicBezTo>
                    <a:pt x="86470" y="0"/>
                    <a:pt x="86470" y="1578"/>
                    <a:pt x="86470" y="2368"/>
                  </a:cubicBezTo>
                  <a:cubicBezTo>
                    <a:pt x="86470" y="3157"/>
                    <a:pt x="85882" y="3947"/>
                    <a:pt x="85294" y="4736"/>
                  </a:cubicBezTo>
                  <a:cubicBezTo>
                    <a:pt x="85294" y="4736"/>
                    <a:pt x="84117" y="6315"/>
                    <a:pt x="84705" y="7105"/>
                  </a:cubicBezTo>
                  <a:cubicBezTo>
                    <a:pt x="84705" y="7105"/>
                    <a:pt x="85882" y="7105"/>
                    <a:pt x="85294" y="7894"/>
                  </a:cubicBezTo>
                  <a:cubicBezTo>
                    <a:pt x="84705" y="7894"/>
                    <a:pt x="84117" y="11842"/>
                    <a:pt x="84117" y="12631"/>
                  </a:cubicBezTo>
                  <a:cubicBezTo>
                    <a:pt x="84705" y="14210"/>
                    <a:pt x="84705" y="15789"/>
                    <a:pt x="84705" y="17368"/>
                  </a:cubicBezTo>
                  <a:cubicBezTo>
                    <a:pt x="84117" y="20526"/>
                    <a:pt x="84117" y="28421"/>
                    <a:pt x="80588" y="28421"/>
                  </a:cubicBezTo>
                  <a:cubicBezTo>
                    <a:pt x="78235" y="28421"/>
                    <a:pt x="78235" y="25263"/>
                    <a:pt x="76470" y="24473"/>
                  </a:cubicBezTo>
                  <a:cubicBezTo>
                    <a:pt x="75294" y="23684"/>
                    <a:pt x="74117" y="23684"/>
                    <a:pt x="72941" y="22105"/>
                  </a:cubicBezTo>
                  <a:cubicBezTo>
                    <a:pt x="72352" y="21315"/>
                    <a:pt x="65882" y="16578"/>
                    <a:pt x="66470" y="15789"/>
                  </a:cubicBezTo>
                  <a:cubicBezTo>
                    <a:pt x="66470" y="15000"/>
                    <a:pt x="67058" y="14210"/>
                    <a:pt x="67647" y="13421"/>
                  </a:cubicBezTo>
                  <a:cubicBezTo>
                    <a:pt x="67647" y="12631"/>
                    <a:pt x="68823" y="12631"/>
                    <a:pt x="68823" y="11842"/>
                  </a:cubicBezTo>
                  <a:cubicBezTo>
                    <a:pt x="68823" y="11842"/>
                    <a:pt x="68235" y="11052"/>
                    <a:pt x="68235" y="10263"/>
                  </a:cubicBezTo>
                  <a:cubicBezTo>
                    <a:pt x="68823" y="9473"/>
                    <a:pt x="68823" y="9473"/>
                    <a:pt x="69411" y="8684"/>
                  </a:cubicBezTo>
                  <a:cubicBezTo>
                    <a:pt x="69411" y="7894"/>
                    <a:pt x="70588" y="7105"/>
                    <a:pt x="71176" y="6315"/>
                  </a:cubicBezTo>
                  <a:cubicBezTo>
                    <a:pt x="71176" y="5526"/>
                    <a:pt x="70000" y="3947"/>
                    <a:pt x="69411" y="4736"/>
                  </a:cubicBezTo>
                  <a:cubicBezTo>
                    <a:pt x="69411" y="4736"/>
                    <a:pt x="68823" y="6315"/>
                    <a:pt x="68823" y="6315"/>
                  </a:cubicBezTo>
                  <a:cubicBezTo>
                    <a:pt x="68235" y="5526"/>
                    <a:pt x="68235" y="5526"/>
                    <a:pt x="67647" y="4736"/>
                  </a:cubicBezTo>
                  <a:cubicBezTo>
                    <a:pt x="67647" y="3947"/>
                    <a:pt x="66470" y="5526"/>
                    <a:pt x="65882" y="5526"/>
                  </a:cubicBezTo>
                  <a:cubicBezTo>
                    <a:pt x="65294" y="6315"/>
                    <a:pt x="64705" y="5526"/>
                    <a:pt x="64117" y="5526"/>
                  </a:cubicBezTo>
                  <a:cubicBezTo>
                    <a:pt x="62941" y="4736"/>
                    <a:pt x="61176" y="3947"/>
                    <a:pt x="59411" y="3157"/>
                  </a:cubicBezTo>
                  <a:cubicBezTo>
                    <a:pt x="58235" y="3157"/>
                    <a:pt x="60588" y="3947"/>
                    <a:pt x="59411" y="31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3" name="Google Shape;703;g90e2d1f501_0_5781"/>
            <p:cNvSpPr/>
            <p:nvPr/>
          </p:nvSpPr>
          <p:spPr>
            <a:xfrm>
              <a:off x="11416753" y="5927164"/>
              <a:ext cx="372600" cy="56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0"/>
                  </a:moveTo>
                  <a:cubicBezTo>
                    <a:pt x="36000" y="0"/>
                    <a:pt x="30000" y="2000"/>
                    <a:pt x="21000" y="0"/>
                  </a:cubicBezTo>
                  <a:cubicBezTo>
                    <a:pt x="18000" y="0"/>
                    <a:pt x="15000" y="0"/>
                    <a:pt x="15000" y="2000"/>
                  </a:cubicBezTo>
                  <a:cubicBezTo>
                    <a:pt x="18000" y="6000"/>
                    <a:pt x="15000" y="4000"/>
                    <a:pt x="12000" y="6000"/>
                  </a:cubicBezTo>
                  <a:cubicBezTo>
                    <a:pt x="15000" y="4000"/>
                    <a:pt x="15000" y="8000"/>
                    <a:pt x="15000" y="8000"/>
                  </a:cubicBezTo>
                  <a:cubicBezTo>
                    <a:pt x="12000" y="12000"/>
                    <a:pt x="3000" y="10000"/>
                    <a:pt x="6000" y="16000"/>
                  </a:cubicBezTo>
                  <a:cubicBezTo>
                    <a:pt x="12000" y="20000"/>
                    <a:pt x="9000" y="22000"/>
                    <a:pt x="6000" y="26000"/>
                  </a:cubicBezTo>
                  <a:cubicBezTo>
                    <a:pt x="6000" y="30000"/>
                    <a:pt x="12000" y="30000"/>
                    <a:pt x="15000" y="28000"/>
                  </a:cubicBezTo>
                  <a:cubicBezTo>
                    <a:pt x="12000" y="30000"/>
                    <a:pt x="15000" y="30000"/>
                    <a:pt x="15000" y="32000"/>
                  </a:cubicBezTo>
                  <a:cubicBezTo>
                    <a:pt x="15000" y="30000"/>
                    <a:pt x="9000" y="36000"/>
                    <a:pt x="9000" y="36000"/>
                  </a:cubicBezTo>
                  <a:cubicBezTo>
                    <a:pt x="6000" y="36000"/>
                    <a:pt x="0" y="36000"/>
                    <a:pt x="0" y="40000"/>
                  </a:cubicBezTo>
                  <a:cubicBezTo>
                    <a:pt x="3000" y="40000"/>
                    <a:pt x="6000" y="36000"/>
                    <a:pt x="9000" y="38000"/>
                  </a:cubicBezTo>
                  <a:cubicBezTo>
                    <a:pt x="9000" y="40000"/>
                    <a:pt x="9000" y="42000"/>
                    <a:pt x="9000" y="42000"/>
                  </a:cubicBezTo>
                  <a:cubicBezTo>
                    <a:pt x="6000" y="44000"/>
                    <a:pt x="6000" y="46000"/>
                    <a:pt x="6000" y="46000"/>
                  </a:cubicBezTo>
                  <a:cubicBezTo>
                    <a:pt x="6000" y="48000"/>
                    <a:pt x="9000" y="44000"/>
                    <a:pt x="12000" y="44000"/>
                  </a:cubicBezTo>
                  <a:cubicBezTo>
                    <a:pt x="12000" y="42000"/>
                    <a:pt x="15000" y="46000"/>
                    <a:pt x="15000" y="46000"/>
                  </a:cubicBezTo>
                  <a:cubicBezTo>
                    <a:pt x="18000" y="46000"/>
                    <a:pt x="15000" y="38000"/>
                    <a:pt x="12000" y="38000"/>
                  </a:cubicBezTo>
                  <a:cubicBezTo>
                    <a:pt x="15000" y="38000"/>
                    <a:pt x="21000" y="40000"/>
                    <a:pt x="21000" y="38000"/>
                  </a:cubicBezTo>
                  <a:cubicBezTo>
                    <a:pt x="21000" y="38000"/>
                    <a:pt x="18000" y="40000"/>
                    <a:pt x="18000" y="40000"/>
                  </a:cubicBezTo>
                  <a:cubicBezTo>
                    <a:pt x="18000" y="42000"/>
                    <a:pt x="21000" y="44000"/>
                    <a:pt x="21000" y="46000"/>
                  </a:cubicBezTo>
                  <a:cubicBezTo>
                    <a:pt x="21000" y="48000"/>
                    <a:pt x="12000" y="54000"/>
                    <a:pt x="21000" y="54000"/>
                  </a:cubicBezTo>
                  <a:cubicBezTo>
                    <a:pt x="21000" y="54000"/>
                    <a:pt x="30000" y="54000"/>
                    <a:pt x="33000" y="54000"/>
                  </a:cubicBezTo>
                  <a:cubicBezTo>
                    <a:pt x="36000" y="52000"/>
                    <a:pt x="45000" y="52000"/>
                    <a:pt x="45000" y="52000"/>
                  </a:cubicBezTo>
                  <a:cubicBezTo>
                    <a:pt x="42000" y="56000"/>
                    <a:pt x="39000" y="56000"/>
                    <a:pt x="42000" y="60000"/>
                  </a:cubicBezTo>
                  <a:cubicBezTo>
                    <a:pt x="45000" y="66000"/>
                    <a:pt x="45000" y="62000"/>
                    <a:pt x="48000" y="64000"/>
                  </a:cubicBezTo>
                  <a:cubicBezTo>
                    <a:pt x="48000" y="66000"/>
                    <a:pt x="45000" y="70000"/>
                    <a:pt x="48000" y="72000"/>
                  </a:cubicBezTo>
                  <a:cubicBezTo>
                    <a:pt x="51000" y="76000"/>
                    <a:pt x="42000" y="76000"/>
                    <a:pt x="39000" y="76000"/>
                  </a:cubicBezTo>
                  <a:cubicBezTo>
                    <a:pt x="33000" y="78000"/>
                    <a:pt x="30000" y="74000"/>
                    <a:pt x="24000" y="78000"/>
                  </a:cubicBezTo>
                  <a:cubicBezTo>
                    <a:pt x="21000" y="82000"/>
                    <a:pt x="36000" y="80000"/>
                    <a:pt x="33000" y="82000"/>
                  </a:cubicBezTo>
                  <a:cubicBezTo>
                    <a:pt x="33000" y="82000"/>
                    <a:pt x="27000" y="84000"/>
                    <a:pt x="27000" y="84000"/>
                  </a:cubicBezTo>
                  <a:cubicBezTo>
                    <a:pt x="27000" y="86000"/>
                    <a:pt x="30000" y="86000"/>
                    <a:pt x="27000" y="88000"/>
                  </a:cubicBezTo>
                  <a:cubicBezTo>
                    <a:pt x="24000" y="90000"/>
                    <a:pt x="21000" y="92000"/>
                    <a:pt x="15000" y="94000"/>
                  </a:cubicBezTo>
                  <a:cubicBezTo>
                    <a:pt x="12000" y="96000"/>
                    <a:pt x="18000" y="98000"/>
                    <a:pt x="18000" y="98000"/>
                  </a:cubicBezTo>
                  <a:cubicBezTo>
                    <a:pt x="21000" y="98000"/>
                    <a:pt x="27000" y="96000"/>
                    <a:pt x="27000" y="96000"/>
                  </a:cubicBezTo>
                  <a:cubicBezTo>
                    <a:pt x="27000" y="98000"/>
                    <a:pt x="36000" y="98000"/>
                    <a:pt x="39000" y="100000"/>
                  </a:cubicBezTo>
                  <a:cubicBezTo>
                    <a:pt x="45000" y="100000"/>
                    <a:pt x="51000" y="96000"/>
                    <a:pt x="54000" y="96000"/>
                  </a:cubicBezTo>
                  <a:cubicBezTo>
                    <a:pt x="54000" y="96000"/>
                    <a:pt x="48000" y="106000"/>
                    <a:pt x="39000" y="104000"/>
                  </a:cubicBezTo>
                  <a:cubicBezTo>
                    <a:pt x="36000" y="102000"/>
                    <a:pt x="33000" y="104000"/>
                    <a:pt x="30000" y="104000"/>
                  </a:cubicBezTo>
                  <a:cubicBezTo>
                    <a:pt x="24000" y="104000"/>
                    <a:pt x="27000" y="102000"/>
                    <a:pt x="24000" y="102000"/>
                  </a:cubicBezTo>
                  <a:cubicBezTo>
                    <a:pt x="24000" y="102000"/>
                    <a:pt x="24000" y="108000"/>
                    <a:pt x="21000" y="110000"/>
                  </a:cubicBezTo>
                  <a:cubicBezTo>
                    <a:pt x="21000" y="110000"/>
                    <a:pt x="18000" y="112000"/>
                    <a:pt x="15000" y="114000"/>
                  </a:cubicBezTo>
                  <a:cubicBezTo>
                    <a:pt x="15000" y="114000"/>
                    <a:pt x="9000" y="116000"/>
                    <a:pt x="9000" y="118000"/>
                  </a:cubicBezTo>
                  <a:cubicBezTo>
                    <a:pt x="9000" y="118000"/>
                    <a:pt x="15000" y="118000"/>
                    <a:pt x="15000" y="118000"/>
                  </a:cubicBezTo>
                  <a:cubicBezTo>
                    <a:pt x="15000" y="118000"/>
                    <a:pt x="12000" y="118000"/>
                    <a:pt x="15000" y="120000"/>
                  </a:cubicBezTo>
                  <a:cubicBezTo>
                    <a:pt x="15000" y="120000"/>
                    <a:pt x="21000" y="114000"/>
                    <a:pt x="24000" y="114000"/>
                  </a:cubicBezTo>
                  <a:cubicBezTo>
                    <a:pt x="27000" y="114000"/>
                    <a:pt x="33000" y="116000"/>
                    <a:pt x="36000" y="114000"/>
                  </a:cubicBezTo>
                  <a:cubicBezTo>
                    <a:pt x="42000" y="114000"/>
                    <a:pt x="39000" y="110000"/>
                    <a:pt x="45000" y="110000"/>
                  </a:cubicBezTo>
                  <a:cubicBezTo>
                    <a:pt x="48000" y="108000"/>
                    <a:pt x="51000" y="110000"/>
                    <a:pt x="57000" y="110000"/>
                  </a:cubicBezTo>
                  <a:cubicBezTo>
                    <a:pt x="60000" y="112000"/>
                    <a:pt x="63000" y="108000"/>
                    <a:pt x="69000" y="110000"/>
                  </a:cubicBezTo>
                  <a:cubicBezTo>
                    <a:pt x="72000" y="112000"/>
                    <a:pt x="78000" y="110000"/>
                    <a:pt x="81000" y="108000"/>
                  </a:cubicBezTo>
                  <a:cubicBezTo>
                    <a:pt x="87000" y="108000"/>
                    <a:pt x="96000" y="108000"/>
                    <a:pt x="102000" y="108000"/>
                  </a:cubicBezTo>
                  <a:cubicBezTo>
                    <a:pt x="102000" y="108000"/>
                    <a:pt x="114000" y="102000"/>
                    <a:pt x="114000" y="102000"/>
                  </a:cubicBezTo>
                  <a:cubicBezTo>
                    <a:pt x="111000" y="100000"/>
                    <a:pt x="99000" y="102000"/>
                    <a:pt x="99000" y="100000"/>
                  </a:cubicBezTo>
                  <a:cubicBezTo>
                    <a:pt x="99000" y="98000"/>
                    <a:pt x="111000" y="92000"/>
                    <a:pt x="114000" y="92000"/>
                  </a:cubicBezTo>
                  <a:cubicBezTo>
                    <a:pt x="117000" y="88000"/>
                    <a:pt x="120000" y="80000"/>
                    <a:pt x="108000" y="80000"/>
                  </a:cubicBezTo>
                  <a:cubicBezTo>
                    <a:pt x="105000" y="80000"/>
                    <a:pt x="99000" y="82000"/>
                    <a:pt x="96000" y="82000"/>
                  </a:cubicBezTo>
                  <a:cubicBezTo>
                    <a:pt x="90000" y="80000"/>
                    <a:pt x="96000" y="80000"/>
                    <a:pt x="96000" y="78000"/>
                  </a:cubicBezTo>
                  <a:cubicBezTo>
                    <a:pt x="96000" y="76000"/>
                    <a:pt x="96000" y="74000"/>
                    <a:pt x="93000" y="72000"/>
                  </a:cubicBezTo>
                  <a:cubicBezTo>
                    <a:pt x="93000" y="72000"/>
                    <a:pt x="81000" y="70000"/>
                    <a:pt x="84000" y="68000"/>
                  </a:cubicBezTo>
                  <a:cubicBezTo>
                    <a:pt x="84000" y="68000"/>
                    <a:pt x="90000" y="70000"/>
                    <a:pt x="90000" y="68000"/>
                  </a:cubicBezTo>
                  <a:cubicBezTo>
                    <a:pt x="93000" y="66000"/>
                    <a:pt x="90000" y="64000"/>
                    <a:pt x="87000" y="62000"/>
                  </a:cubicBezTo>
                  <a:cubicBezTo>
                    <a:pt x="78000" y="58000"/>
                    <a:pt x="75000" y="58000"/>
                    <a:pt x="69000" y="50000"/>
                  </a:cubicBezTo>
                  <a:cubicBezTo>
                    <a:pt x="66000" y="46000"/>
                    <a:pt x="63000" y="42000"/>
                    <a:pt x="54000" y="38000"/>
                  </a:cubicBezTo>
                  <a:cubicBezTo>
                    <a:pt x="51000" y="36000"/>
                    <a:pt x="39000" y="40000"/>
                    <a:pt x="36000" y="36000"/>
                  </a:cubicBezTo>
                  <a:cubicBezTo>
                    <a:pt x="36000" y="36000"/>
                    <a:pt x="54000" y="34000"/>
                    <a:pt x="51000" y="32000"/>
                  </a:cubicBezTo>
                  <a:cubicBezTo>
                    <a:pt x="51000" y="32000"/>
                    <a:pt x="45000" y="34000"/>
                    <a:pt x="42000" y="32000"/>
                  </a:cubicBezTo>
                  <a:cubicBezTo>
                    <a:pt x="42000" y="32000"/>
                    <a:pt x="54000" y="30000"/>
                    <a:pt x="54000" y="30000"/>
                  </a:cubicBezTo>
                  <a:cubicBezTo>
                    <a:pt x="57000" y="28000"/>
                    <a:pt x="66000" y="18000"/>
                    <a:pt x="63000" y="16000"/>
                  </a:cubicBezTo>
                  <a:cubicBezTo>
                    <a:pt x="60000" y="12000"/>
                    <a:pt x="51000" y="12000"/>
                    <a:pt x="45000" y="12000"/>
                  </a:cubicBezTo>
                  <a:cubicBezTo>
                    <a:pt x="42000" y="14000"/>
                    <a:pt x="27000" y="14000"/>
                    <a:pt x="27000" y="14000"/>
                  </a:cubicBezTo>
                  <a:cubicBezTo>
                    <a:pt x="27000" y="14000"/>
                    <a:pt x="33000" y="12000"/>
                    <a:pt x="33000" y="12000"/>
                  </a:cubicBezTo>
                  <a:cubicBezTo>
                    <a:pt x="33000" y="12000"/>
                    <a:pt x="27000" y="10000"/>
                    <a:pt x="27000" y="12000"/>
                  </a:cubicBezTo>
                  <a:cubicBezTo>
                    <a:pt x="27000" y="10000"/>
                    <a:pt x="54000" y="2000"/>
                    <a:pt x="45000" y="0"/>
                  </a:cubicBezTo>
                  <a:cubicBezTo>
                    <a:pt x="42000" y="0"/>
                    <a:pt x="51000" y="2000"/>
                    <a:pt x="45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4" name="Google Shape;704;g90e2d1f501_0_5781"/>
            <p:cNvSpPr/>
            <p:nvPr/>
          </p:nvSpPr>
          <p:spPr>
            <a:xfrm>
              <a:off x="10566434" y="5337841"/>
              <a:ext cx="503100" cy="24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46153"/>
                  </a:moveTo>
                  <a:cubicBezTo>
                    <a:pt x="117777" y="46153"/>
                    <a:pt x="108888" y="41538"/>
                    <a:pt x="108888" y="41538"/>
                  </a:cubicBezTo>
                  <a:cubicBezTo>
                    <a:pt x="108888" y="41538"/>
                    <a:pt x="111111" y="36923"/>
                    <a:pt x="111111" y="36923"/>
                  </a:cubicBezTo>
                  <a:cubicBezTo>
                    <a:pt x="108888" y="36923"/>
                    <a:pt x="104444" y="36923"/>
                    <a:pt x="106666" y="32307"/>
                  </a:cubicBezTo>
                  <a:cubicBezTo>
                    <a:pt x="106666" y="32307"/>
                    <a:pt x="108888" y="27692"/>
                    <a:pt x="108888" y="27692"/>
                  </a:cubicBezTo>
                  <a:cubicBezTo>
                    <a:pt x="106666" y="23076"/>
                    <a:pt x="102222" y="23076"/>
                    <a:pt x="102222" y="23076"/>
                  </a:cubicBezTo>
                  <a:cubicBezTo>
                    <a:pt x="102222" y="18461"/>
                    <a:pt x="106666" y="13846"/>
                    <a:pt x="106666" y="13846"/>
                  </a:cubicBezTo>
                  <a:cubicBezTo>
                    <a:pt x="106666" y="13846"/>
                    <a:pt x="97777" y="18461"/>
                    <a:pt x="95555" y="13846"/>
                  </a:cubicBezTo>
                  <a:cubicBezTo>
                    <a:pt x="93333" y="9230"/>
                    <a:pt x="91111" y="4615"/>
                    <a:pt x="86666" y="4615"/>
                  </a:cubicBezTo>
                  <a:cubicBezTo>
                    <a:pt x="84444" y="4615"/>
                    <a:pt x="88888" y="13846"/>
                    <a:pt x="86666" y="18461"/>
                  </a:cubicBezTo>
                  <a:cubicBezTo>
                    <a:pt x="84444" y="23076"/>
                    <a:pt x="82222" y="18461"/>
                    <a:pt x="80000" y="23076"/>
                  </a:cubicBezTo>
                  <a:cubicBezTo>
                    <a:pt x="77777" y="27692"/>
                    <a:pt x="75555" y="23076"/>
                    <a:pt x="71111" y="23076"/>
                  </a:cubicBezTo>
                  <a:cubicBezTo>
                    <a:pt x="66666" y="18461"/>
                    <a:pt x="73333" y="36923"/>
                    <a:pt x="71111" y="41538"/>
                  </a:cubicBezTo>
                  <a:cubicBezTo>
                    <a:pt x="71111" y="41538"/>
                    <a:pt x="62222" y="9230"/>
                    <a:pt x="57777" y="23076"/>
                  </a:cubicBezTo>
                  <a:cubicBezTo>
                    <a:pt x="55555" y="23076"/>
                    <a:pt x="57777" y="32307"/>
                    <a:pt x="55555" y="36923"/>
                  </a:cubicBezTo>
                  <a:cubicBezTo>
                    <a:pt x="55555" y="41538"/>
                    <a:pt x="48888" y="23076"/>
                    <a:pt x="46666" y="23076"/>
                  </a:cubicBezTo>
                  <a:cubicBezTo>
                    <a:pt x="44444" y="23076"/>
                    <a:pt x="51111" y="41538"/>
                    <a:pt x="46666" y="41538"/>
                  </a:cubicBezTo>
                  <a:cubicBezTo>
                    <a:pt x="44444" y="41538"/>
                    <a:pt x="44444" y="41538"/>
                    <a:pt x="42222" y="41538"/>
                  </a:cubicBezTo>
                  <a:cubicBezTo>
                    <a:pt x="40000" y="41538"/>
                    <a:pt x="37777" y="50769"/>
                    <a:pt x="37777" y="55384"/>
                  </a:cubicBezTo>
                  <a:cubicBezTo>
                    <a:pt x="37777" y="50769"/>
                    <a:pt x="31111" y="41538"/>
                    <a:pt x="31111" y="36923"/>
                  </a:cubicBezTo>
                  <a:cubicBezTo>
                    <a:pt x="31111" y="36923"/>
                    <a:pt x="35555" y="36923"/>
                    <a:pt x="35555" y="36923"/>
                  </a:cubicBezTo>
                  <a:cubicBezTo>
                    <a:pt x="35555" y="32307"/>
                    <a:pt x="31111" y="23076"/>
                    <a:pt x="31111" y="23076"/>
                  </a:cubicBezTo>
                  <a:cubicBezTo>
                    <a:pt x="28888" y="23076"/>
                    <a:pt x="17777" y="0"/>
                    <a:pt x="15555" y="9230"/>
                  </a:cubicBezTo>
                  <a:cubicBezTo>
                    <a:pt x="15555" y="13846"/>
                    <a:pt x="22222" y="13846"/>
                    <a:pt x="20000" y="18461"/>
                  </a:cubicBezTo>
                  <a:cubicBezTo>
                    <a:pt x="20000" y="18461"/>
                    <a:pt x="20000" y="18461"/>
                    <a:pt x="17777" y="18461"/>
                  </a:cubicBezTo>
                  <a:cubicBezTo>
                    <a:pt x="22222" y="13846"/>
                    <a:pt x="24444" y="32307"/>
                    <a:pt x="22222" y="36923"/>
                  </a:cubicBezTo>
                  <a:cubicBezTo>
                    <a:pt x="22222" y="36923"/>
                    <a:pt x="4444" y="4615"/>
                    <a:pt x="11111" y="27692"/>
                  </a:cubicBezTo>
                  <a:cubicBezTo>
                    <a:pt x="11111" y="27692"/>
                    <a:pt x="6666" y="27692"/>
                    <a:pt x="6666" y="27692"/>
                  </a:cubicBezTo>
                  <a:cubicBezTo>
                    <a:pt x="6666" y="32307"/>
                    <a:pt x="11111" y="32307"/>
                    <a:pt x="11111" y="32307"/>
                  </a:cubicBezTo>
                  <a:cubicBezTo>
                    <a:pt x="11111" y="27692"/>
                    <a:pt x="11111" y="36923"/>
                    <a:pt x="11111" y="36923"/>
                  </a:cubicBezTo>
                  <a:cubicBezTo>
                    <a:pt x="11111" y="36923"/>
                    <a:pt x="6666" y="32307"/>
                    <a:pt x="4444" y="32307"/>
                  </a:cubicBezTo>
                  <a:cubicBezTo>
                    <a:pt x="6666" y="32307"/>
                    <a:pt x="0" y="46153"/>
                    <a:pt x="2222" y="41538"/>
                  </a:cubicBezTo>
                  <a:cubicBezTo>
                    <a:pt x="0" y="50769"/>
                    <a:pt x="17777" y="46153"/>
                    <a:pt x="17777" y="46153"/>
                  </a:cubicBezTo>
                  <a:cubicBezTo>
                    <a:pt x="20000" y="46153"/>
                    <a:pt x="28888" y="50769"/>
                    <a:pt x="28888" y="50769"/>
                  </a:cubicBezTo>
                  <a:cubicBezTo>
                    <a:pt x="26666" y="50769"/>
                    <a:pt x="24444" y="50769"/>
                    <a:pt x="24444" y="55384"/>
                  </a:cubicBezTo>
                  <a:cubicBezTo>
                    <a:pt x="24444" y="55384"/>
                    <a:pt x="26666" y="60000"/>
                    <a:pt x="26666" y="60000"/>
                  </a:cubicBezTo>
                  <a:cubicBezTo>
                    <a:pt x="24444" y="64615"/>
                    <a:pt x="20000" y="64615"/>
                    <a:pt x="17777" y="64615"/>
                  </a:cubicBezTo>
                  <a:cubicBezTo>
                    <a:pt x="17777" y="64615"/>
                    <a:pt x="4444" y="69230"/>
                    <a:pt x="6666" y="69230"/>
                  </a:cubicBezTo>
                  <a:cubicBezTo>
                    <a:pt x="11111" y="73846"/>
                    <a:pt x="17777" y="69230"/>
                    <a:pt x="22222" y="73846"/>
                  </a:cubicBezTo>
                  <a:cubicBezTo>
                    <a:pt x="24444" y="78461"/>
                    <a:pt x="24444" y="83076"/>
                    <a:pt x="26666" y="83076"/>
                  </a:cubicBezTo>
                  <a:cubicBezTo>
                    <a:pt x="26666" y="83076"/>
                    <a:pt x="31111" y="78461"/>
                    <a:pt x="33333" y="78461"/>
                  </a:cubicBezTo>
                  <a:cubicBezTo>
                    <a:pt x="31111" y="78461"/>
                    <a:pt x="28888" y="83076"/>
                    <a:pt x="28888" y="83076"/>
                  </a:cubicBezTo>
                  <a:cubicBezTo>
                    <a:pt x="28888" y="87692"/>
                    <a:pt x="33333" y="83076"/>
                    <a:pt x="33333" y="83076"/>
                  </a:cubicBezTo>
                  <a:cubicBezTo>
                    <a:pt x="35555" y="87692"/>
                    <a:pt x="17777" y="106153"/>
                    <a:pt x="22222" y="106153"/>
                  </a:cubicBezTo>
                  <a:cubicBezTo>
                    <a:pt x="26666" y="110769"/>
                    <a:pt x="31111" y="106153"/>
                    <a:pt x="33333" y="106153"/>
                  </a:cubicBezTo>
                  <a:cubicBezTo>
                    <a:pt x="37777" y="106153"/>
                    <a:pt x="42222" y="106153"/>
                    <a:pt x="46666" y="110769"/>
                  </a:cubicBezTo>
                  <a:cubicBezTo>
                    <a:pt x="44444" y="106153"/>
                    <a:pt x="44444" y="110769"/>
                    <a:pt x="44444" y="110769"/>
                  </a:cubicBezTo>
                  <a:cubicBezTo>
                    <a:pt x="46666" y="115384"/>
                    <a:pt x="48888" y="115384"/>
                    <a:pt x="48888" y="115384"/>
                  </a:cubicBezTo>
                  <a:cubicBezTo>
                    <a:pt x="53333" y="120000"/>
                    <a:pt x="60000" y="120000"/>
                    <a:pt x="64444" y="120000"/>
                  </a:cubicBezTo>
                  <a:cubicBezTo>
                    <a:pt x="68888" y="120000"/>
                    <a:pt x="68888" y="115384"/>
                    <a:pt x="73333" y="115384"/>
                  </a:cubicBezTo>
                  <a:cubicBezTo>
                    <a:pt x="77777" y="110769"/>
                    <a:pt x="82222" y="110769"/>
                    <a:pt x="86666" y="106153"/>
                  </a:cubicBezTo>
                  <a:cubicBezTo>
                    <a:pt x="93333" y="96923"/>
                    <a:pt x="95555" y="92307"/>
                    <a:pt x="102222" y="87692"/>
                  </a:cubicBezTo>
                  <a:cubicBezTo>
                    <a:pt x="106666" y="87692"/>
                    <a:pt x="108888" y="73846"/>
                    <a:pt x="115555" y="73846"/>
                  </a:cubicBezTo>
                  <a:cubicBezTo>
                    <a:pt x="115555" y="69230"/>
                    <a:pt x="117777" y="69230"/>
                    <a:pt x="115555" y="64615"/>
                  </a:cubicBezTo>
                  <a:cubicBezTo>
                    <a:pt x="113333" y="60000"/>
                    <a:pt x="117777" y="60000"/>
                    <a:pt x="120000" y="60000"/>
                  </a:cubicBezTo>
                  <a:cubicBezTo>
                    <a:pt x="120000" y="60000"/>
                    <a:pt x="115555" y="55384"/>
                    <a:pt x="115555" y="55384"/>
                  </a:cubicBezTo>
                  <a:cubicBezTo>
                    <a:pt x="115555" y="50769"/>
                    <a:pt x="120000" y="46153"/>
                    <a:pt x="117777" y="46153"/>
                  </a:cubicBezTo>
                  <a:cubicBezTo>
                    <a:pt x="113333" y="41538"/>
                    <a:pt x="120000" y="46153"/>
                    <a:pt x="117777" y="4615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5" name="Google Shape;705;g90e2d1f501_0_5781"/>
            <p:cNvSpPr/>
            <p:nvPr/>
          </p:nvSpPr>
          <p:spPr>
            <a:xfrm>
              <a:off x="14085545" y="4439516"/>
              <a:ext cx="840900" cy="579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000" y="1935"/>
                  </a:moveTo>
                  <a:cubicBezTo>
                    <a:pt x="108000" y="1935"/>
                    <a:pt x="106666" y="0"/>
                    <a:pt x="102666" y="3870"/>
                  </a:cubicBezTo>
                  <a:cubicBezTo>
                    <a:pt x="101333" y="3870"/>
                    <a:pt x="96000" y="5806"/>
                    <a:pt x="97333" y="7741"/>
                  </a:cubicBezTo>
                  <a:cubicBezTo>
                    <a:pt x="96000" y="7741"/>
                    <a:pt x="90666" y="11612"/>
                    <a:pt x="88000" y="11612"/>
                  </a:cubicBezTo>
                  <a:cubicBezTo>
                    <a:pt x="85333" y="11612"/>
                    <a:pt x="81333" y="13548"/>
                    <a:pt x="78666" y="15483"/>
                  </a:cubicBezTo>
                  <a:cubicBezTo>
                    <a:pt x="74666" y="15483"/>
                    <a:pt x="72000" y="15483"/>
                    <a:pt x="68000" y="15483"/>
                  </a:cubicBezTo>
                  <a:cubicBezTo>
                    <a:pt x="68000" y="15483"/>
                    <a:pt x="60000" y="15483"/>
                    <a:pt x="61333" y="17419"/>
                  </a:cubicBezTo>
                  <a:cubicBezTo>
                    <a:pt x="61333" y="17419"/>
                    <a:pt x="64000" y="17419"/>
                    <a:pt x="64000" y="17419"/>
                  </a:cubicBezTo>
                  <a:cubicBezTo>
                    <a:pt x="62666" y="19354"/>
                    <a:pt x="60000" y="19354"/>
                    <a:pt x="58666" y="21290"/>
                  </a:cubicBezTo>
                  <a:cubicBezTo>
                    <a:pt x="57333" y="21290"/>
                    <a:pt x="54666" y="21290"/>
                    <a:pt x="52000" y="21290"/>
                  </a:cubicBezTo>
                  <a:cubicBezTo>
                    <a:pt x="50666" y="21290"/>
                    <a:pt x="50666" y="21290"/>
                    <a:pt x="48000" y="23225"/>
                  </a:cubicBezTo>
                  <a:cubicBezTo>
                    <a:pt x="46666" y="29032"/>
                    <a:pt x="45333" y="27096"/>
                    <a:pt x="42666" y="27096"/>
                  </a:cubicBezTo>
                  <a:cubicBezTo>
                    <a:pt x="40000" y="29032"/>
                    <a:pt x="41333" y="32903"/>
                    <a:pt x="37333" y="32903"/>
                  </a:cubicBezTo>
                  <a:cubicBezTo>
                    <a:pt x="34666" y="32903"/>
                    <a:pt x="36000" y="36774"/>
                    <a:pt x="34666" y="36774"/>
                  </a:cubicBezTo>
                  <a:cubicBezTo>
                    <a:pt x="33333" y="38709"/>
                    <a:pt x="29333" y="34838"/>
                    <a:pt x="30666" y="36774"/>
                  </a:cubicBezTo>
                  <a:cubicBezTo>
                    <a:pt x="30666" y="38709"/>
                    <a:pt x="34666" y="40645"/>
                    <a:pt x="34666" y="40645"/>
                  </a:cubicBezTo>
                  <a:cubicBezTo>
                    <a:pt x="34666" y="40645"/>
                    <a:pt x="29333" y="42580"/>
                    <a:pt x="29333" y="42580"/>
                  </a:cubicBezTo>
                  <a:cubicBezTo>
                    <a:pt x="29333" y="44516"/>
                    <a:pt x="36000" y="44516"/>
                    <a:pt x="36000" y="44516"/>
                  </a:cubicBezTo>
                  <a:cubicBezTo>
                    <a:pt x="36000" y="46451"/>
                    <a:pt x="26666" y="46451"/>
                    <a:pt x="28000" y="48387"/>
                  </a:cubicBezTo>
                  <a:cubicBezTo>
                    <a:pt x="28000" y="46451"/>
                    <a:pt x="30666" y="48387"/>
                    <a:pt x="30666" y="48387"/>
                  </a:cubicBezTo>
                  <a:cubicBezTo>
                    <a:pt x="28000" y="50322"/>
                    <a:pt x="26666" y="48387"/>
                    <a:pt x="26666" y="50322"/>
                  </a:cubicBezTo>
                  <a:cubicBezTo>
                    <a:pt x="25333" y="52258"/>
                    <a:pt x="28000" y="54193"/>
                    <a:pt x="28000" y="54193"/>
                  </a:cubicBezTo>
                  <a:cubicBezTo>
                    <a:pt x="26666" y="54193"/>
                    <a:pt x="25333" y="54193"/>
                    <a:pt x="24000" y="54193"/>
                  </a:cubicBezTo>
                  <a:cubicBezTo>
                    <a:pt x="24000" y="54193"/>
                    <a:pt x="26666" y="56129"/>
                    <a:pt x="28000" y="56129"/>
                  </a:cubicBezTo>
                  <a:cubicBezTo>
                    <a:pt x="25333" y="56129"/>
                    <a:pt x="24000" y="56129"/>
                    <a:pt x="22666" y="58064"/>
                  </a:cubicBezTo>
                  <a:cubicBezTo>
                    <a:pt x="21333" y="60000"/>
                    <a:pt x="20000" y="60000"/>
                    <a:pt x="18666" y="60000"/>
                  </a:cubicBezTo>
                  <a:cubicBezTo>
                    <a:pt x="16000" y="61935"/>
                    <a:pt x="16000" y="63870"/>
                    <a:pt x="18666" y="63870"/>
                  </a:cubicBezTo>
                  <a:cubicBezTo>
                    <a:pt x="20000" y="63870"/>
                    <a:pt x="24000" y="65806"/>
                    <a:pt x="25333" y="65806"/>
                  </a:cubicBezTo>
                  <a:cubicBezTo>
                    <a:pt x="22666" y="67741"/>
                    <a:pt x="20000" y="63870"/>
                    <a:pt x="20000" y="69677"/>
                  </a:cubicBezTo>
                  <a:cubicBezTo>
                    <a:pt x="20000" y="71612"/>
                    <a:pt x="13333" y="71612"/>
                    <a:pt x="12000" y="73548"/>
                  </a:cubicBezTo>
                  <a:cubicBezTo>
                    <a:pt x="10666" y="75483"/>
                    <a:pt x="12000" y="75483"/>
                    <a:pt x="12000" y="77419"/>
                  </a:cubicBezTo>
                  <a:cubicBezTo>
                    <a:pt x="12000" y="77419"/>
                    <a:pt x="8000" y="79354"/>
                    <a:pt x="8000" y="79354"/>
                  </a:cubicBezTo>
                  <a:cubicBezTo>
                    <a:pt x="2666" y="81290"/>
                    <a:pt x="9333" y="81290"/>
                    <a:pt x="9333" y="83225"/>
                  </a:cubicBezTo>
                  <a:cubicBezTo>
                    <a:pt x="10666" y="85161"/>
                    <a:pt x="6666" y="90967"/>
                    <a:pt x="6666" y="90967"/>
                  </a:cubicBezTo>
                  <a:cubicBezTo>
                    <a:pt x="4000" y="94838"/>
                    <a:pt x="0" y="90967"/>
                    <a:pt x="0" y="98709"/>
                  </a:cubicBezTo>
                  <a:cubicBezTo>
                    <a:pt x="0" y="106451"/>
                    <a:pt x="2666" y="102580"/>
                    <a:pt x="5333" y="102580"/>
                  </a:cubicBezTo>
                  <a:cubicBezTo>
                    <a:pt x="8000" y="104516"/>
                    <a:pt x="9333" y="106451"/>
                    <a:pt x="12000" y="104516"/>
                  </a:cubicBezTo>
                  <a:cubicBezTo>
                    <a:pt x="12000" y="104516"/>
                    <a:pt x="14666" y="108387"/>
                    <a:pt x="16000" y="106451"/>
                  </a:cubicBezTo>
                  <a:cubicBezTo>
                    <a:pt x="16000" y="106451"/>
                    <a:pt x="13333" y="106451"/>
                    <a:pt x="13333" y="108387"/>
                  </a:cubicBezTo>
                  <a:cubicBezTo>
                    <a:pt x="14666" y="108387"/>
                    <a:pt x="16000" y="108387"/>
                    <a:pt x="16000" y="108387"/>
                  </a:cubicBezTo>
                  <a:cubicBezTo>
                    <a:pt x="16000" y="108387"/>
                    <a:pt x="13333" y="116129"/>
                    <a:pt x="13333" y="116129"/>
                  </a:cubicBezTo>
                  <a:cubicBezTo>
                    <a:pt x="16000" y="118064"/>
                    <a:pt x="18666" y="118064"/>
                    <a:pt x="21333" y="120000"/>
                  </a:cubicBezTo>
                  <a:cubicBezTo>
                    <a:pt x="25333" y="120000"/>
                    <a:pt x="26666" y="120000"/>
                    <a:pt x="30666" y="120000"/>
                  </a:cubicBezTo>
                  <a:cubicBezTo>
                    <a:pt x="32000" y="118064"/>
                    <a:pt x="33333" y="118064"/>
                    <a:pt x="34666" y="118064"/>
                  </a:cubicBezTo>
                  <a:cubicBezTo>
                    <a:pt x="36000" y="120000"/>
                    <a:pt x="37333" y="120000"/>
                    <a:pt x="40000" y="120000"/>
                  </a:cubicBezTo>
                  <a:cubicBezTo>
                    <a:pt x="41333" y="120000"/>
                    <a:pt x="36000" y="114193"/>
                    <a:pt x="34666" y="114193"/>
                  </a:cubicBezTo>
                  <a:cubicBezTo>
                    <a:pt x="32000" y="110322"/>
                    <a:pt x="30666" y="106451"/>
                    <a:pt x="29333" y="102580"/>
                  </a:cubicBezTo>
                  <a:cubicBezTo>
                    <a:pt x="26666" y="98709"/>
                    <a:pt x="28000" y="96774"/>
                    <a:pt x="26666" y="92903"/>
                  </a:cubicBezTo>
                  <a:cubicBezTo>
                    <a:pt x="25333" y="87096"/>
                    <a:pt x="24000" y="87096"/>
                    <a:pt x="26666" y="83225"/>
                  </a:cubicBezTo>
                  <a:cubicBezTo>
                    <a:pt x="28000" y="83225"/>
                    <a:pt x="26666" y="83225"/>
                    <a:pt x="26666" y="81290"/>
                  </a:cubicBezTo>
                  <a:cubicBezTo>
                    <a:pt x="28000" y="79354"/>
                    <a:pt x="32000" y="81290"/>
                    <a:pt x="32000" y="79354"/>
                  </a:cubicBezTo>
                  <a:cubicBezTo>
                    <a:pt x="32000" y="79354"/>
                    <a:pt x="29333" y="77419"/>
                    <a:pt x="29333" y="77419"/>
                  </a:cubicBezTo>
                  <a:cubicBezTo>
                    <a:pt x="30666" y="75483"/>
                    <a:pt x="34666" y="77419"/>
                    <a:pt x="34666" y="75483"/>
                  </a:cubicBezTo>
                  <a:cubicBezTo>
                    <a:pt x="34666" y="73548"/>
                    <a:pt x="28000" y="71612"/>
                    <a:pt x="28000" y="69677"/>
                  </a:cubicBezTo>
                  <a:cubicBezTo>
                    <a:pt x="28000" y="69677"/>
                    <a:pt x="38666" y="71612"/>
                    <a:pt x="38666" y="71612"/>
                  </a:cubicBezTo>
                  <a:cubicBezTo>
                    <a:pt x="38666" y="69677"/>
                    <a:pt x="36000" y="67741"/>
                    <a:pt x="36000" y="65806"/>
                  </a:cubicBezTo>
                  <a:cubicBezTo>
                    <a:pt x="36000" y="63870"/>
                    <a:pt x="40000" y="67741"/>
                    <a:pt x="41333" y="65806"/>
                  </a:cubicBezTo>
                  <a:cubicBezTo>
                    <a:pt x="41333" y="63870"/>
                    <a:pt x="36000" y="60000"/>
                    <a:pt x="36000" y="61935"/>
                  </a:cubicBezTo>
                  <a:cubicBezTo>
                    <a:pt x="36000" y="60000"/>
                    <a:pt x="41333" y="63870"/>
                    <a:pt x="42666" y="61935"/>
                  </a:cubicBezTo>
                  <a:cubicBezTo>
                    <a:pt x="42666" y="61935"/>
                    <a:pt x="44000" y="60000"/>
                    <a:pt x="42666" y="60000"/>
                  </a:cubicBezTo>
                  <a:cubicBezTo>
                    <a:pt x="42666" y="60000"/>
                    <a:pt x="40000" y="56129"/>
                    <a:pt x="40000" y="56129"/>
                  </a:cubicBezTo>
                  <a:cubicBezTo>
                    <a:pt x="42666" y="56129"/>
                    <a:pt x="44000" y="58064"/>
                    <a:pt x="46666" y="56129"/>
                  </a:cubicBezTo>
                  <a:cubicBezTo>
                    <a:pt x="46666" y="54193"/>
                    <a:pt x="49333" y="52258"/>
                    <a:pt x="49333" y="52258"/>
                  </a:cubicBezTo>
                  <a:cubicBezTo>
                    <a:pt x="49333" y="50322"/>
                    <a:pt x="46666" y="50322"/>
                    <a:pt x="46666" y="50322"/>
                  </a:cubicBezTo>
                  <a:cubicBezTo>
                    <a:pt x="48000" y="50322"/>
                    <a:pt x="52000" y="50322"/>
                    <a:pt x="52000" y="46451"/>
                  </a:cubicBezTo>
                  <a:cubicBezTo>
                    <a:pt x="52000" y="42580"/>
                    <a:pt x="54666" y="48387"/>
                    <a:pt x="56000" y="46451"/>
                  </a:cubicBezTo>
                  <a:cubicBezTo>
                    <a:pt x="56000" y="46451"/>
                    <a:pt x="54666" y="44516"/>
                    <a:pt x="54666" y="44516"/>
                  </a:cubicBezTo>
                  <a:cubicBezTo>
                    <a:pt x="56000" y="42580"/>
                    <a:pt x="60000" y="44516"/>
                    <a:pt x="60000" y="42580"/>
                  </a:cubicBezTo>
                  <a:cubicBezTo>
                    <a:pt x="61333" y="40645"/>
                    <a:pt x="60000" y="38709"/>
                    <a:pt x="58666" y="38709"/>
                  </a:cubicBezTo>
                  <a:cubicBezTo>
                    <a:pt x="65333" y="34838"/>
                    <a:pt x="70666" y="30967"/>
                    <a:pt x="77333" y="29032"/>
                  </a:cubicBezTo>
                  <a:cubicBezTo>
                    <a:pt x="81333" y="27096"/>
                    <a:pt x="86666" y="25161"/>
                    <a:pt x="90666" y="23225"/>
                  </a:cubicBezTo>
                  <a:cubicBezTo>
                    <a:pt x="97333" y="21290"/>
                    <a:pt x="102666" y="19354"/>
                    <a:pt x="108000" y="15483"/>
                  </a:cubicBezTo>
                  <a:cubicBezTo>
                    <a:pt x="110666" y="15483"/>
                    <a:pt x="114666" y="11612"/>
                    <a:pt x="117333" y="7741"/>
                  </a:cubicBezTo>
                  <a:cubicBezTo>
                    <a:pt x="120000" y="3870"/>
                    <a:pt x="114666" y="1935"/>
                    <a:pt x="112000" y="1935"/>
                  </a:cubicBezTo>
                  <a:cubicBezTo>
                    <a:pt x="109333" y="1935"/>
                    <a:pt x="114666" y="1935"/>
                    <a:pt x="112000" y="193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6" name="Google Shape;706;g90e2d1f501_0_5781"/>
            <p:cNvSpPr/>
            <p:nvPr/>
          </p:nvSpPr>
          <p:spPr>
            <a:xfrm>
              <a:off x="16241600" y="4197414"/>
              <a:ext cx="2994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45000"/>
                  </a:moveTo>
                  <a:cubicBezTo>
                    <a:pt x="60000" y="45000"/>
                    <a:pt x="71250" y="15000"/>
                    <a:pt x="71250" y="7500"/>
                  </a:cubicBezTo>
                  <a:cubicBezTo>
                    <a:pt x="67500" y="0"/>
                    <a:pt x="63750" y="0"/>
                    <a:pt x="60000" y="0"/>
                  </a:cubicBezTo>
                  <a:cubicBezTo>
                    <a:pt x="56250" y="0"/>
                    <a:pt x="56250" y="15000"/>
                    <a:pt x="56250" y="15000"/>
                  </a:cubicBezTo>
                  <a:cubicBezTo>
                    <a:pt x="48750" y="15000"/>
                    <a:pt x="45000" y="0"/>
                    <a:pt x="37500" y="15000"/>
                  </a:cubicBezTo>
                  <a:cubicBezTo>
                    <a:pt x="37500" y="15000"/>
                    <a:pt x="30000" y="22500"/>
                    <a:pt x="33750" y="30000"/>
                  </a:cubicBezTo>
                  <a:cubicBezTo>
                    <a:pt x="37500" y="30000"/>
                    <a:pt x="41250" y="37500"/>
                    <a:pt x="45000" y="30000"/>
                  </a:cubicBezTo>
                  <a:cubicBezTo>
                    <a:pt x="37500" y="37500"/>
                    <a:pt x="18750" y="45000"/>
                    <a:pt x="37500" y="60000"/>
                  </a:cubicBezTo>
                  <a:cubicBezTo>
                    <a:pt x="26250" y="52500"/>
                    <a:pt x="22500" y="60000"/>
                    <a:pt x="18750" y="75000"/>
                  </a:cubicBezTo>
                  <a:cubicBezTo>
                    <a:pt x="15000" y="82500"/>
                    <a:pt x="0" y="112500"/>
                    <a:pt x="3750" y="112500"/>
                  </a:cubicBezTo>
                  <a:cubicBezTo>
                    <a:pt x="11250" y="120000"/>
                    <a:pt x="22500" y="120000"/>
                    <a:pt x="30000" y="112500"/>
                  </a:cubicBezTo>
                  <a:cubicBezTo>
                    <a:pt x="41250" y="97500"/>
                    <a:pt x="52500" y="97500"/>
                    <a:pt x="63750" y="105000"/>
                  </a:cubicBezTo>
                  <a:cubicBezTo>
                    <a:pt x="78750" y="105000"/>
                    <a:pt x="90000" y="97500"/>
                    <a:pt x="105000" y="90000"/>
                  </a:cubicBezTo>
                  <a:cubicBezTo>
                    <a:pt x="112500" y="82500"/>
                    <a:pt x="120000" y="60000"/>
                    <a:pt x="108750" y="52500"/>
                  </a:cubicBezTo>
                  <a:cubicBezTo>
                    <a:pt x="101250" y="45000"/>
                    <a:pt x="90000" y="15000"/>
                    <a:pt x="82500" y="22500"/>
                  </a:cubicBezTo>
                  <a:cubicBezTo>
                    <a:pt x="75000" y="22500"/>
                    <a:pt x="67500" y="45000"/>
                    <a:pt x="60000" y="45000"/>
                  </a:cubicBezTo>
                  <a:cubicBezTo>
                    <a:pt x="56250" y="45000"/>
                    <a:pt x="63750" y="45000"/>
                    <a:pt x="60000" y="4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7" name="Google Shape;707;g90e2d1f501_0_5781"/>
            <p:cNvSpPr/>
            <p:nvPr/>
          </p:nvSpPr>
          <p:spPr>
            <a:xfrm>
              <a:off x="15999559" y="4111405"/>
              <a:ext cx="2802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000" y="75000"/>
                  </a:moveTo>
                  <a:cubicBezTo>
                    <a:pt x="116000" y="82500"/>
                    <a:pt x="108000" y="67500"/>
                    <a:pt x="112000" y="52500"/>
                  </a:cubicBezTo>
                  <a:cubicBezTo>
                    <a:pt x="112000" y="45000"/>
                    <a:pt x="116000" y="45000"/>
                    <a:pt x="116000" y="37500"/>
                  </a:cubicBezTo>
                  <a:cubicBezTo>
                    <a:pt x="116000" y="30000"/>
                    <a:pt x="108000" y="22500"/>
                    <a:pt x="104000" y="22500"/>
                  </a:cubicBezTo>
                  <a:cubicBezTo>
                    <a:pt x="100000" y="15000"/>
                    <a:pt x="92000" y="15000"/>
                    <a:pt x="88000" y="22500"/>
                  </a:cubicBezTo>
                  <a:cubicBezTo>
                    <a:pt x="88000" y="22500"/>
                    <a:pt x="68000" y="30000"/>
                    <a:pt x="68000" y="30000"/>
                  </a:cubicBezTo>
                  <a:cubicBezTo>
                    <a:pt x="68000" y="30000"/>
                    <a:pt x="84000" y="15000"/>
                    <a:pt x="72000" y="7500"/>
                  </a:cubicBezTo>
                  <a:cubicBezTo>
                    <a:pt x="64000" y="0"/>
                    <a:pt x="56000" y="7500"/>
                    <a:pt x="48000" y="7500"/>
                  </a:cubicBezTo>
                  <a:cubicBezTo>
                    <a:pt x="44000" y="7500"/>
                    <a:pt x="24000" y="15000"/>
                    <a:pt x="20000" y="30000"/>
                  </a:cubicBezTo>
                  <a:cubicBezTo>
                    <a:pt x="20000" y="30000"/>
                    <a:pt x="28000" y="30000"/>
                    <a:pt x="28000" y="30000"/>
                  </a:cubicBezTo>
                  <a:cubicBezTo>
                    <a:pt x="28000" y="30000"/>
                    <a:pt x="0" y="52500"/>
                    <a:pt x="0" y="60000"/>
                  </a:cubicBezTo>
                  <a:cubicBezTo>
                    <a:pt x="0" y="60000"/>
                    <a:pt x="16000" y="67500"/>
                    <a:pt x="16000" y="67500"/>
                  </a:cubicBezTo>
                  <a:cubicBezTo>
                    <a:pt x="20000" y="67500"/>
                    <a:pt x="24000" y="82500"/>
                    <a:pt x="28000" y="90000"/>
                  </a:cubicBezTo>
                  <a:cubicBezTo>
                    <a:pt x="36000" y="97500"/>
                    <a:pt x="40000" y="97500"/>
                    <a:pt x="48000" y="97500"/>
                  </a:cubicBezTo>
                  <a:cubicBezTo>
                    <a:pt x="56000" y="105000"/>
                    <a:pt x="68000" y="120000"/>
                    <a:pt x="76000" y="120000"/>
                  </a:cubicBezTo>
                  <a:cubicBezTo>
                    <a:pt x="88000" y="120000"/>
                    <a:pt x="100000" y="120000"/>
                    <a:pt x="112000" y="112500"/>
                  </a:cubicBezTo>
                  <a:cubicBezTo>
                    <a:pt x="120000" y="112500"/>
                    <a:pt x="104000" y="75000"/>
                    <a:pt x="104000" y="75000"/>
                  </a:cubicBezTo>
                  <a:cubicBezTo>
                    <a:pt x="108000" y="75000"/>
                    <a:pt x="100000" y="75000"/>
                    <a:pt x="104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8" name="Google Shape;708;g90e2d1f501_0_5781"/>
            <p:cNvSpPr/>
            <p:nvPr/>
          </p:nvSpPr>
          <p:spPr>
            <a:xfrm>
              <a:off x="15916756" y="4120960"/>
              <a:ext cx="140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24000"/>
                  </a:moveTo>
                  <a:cubicBezTo>
                    <a:pt x="64000" y="24000"/>
                    <a:pt x="48000" y="24000"/>
                    <a:pt x="32000" y="24000"/>
                  </a:cubicBezTo>
                  <a:cubicBezTo>
                    <a:pt x="24000" y="24000"/>
                    <a:pt x="8000" y="0"/>
                    <a:pt x="0" y="24000"/>
                  </a:cubicBezTo>
                  <a:cubicBezTo>
                    <a:pt x="0" y="24000"/>
                    <a:pt x="0" y="72000"/>
                    <a:pt x="8000" y="72000"/>
                  </a:cubicBezTo>
                  <a:cubicBezTo>
                    <a:pt x="24000" y="96000"/>
                    <a:pt x="32000" y="120000"/>
                    <a:pt x="48000" y="120000"/>
                  </a:cubicBezTo>
                  <a:cubicBezTo>
                    <a:pt x="64000" y="120000"/>
                    <a:pt x="120000" y="48000"/>
                    <a:pt x="72000" y="24000"/>
                  </a:cubicBezTo>
                  <a:cubicBezTo>
                    <a:pt x="64000" y="24000"/>
                    <a:pt x="80000" y="48000"/>
                    <a:pt x="72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9" name="Google Shape;709;g90e2d1f501_0_5781"/>
            <p:cNvSpPr/>
            <p:nvPr/>
          </p:nvSpPr>
          <p:spPr>
            <a:xfrm>
              <a:off x="15942234" y="3990355"/>
              <a:ext cx="2358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600" y="112500"/>
                  </a:moveTo>
                  <a:cubicBezTo>
                    <a:pt x="28800" y="105000"/>
                    <a:pt x="19200" y="105000"/>
                    <a:pt x="14400" y="97500"/>
                  </a:cubicBezTo>
                  <a:cubicBezTo>
                    <a:pt x="9600" y="90000"/>
                    <a:pt x="19200" y="90000"/>
                    <a:pt x="19200" y="90000"/>
                  </a:cubicBezTo>
                  <a:cubicBezTo>
                    <a:pt x="19200" y="90000"/>
                    <a:pt x="0" y="97500"/>
                    <a:pt x="0" y="90000"/>
                  </a:cubicBezTo>
                  <a:cubicBezTo>
                    <a:pt x="0" y="75000"/>
                    <a:pt x="14400" y="82500"/>
                    <a:pt x="14400" y="82500"/>
                  </a:cubicBezTo>
                  <a:cubicBezTo>
                    <a:pt x="14400" y="75000"/>
                    <a:pt x="9600" y="75000"/>
                    <a:pt x="9600" y="75000"/>
                  </a:cubicBezTo>
                  <a:cubicBezTo>
                    <a:pt x="9600" y="75000"/>
                    <a:pt x="33600" y="52500"/>
                    <a:pt x="28800" y="45000"/>
                  </a:cubicBezTo>
                  <a:cubicBezTo>
                    <a:pt x="28800" y="45000"/>
                    <a:pt x="24000" y="45000"/>
                    <a:pt x="24000" y="45000"/>
                  </a:cubicBezTo>
                  <a:cubicBezTo>
                    <a:pt x="28800" y="30000"/>
                    <a:pt x="43200" y="30000"/>
                    <a:pt x="52800" y="22500"/>
                  </a:cubicBezTo>
                  <a:cubicBezTo>
                    <a:pt x="62400" y="15000"/>
                    <a:pt x="76800" y="7500"/>
                    <a:pt x="86400" y="0"/>
                  </a:cubicBezTo>
                  <a:cubicBezTo>
                    <a:pt x="86400" y="0"/>
                    <a:pt x="91200" y="22500"/>
                    <a:pt x="96000" y="30000"/>
                  </a:cubicBezTo>
                  <a:cubicBezTo>
                    <a:pt x="96000" y="30000"/>
                    <a:pt x="120000" y="45000"/>
                    <a:pt x="120000" y="52500"/>
                  </a:cubicBezTo>
                  <a:cubicBezTo>
                    <a:pt x="120000" y="60000"/>
                    <a:pt x="96000" y="52500"/>
                    <a:pt x="100800" y="67500"/>
                  </a:cubicBezTo>
                  <a:cubicBezTo>
                    <a:pt x="100800" y="67500"/>
                    <a:pt x="110400" y="75000"/>
                    <a:pt x="110400" y="90000"/>
                  </a:cubicBezTo>
                  <a:cubicBezTo>
                    <a:pt x="105600" y="90000"/>
                    <a:pt x="96000" y="90000"/>
                    <a:pt x="91200" y="97500"/>
                  </a:cubicBezTo>
                  <a:cubicBezTo>
                    <a:pt x="76800" y="105000"/>
                    <a:pt x="48000" y="120000"/>
                    <a:pt x="33600" y="112500"/>
                  </a:cubicBezTo>
                  <a:cubicBezTo>
                    <a:pt x="28800" y="105000"/>
                    <a:pt x="43200" y="120000"/>
                    <a:pt x="33600" y="112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0" name="Google Shape;710;g90e2d1f501_0_5781"/>
            <p:cNvSpPr/>
            <p:nvPr/>
          </p:nvSpPr>
          <p:spPr>
            <a:xfrm>
              <a:off x="18426316" y="4579678"/>
              <a:ext cx="2358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000" y="45000"/>
                  </a:moveTo>
                  <a:cubicBezTo>
                    <a:pt x="19200" y="45000"/>
                    <a:pt x="19200" y="15000"/>
                    <a:pt x="14400" y="15000"/>
                  </a:cubicBezTo>
                  <a:cubicBezTo>
                    <a:pt x="14400" y="0"/>
                    <a:pt x="4800" y="30000"/>
                    <a:pt x="4800" y="30000"/>
                  </a:cubicBezTo>
                  <a:cubicBezTo>
                    <a:pt x="0" y="60000"/>
                    <a:pt x="4800" y="60000"/>
                    <a:pt x="9600" y="60000"/>
                  </a:cubicBezTo>
                  <a:cubicBezTo>
                    <a:pt x="14400" y="60000"/>
                    <a:pt x="19200" y="90000"/>
                    <a:pt x="24000" y="90000"/>
                  </a:cubicBezTo>
                  <a:cubicBezTo>
                    <a:pt x="43200" y="105000"/>
                    <a:pt x="57600" y="120000"/>
                    <a:pt x="76800" y="120000"/>
                  </a:cubicBezTo>
                  <a:cubicBezTo>
                    <a:pt x="81600" y="120000"/>
                    <a:pt x="120000" y="105000"/>
                    <a:pt x="115200" y="75000"/>
                  </a:cubicBezTo>
                  <a:cubicBezTo>
                    <a:pt x="110400" y="75000"/>
                    <a:pt x="110400" y="90000"/>
                    <a:pt x="110400" y="90000"/>
                  </a:cubicBezTo>
                  <a:cubicBezTo>
                    <a:pt x="105600" y="90000"/>
                    <a:pt x="100800" y="75000"/>
                    <a:pt x="96000" y="60000"/>
                  </a:cubicBezTo>
                  <a:cubicBezTo>
                    <a:pt x="91200" y="60000"/>
                    <a:pt x="81600" y="45000"/>
                    <a:pt x="72000" y="60000"/>
                  </a:cubicBezTo>
                  <a:cubicBezTo>
                    <a:pt x="67200" y="60000"/>
                    <a:pt x="57600" y="30000"/>
                    <a:pt x="48000" y="30000"/>
                  </a:cubicBezTo>
                  <a:cubicBezTo>
                    <a:pt x="38400" y="30000"/>
                    <a:pt x="33600" y="45000"/>
                    <a:pt x="24000" y="4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1" name="Google Shape;711;g90e2d1f501_0_5781"/>
            <p:cNvSpPr/>
            <p:nvPr/>
          </p:nvSpPr>
          <p:spPr>
            <a:xfrm>
              <a:off x="18126952" y="4729398"/>
              <a:ext cx="1974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28" y="90000"/>
                  </a:moveTo>
                  <a:cubicBezTo>
                    <a:pt x="28571" y="90000"/>
                    <a:pt x="34285" y="90000"/>
                    <a:pt x="45714" y="90000"/>
                  </a:cubicBezTo>
                  <a:cubicBezTo>
                    <a:pt x="57142" y="105000"/>
                    <a:pt x="68571" y="105000"/>
                    <a:pt x="80000" y="120000"/>
                  </a:cubicBezTo>
                  <a:cubicBezTo>
                    <a:pt x="91428" y="120000"/>
                    <a:pt x="102857" y="120000"/>
                    <a:pt x="108571" y="105000"/>
                  </a:cubicBezTo>
                  <a:cubicBezTo>
                    <a:pt x="120000" y="90000"/>
                    <a:pt x="102857" y="75000"/>
                    <a:pt x="97142" y="60000"/>
                  </a:cubicBezTo>
                  <a:cubicBezTo>
                    <a:pt x="80000" y="30000"/>
                    <a:pt x="62857" y="0"/>
                    <a:pt x="40000" y="30000"/>
                  </a:cubicBezTo>
                  <a:cubicBezTo>
                    <a:pt x="28571" y="45000"/>
                    <a:pt x="28571" y="60000"/>
                    <a:pt x="22857" y="75000"/>
                  </a:cubicBezTo>
                  <a:cubicBezTo>
                    <a:pt x="17142" y="75000"/>
                    <a:pt x="0" y="90000"/>
                    <a:pt x="11428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2" name="Google Shape;712;g90e2d1f501_0_5781"/>
            <p:cNvSpPr/>
            <p:nvPr/>
          </p:nvSpPr>
          <p:spPr>
            <a:xfrm>
              <a:off x="18136506" y="4694360"/>
              <a:ext cx="765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120000"/>
                  </a:moveTo>
                  <a:cubicBezTo>
                    <a:pt x="0" y="120000"/>
                    <a:pt x="15000" y="0"/>
                    <a:pt x="60000" y="24000"/>
                  </a:cubicBezTo>
                  <a:cubicBezTo>
                    <a:pt x="120000" y="48000"/>
                    <a:pt x="90000" y="96000"/>
                    <a:pt x="45000" y="120000"/>
                  </a:cubicBezTo>
                  <a:cubicBezTo>
                    <a:pt x="15000" y="120000"/>
                    <a:pt x="75000" y="120000"/>
                    <a:pt x="45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3" name="Google Shape;713;g90e2d1f501_0_5781"/>
            <p:cNvSpPr/>
            <p:nvPr/>
          </p:nvSpPr>
          <p:spPr>
            <a:xfrm>
              <a:off x="17932681" y="4560566"/>
              <a:ext cx="288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72000"/>
                  </a:moveTo>
                  <a:cubicBezTo>
                    <a:pt x="0" y="48000"/>
                    <a:pt x="80000" y="0"/>
                    <a:pt x="120000" y="24000"/>
                  </a:cubicBezTo>
                  <a:cubicBezTo>
                    <a:pt x="120000" y="48000"/>
                    <a:pt x="80000" y="120000"/>
                    <a:pt x="40000" y="120000"/>
                  </a:cubicBezTo>
                  <a:cubicBezTo>
                    <a:pt x="40000" y="120000"/>
                    <a:pt x="40000" y="72000"/>
                    <a:pt x="40000" y="72000"/>
                  </a:cubicBezTo>
                  <a:cubicBezTo>
                    <a:pt x="0" y="48000"/>
                    <a:pt x="40000" y="72000"/>
                    <a:pt x="4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4" name="Google Shape;714;g90e2d1f501_0_5781"/>
            <p:cNvSpPr/>
            <p:nvPr/>
          </p:nvSpPr>
          <p:spPr>
            <a:xfrm>
              <a:off x="17932681" y="4700728"/>
              <a:ext cx="38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6000"/>
                  </a:moveTo>
                  <a:cubicBezTo>
                    <a:pt x="120000" y="72000"/>
                    <a:pt x="30000" y="0"/>
                    <a:pt x="0" y="24000"/>
                  </a:cubicBezTo>
                  <a:cubicBezTo>
                    <a:pt x="0" y="24000"/>
                    <a:pt x="90000" y="120000"/>
                    <a:pt x="12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5" name="Google Shape;715;g90e2d1f501_0_5781"/>
            <p:cNvSpPr/>
            <p:nvPr/>
          </p:nvSpPr>
          <p:spPr>
            <a:xfrm>
              <a:off x="17996378" y="4525526"/>
              <a:ext cx="3948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142" y="30000"/>
                  </a:moveTo>
                  <a:cubicBezTo>
                    <a:pt x="91428" y="22500"/>
                    <a:pt x="88571" y="30000"/>
                    <a:pt x="82857" y="22500"/>
                  </a:cubicBezTo>
                  <a:cubicBezTo>
                    <a:pt x="82857" y="22500"/>
                    <a:pt x="68571" y="0"/>
                    <a:pt x="65714" y="0"/>
                  </a:cubicBezTo>
                  <a:cubicBezTo>
                    <a:pt x="65714" y="0"/>
                    <a:pt x="68571" y="7500"/>
                    <a:pt x="62857" y="15000"/>
                  </a:cubicBezTo>
                  <a:cubicBezTo>
                    <a:pt x="57142" y="15000"/>
                    <a:pt x="62857" y="37500"/>
                    <a:pt x="57142" y="45000"/>
                  </a:cubicBezTo>
                  <a:cubicBezTo>
                    <a:pt x="54285" y="45000"/>
                    <a:pt x="34285" y="7500"/>
                    <a:pt x="31428" y="7500"/>
                  </a:cubicBezTo>
                  <a:cubicBezTo>
                    <a:pt x="25714" y="0"/>
                    <a:pt x="11428" y="7500"/>
                    <a:pt x="11428" y="22500"/>
                  </a:cubicBezTo>
                  <a:cubicBezTo>
                    <a:pt x="11428" y="37500"/>
                    <a:pt x="0" y="30000"/>
                    <a:pt x="5714" y="45000"/>
                  </a:cubicBezTo>
                  <a:cubicBezTo>
                    <a:pt x="8571" y="52500"/>
                    <a:pt x="0" y="67500"/>
                    <a:pt x="2857" y="75000"/>
                  </a:cubicBezTo>
                  <a:cubicBezTo>
                    <a:pt x="8571" y="90000"/>
                    <a:pt x="17142" y="97500"/>
                    <a:pt x="25714" y="105000"/>
                  </a:cubicBezTo>
                  <a:cubicBezTo>
                    <a:pt x="28571" y="112500"/>
                    <a:pt x="34285" y="120000"/>
                    <a:pt x="37142" y="112500"/>
                  </a:cubicBezTo>
                  <a:cubicBezTo>
                    <a:pt x="40000" y="112500"/>
                    <a:pt x="40000" y="90000"/>
                    <a:pt x="42857" y="97500"/>
                  </a:cubicBezTo>
                  <a:cubicBezTo>
                    <a:pt x="42857" y="97500"/>
                    <a:pt x="42857" y="105000"/>
                    <a:pt x="45714" y="105000"/>
                  </a:cubicBezTo>
                  <a:cubicBezTo>
                    <a:pt x="48571" y="105000"/>
                    <a:pt x="51428" y="105000"/>
                    <a:pt x="51428" y="105000"/>
                  </a:cubicBezTo>
                  <a:cubicBezTo>
                    <a:pt x="57142" y="97500"/>
                    <a:pt x="62857" y="97500"/>
                    <a:pt x="71428" y="90000"/>
                  </a:cubicBezTo>
                  <a:cubicBezTo>
                    <a:pt x="77142" y="90000"/>
                    <a:pt x="77142" y="105000"/>
                    <a:pt x="80000" y="105000"/>
                  </a:cubicBezTo>
                  <a:cubicBezTo>
                    <a:pt x="82857" y="105000"/>
                    <a:pt x="97142" y="97500"/>
                    <a:pt x="97142" y="97500"/>
                  </a:cubicBezTo>
                  <a:cubicBezTo>
                    <a:pt x="97142" y="97500"/>
                    <a:pt x="94285" y="90000"/>
                    <a:pt x="94285" y="90000"/>
                  </a:cubicBezTo>
                  <a:cubicBezTo>
                    <a:pt x="94285" y="82500"/>
                    <a:pt x="102857" y="90000"/>
                    <a:pt x="105714" y="90000"/>
                  </a:cubicBezTo>
                  <a:cubicBezTo>
                    <a:pt x="105714" y="90000"/>
                    <a:pt x="111428" y="90000"/>
                    <a:pt x="111428" y="82500"/>
                  </a:cubicBezTo>
                  <a:cubicBezTo>
                    <a:pt x="111428" y="75000"/>
                    <a:pt x="114285" y="67500"/>
                    <a:pt x="114285" y="67500"/>
                  </a:cubicBezTo>
                  <a:cubicBezTo>
                    <a:pt x="114285" y="67500"/>
                    <a:pt x="114285" y="67500"/>
                    <a:pt x="111428" y="67500"/>
                  </a:cubicBezTo>
                  <a:cubicBezTo>
                    <a:pt x="111428" y="60000"/>
                    <a:pt x="120000" y="52500"/>
                    <a:pt x="120000" y="45000"/>
                  </a:cubicBezTo>
                  <a:cubicBezTo>
                    <a:pt x="117142" y="37500"/>
                    <a:pt x="102857" y="30000"/>
                    <a:pt x="97142" y="30000"/>
                  </a:cubicBezTo>
                  <a:cubicBezTo>
                    <a:pt x="91428" y="22500"/>
                    <a:pt x="102857" y="30000"/>
                    <a:pt x="97142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6" name="Google Shape;716;g90e2d1f501_0_5781"/>
            <p:cNvSpPr/>
            <p:nvPr/>
          </p:nvSpPr>
          <p:spPr>
            <a:xfrm>
              <a:off x="18222495" y="4570123"/>
              <a:ext cx="732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90000"/>
                  </a:moveTo>
                  <a:cubicBezTo>
                    <a:pt x="90000" y="105000"/>
                    <a:pt x="0" y="15000"/>
                    <a:pt x="60000" y="0"/>
                  </a:cubicBezTo>
                  <a:cubicBezTo>
                    <a:pt x="75000" y="0"/>
                    <a:pt x="120000" y="0"/>
                    <a:pt x="90000" y="30000"/>
                  </a:cubicBezTo>
                  <a:cubicBezTo>
                    <a:pt x="45000" y="60000"/>
                    <a:pt x="105000" y="60000"/>
                    <a:pt x="105000" y="90000"/>
                  </a:cubicBezTo>
                  <a:cubicBezTo>
                    <a:pt x="90000" y="120000"/>
                    <a:pt x="105000" y="75000"/>
                    <a:pt x="105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7" name="Google Shape;717;g90e2d1f501_0_5781"/>
            <p:cNvSpPr/>
            <p:nvPr/>
          </p:nvSpPr>
          <p:spPr>
            <a:xfrm>
              <a:off x="19445425" y="5076623"/>
              <a:ext cx="1020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727" y="80000"/>
                  </a:moveTo>
                  <a:cubicBezTo>
                    <a:pt x="10909" y="60000"/>
                    <a:pt x="0" y="60000"/>
                    <a:pt x="10909" y="20000"/>
                  </a:cubicBezTo>
                  <a:cubicBezTo>
                    <a:pt x="21818" y="0"/>
                    <a:pt x="43636" y="20000"/>
                    <a:pt x="65454" y="20000"/>
                  </a:cubicBezTo>
                  <a:cubicBezTo>
                    <a:pt x="120000" y="40000"/>
                    <a:pt x="65454" y="120000"/>
                    <a:pt x="32727" y="80000"/>
                  </a:cubicBezTo>
                  <a:cubicBezTo>
                    <a:pt x="21818" y="60000"/>
                    <a:pt x="43636" y="100000"/>
                    <a:pt x="32727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8" name="Google Shape;718;g90e2d1f501_0_5781"/>
            <p:cNvSpPr/>
            <p:nvPr/>
          </p:nvSpPr>
          <p:spPr>
            <a:xfrm>
              <a:off x="19247970" y="5898496"/>
              <a:ext cx="573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48000"/>
                  </a:moveTo>
                  <a:cubicBezTo>
                    <a:pt x="120000" y="48000"/>
                    <a:pt x="100000" y="24000"/>
                    <a:pt x="100000" y="24000"/>
                  </a:cubicBezTo>
                  <a:cubicBezTo>
                    <a:pt x="80000" y="0"/>
                    <a:pt x="60000" y="24000"/>
                    <a:pt x="40000" y="24000"/>
                  </a:cubicBezTo>
                  <a:cubicBezTo>
                    <a:pt x="20000" y="24000"/>
                    <a:pt x="0" y="48000"/>
                    <a:pt x="20000" y="72000"/>
                  </a:cubicBezTo>
                  <a:cubicBezTo>
                    <a:pt x="20000" y="72000"/>
                    <a:pt x="0" y="120000"/>
                    <a:pt x="0" y="96000"/>
                  </a:cubicBezTo>
                  <a:cubicBezTo>
                    <a:pt x="0" y="96000"/>
                    <a:pt x="100000" y="48000"/>
                    <a:pt x="100000" y="48000"/>
                  </a:cubicBezTo>
                  <a:cubicBezTo>
                    <a:pt x="120000" y="48000"/>
                    <a:pt x="60000" y="72000"/>
                    <a:pt x="100000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9" name="Google Shape;719;g90e2d1f501_0_5781"/>
            <p:cNvSpPr/>
            <p:nvPr/>
          </p:nvSpPr>
          <p:spPr>
            <a:xfrm>
              <a:off x="18005931" y="6172453"/>
              <a:ext cx="477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120000"/>
                  </a:moveTo>
                  <a:cubicBezTo>
                    <a:pt x="24000" y="120000"/>
                    <a:pt x="0" y="40000"/>
                    <a:pt x="72000" y="0"/>
                  </a:cubicBezTo>
                  <a:cubicBezTo>
                    <a:pt x="120000" y="0"/>
                    <a:pt x="96000" y="120000"/>
                    <a:pt x="7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0" name="Google Shape;720;g90e2d1f501_0_5781"/>
            <p:cNvSpPr/>
            <p:nvPr/>
          </p:nvSpPr>
          <p:spPr>
            <a:xfrm>
              <a:off x="18846695" y="6452780"/>
              <a:ext cx="477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4000"/>
                  </a:moveTo>
                  <a:cubicBezTo>
                    <a:pt x="120000" y="24000"/>
                    <a:pt x="0" y="120000"/>
                    <a:pt x="24000" y="120000"/>
                  </a:cubicBezTo>
                  <a:cubicBezTo>
                    <a:pt x="48000" y="120000"/>
                    <a:pt x="96000" y="72000"/>
                    <a:pt x="96000" y="72000"/>
                  </a:cubicBezTo>
                  <a:cubicBezTo>
                    <a:pt x="120000" y="48000"/>
                    <a:pt x="120000" y="0"/>
                    <a:pt x="12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1" name="Google Shape;721;g90e2d1f501_0_5781"/>
            <p:cNvSpPr/>
            <p:nvPr/>
          </p:nvSpPr>
          <p:spPr>
            <a:xfrm>
              <a:off x="18818034" y="6526046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60000" y="12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2" name="Google Shape;722;g90e2d1f501_0_5781"/>
            <p:cNvSpPr/>
            <p:nvPr/>
          </p:nvSpPr>
          <p:spPr>
            <a:xfrm>
              <a:off x="18687463" y="6675767"/>
              <a:ext cx="288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80000" y="0"/>
                    <a:pt x="0" y="120000"/>
                    <a:pt x="40000" y="120000"/>
                  </a:cubicBezTo>
                  <a:cubicBezTo>
                    <a:pt x="40000" y="1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3" name="Google Shape;723;g90e2d1f501_0_5781"/>
            <p:cNvSpPr/>
            <p:nvPr/>
          </p:nvSpPr>
          <p:spPr>
            <a:xfrm>
              <a:off x="18575995" y="6723550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0"/>
                  </a:moveTo>
                  <a:cubicBezTo>
                    <a:pt x="85714" y="0"/>
                    <a:pt x="0" y="60000"/>
                    <a:pt x="17142" y="90000"/>
                  </a:cubicBezTo>
                  <a:cubicBezTo>
                    <a:pt x="34285" y="120000"/>
                    <a:pt x="119999" y="0"/>
                    <a:pt x="10285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4" name="Google Shape;724;g90e2d1f501_0_5781"/>
            <p:cNvSpPr/>
            <p:nvPr/>
          </p:nvSpPr>
          <p:spPr>
            <a:xfrm>
              <a:off x="18502748" y="6761778"/>
              <a:ext cx="540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100000" y="0"/>
                    <a:pt x="0" y="60000"/>
                    <a:pt x="20000" y="90000"/>
                  </a:cubicBezTo>
                  <a:cubicBezTo>
                    <a:pt x="40000" y="120000"/>
                    <a:pt x="100000" y="0"/>
                    <a:pt x="100000" y="0"/>
                  </a:cubicBezTo>
                  <a:cubicBezTo>
                    <a:pt x="100000" y="0"/>
                    <a:pt x="120000" y="0"/>
                    <a:pt x="10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5" name="Google Shape;725;g90e2d1f501_0_5781"/>
            <p:cNvSpPr/>
            <p:nvPr/>
          </p:nvSpPr>
          <p:spPr>
            <a:xfrm>
              <a:off x="18454978" y="6790446"/>
              <a:ext cx="477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0"/>
                  </a:moveTo>
                  <a:cubicBezTo>
                    <a:pt x="96000" y="0"/>
                    <a:pt x="0" y="96000"/>
                    <a:pt x="0" y="96000"/>
                  </a:cubicBezTo>
                  <a:cubicBezTo>
                    <a:pt x="48000" y="120000"/>
                    <a:pt x="96000" y="0"/>
                    <a:pt x="96000" y="0"/>
                  </a:cubicBezTo>
                  <a:cubicBezTo>
                    <a:pt x="96000" y="0"/>
                    <a:pt x="120000" y="0"/>
                    <a:pt x="96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6" name="Google Shape;726;g90e2d1f501_0_5781"/>
            <p:cNvSpPr/>
            <p:nvPr/>
          </p:nvSpPr>
          <p:spPr>
            <a:xfrm>
              <a:off x="18445420" y="6854157"/>
              <a:ext cx="96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7" name="Google Shape;727;g90e2d1f501_0_5781"/>
            <p:cNvSpPr/>
            <p:nvPr/>
          </p:nvSpPr>
          <p:spPr>
            <a:xfrm>
              <a:off x="18397652" y="6815931"/>
              <a:ext cx="477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30000"/>
                  </a:moveTo>
                  <a:cubicBezTo>
                    <a:pt x="48000" y="60000"/>
                    <a:pt x="0" y="90000"/>
                    <a:pt x="0" y="120000"/>
                  </a:cubicBezTo>
                  <a:cubicBezTo>
                    <a:pt x="0" y="120000"/>
                    <a:pt x="96000" y="30000"/>
                    <a:pt x="96000" y="30000"/>
                  </a:cubicBezTo>
                  <a:cubicBezTo>
                    <a:pt x="72000" y="30000"/>
                    <a:pt x="120000" y="0"/>
                    <a:pt x="96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8" name="Google Shape;728;g90e2d1f501_0_5781"/>
            <p:cNvSpPr/>
            <p:nvPr/>
          </p:nvSpPr>
          <p:spPr>
            <a:xfrm>
              <a:off x="18053702" y="7163156"/>
              <a:ext cx="192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729" name="Google Shape;729;g90e2d1f501_0_5781"/>
            <p:cNvGrpSpPr/>
            <p:nvPr/>
          </p:nvGrpSpPr>
          <p:grpSpPr>
            <a:xfrm>
              <a:off x="17709486" y="6761860"/>
              <a:ext cx="697551" cy="662294"/>
              <a:chOff x="5961121" y="2686386"/>
              <a:chExt cx="288280" cy="273630"/>
            </a:xfrm>
          </p:grpSpPr>
          <p:sp>
            <p:nvSpPr>
              <p:cNvPr id="730" name="Google Shape;730;g90e2d1f501_0_5781"/>
              <p:cNvSpPr/>
              <p:nvPr/>
            </p:nvSpPr>
            <p:spPr>
              <a:xfrm>
                <a:off x="6130901" y="2686386"/>
                <a:ext cx="118500" cy="999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387" y="46153"/>
                    </a:moveTo>
                    <a:cubicBezTo>
                      <a:pt x="108387" y="46153"/>
                      <a:pt x="112258" y="36923"/>
                      <a:pt x="112258" y="32307"/>
                    </a:cubicBezTo>
                    <a:cubicBezTo>
                      <a:pt x="112258" y="36923"/>
                      <a:pt x="104516" y="46153"/>
                      <a:pt x="104516" y="46153"/>
                    </a:cubicBezTo>
                    <a:cubicBezTo>
                      <a:pt x="96774" y="46153"/>
                      <a:pt x="81290" y="41538"/>
                      <a:pt x="77419" y="36923"/>
                    </a:cubicBezTo>
                    <a:cubicBezTo>
                      <a:pt x="65806" y="32307"/>
                      <a:pt x="58064" y="9230"/>
                      <a:pt x="42580" y="4615"/>
                    </a:cubicBezTo>
                    <a:cubicBezTo>
                      <a:pt x="34838" y="0"/>
                      <a:pt x="38709" y="18461"/>
                      <a:pt x="42580" y="23076"/>
                    </a:cubicBezTo>
                    <a:cubicBezTo>
                      <a:pt x="42580" y="32307"/>
                      <a:pt x="38709" y="41538"/>
                      <a:pt x="34838" y="50769"/>
                    </a:cubicBezTo>
                    <a:cubicBezTo>
                      <a:pt x="30967" y="55384"/>
                      <a:pt x="38709" y="69230"/>
                      <a:pt x="27096" y="64615"/>
                    </a:cubicBezTo>
                    <a:cubicBezTo>
                      <a:pt x="27096" y="64615"/>
                      <a:pt x="19354" y="60000"/>
                      <a:pt x="15483" y="64615"/>
                    </a:cubicBezTo>
                    <a:cubicBezTo>
                      <a:pt x="15483" y="69230"/>
                      <a:pt x="19354" y="73846"/>
                      <a:pt x="19354" y="73846"/>
                    </a:cubicBezTo>
                    <a:cubicBezTo>
                      <a:pt x="19354" y="73846"/>
                      <a:pt x="7741" y="83076"/>
                      <a:pt x="3870" y="83076"/>
                    </a:cubicBezTo>
                    <a:cubicBezTo>
                      <a:pt x="0" y="92307"/>
                      <a:pt x="11612" y="96923"/>
                      <a:pt x="7741" y="106153"/>
                    </a:cubicBezTo>
                    <a:cubicBezTo>
                      <a:pt x="3870" y="110769"/>
                      <a:pt x="11612" y="120000"/>
                      <a:pt x="15483" y="115384"/>
                    </a:cubicBezTo>
                    <a:cubicBezTo>
                      <a:pt x="19354" y="110769"/>
                      <a:pt x="19354" y="106153"/>
                      <a:pt x="23225" y="106153"/>
                    </a:cubicBezTo>
                    <a:cubicBezTo>
                      <a:pt x="23225" y="106153"/>
                      <a:pt x="27096" y="110769"/>
                      <a:pt x="27096" y="106153"/>
                    </a:cubicBezTo>
                    <a:cubicBezTo>
                      <a:pt x="27096" y="101538"/>
                      <a:pt x="19354" y="96923"/>
                      <a:pt x="15483" y="92307"/>
                    </a:cubicBezTo>
                    <a:cubicBezTo>
                      <a:pt x="11612" y="83076"/>
                      <a:pt x="27096" y="87692"/>
                      <a:pt x="27096" y="87692"/>
                    </a:cubicBezTo>
                    <a:cubicBezTo>
                      <a:pt x="34838" y="87692"/>
                      <a:pt x="38709" y="78461"/>
                      <a:pt x="46451" y="83076"/>
                    </a:cubicBezTo>
                    <a:cubicBezTo>
                      <a:pt x="54193" y="87692"/>
                      <a:pt x="58064" y="92307"/>
                      <a:pt x="65806" y="96923"/>
                    </a:cubicBezTo>
                    <a:cubicBezTo>
                      <a:pt x="77419" y="106153"/>
                      <a:pt x="73548" y="78461"/>
                      <a:pt x="81290" y="73846"/>
                    </a:cubicBezTo>
                    <a:cubicBezTo>
                      <a:pt x="81290" y="73846"/>
                      <a:pt x="120000" y="73846"/>
                      <a:pt x="120000" y="64615"/>
                    </a:cubicBezTo>
                    <a:cubicBezTo>
                      <a:pt x="116129" y="60000"/>
                      <a:pt x="104516" y="69230"/>
                      <a:pt x="112258" y="55384"/>
                    </a:cubicBezTo>
                    <a:cubicBezTo>
                      <a:pt x="116129" y="50769"/>
                      <a:pt x="104516" y="55384"/>
                      <a:pt x="108387" y="46153"/>
                    </a:cubicBezTo>
                    <a:cubicBezTo>
                      <a:pt x="112258" y="32307"/>
                      <a:pt x="108387" y="50769"/>
                      <a:pt x="108387" y="461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4289" tIns="17145" rIns="34289" bIns="1714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31" name="Google Shape;731;g90e2d1f501_0_5781"/>
              <p:cNvSpPr/>
              <p:nvPr/>
            </p:nvSpPr>
            <p:spPr>
              <a:xfrm>
                <a:off x="5961121" y="2778516"/>
                <a:ext cx="215700" cy="181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1428" y="2553"/>
                    </a:moveTo>
                    <a:cubicBezTo>
                      <a:pt x="109285" y="2553"/>
                      <a:pt x="109285" y="0"/>
                      <a:pt x="109285" y="2553"/>
                    </a:cubicBezTo>
                    <a:cubicBezTo>
                      <a:pt x="104999" y="5106"/>
                      <a:pt x="109285" y="5106"/>
                      <a:pt x="111428" y="7659"/>
                    </a:cubicBezTo>
                    <a:cubicBezTo>
                      <a:pt x="113571" y="10212"/>
                      <a:pt x="107142" y="12765"/>
                      <a:pt x="104999" y="7659"/>
                    </a:cubicBezTo>
                    <a:cubicBezTo>
                      <a:pt x="102857" y="2553"/>
                      <a:pt x="100714" y="10212"/>
                      <a:pt x="100714" y="12765"/>
                    </a:cubicBezTo>
                    <a:cubicBezTo>
                      <a:pt x="98571" y="12765"/>
                      <a:pt x="96428" y="15319"/>
                      <a:pt x="96428" y="15319"/>
                    </a:cubicBezTo>
                    <a:cubicBezTo>
                      <a:pt x="96428" y="20425"/>
                      <a:pt x="98571" y="17872"/>
                      <a:pt x="98571" y="17872"/>
                    </a:cubicBezTo>
                    <a:cubicBezTo>
                      <a:pt x="98571" y="20425"/>
                      <a:pt x="98571" y="22978"/>
                      <a:pt x="98571" y="25531"/>
                    </a:cubicBezTo>
                    <a:cubicBezTo>
                      <a:pt x="98571" y="28085"/>
                      <a:pt x="100714" y="28085"/>
                      <a:pt x="98571" y="33191"/>
                    </a:cubicBezTo>
                    <a:cubicBezTo>
                      <a:pt x="94285" y="40851"/>
                      <a:pt x="92142" y="48510"/>
                      <a:pt x="87857" y="56170"/>
                    </a:cubicBezTo>
                    <a:cubicBezTo>
                      <a:pt x="85714" y="58723"/>
                      <a:pt x="79285" y="68936"/>
                      <a:pt x="77142" y="68936"/>
                    </a:cubicBezTo>
                    <a:cubicBezTo>
                      <a:pt x="72857" y="68936"/>
                      <a:pt x="68571" y="71489"/>
                      <a:pt x="66428" y="68936"/>
                    </a:cubicBezTo>
                    <a:cubicBezTo>
                      <a:pt x="64285" y="66382"/>
                      <a:pt x="68571" y="63829"/>
                      <a:pt x="68571" y="61276"/>
                    </a:cubicBezTo>
                    <a:cubicBezTo>
                      <a:pt x="70714" y="58723"/>
                      <a:pt x="64285" y="63829"/>
                      <a:pt x="64285" y="63829"/>
                    </a:cubicBezTo>
                    <a:cubicBezTo>
                      <a:pt x="62142" y="66382"/>
                      <a:pt x="62142" y="66382"/>
                      <a:pt x="62142" y="68936"/>
                    </a:cubicBezTo>
                    <a:cubicBezTo>
                      <a:pt x="62142" y="76595"/>
                      <a:pt x="55714" y="79148"/>
                      <a:pt x="53571" y="84255"/>
                    </a:cubicBezTo>
                    <a:cubicBezTo>
                      <a:pt x="53571" y="84255"/>
                      <a:pt x="53571" y="86808"/>
                      <a:pt x="53571" y="86808"/>
                    </a:cubicBezTo>
                    <a:cubicBezTo>
                      <a:pt x="53571" y="89361"/>
                      <a:pt x="49285" y="91914"/>
                      <a:pt x="49285" y="91914"/>
                    </a:cubicBezTo>
                    <a:cubicBezTo>
                      <a:pt x="47142" y="91914"/>
                      <a:pt x="49285" y="89361"/>
                      <a:pt x="44999" y="89361"/>
                    </a:cubicBezTo>
                    <a:cubicBezTo>
                      <a:pt x="42857" y="89361"/>
                      <a:pt x="40714" y="89361"/>
                      <a:pt x="36428" y="89361"/>
                    </a:cubicBezTo>
                    <a:cubicBezTo>
                      <a:pt x="29999" y="91914"/>
                      <a:pt x="25714" y="89361"/>
                      <a:pt x="19285" y="91914"/>
                    </a:cubicBezTo>
                    <a:cubicBezTo>
                      <a:pt x="14999" y="97021"/>
                      <a:pt x="8571" y="102127"/>
                      <a:pt x="4285" y="107234"/>
                    </a:cubicBezTo>
                    <a:cubicBezTo>
                      <a:pt x="0" y="107234"/>
                      <a:pt x="0" y="114893"/>
                      <a:pt x="2142" y="112340"/>
                    </a:cubicBezTo>
                    <a:cubicBezTo>
                      <a:pt x="4285" y="112340"/>
                      <a:pt x="4285" y="109787"/>
                      <a:pt x="6428" y="109787"/>
                    </a:cubicBezTo>
                    <a:cubicBezTo>
                      <a:pt x="8571" y="112340"/>
                      <a:pt x="10714" y="114893"/>
                      <a:pt x="10714" y="112340"/>
                    </a:cubicBezTo>
                    <a:cubicBezTo>
                      <a:pt x="21428" y="109787"/>
                      <a:pt x="36428" y="99574"/>
                      <a:pt x="47142" y="102127"/>
                    </a:cubicBezTo>
                    <a:cubicBezTo>
                      <a:pt x="49285" y="104680"/>
                      <a:pt x="44999" y="109787"/>
                      <a:pt x="44999" y="109787"/>
                    </a:cubicBezTo>
                    <a:cubicBezTo>
                      <a:pt x="47142" y="112340"/>
                      <a:pt x="49285" y="120000"/>
                      <a:pt x="51428" y="120000"/>
                    </a:cubicBezTo>
                    <a:cubicBezTo>
                      <a:pt x="53571" y="117446"/>
                      <a:pt x="55714" y="114893"/>
                      <a:pt x="57857" y="112340"/>
                    </a:cubicBezTo>
                    <a:cubicBezTo>
                      <a:pt x="59999" y="107234"/>
                      <a:pt x="59999" y="109787"/>
                      <a:pt x="64285" y="109787"/>
                    </a:cubicBezTo>
                    <a:cubicBezTo>
                      <a:pt x="62142" y="109787"/>
                      <a:pt x="59999" y="89361"/>
                      <a:pt x="66428" y="102127"/>
                    </a:cubicBezTo>
                    <a:cubicBezTo>
                      <a:pt x="68571" y="107234"/>
                      <a:pt x="79285" y="102127"/>
                      <a:pt x="81428" y="99574"/>
                    </a:cubicBezTo>
                    <a:cubicBezTo>
                      <a:pt x="85714" y="91914"/>
                      <a:pt x="85714" y="107234"/>
                      <a:pt x="87857" y="102127"/>
                    </a:cubicBezTo>
                    <a:cubicBezTo>
                      <a:pt x="87857" y="99574"/>
                      <a:pt x="89999" y="94468"/>
                      <a:pt x="92142" y="94468"/>
                    </a:cubicBezTo>
                    <a:cubicBezTo>
                      <a:pt x="94285" y="91914"/>
                      <a:pt x="94285" y="94468"/>
                      <a:pt x="96428" y="89361"/>
                    </a:cubicBezTo>
                    <a:cubicBezTo>
                      <a:pt x="96428" y="89361"/>
                      <a:pt x="96428" y="99574"/>
                      <a:pt x="98571" y="97021"/>
                    </a:cubicBezTo>
                    <a:cubicBezTo>
                      <a:pt x="98571" y="97021"/>
                      <a:pt x="100714" y="97021"/>
                      <a:pt x="102857" y="94468"/>
                    </a:cubicBezTo>
                    <a:cubicBezTo>
                      <a:pt x="104999" y="94468"/>
                      <a:pt x="102857" y="91914"/>
                      <a:pt x="104999" y="89361"/>
                    </a:cubicBezTo>
                    <a:cubicBezTo>
                      <a:pt x="109285" y="86808"/>
                      <a:pt x="109285" y="86808"/>
                      <a:pt x="104999" y="81702"/>
                    </a:cubicBezTo>
                    <a:cubicBezTo>
                      <a:pt x="102857" y="79148"/>
                      <a:pt x="109285" y="71489"/>
                      <a:pt x="109285" y="66382"/>
                    </a:cubicBezTo>
                    <a:cubicBezTo>
                      <a:pt x="111428" y="61276"/>
                      <a:pt x="107142" y="53617"/>
                      <a:pt x="109285" y="48510"/>
                    </a:cubicBezTo>
                    <a:cubicBezTo>
                      <a:pt x="111428" y="45957"/>
                      <a:pt x="111428" y="48510"/>
                      <a:pt x="113571" y="48510"/>
                    </a:cubicBezTo>
                    <a:cubicBezTo>
                      <a:pt x="115714" y="48510"/>
                      <a:pt x="117857" y="43404"/>
                      <a:pt x="117857" y="43404"/>
                    </a:cubicBezTo>
                    <a:cubicBezTo>
                      <a:pt x="119999" y="35744"/>
                      <a:pt x="119999" y="28085"/>
                      <a:pt x="117857" y="22978"/>
                    </a:cubicBezTo>
                    <a:cubicBezTo>
                      <a:pt x="117857" y="20425"/>
                      <a:pt x="111428" y="2553"/>
                      <a:pt x="111428" y="2553"/>
                    </a:cubicBezTo>
                    <a:cubicBezTo>
                      <a:pt x="111428" y="2553"/>
                      <a:pt x="111428" y="2553"/>
                      <a:pt x="111428" y="25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4289" tIns="17145" rIns="34289" bIns="1714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732" name="Google Shape;732;g90e2d1f501_0_5781"/>
            <p:cNvSpPr/>
            <p:nvPr/>
          </p:nvSpPr>
          <p:spPr>
            <a:xfrm>
              <a:off x="17884909" y="7370215"/>
              <a:ext cx="192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40000"/>
                    <a:pt x="0" y="40000"/>
                  </a:cubicBezTo>
                  <a:cubicBezTo>
                    <a:pt x="60000" y="120000"/>
                    <a:pt x="120000" y="4000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3" name="Google Shape;733;g90e2d1f501_0_5781"/>
            <p:cNvSpPr/>
            <p:nvPr/>
          </p:nvSpPr>
          <p:spPr>
            <a:xfrm>
              <a:off x="17773445" y="7370215"/>
              <a:ext cx="1209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24000"/>
                  </a:moveTo>
                  <a:cubicBezTo>
                    <a:pt x="83076" y="24000"/>
                    <a:pt x="83076" y="0"/>
                    <a:pt x="64615" y="24000"/>
                  </a:cubicBezTo>
                  <a:cubicBezTo>
                    <a:pt x="55384" y="24000"/>
                    <a:pt x="46153" y="48000"/>
                    <a:pt x="46153" y="36000"/>
                  </a:cubicBezTo>
                  <a:cubicBezTo>
                    <a:pt x="36923" y="24000"/>
                    <a:pt x="27692" y="48000"/>
                    <a:pt x="27692" y="48000"/>
                  </a:cubicBezTo>
                  <a:cubicBezTo>
                    <a:pt x="18461" y="72000"/>
                    <a:pt x="9230" y="60000"/>
                    <a:pt x="0" y="72000"/>
                  </a:cubicBezTo>
                  <a:cubicBezTo>
                    <a:pt x="0" y="60000"/>
                    <a:pt x="18461" y="108000"/>
                    <a:pt x="27692" y="108000"/>
                  </a:cubicBezTo>
                  <a:cubicBezTo>
                    <a:pt x="27692" y="120000"/>
                    <a:pt x="46153" y="72000"/>
                    <a:pt x="55384" y="72000"/>
                  </a:cubicBezTo>
                  <a:cubicBezTo>
                    <a:pt x="64615" y="72000"/>
                    <a:pt x="83076" y="84000"/>
                    <a:pt x="92307" y="72000"/>
                  </a:cubicBezTo>
                  <a:cubicBezTo>
                    <a:pt x="101538" y="72000"/>
                    <a:pt x="120000" y="36000"/>
                    <a:pt x="101538" y="24000"/>
                  </a:cubicBezTo>
                  <a:cubicBezTo>
                    <a:pt x="92307" y="24000"/>
                    <a:pt x="101538" y="24000"/>
                    <a:pt x="101538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4" name="Google Shape;734;g90e2d1f501_0_5781"/>
            <p:cNvSpPr/>
            <p:nvPr/>
          </p:nvSpPr>
          <p:spPr>
            <a:xfrm>
              <a:off x="17652427" y="7405257"/>
              <a:ext cx="1020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363" y="0"/>
                  </a:moveTo>
                  <a:cubicBezTo>
                    <a:pt x="54545" y="0"/>
                    <a:pt x="32727" y="7500"/>
                    <a:pt x="21818" y="15000"/>
                  </a:cubicBezTo>
                  <a:cubicBezTo>
                    <a:pt x="0" y="22500"/>
                    <a:pt x="0" y="30000"/>
                    <a:pt x="0" y="45000"/>
                  </a:cubicBezTo>
                  <a:cubicBezTo>
                    <a:pt x="0" y="37500"/>
                    <a:pt x="32727" y="37500"/>
                    <a:pt x="21818" y="45000"/>
                  </a:cubicBezTo>
                  <a:cubicBezTo>
                    <a:pt x="32727" y="37500"/>
                    <a:pt x="21818" y="30000"/>
                    <a:pt x="32727" y="30000"/>
                  </a:cubicBezTo>
                  <a:cubicBezTo>
                    <a:pt x="32727" y="30000"/>
                    <a:pt x="43636" y="30000"/>
                    <a:pt x="43636" y="37500"/>
                  </a:cubicBezTo>
                  <a:cubicBezTo>
                    <a:pt x="43636" y="52500"/>
                    <a:pt x="43636" y="60000"/>
                    <a:pt x="32727" y="75000"/>
                  </a:cubicBezTo>
                  <a:cubicBezTo>
                    <a:pt x="21818" y="82500"/>
                    <a:pt x="32727" y="82500"/>
                    <a:pt x="32727" y="82500"/>
                  </a:cubicBezTo>
                  <a:cubicBezTo>
                    <a:pt x="32727" y="90000"/>
                    <a:pt x="32727" y="97500"/>
                    <a:pt x="32727" y="97500"/>
                  </a:cubicBezTo>
                  <a:cubicBezTo>
                    <a:pt x="32727" y="120000"/>
                    <a:pt x="54545" y="90000"/>
                    <a:pt x="54545" y="90000"/>
                  </a:cubicBezTo>
                  <a:cubicBezTo>
                    <a:pt x="54545" y="90000"/>
                    <a:pt x="54545" y="112500"/>
                    <a:pt x="65454" y="112500"/>
                  </a:cubicBezTo>
                  <a:cubicBezTo>
                    <a:pt x="65454" y="120000"/>
                    <a:pt x="87272" y="97500"/>
                    <a:pt x="87272" y="90000"/>
                  </a:cubicBezTo>
                  <a:cubicBezTo>
                    <a:pt x="109090" y="75000"/>
                    <a:pt x="109090" y="60000"/>
                    <a:pt x="120000" y="52500"/>
                  </a:cubicBezTo>
                  <a:cubicBezTo>
                    <a:pt x="120000" y="37500"/>
                    <a:pt x="109090" y="30000"/>
                    <a:pt x="109090" y="15000"/>
                  </a:cubicBezTo>
                  <a:cubicBezTo>
                    <a:pt x="109090" y="0"/>
                    <a:pt x="76363" y="15000"/>
                    <a:pt x="763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5" name="Google Shape;735;g90e2d1f501_0_5781"/>
            <p:cNvSpPr/>
            <p:nvPr/>
          </p:nvSpPr>
          <p:spPr>
            <a:xfrm>
              <a:off x="17550519" y="7771599"/>
              <a:ext cx="351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90000" y="0"/>
                    <a:pt x="0" y="40000"/>
                    <a:pt x="30000" y="120000"/>
                  </a:cubicBezTo>
                  <a:cubicBezTo>
                    <a:pt x="3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6" name="Google Shape;736;g90e2d1f501_0_5781"/>
            <p:cNvSpPr/>
            <p:nvPr/>
          </p:nvSpPr>
          <p:spPr>
            <a:xfrm>
              <a:off x="17633319" y="7679215"/>
              <a:ext cx="19200" cy="15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60000"/>
                    <a:pt x="0" y="60000"/>
                  </a:cubicBezTo>
                  <a:cubicBezTo>
                    <a:pt x="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7" name="Google Shape;737;g90e2d1f501_0_5781"/>
            <p:cNvSpPr/>
            <p:nvPr/>
          </p:nvSpPr>
          <p:spPr>
            <a:xfrm>
              <a:off x="17381727" y="7873535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8" name="Google Shape;738;g90e2d1f501_0_5781"/>
            <p:cNvSpPr/>
            <p:nvPr/>
          </p:nvSpPr>
          <p:spPr>
            <a:xfrm>
              <a:off x="17203384" y="7838492"/>
              <a:ext cx="111600" cy="15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7058"/>
                  </a:moveTo>
                  <a:cubicBezTo>
                    <a:pt x="50000" y="0"/>
                    <a:pt x="10000" y="42352"/>
                    <a:pt x="0" y="56470"/>
                  </a:cubicBezTo>
                  <a:cubicBezTo>
                    <a:pt x="0" y="70588"/>
                    <a:pt x="0" y="84705"/>
                    <a:pt x="10000" y="98823"/>
                  </a:cubicBezTo>
                  <a:cubicBezTo>
                    <a:pt x="10000" y="98823"/>
                    <a:pt x="30000" y="120000"/>
                    <a:pt x="30000" y="120000"/>
                  </a:cubicBezTo>
                  <a:cubicBezTo>
                    <a:pt x="40000" y="105882"/>
                    <a:pt x="120000" y="14117"/>
                    <a:pt x="80000" y="7058"/>
                  </a:cubicBezTo>
                  <a:cubicBezTo>
                    <a:pt x="70000" y="7058"/>
                    <a:pt x="90000" y="7058"/>
                    <a:pt x="80000" y="705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9" name="Google Shape;739;g90e2d1f501_0_5781"/>
            <p:cNvSpPr/>
            <p:nvPr/>
          </p:nvSpPr>
          <p:spPr>
            <a:xfrm>
              <a:off x="16652430" y="8099707"/>
              <a:ext cx="1305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428" y="12000"/>
                  </a:moveTo>
                  <a:cubicBezTo>
                    <a:pt x="102857" y="12000"/>
                    <a:pt x="94285" y="0"/>
                    <a:pt x="77142" y="0"/>
                  </a:cubicBezTo>
                  <a:cubicBezTo>
                    <a:pt x="59999" y="0"/>
                    <a:pt x="51428" y="12000"/>
                    <a:pt x="34285" y="24000"/>
                  </a:cubicBezTo>
                  <a:cubicBezTo>
                    <a:pt x="17142" y="48000"/>
                    <a:pt x="0" y="84000"/>
                    <a:pt x="34285" y="108000"/>
                  </a:cubicBezTo>
                  <a:cubicBezTo>
                    <a:pt x="51428" y="120000"/>
                    <a:pt x="85714" y="96000"/>
                    <a:pt x="94285" y="72000"/>
                  </a:cubicBezTo>
                  <a:cubicBezTo>
                    <a:pt x="94285" y="60000"/>
                    <a:pt x="119999" y="12000"/>
                    <a:pt x="111428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0" name="Google Shape;740;g90e2d1f501_0_5781"/>
            <p:cNvSpPr/>
            <p:nvPr/>
          </p:nvSpPr>
          <p:spPr>
            <a:xfrm>
              <a:off x="17184277" y="8163418"/>
              <a:ext cx="187800" cy="26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8571"/>
                  </a:moveTo>
                  <a:cubicBezTo>
                    <a:pt x="60000" y="4285"/>
                    <a:pt x="66000" y="21428"/>
                    <a:pt x="54000" y="8571"/>
                  </a:cubicBezTo>
                  <a:cubicBezTo>
                    <a:pt x="48000" y="0"/>
                    <a:pt x="24000" y="4285"/>
                    <a:pt x="24000" y="12857"/>
                  </a:cubicBezTo>
                  <a:cubicBezTo>
                    <a:pt x="18000" y="25714"/>
                    <a:pt x="24000" y="34285"/>
                    <a:pt x="18000" y="47142"/>
                  </a:cubicBezTo>
                  <a:cubicBezTo>
                    <a:pt x="18000" y="51428"/>
                    <a:pt x="18000" y="55714"/>
                    <a:pt x="18000" y="55714"/>
                  </a:cubicBezTo>
                  <a:cubicBezTo>
                    <a:pt x="12000" y="59999"/>
                    <a:pt x="0" y="55714"/>
                    <a:pt x="0" y="55714"/>
                  </a:cubicBezTo>
                  <a:cubicBezTo>
                    <a:pt x="0" y="55714"/>
                    <a:pt x="12000" y="94285"/>
                    <a:pt x="18000" y="94285"/>
                  </a:cubicBezTo>
                  <a:cubicBezTo>
                    <a:pt x="18000" y="94285"/>
                    <a:pt x="24000" y="81428"/>
                    <a:pt x="30000" y="85714"/>
                  </a:cubicBezTo>
                  <a:cubicBezTo>
                    <a:pt x="30000" y="85714"/>
                    <a:pt x="42000" y="89999"/>
                    <a:pt x="42000" y="94285"/>
                  </a:cubicBezTo>
                  <a:cubicBezTo>
                    <a:pt x="42000" y="98571"/>
                    <a:pt x="24000" y="89999"/>
                    <a:pt x="24000" y="98571"/>
                  </a:cubicBezTo>
                  <a:cubicBezTo>
                    <a:pt x="24000" y="107142"/>
                    <a:pt x="36000" y="115714"/>
                    <a:pt x="48000" y="111428"/>
                  </a:cubicBezTo>
                  <a:cubicBezTo>
                    <a:pt x="54000" y="111428"/>
                    <a:pt x="60000" y="102857"/>
                    <a:pt x="66000" y="107142"/>
                  </a:cubicBezTo>
                  <a:cubicBezTo>
                    <a:pt x="66000" y="107142"/>
                    <a:pt x="90000" y="119999"/>
                    <a:pt x="90000" y="119999"/>
                  </a:cubicBezTo>
                  <a:cubicBezTo>
                    <a:pt x="96000" y="115714"/>
                    <a:pt x="78000" y="111428"/>
                    <a:pt x="84000" y="107142"/>
                  </a:cubicBezTo>
                  <a:cubicBezTo>
                    <a:pt x="78000" y="111428"/>
                    <a:pt x="120000" y="119999"/>
                    <a:pt x="102000" y="102857"/>
                  </a:cubicBezTo>
                  <a:cubicBezTo>
                    <a:pt x="90000" y="94285"/>
                    <a:pt x="66000" y="107142"/>
                    <a:pt x="60000" y="94285"/>
                  </a:cubicBezTo>
                  <a:cubicBezTo>
                    <a:pt x="54000" y="85714"/>
                    <a:pt x="54000" y="81428"/>
                    <a:pt x="54000" y="68571"/>
                  </a:cubicBezTo>
                  <a:cubicBezTo>
                    <a:pt x="54000" y="59999"/>
                    <a:pt x="66000" y="59999"/>
                    <a:pt x="72000" y="51428"/>
                  </a:cubicBezTo>
                  <a:cubicBezTo>
                    <a:pt x="84000" y="42857"/>
                    <a:pt x="84000" y="38571"/>
                    <a:pt x="78000" y="29999"/>
                  </a:cubicBezTo>
                  <a:cubicBezTo>
                    <a:pt x="78000" y="29999"/>
                    <a:pt x="78000" y="8571"/>
                    <a:pt x="72000" y="8571"/>
                  </a:cubicBezTo>
                  <a:cubicBezTo>
                    <a:pt x="66000" y="8571"/>
                    <a:pt x="78000" y="8571"/>
                    <a:pt x="72000" y="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1" name="Google Shape;741;g90e2d1f501_0_5781"/>
            <p:cNvSpPr/>
            <p:nvPr/>
          </p:nvSpPr>
          <p:spPr>
            <a:xfrm>
              <a:off x="17343513" y="8389592"/>
              <a:ext cx="573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5000"/>
                  </a:moveTo>
                  <a:cubicBezTo>
                    <a:pt x="60000" y="15000"/>
                    <a:pt x="40000" y="0"/>
                    <a:pt x="20000" y="15000"/>
                  </a:cubicBezTo>
                  <a:cubicBezTo>
                    <a:pt x="20000" y="30000"/>
                    <a:pt x="0" y="30000"/>
                    <a:pt x="0" y="45000"/>
                  </a:cubicBezTo>
                  <a:cubicBezTo>
                    <a:pt x="20000" y="60000"/>
                    <a:pt x="0" y="75000"/>
                    <a:pt x="40000" y="90000"/>
                  </a:cubicBezTo>
                  <a:cubicBezTo>
                    <a:pt x="40000" y="90000"/>
                    <a:pt x="120000" y="120000"/>
                    <a:pt x="100000" y="105000"/>
                  </a:cubicBezTo>
                  <a:cubicBezTo>
                    <a:pt x="100000" y="90000"/>
                    <a:pt x="100000" y="75000"/>
                    <a:pt x="80000" y="60000"/>
                  </a:cubicBezTo>
                  <a:cubicBezTo>
                    <a:pt x="40000" y="60000"/>
                    <a:pt x="40000" y="15000"/>
                    <a:pt x="60000" y="15000"/>
                  </a:cubicBezTo>
                  <a:cubicBezTo>
                    <a:pt x="40000" y="15000"/>
                    <a:pt x="80000" y="15000"/>
                    <a:pt x="60000" y="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2" name="Google Shape;742;g90e2d1f501_0_5781"/>
            <p:cNvSpPr/>
            <p:nvPr/>
          </p:nvSpPr>
          <p:spPr>
            <a:xfrm>
              <a:off x="17381727" y="8453303"/>
              <a:ext cx="92400" cy="12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0"/>
                  </a:moveTo>
                  <a:cubicBezTo>
                    <a:pt x="36000" y="0"/>
                    <a:pt x="48000" y="0"/>
                    <a:pt x="24000" y="9230"/>
                  </a:cubicBezTo>
                  <a:cubicBezTo>
                    <a:pt x="12000" y="18461"/>
                    <a:pt x="36000" y="27692"/>
                    <a:pt x="48000" y="36923"/>
                  </a:cubicBezTo>
                  <a:cubicBezTo>
                    <a:pt x="60000" y="55384"/>
                    <a:pt x="0" y="64615"/>
                    <a:pt x="48000" y="83076"/>
                  </a:cubicBezTo>
                  <a:cubicBezTo>
                    <a:pt x="60000" y="92307"/>
                    <a:pt x="36000" y="110769"/>
                    <a:pt x="60000" y="120000"/>
                  </a:cubicBezTo>
                  <a:cubicBezTo>
                    <a:pt x="72000" y="120000"/>
                    <a:pt x="72000" y="110769"/>
                    <a:pt x="60000" y="101538"/>
                  </a:cubicBezTo>
                  <a:cubicBezTo>
                    <a:pt x="36000" y="46153"/>
                    <a:pt x="108000" y="92307"/>
                    <a:pt x="108000" y="73846"/>
                  </a:cubicBezTo>
                  <a:cubicBezTo>
                    <a:pt x="108000" y="64615"/>
                    <a:pt x="84000" y="55384"/>
                    <a:pt x="96000" y="55384"/>
                  </a:cubicBezTo>
                  <a:cubicBezTo>
                    <a:pt x="96000" y="46153"/>
                    <a:pt x="120000" y="55384"/>
                    <a:pt x="108000" y="46153"/>
                  </a:cubicBezTo>
                  <a:cubicBezTo>
                    <a:pt x="96000" y="36923"/>
                    <a:pt x="72000" y="27692"/>
                    <a:pt x="84000" y="9230"/>
                  </a:cubicBezTo>
                  <a:cubicBezTo>
                    <a:pt x="84000" y="0"/>
                    <a:pt x="60000" y="0"/>
                    <a:pt x="48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3" name="Google Shape;743;g90e2d1f501_0_5781"/>
            <p:cNvSpPr/>
            <p:nvPr/>
          </p:nvSpPr>
          <p:spPr>
            <a:xfrm>
              <a:off x="17212934" y="8399150"/>
              <a:ext cx="573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5000"/>
                  </a:moveTo>
                  <a:cubicBezTo>
                    <a:pt x="100000" y="60000"/>
                    <a:pt x="60000" y="0"/>
                    <a:pt x="0" y="30000"/>
                  </a:cubicBezTo>
                  <a:cubicBezTo>
                    <a:pt x="0" y="30000"/>
                    <a:pt x="60000" y="75000"/>
                    <a:pt x="60000" y="90000"/>
                  </a:cubicBezTo>
                  <a:cubicBezTo>
                    <a:pt x="60000" y="120000"/>
                    <a:pt x="120000" y="120000"/>
                    <a:pt x="120000" y="75000"/>
                  </a:cubicBezTo>
                  <a:cubicBezTo>
                    <a:pt x="120000" y="75000"/>
                    <a:pt x="120000" y="90000"/>
                    <a:pt x="120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4" name="Google Shape;744;g90e2d1f501_0_5781"/>
            <p:cNvSpPr/>
            <p:nvPr/>
          </p:nvSpPr>
          <p:spPr>
            <a:xfrm>
              <a:off x="17279819" y="8472417"/>
              <a:ext cx="828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24000"/>
                  </a:moveTo>
                  <a:cubicBezTo>
                    <a:pt x="26666" y="12000"/>
                    <a:pt x="13333" y="12000"/>
                    <a:pt x="0" y="24000"/>
                  </a:cubicBezTo>
                  <a:cubicBezTo>
                    <a:pt x="0" y="36000"/>
                    <a:pt x="26666" y="36000"/>
                    <a:pt x="26666" y="48000"/>
                  </a:cubicBezTo>
                  <a:cubicBezTo>
                    <a:pt x="40000" y="60000"/>
                    <a:pt x="0" y="96000"/>
                    <a:pt x="13333" y="108000"/>
                  </a:cubicBezTo>
                  <a:cubicBezTo>
                    <a:pt x="13333" y="120000"/>
                    <a:pt x="66666" y="72000"/>
                    <a:pt x="80000" y="72000"/>
                  </a:cubicBezTo>
                  <a:cubicBezTo>
                    <a:pt x="120000" y="72000"/>
                    <a:pt x="40000" y="24000"/>
                    <a:pt x="40000" y="24000"/>
                  </a:cubicBezTo>
                  <a:cubicBezTo>
                    <a:pt x="13333" y="0"/>
                    <a:pt x="40000" y="24000"/>
                    <a:pt x="4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5" name="Google Shape;745;g90e2d1f501_0_5781"/>
            <p:cNvSpPr/>
            <p:nvPr/>
          </p:nvSpPr>
          <p:spPr>
            <a:xfrm>
              <a:off x="17298927" y="8529754"/>
              <a:ext cx="636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10909"/>
                  </a:moveTo>
                  <a:cubicBezTo>
                    <a:pt x="51428" y="10909"/>
                    <a:pt x="68571" y="43636"/>
                    <a:pt x="51428" y="54545"/>
                  </a:cubicBezTo>
                  <a:cubicBezTo>
                    <a:pt x="0" y="76363"/>
                    <a:pt x="17142" y="76363"/>
                    <a:pt x="51428" y="98181"/>
                  </a:cubicBezTo>
                  <a:cubicBezTo>
                    <a:pt x="102857" y="120000"/>
                    <a:pt x="68571" y="87272"/>
                    <a:pt x="85714" y="65454"/>
                  </a:cubicBezTo>
                  <a:cubicBezTo>
                    <a:pt x="85714" y="65454"/>
                    <a:pt x="119999" y="0"/>
                    <a:pt x="102857" y="10909"/>
                  </a:cubicBezTo>
                  <a:cubicBezTo>
                    <a:pt x="85714" y="10909"/>
                    <a:pt x="102857" y="0"/>
                    <a:pt x="102857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6" name="Google Shape;746;g90e2d1f501_0_5781"/>
            <p:cNvSpPr/>
            <p:nvPr/>
          </p:nvSpPr>
          <p:spPr>
            <a:xfrm>
              <a:off x="17353063" y="8520200"/>
              <a:ext cx="381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5000"/>
                  </a:moveTo>
                  <a:cubicBezTo>
                    <a:pt x="60000" y="15000"/>
                    <a:pt x="0" y="105000"/>
                    <a:pt x="0" y="120000"/>
                  </a:cubicBezTo>
                  <a:cubicBezTo>
                    <a:pt x="0" y="120000"/>
                    <a:pt x="60000" y="90000"/>
                    <a:pt x="90000" y="75000"/>
                  </a:cubicBezTo>
                  <a:cubicBezTo>
                    <a:pt x="90000" y="75000"/>
                    <a:pt x="120000" y="0"/>
                    <a:pt x="90000" y="15000"/>
                  </a:cubicBezTo>
                  <a:cubicBezTo>
                    <a:pt x="60000" y="15000"/>
                    <a:pt x="90000" y="15000"/>
                    <a:pt x="90000" y="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7" name="Google Shape;747;g90e2d1f501_0_5781"/>
            <p:cNvSpPr/>
            <p:nvPr/>
          </p:nvSpPr>
          <p:spPr>
            <a:xfrm>
              <a:off x="17372173" y="8567982"/>
              <a:ext cx="573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30000"/>
                  </a:moveTo>
                  <a:cubicBezTo>
                    <a:pt x="0" y="90000"/>
                    <a:pt x="20000" y="120000"/>
                    <a:pt x="60000" y="90000"/>
                  </a:cubicBezTo>
                  <a:cubicBezTo>
                    <a:pt x="120000" y="90000"/>
                    <a:pt x="40000" y="0"/>
                    <a:pt x="20000" y="30000"/>
                  </a:cubicBezTo>
                  <a:cubicBezTo>
                    <a:pt x="20000" y="60000"/>
                    <a:pt x="40000" y="30000"/>
                    <a:pt x="20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8" name="Google Shape;748;g90e2d1f501_0_5781"/>
            <p:cNvSpPr/>
            <p:nvPr/>
          </p:nvSpPr>
          <p:spPr>
            <a:xfrm>
              <a:off x="17372173" y="8593468"/>
              <a:ext cx="130500" cy="19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77142" y="0"/>
                    <a:pt x="77142" y="5714"/>
                    <a:pt x="77142" y="11428"/>
                  </a:cubicBezTo>
                  <a:cubicBezTo>
                    <a:pt x="77142" y="17142"/>
                    <a:pt x="77142" y="17142"/>
                    <a:pt x="59999" y="22857"/>
                  </a:cubicBezTo>
                  <a:cubicBezTo>
                    <a:pt x="51428" y="22857"/>
                    <a:pt x="34285" y="34285"/>
                    <a:pt x="25714" y="34285"/>
                  </a:cubicBezTo>
                  <a:cubicBezTo>
                    <a:pt x="8571" y="51428"/>
                    <a:pt x="0" y="51428"/>
                    <a:pt x="17142" y="62857"/>
                  </a:cubicBezTo>
                  <a:cubicBezTo>
                    <a:pt x="25714" y="68571"/>
                    <a:pt x="17142" y="74285"/>
                    <a:pt x="17142" y="80000"/>
                  </a:cubicBezTo>
                  <a:cubicBezTo>
                    <a:pt x="8571" y="91428"/>
                    <a:pt x="17142" y="97142"/>
                    <a:pt x="25714" y="102857"/>
                  </a:cubicBezTo>
                  <a:cubicBezTo>
                    <a:pt x="42857" y="108571"/>
                    <a:pt x="59999" y="108571"/>
                    <a:pt x="68571" y="108571"/>
                  </a:cubicBezTo>
                  <a:cubicBezTo>
                    <a:pt x="94285" y="120000"/>
                    <a:pt x="77142" y="102857"/>
                    <a:pt x="68571" y="91428"/>
                  </a:cubicBezTo>
                  <a:cubicBezTo>
                    <a:pt x="68571" y="91428"/>
                    <a:pt x="68571" y="68571"/>
                    <a:pt x="85714" y="68571"/>
                  </a:cubicBezTo>
                  <a:cubicBezTo>
                    <a:pt x="94285" y="68571"/>
                    <a:pt x="94285" y="97142"/>
                    <a:pt x="102857" y="97142"/>
                  </a:cubicBezTo>
                  <a:cubicBezTo>
                    <a:pt x="102857" y="97142"/>
                    <a:pt x="111428" y="80000"/>
                    <a:pt x="111428" y="80000"/>
                  </a:cubicBezTo>
                  <a:cubicBezTo>
                    <a:pt x="119999" y="68571"/>
                    <a:pt x="119999" y="62857"/>
                    <a:pt x="111428" y="57142"/>
                  </a:cubicBezTo>
                  <a:cubicBezTo>
                    <a:pt x="111428" y="40000"/>
                    <a:pt x="111428" y="5714"/>
                    <a:pt x="85714" y="0"/>
                  </a:cubicBezTo>
                  <a:cubicBezTo>
                    <a:pt x="77142" y="0"/>
                    <a:pt x="85714" y="5714"/>
                    <a:pt x="8571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9" name="Google Shape;749;g90e2d1f501_0_5781"/>
            <p:cNvSpPr/>
            <p:nvPr/>
          </p:nvSpPr>
          <p:spPr>
            <a:xfrm>
              <a:off x="17289370" y="8631693"/>
              <a:ext cx="1116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2000"/>
                  </a:moveTo>
                  <a:cubicBezTo>
                    <a:pt x="60000" y="0"/>
                    <a:pt x="50000" y="48000"/>
                    <a:pt x="20000" y="48000"/>
                  </a:cubicBezTo>
                  <a:cubicBezTo>
                    <a:pt x="0" y="60000"/>
                    <a:pt x="0" y="108000"/>
                    <a:pt x="0" y="120000"/>
                  </a:cubicBezTo>
                  <a:cubicBezTo>
                    <a:pt x="10000" y="108000"/>
                    <a:pt x="10000" y="84000"/>
                    <a:pt x="20000" y="72000"/>
                  </a:cubicBezTo>
                  <a:cubicBezTo>
                    <a:pt x="20000" y="72000"/>
                    <a:pt x="40000" y="60000"/>
                    <a:pt x="40000" y="72000"/>
                  </a:cubicBezTo>
                  <a:cubicBezTo>
                    <a:pt x="40000" y="84000"/>
                    <a:pt x="60000" y="84000"/>
                    <a:pt x="60000" y="84000"/>
                  </a:cubicBezTo>
                  <a:cubicBezTo>
                    <a:pt x="70000" y="84000"/>
                    <a:pt x="70000" y="96000"/>
                    <a:pt x="80000" y="84000"/>
                  </a:cubicBezTo>
                  <a:cubicBezTo>
                    <a:pt x="80000" y="84000"/>
                    <a:pt x="80000" y="60000"/>
                    <a:pt x="80000" y="60000"/>
                  </a:cubicBezTo>
                  <a:cubicBezTo>
                    <a:pt x="90000" y="36000"/>
                    <a:pt x="110000" y="24000"/>
                    <a:pt x="80000" y="12000"/>
                  </a:cubicBezTo>
                  <a:cubicBezTo>
                    <a:pt x="70000" y="12000"/>
                    <a:pt x="120000" y="36000"/>
                    <a:pt x="80000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0" name="Google Shape;750;g90e2d1f501_0_5781"/>
            <p:cNvSpPr/>
            <p:nvPr/>
          </p:nvSpPr>
          <p:spPr>
            <a:xfrm>
              <a:off x="17063256" y="8539313"/>
              <a:ext cx="1116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000" y="0"/>
                  </a:moveTo>
                  <a:cubicBezTo>
                    <a:pt x="90000" y="10000"/>
                    <a:pt x="70000" y="40000"/>
                    <a:pt x="60000" y="60000"/>
                  </a:cubicBezTo>
                  <a:cubicBezTo>
                    <a:pt x="50000" y="70000"/>
                    <a:pt x="0" y="100000"/>
                    <a:pt x="0" y="120000"/>
                  </a:cubicBezTo>
                  <a:cubicBezTo>
                    <a:pt x="0" y="120000"/>
                    <a:pt x="30000" y="110000"/>
                    <a:pt x="40000" y="100000"/>
                  </a:cubicBezTo>
                  <a:cubicBezTo>
                    <a:pt x="50000" y="100000"/>
                    <a:pt x="70000" y="80000"/>
                    <a:pt x="80000" y="70000"/>
                  </a:cubicBezTo>
                  <a:cubicBezTo>
                    <a:pt x="80000" y="50000"/>
                    <a:pt x="90000" y="40000"/>
                    <a:pt x="100000" y="30000"/>
                  </a:cubicBezTo>
                  <a:cubicBezTo>
                    <a:pt x="110000" y="30000"/>
                    <a:pt x="120000" y="0"/>
                    <a:pt x="11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1" name="Google Shape;751;g90e2d1f501_0_5781"/>
            <p:cNvSpPr/>
            <p:nvPr/>
          </p:nvSpPr>
          <p:spPr>
            <a:xfrm>
              <a:off x="17391281" y="8399150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60000" y="120000"/>
                    <a:pt x="120000" y="0"/>
                    <a:pt x="60000" y="0"/>
                  </a:cubicBezTo>
                  <a:cubicBezTo>
                    <a:pt x="0" y="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2" name="Google Shape;752;g90e2d1f501_0_5781"/>
            <p:cNvSpPr/>
            <p:nvPr/>
          </p:nvSpPr>
          <p:spPr>
            <a:xfrm>
              <a:off x="16037777" y="8781414"/>
              <a:ext cx="522300" cy="54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714" y="6206"/>
                  </a:moveTo>
                  <a:cubicBezTo>
                    <a:pt x="19285" y="6206"/>
                    <a:pt x="14999" y="6206"/>
                    <a:pt x="8571" y="4137"/>
                  </a:cubicBezTo>
                  <a:cubicBezTo>
                    <a:pt x="4285" y="2068"/>
                    <a:pt x="0" y="0"/>
                    <a:pt x="4285" y="6206"/>
                  </a:cubicBezTo>
                  <a:cubicBezTo>
                    <a:pt x="6428" y="10344"/>
                    <a:pt x="8571" y="16551"/>
                    <a:pt x="12857" y="18620"/>
                  </a:cubicBezTo>
                  <a:cubicBezTo>
                    <a:pt x="17142" y="20689"/>
                    <a:pt x="21428" y="22758"/>
                    <a:pt x="23571" y="26896"/>
                  </a:cubicBezTo>
                  <a:cubicBezTo>
                    <a:pt x="25714" y="28965"/>
                    <a:pt x="25714" y="33103"/>
                    <a:pt x="27857" y="35172"/>
                  </a:cubicBezTo>
                  <a:cubicBezTo>
                    <a:pt x="32142" y="37241"/>
                    <a:pt x="34285" y="37241"/>
                    <a:pt x="36428" y="39310"/>
                  </a:cubicBezTo>
                  <a:cubicBezTo>
                    <a:pt x="40714" y="43448"/>
                    <a:pt x="40714" y="49655"/>
                    <a:pt x="42857" y="53793"/>
                  </a:cubicBezTo>
                  <a:cubicBezTo>
                    <a:pt x="44999" y="55862"/>
                    <a:pt x="47142" y="57931"/>
                    <a:pt x="47142" y="57931"/>
                  </a:cubicBezTo>
                  <a:cubicBezTo>
                    <a:pt x="51428" y="62068"/>
                    <a:pt x="53571" y="64137"/>
                    <a:pt x="55714" y="68275"/>
                  </a:cubicBezTo>
                  <a:cubicBezTo>
                    <a:pt x="59999" y="74482"/>
                    <a:pt x="59999" y="80689"/>
                    <a:pt x="64285" y="86896"/>
                  </a:cubicBezTo>
                  <a:cubicBezTo>
                    <a:pt x="72857" y="93103"/>
                    <a:pt x="79285" y="101379"/>
                    <a:pt x="87857" y="107586"/>
                  </a:cubicBezTo>
                  <a:cubicBezTo>
                    <a:pt x="92142" y="111724"/>
                    <a:pt x="94285" y="113793"/>
                    <a:pt x="98571" y="117931"/>
                  </a:cubicBezTo>
                  <a:cubicBezTo>
                    <a:pt x="100714" y="117931"/>
                    <a:pt x="113571" y="120000"/>
                    <a:pt x="115714" y="117931"/>
                  </a:cubicBezTo>
                  <a:cubicBezTo>
                    <a:pt x="117857" y="115862"/>
                    <a:pt x="113571" y="99310"/>
                    <a:pt x="115714" y="95172"/>
                  </a:cubicBezTo>
                  <a:cubicBezTo>
                    <a:pt x="115714" y="93103"/>
                    <a:pt x="119999" y="93103"/>
                    <a:pt x="117857" y="91034"/>
                  </a:cubicBezTo>
                  <a:cubicBezTo>
                    <a:pt x="115714" y="88965"/>
                    <a:pt x="113571" y="86896"/>
                    <a:pt x="111428" y="84827"/>
                  </a:cubicBezTo>
                  <a:cubicBezTo>
                    <a:pt x="111428" y="84827"/>
                    <a:pt x="109285" y="82758"/>
                    <a:pt x="107142" y="82758"/>
                  </a:cubicBezTo>
                  <a:cubicBezTo>
                    <a:pt x="104999" y="82758"/>
                    <a:pt x="104999" y="86896"/>
                    <a:pt x="102857" y="86896"/>
                  </a:cubicBezTo>
                  <a:cubicBezTo>
                    <a:pt x="104999" y="86896"/>
                    <a:pt x="102857" y="78620"/>
                    <a:pt x="102857" y="78620"/>
                  </a:cubicBezTo>
                  <a:cubicBezTo>
                    <a:pt x="100714" y="76551"/>
                    <a:pt x="100714" y="76551"/>
                    <a:pt x="100714" y="74482"/>
                  </a:cubicBezTo>
                  <a:cubicBezTo>
                    <a:pt x="100714" y="72413"/>
                    <a:pt x="96428" y="70344"/>
                    <a:pt x="94285" y="70344"/>
                  </a:cubicBezTo>
                  <a:cubicBezTo>
                    <a:pt x="92142" y="68275"/>
                    <a:pt x="87857" y="66206"/>
                    <a:pt x="89999" y="62068"/>
                  </a:cubicBezTo>
                  <a:cubicBezTo>
                    <a:pt x="89999" y="62068"/>
                    <a:pt x="87857" y="60000"/>
                    <a:pt x="89999" y="60000"/>
                  </a:cubicBezTo>
                  <a:cubicBezTo>
                    <a:pt x="89999" y="57931"/>
                    <a:pt x="92142" y="60000"/>
                    <a:pt x="92142" y="57931"/>
                  </a:cubicBezTo>
                  <a:cubicBezTo>
                    <a:pt x="94285" y="53793"/>
                    <a:pt x="81428" y="53793"/>
                    <a:pt x="81428" y="55862"/>
                  </a:cubicBezTo>
                  <a:cubicBezTo>
                    <a:pt x="81428" y="53793"/>
                    <a:pt x="89999" y="51724"/>
                    <a:pt x="81428" y="51724"/>
                  </a:cubicBezTo>
                  <a:cubicBezTo>
                    <a:pt x="79285" y="51724"/>
                    <a:pt x="77142" y="49655"/>
                    <a:pt x="77142" y="49655"/>
                  </a:cubicBezTo>
                  <a:cubicBezTo>
                    <a:pt x="77142" y="47586"/>
                    <a:pt x="79285" y="47586"/>
                    <a:pt x="79285" y="47586"/>
                  </a:cubicBezTo>
                  <a:cubicBezTo>
                    <a:pt x="79285" y="45517"/>
                    <a:pt x="75000" y="45517"/>
                    <a:pt x="75000" y="45517"/>
                  </a:cubicBezTo>
                  <a:cubicBezTo>
                    <a:pt x="75000" y="45517"/>
                    <a:pt x="77142" y="43448"/>
                    <a:pt x="72857" y="43448"/>
                  </a:cubicBezTo>
                  <a:cubicBezTo>
                    <a:pt x="70714" y="41379"/>
                    <a:pt x="68571" y="41379"/>
                    <a:pt x="66428" y="39310"/>
                  </a:cubicBezTo>
                  <a:cubicBezTo>
                    <a:pt x="59999" y="31034"/>
                    <a:pt x="64285" y="39310"/>
                    <a:pt x="64285" y="39310"/>
                  </a:cubicBezTo>
                  <a:cubicBezTo>
                    <a:pt x="62142" y="39310"/>
                    <a:pt x="55714" y="33103"/>
                    <a:pt x="53571" y="33103"/>
                  </a:cubicBezTo>
                  <a:cubicBezTo>
                    <a:pt x="51428" y="28965"/>
                    <a:pt x="49285" y="24827"/>
                    <a:pt x="44999" y="22758"/>
                  </a:cubicBezTo>
                  <a:cubicBezTo>
                    <a:pt x="40714" y="20689"/>
                    <a:pt x="38571" y="18620"/>
                    <a:pt x="34285" y="14482"/>
                  </a:cubicBezTo>
                  <a:cubicBezTo>
                    <a:pt x="32142" y="12413"/>
                    <a:pt x="29999" y="6206"/>
                    <a:pt x="25714" y="620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3" name="Google Shape;753;g90e2d1f501_0_5781"/>
            <p:cNvSpPr/>
            <p:nvPr/>
          </p:nvSpPr>
          <p:spPr>
            <a:xfrm>
              <a:off x="16130131" y="8978921"/>
              <a:ext cx="477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96000"/>
                  </a:moveTo>
                  <a:cubicBezTo>
                    <a:pt x="120000" y="72000"/>
                    <a:pt x="48000" y="0"/>
                    <a:pt x="24000" y="0"/>
                  </a:cubicBezTo>
                  <a:cubicBezTo>
                    <a:pt x="0" y="24000"/>
                    <a:pt x="72000" y="120000"/>
                    <a:pt x="96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4" name="Google Shape;754;g90e2d1f501_0_5781"/>
            <p:cNvSpPr/>
            <p:nvPr/>
          </p:nvSpPr>
          <p:spPr>
            <a:xfrm>
              <a:off x="16197014" y="9090414"/>
              <a:ext cx="447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96000"/>
                  </a:moveTo>
                  <a:cubicBezTo>
                    <a:pt x="120000" y="72000"/>
                    <a:pt x="48000" y="0"/>
                    <a:pt x="24000" y="0"/>
                  </a:cubicBezTo>
                  <a:cubicBezTo>
                    <a:pt x="0" y="24000"/>
                    <a:pt x="72000" y="120000"/>
                    <a:pt x="96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5" name="Google Shape;755;g90e2d1f501_0_5781"/>
            <p:cNvSpPr/>
            <p:nvPr/>
          </p:nvSpPr>
          <p:spPr>
            <a:xfrm>
              <a:off x="16512300" y="9119082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119999"/>
                  </a:moveTo>
                  <a:cubicBezTo>
                    <a:pt x="119999" y="85714"/>
                    <a:pt x="85714" y="85714"/>
                    <a:pt x="85714" y="51428"/>
                  </a:cubicBezTo>
                  <a:cubicBezTo>
                    <a:pt x="85714" y="17142"/>
                    <a:pt x="34285" y="0"/>
                    <a:pt x="0" y="17142"/>
                  </a:cubicBezTo>
                  <a:cubicBezTo>
                    <a:pt x="0" y="34285"/>
                    <a:pt x="0" y="51428"/>
                    <a:pt x="17142" y="51428"/>
                  </a:cubicBezTo>
                  <a:cubicBezTo>
                    <a:pt x="51428" y="51428"/>
                    <a:pt x="34285" y="68571"/>
                    <a:pt x="51428" y="85714"/>
                  </a:cubicBezTo>
                  <a:cubicBezTo>
                    <a:pt x="51428" y="102857"/>
                    <a:pt x="119999" y="119999"/>
                    <a:pt x="119999" y="11999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6" name="Google Shape;756;g90e2d1f501_0_5781"/>
            <p:cNvSpPr/>
            <p:nvPr/>
          </p:nvSpPr>
          <p:spPr>
            <a:xfrm>
              <a:off x="16617395" y="9166867"/>
              <a:ext cx="351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90000"/>
                  </a:moveTo>
                  <a:cubicBezTo>
                    <a:pt x="0" y="120000"/>
                    <a:pt x="0" y="30000"/>
                    <a:pt x="60000" y="0"/>
                  </a:cubicBezTo>
                  <a:cubicBezTo>
                    <a:pt x="120000" y="0"/>
                    <a:pt x="120000" y="90000"/>
                    <a:pt x="60000" y="90000"/>
                  </a:cubicBezTo>
                  <a:cubicBezTo>
                    <a:pt x="30000" y="120000"/>
                    <a:pt x="90000" y="90000"/>
                    <a:pt x="6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7" name="Google Shape;757;g90e2d1f501_0_5781"/>
            <p:cNvSpPr/>
            <p:nvPr/>
          </p:nvSpPr>
          <p:spPr>
            <a:xfrm>
              <a:off x="16521853" y="9326143"/>
              <a:ext cx="429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478" y="0"/>
                  </a:moveTo>
                  <a:cubicBezTo>
                    <a:pt x="18260" y="8000"/>
                    <a:pt x="15652" y="0"/>
                    <a:pt x="7826" y="0"/>
                  </a:cubicBezTo>
                  <a:cubicBezTo>
                    <a:pt x="7826" y="0"/>
                    <a:pt x="0" y="24000"/>
                    <a:pt x="0" y="32000"/>
                  </a:cubicBezTo>
                  <a:cubicBezTo>
                    <a:pt x="0" y="40000"/>
                    <a:pt x="10434" y="32000"/>
                    <a:pt x="13043" y="48000"/>
                  </a:cubicBezTo>
                  <a:cubicBezTo>
                    <a:pt x="15652" y="64000"/>
                    <a:pt x="23478" y="64000"/>
                    <a:pt x="28695" y="72000"/>
                  </a:cubicBezTo>
                  <a:cubicBezTo>
                    <a:pt x="33913" y="72000"/>
                    <a:pt x="36521" y="72000"/>
                    <a:pt x="39130" y="72000"/>
                  </a:cubicBezTo>
                  <a:cubicBezTo>
                    <a:pt x="46956" y="72000"/>
                    <a:pt x="54782" y="80000"/>
                    <a:pt x="62608" y="88000"/>
                  </a:cubicBezTo>
                  <a:cubicBezTo>
                    <a:pt x="75652" y="96000"/>
                    <a:pt x="91304" y="88000"/>
                    <a:pt x="104347" y="104000"/>
                  </a:cubicBezTo>
                  <a:cubicBezTo>
                    <a:pt x="106956" y="104000"/>
                    <a:pt x="114782" y="120000"/>
                    <a:pt x="117391" y="104000"/>
                  </a:cubicBezTo>
                  <a:cubicBezTo>
                    <a:pt x="120000" y="104000"/>
                    <a:pt x="114782" y="72000"/>
                    <a:pt x="112173" y="72000"/>
                  </a:cubicBezTo>
                  <a:cubicBezTo>
                    <a:pt x="109565" y="64000"/>
                    <a:pt x="109565" y="72000"/>
                    <a:pt x="106956" y="72000"/>
                  </a:cubicBezTo>
                  <a:cubicBezTo>
                    <a:pt x="101739" y="80000"/>
                    <a:pt x="99130" y="72000"/>
                    <a:pt x="96521" y="72000"/>
                  </a:cubicBezTo>
                  <a:cubicBezTo>
                    <a:pt x="93913" y="64000"/>
                    <a:pt x="93913" y="56000"/>
                    <a:pt x="91304" y="48000"/>
                  </a:cubicBezTo>
                  <a:cubicBezTo>
                    <a:pt x="91304" y="40000"/>
                    <a:pt x="86086" y="40000"/>
                    <a:pt x="83478" y="32000"/>
                  </a:cubicBezTo>
                  <a:cubicBezTo>
                    <a:pt x="80869" y="32000"/>
                    <a:pt x="73043" y="24000"/>
                    <a:pt x="70434" y="24000"/>
                  </a:cubicBezTo>
                  <a:cubicBezTo>
                    <a:pt x="67826" y="24000"/>
                    <a:pt x="65217" y="32000"/>
                    <a:pt x="65217" y="32000"/>
                  </a:cubicBezTo>
                  <a:cubicBezTo>
                    <a:pt x="62608" y="40000"/>
                    <a:pt x="60000" y="40000"/>
                    <a:pt x="54782" y="40000"/>
                  </a:cubicBezTo>
                  <a:cubicBezTo>
                    <a:pt x="49565" y="40000"/>
                    <a:pt x="44347" y="32000"/>
                    <a:pt x="39130" y="24000"/>
                  </a:cubicBezTo>
                  <a:cubicBezTo>
                    <a:pt x="36521" y="16000"/>
                    <a:pt x="31304" y="16000"/>
                    <a:pt x="28695" y="16000"/>
                  </a:cubicBezTo>
                  <a:cubicBezTo>
                    <a:pt x="28695" y="16000"/>
                    <a:pt x="26086" y="0"/>
                    <a:pt x="23478" y="0"/>
                  </a:cubicBezTo>
                  <a:cubicBezTo>
                    <a:pt x="20869" y="8000"/>
                    <a:pt x="26086" y="0"/>
                    <a:pt x="2347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8" name="Google Shape;758;g90e2d1f501_0_5781"/>
            <p:cNvSpPr/>
            <p:nvPr/>
          </p:nvSpPr>
          <p:spPr>
            <a:xfrm>
              <a:off x="16840327" y="9361182"/>
              <a:ext cx="732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120000"/>
                  </a:moveTo>
                  <a:cubicBezTo>
                    <a:pt x="0" y="80000"/>
                    <a:pt x="105000" y="0"/>
                    <a:pt x="120000" y="40000"/>
                  </a:cubicBezTo>
                  <a:cubicBezTo>
                    <a:pt x="120000" y="80000"/>
                    <a:pt x="60000" y="120000"/>
                    <a:pt x="45000" y="120000"/>
                  </a:cubicBezTo>
                  <a:cubicBezTo>
                    <a:pt x="30000" y="120000"/>
                    <a:pt x="60000" y="120000"/>
                    <a:pt x="45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9" name="Google Shape;759;g90e2d1f501_0_5781"/>
            <p:cNvSpPr/>
            <p:nvPr/>
          </p:nvSpPr>
          <p:spPr>
            <a:xfrm>
              <a:off x="16942234" y="9428079"/>
              <a:ext cx="573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40000" y="0"/>
                    <a:pt x="0" y="0"/>
                    <a:pt x="20000" y="30000"/>
                  </a:cubicBezTo>
                  <a:cubicBezTo>
                    <a:pt x="20000" y="30000"/>
                    <a:pt x="60000" y="120000"/>
                    <a:pt x="60000" y="120000"/>
                  </a:cubicBezTo>
                  <a:cubicBezTo>
                    <a:pt x="100000" y="12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0" name="Google Shape;760;g90e2d1f501_0_5781"/>
            <p:cNvSpPr/>
            <p:nvPr/>
          </p:nvSpPr>
          <p:spPr>
            <a:xfrm>
              <a:off x="16999563" y="9437635"/>
              <a:ext cx="447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40000"/>
                  </a:moveTo>
                  <a:cubicBezTo>
                    <a:pt x="96000" y="40000"/>
                    <a:pt x="72000" y="0"/>
                    <a:pt x="48000" y="0"/>
                  </a:cubicBezTo>
                  <a:cubicBezTo>
                    <a:pt x="48000" y="40000"/>
                    <a:pt x="0" y="80000"/>
                    <a:pt x="24000" y="80000"/>
                  </a:cubicBezTo>
                  <a:cubicBezTo>
                    <a:pt x="24000" y="80000"/>
                    <a:pt x="48000" y="120000"/>
                    <a:pt x="48000" y="80000"/>
                  </a:cubicBezTo>
                  <a:cubicBezTo>
                    <a:pt x="72000" y="80000"/>
                    <a:pt x="120000" y="80000"/>
                    <a:pt x="96000" y="40000"/>
                  </a:cubicBezTo>
                  <a:cubicBezTo>
                    <a:pt x="96000" y="40000"/>
                    <a:pt x="120000" y="80000"/>
                    <a:pt x="96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1" name="Google Shape;761;g90e2d1f501_0_5781"/>
            <p:cNvSpPr/>
            <p:nvPr/>
          </p:nvSpPr>
          <p:spPr>
            <a:xfrm>
              <a:off x="17034592" y="9437635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285" y="30000"/>
                  </a:moveTo>
                  <a:cubicBezTo>
                    <a:pt x="17142" y="60000"/>
                    <a:pt x="0" y="120000"/>
                    <a:pt x="34285" y="120000"/>
                  </a:cubicBezTo>
                  <a:cubicBezTo>
                    <a:pt x="68571" y="120000"/>
                    <a:pt x="85714" y="120000"/>
                    <a:pt x="102857" y="90000"/>
                  </a:cubicBezTo>
                  <a:cubicBezTo>
                    <a:pt x="119999" y="90000"/>
                    <a:pt x="85714" y="60000"/>
                    <a:pt x="85714" y="30000"/>
                  </a:cubicBezTo>
                  <a:cubicBezTo>
                    <a:pt x="68571" y="0"/>
                    <a:pt x="51428" y="0"/>
                    <a:pt x="34285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2" name="Google Shape;762;g90e2d1f501_0_5781"/>
            <p:cNvSpPr/>
            <p:nvPr/>
          </p:nvSpPr>
          <p:spPr>
            <a:xfrm>
              <a:off x="17082363" y="9428079"/>
              <a:ext cx="765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000" y="0"/>
                  </a:moveTo>
                  <a:cubicBezTo>
                    <a:pt x="0" y="0"/>
                    <a:pt x="0" y="0"/>
                    <a:pt x="0" y="24000"/>
                  </a:cubicBezTo>
                  <a:cubicBezTo>
                    <a:pt x="0" y="24000"/>
                    <a:pt x="30000" y="24000"/>
                    <a:pt x="30000" y="48000"/>
                  </a:cubicBezTo>
                  <a:cubicBezTo>
                    <a:pt x="30000" y="48000"/>
                    <a:pt x="30000" y="72000"/>
                    <a:pt x="30000" y="72000"/>
                  </a:cubicBezTo>
                  <a:cubicBezTo>
                    <a:pt x="30000" y="96000"/>
                    <a:pt x="90000" y="120000"/>
                    <a:pt x="105000" y="96000"/>
                  </a:cubicBezTo>
                  <a:cubicBezTo>
                    <a:pt x="120000" y="72000"/>
                    <a:pt x="120000" y="48000"/>
                    <a:pt x="105000" y="24000"/>
                  </a:cubicBezTo>
                  <a:cubicBezTo>
                    <a:pt x="75000" y="24000"/>
                    <a:pt x="45000" y="24000"/>
                    <a:pt x="15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3" name="Google Shape;763;g90e2d1f501_0_5781"/>
            <p:cNvSpPr/>
            <p:nvPr/>
          </p:nvSpPr>
          <p:spPr>
            <a:xfrm>
              <a:off x="17184277" y="9437635"/>
              <a:ext cx="1146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0"/>
                  </a:moveTo>
                  <a:cubicBezTo>
                    <a:pt x="20000" y="0"/>
                    <a:pt x="0" y="30000"/>
                    <a:pt x="0" y="60000"/>
                  </a:cubicBezTo>
                  <a:cubicBezTo>
                    <a:pt x="0" y="60000"/>
                    <a:pt x="110000" y="120000"/>
                    <a:pt x="120000" y="60000"/>
                  </a:cubicBezTo>
                  <a:cubicBezTo>
                    <a:pt x="120000" y="30000"/>
                    <a:pt x="90000" y="60000"/>
                    <a:pt x="90000" y="60000"/>
                  </a:cubicBezTo>
                  <a:cubicBezTo>
                    <a:pt x="70000" y="60000"/>
                    <a:pt x="40000" y="30000"/>
                    <a:pt x="20000" y="0"/>
                  </a:cubicBezTo>
                  <a:cubicBezTo>
                    <a:pt x="20000" y="0"/>
                    <a:pt x="30000" y="0"/>
                    <a:pt x="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4" name="Google Shape;764;g90e2d1f501_0_5781"/>
            <p:cNvSpPr/>
            <p:nvPr/>
          </p:nvSpPr>
          <p:spPr>
            <a:xfrm>
              <a:off x="17149244" y="9491790"/>
              <a:ext cx="1020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10909" y="0"/>
                    <a:pt x="76363" y="120000"/>
                    <a:pt x="87272" y="80000"/>
                  </a:cubicBezTo>
                  <a:cubicBezTo>
                    <a:pt x="120000" y="20000"/>
                    <a:pt x="10909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5" name="Google Shape;765;g90e2d1f501_0_5781"/>
            <p:cNvSpPr/>
            <p:nvPr/>
          </p:nvSpPr>
          <p:spPr>
            <a:xfrm>
              <a:off x="17474081" y="9192350"/>
              <a:ext cx="573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90000"/>
                  </a:moveTo>
                  <a:cubicBezTo>
                    <a:pt x="0" y="120000"/>
                    <a:pt x="20000" y="0"/>
                    <a:pt x="80000" y="0"/>
                  </a:cubicBezTo>
                  <a:cubicBezTo>
                    <a:pt x="120000" y="0"/>
                    <a:pt x="100000" y="90000"/>
                    <a:pt x="60000" y="90000"/>
                  </a:cubicBezTo>
                  <a:cubicBezTo>
                    <a:pt x="40000" y="120000"/>
                    <a:pt x="100000" y="90000"/>
                    <a:pt x="6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6" name="Google Shape;766;g90e2d1f501_0_5781"/>
            <p:cNvSpPr/>
            <p:nvPr/>
          </p:nvSpPr>
          <p:spPr>
            <a:xfrm>
              <a:off x="17569627" y="9185981"/>
              <a:ext cx="1401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72000"/>
                  </a:moveTo>
                  <a:cubicBezTo>
                    <a:pt x="8000" y="72000"/>
                    <a:pt x="0" y="48000"/>
                    <a:pt x="8000" y="24000"/>
                  </a:cubicBezTo>
                  <a:cubicBezTo>
                    <a:pt x="16000" y="0"/>
                    <a:pt x="24000" y="0"/>
                    <a:pt x="40000" y="0"/>
                  </a:cubicBezTo>
                  <a:cubicBezTo>
                    <a:pt x="64000" y="0"/>
                    <a:pt x="80000" y="0"/>
                    <a:pt x="104000" y="48000"/>
                  </a:cubicBezTo>
                  <a:cubicBezTo>
                    <a:pt x="112000" y="72000"/>
                    <a:pt x="120000" y="96000"/>
                    <a:pt x="120000" y="120000"/>
                  </a:cubicBezTo>
                  <a:cubicBezTo>
                    <a:pt x="112000" y="120000"/>
                    <a:pt x="88000" y="72000"/>
                    <a:pt x="88000" y="72000"/>
                  </a:cubicBezTo>
                  <a:cubicBezTo>
                    <a:pt x="64000" y="48000"/>
                    <a:pt x="40000" y="72000"/>
                    <a:pt x="16000" y="72000"/>
                  </a:cubicBezTo>
                  <a:cubicBezTo>
                    <a:pt x="8000" y="72000"/>
                    <a:pt x="24000" y="72000"/>
                    <a:pt x="16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7" name="Google Shape;767;g90e2d1f501_0_5781"/>
            <p:cNvSpPr/>
            <p:nvPr/>
          </p:nvSpPr>
          <p:spPr>
            <a:xfrm>
              <a:off x="17139689" y="8969360"/>
              <a:ext cx="299400" cy="33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750" y="106666"/>
                  </a:moveTo>
                  <a:cubicBezTo>
                    <a:pt x="48750" y="103333"/>
                    <a:pt x="52500" y="103333"/>
                    <a:pt x="52500" y="100000"/>
                  </a:cubicBezTo>
                  <a:cubicBezTo>
                    <a:pt x="52500" y="96666"/>
                    <a:pt x="45000" y="93333"/>
                    <a:pt x="41250" y="93333"/>
                  </a:cubicBezTo>
                  <a:cubicBezTo>
                    <a:pt x="37500" y="86666"/>
                    <a:pt x="45000" y="83333"/>
                    <a:pt x="45000" y="76666"/>
                  </a:cubicBezTo>
                  <a:cubicBezTo>
                    <a:pt x="45000" y="73333"/>
                    <a:pt x="30000" y="73333"/>
                    <a:pt x="30000" y="76666"/>
                  </a:cubicBezTo>
                  <a:cubicBezTo>
                    <a:pt x="26250" y="83333"/>
                    <a:pt x="30000" y="90000"/>
                    <a:pt x="30000" y="96666"/>
                  </a:cubicBezTo>
                  <a:cubicBezTo>
                    <a:pt x="26250" y="96666"/>
                    <a:pt x="30000" y="100000"/>
                    <a:pt x="30000" y="100000"/>
                  </a:cubicBezTo>
                  <a:cubicBezTo>
                    <a:pt x="30000" y="106666"/>
                    <a:pt x="26250" y="110000"/>
                    <a:pt x="26250" y="113333"/>
                  </a:cubicBezTo>
                  <a:cubicBezTo>
                    <a:pt x="22500" y="120000"/>
                    <a:pt x="26250" y="120000"/>
                    <a:pt x="15000" y="120000"/>
                  </a:cubicBezTo>
                  <a:cubicBezTo>
                    <a:pt x="3750" y="120000"/>
                    <a:pt x="15000" y="106666"/>
                    <a:pt x="15000" y="103333"/>
                  </a:cubicBezTo>
                  <a:cubicBezTo>
                    <a:pt x="18750" y="100000"/>
                    <a:pt x="15000" y="90000"/>
                    <a:pt x="7500" y="86666"/>
                  </a:cubicBezTo>
                  <a:cubicBezTo>
                    <a:pt x="0" y="83333"/>
                    <a:pt x="0" y="76666"/>
                    <a:pt x="3750" y="70000"/>
                  </a:cubicBezTo>
                  <a:cubicBezTo>
                    <a:pt x="7500" y="63333"/>
                    <a:pt x="7500" y="53333"/>
                    <a:pt x="11250" y="46666"/>
                  </a:cubicBezTo>
                  <a:cubicBezTo>
                    <a:pt x="18750" y="36666"/>
                    <a:pt x="15000" y="16666"/>
                    <a:pt x="33750" y="16666"/>
                  </a:cubicBezTo>
                  <a:cubicBezTo>
                    <a:pt x="37500" y="16666"/>
                    <a:pt x="33750" y="6666"/>
                    <a:pt x="41250" y="6666"/>
                  </a:cubicBezTo>
                  <a:cubicBezTo>
                    <a:pt x="52500" y="10000"/>
                    <a:pt x="60000" y="13333"/>
                    <a:pt x="67500" y="13333"/>
                  </a:cubicBezTo>
                  <a:cubicBezTo>
                    <a:pt x="75000" y="13333"/>
                    <a:pt x="86250" y="16666"/>
                    <a:pt x="93750" y="13333"/>
                  </a:cubicBezTo>
                  <a:cubicBezTo>
                    <a:pt x="97500" y="13333"/>
                    <a:pt x="120000" y="0"/>
                    <a:pt x="120000" y="3333"/>
                  </a:cubicBezTo>
                  <a:cubicBezTo>
                    <a:pt x="120000" y="6666"/>
                    <a:pt x="108750" y="16666"/>
                    <a:pt x="108750" y="20000"/>
                  </a:cubicBezTo>
                  <a:cubicBezTo>
                    <a:pt x="101250" y="23333"/>
                    <a:pt x="93750" y="23333"/>
                    <a:pt x="86250" y="23333"/>
                  </a:cubicBezTo>
                  <a:cubicBezTo>
                    <a:pt x="67500" y="20000"/>
                    <a:pt x="52500" y="23333"/>
                    <a:pt x="37500" y="23333"/>
                  </a:cubicBezTo>
                  <a:cubicBezTo>
                    <a:pt x="26250" y="20000"/>
                    <a:pt x="22500" y="23333"/>
                    <a:pt x="22500" y="33333"/>
                  </a:cubicBezTo>
                  <a:cubicBezTo>
                    <a:pt x="22500" y="43333"/>
                    <a:pt x="33750" y="43333"/>
                    <a:pt x="37500" y="50000"/>
                  </a:cubicBezTo>
                  <a:cubicBezTo>
                    <a:pt x="41250" y="56666"/>
                    <a:pt x="45000" y="50000"/>
                    <a:pt x="48750" y="46666"/>
                  </a:cubicBezTo>
                  <a:cubicBezTo>
                    <a:pt x="48750" y="43333"/>
                    <a:pt x="75000" y="40000"/>
                    <a:pt x="75000" y="43333"/>
                  </a:cubicBezTo>
                  <a:cubicBezTo>
                    <a:pt x="78750" y="43333"/>
                    <a:pt x="67500" y="53333"/>
                    <a:pt x="63750" y="53333"/>
                  </a:cubicBezTo>
                  <a:cubicBezTo>
                    <a:pt x="56250" y="60000"/>
                    <a:pt x="56250" y="60000"/>
                    <a:pt x="48750" y="56666"/>
                  </a:cubicBezTo>
                  <a:cubicBezTo>
                    <a:pt x="48750" y="56666"/>
                    <a:pt x="52500" y="66666"/>
                    <a:pt x="52500" y="66666"/>
                  </a:cubicBezTo>
                  <a:cubicBezTo>
                    <a:pt x="56250" y="70000"/>
                    <a:pt x="67500" y="76666"/>
                    <a:pt x="67500" y="83333"/>
                  </a:cubicBezTo>
                  <a:cubicBezTo>
                    <a:pt x="67500" y="86666"/>
                    <a:pt x="67500" y="90000"/>
                    <a:pt x="71250" y="93333"/>
                  </a:cubicBezTo>
                  <a:cubicBezTo>
                    <a:pt x="71250" y="93333"/>
                    <a:pt x="78750" y="100000"/>
                    <a:pt x="82500" y="100000"/>
                  </a:cubicBezTo>
                  <a:cubicBezTo>
                    <a:pt x="75000" y="103333"/>
                    <a:pt x="56250" y="110000"/>
                    <a:pt x="48750" y="106666"/>
                  </a:cubicBezTo>
                  <a:cubicBezTo>
                    <a:pt x="48750" y="103333"/>
                    <a:pt x="52500" y="110000"/>
                    <a:pt x="4875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8" name="Google Shape;768;g90e2d1f501_0_5781"/>
            <p:cNvSpPr/>
            <p:nvPr/>
          </p:nvSpPr>
          <p:spPr>
            <a:xfrm>
              <a:off x="17540963" y="8950246"/>
              <a:ext cx="732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16000"/>
                  </a:moveTo>
                  <a:cubicBezTo>
                    <a:pt x="45000" y="8000"/>
                    <a:pt x="45000" y="8000"/>
                    <a:pt x="45000" y="0"/>
                  </a:cubicBezTo>
                  <a:cubicBezTo>
                    <a:pt x="30000" y="0"/>
                    <a:pt x="0" y="24000"/>
                    <a:pt x="0" y="32000"/>
                  </a:cubicBezTo>
                  <a:cubicBezTo>
                    <a:pt x="0" y="40000"/>
                    <a:pt x="15000" y="48000"/>
                    <a:pt x="15000" y="64000"/>
                  </a:cubicBezTo>
                  <a:cubicBezTo>
                    <a:pt x="15000" y="72000"/>
                    <a:pt x="15000" y="88000"/>
                    <a:pt x="30000" y="96000"/>
                  </a:cubicBezTo>
                  <a:cubicBezTo>
                    <a:pt x="30000" y="96000"/>
                    <a:pt x="75000" y="120000"/>
                    <a:pt x="75000" y="120000"/>
                  </a:cubicBezTo>
                  <a:cubicBezTo>
                    <a:pt x="75000" y="120000"/>
                    <a:pt x="60000" y="104000"/>
                    <a:pt x="60000" y="104000"/>
                  </a:cubicBezTo>
                  <a:cubicBezTo>
                    <a:pt x="45000" y="96000"/>
                    <a:pt x="45000" y="80000"/>
                    <a:pt x="45000" y="72000"/>
                  </a:cubicBezTo>
                  <a:cubicBezTo>
                    <a:pt x="45000" y="64000"/>
                    <a:pt x="105000" y="72000"/>
                    <a:pt x="105000" y="72000"/>
                  </a:cubicBezTo>
                  <a:cubicBezTo>
                    <a:pt x="120000" y="72000"/>
                    <a:pt x="90000" y="64000"/>
                    <a:pt x="75000" y="56000"/>
                  </a:cubicBezTo>
                  <a:cubicBezTo>
                    <a:pt x="75000" y="56000"/>
                    <a:pt x="90000" y="48000"/>
                    <a:pt x="90000" y="40000"/>
                  </a:cubicBezTo>
                  <a:cubicBezTo>
                    <a:pt x="105000" y="8000"/>
                    <a:pt x="45000" y="48000"/>
                    <a:pt x="30000" y="48000"/>
                  </a:cubicBezTo>
                  <a:cubicBezTo>
                    <a:pt x="30000" y="48000"/>
                    <a:pt x="60000" y="24000"/>
                    <a:pt x="45000" y="16000"/>
                  </a:cubicBezTo>
                  <a:cubicBezTo>
                    <a:pt x="45000" y="8000"/>
                    <a:pt x="60000" y="24000"/>
                    <a:pt x="45000" y="1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9" name="Google Shape;769;g90e2d1f501_0_5781"/>
            <p:cNvSpPr/>
            <p:nvPr/>
          </p:nvSpPr>
          <p:spPr>
            <a:xfrm>
              <a:off x="17579181" y="8931135"/>
              <a:ext cx="255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20000"/>
                  </a:moveTo>
                  <a:cubicBezTo>
                    <a:pt x="0" y="120000"/>
                    <a:pt x="40000" y="0"/>
                    <a:pt x="80000" y="0"/>
                  </a:cubicBezTo>
                  <a:cubicBezTo>
                    <a:pt x="120000" y="0"/>
                    <a:pt x="80000" y="120000"/>
                    <a:pt x="4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0" name="Google Shape;770;g90e2d1f501_0_5781"/>
            <p:cNvSpPr/>
            <p:nvPr/>
          </p:nvSpPr>
          <p:spPr>
            <a:xfrm>
              <a:off x="17681092" y="9052185"/>
              <a:ext cx="447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0"/>
                    <a:pt x="0" y="0"/>
                    <a:pt x="0" y="60000"/>
                  </a:cubicBezTo>
                  <a:cubicBezTo>
                    <a:pt x="0" y="60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1" name="Google Shape;771;g90e2d1f501_0_5781"/>
            <p:cNvSpPr/>
            <p:nvPr/>
          </p:nvSpPr>
          <p:spPr>
            <a:xfrm>
              <a:off x="17690645" y="9061740"/>
              <a:ext cx="1752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157" y="10909"/>
                  </a:moveTo>
                  <a:cubicBezTo>
                    <a:pt x="56842" y="0"/>
                    <a:pt x="31578" y="21818"/>
                    <a:pt x="25263" y="32727"/>
                  </a:cubicBezTo>
                  <a:cubicBezTo>
                    <a:pt x="18947" y="32727"/>
                    <a:pt x="25263" y="32727"/>
                    <a:pt x="18947" y="43636"/>
                  </a:cubicBezTo>
                  <a:cubicBezTo>
                    <a:pt x="18947" y="54545"/>
                    <a:pt x="12631" y="32727"/>
                    <a:pt x="6315" y="32727"/>
                  </a:cubicBezTo>
                  <a:cubicBezTo>
                    <a:pt x="0" y="32727"/>
                    <a:pt x="12631" y="65454"/>
                    <a:pt x="18947" y="65454"/>
                  </a:cubicBezTo>
                  <a:cubicBezTo>
                    <a:pt x="18947" y="76363"/>
                    <a:pt x="31578" y="76363"/>
                    <a:pt x="37894" y="76363"/>
                  </a:cubicBezTo>
                  <a:cubicBezTo>
                    <a:pt x="50526" y="76363"/>
                    <a:pt x="50526" y="98181"/>
                    <a:pt x="56842" y="109090"/>
                  </a:cubicBezTo>
                  <a:cubicBezTo>
                    <a:pt x="63157" y="120000"/>
                    <a:pt x="82105" y="109090"/>
                    <a:pt x="88421" y="109090"/>
                  </a:cubicBezTo>
                  <a:cubicBezTo>
                    <a:pt x="113684" y="109090"/>
                    <a:pt x="120000" y="87272"/>
                    <a:pt x="113684" y="54545"/>
                  </a:cubicBezTo>
                  <a:cubicBezTo>
                    <a:pt x="113684" y="32727"/>
                    <a:pt x="107368" y="21818"/>
                    <a:pt x="94736" y="21818"/>
                  </a:cubicBezTo>
                  <a:cubicBezTo>
                    <a:pt x="88421" y="21818"/>
                    <a:pt x="75789" y="10909"/>
                    <a:pt x="63157" y="10909"/>
                  </a:cubicBezTo>
                  <a:cubicBezTo>
                    <a:pt x="63157" y="10909"/>
                    <a:pt x="69473" y="10909"/>
                    <a:pt x="63157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2" name="Google Shape;772;g90e2d1f501_0_5781"/>
            <p:cNvSpPr/>
            <p:nvPr/>
          </p:nvSpPr>
          <p:spPr>
            <a:xfrm>
              <a:off x="18521856" y="9240134"/>
              <a:ext cx="1944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80000"/>
                  </a:moveTo>
                  <a:cubicBezTo>
                    <a:pt x="5714" y="70000"/>
                    <a:pt x="28571" y="80000"/>
                    <a:pt x="34285" y="80000"/>
                  </a:cubicBezTo>
                  <a:cubicBezTo>
                    <a:pt x="40000" y="80000"/>
                    <a:pt x="45714" y="60000"/>
                    <a:pt x="51428" y="70000"/>
                  </a:cubicBezTo>
                  <a:cubicBezTo>
                    <a:pt x="57142" y="80000"/>
                    <a:pt x="68571" y="80000"/>
                    <a:pt x="74285" y="70000"/>
                  </a:cubicBezTo>
                  <a:cubicBezTo>
                    <a:pt x="74285" y="60000"/>
                    <a:pt x="80000" y="50000"/>
                    <a:pt x="80000" y="50000"/>
                  </a:cubicBezTo>
                  <a:cubicBezTo>
                    <a:pt x="85714" y="50000"/>
                    <a:pt x="97142" y="50000"/>
                    <a:pt x="97142" y="30000"/>
                  </a:cubicBezTo>
                  <a:cubicBezTo>
                    <a:pt x="97142" y="0"/>
                    <a:pt x="120000" y="20000"/>
                    <a:pt x="114285" y="40000"/>
                  </a:cubicBezTo>
                  <a:cubicBezTo>
                    <a:pt x="108571" y="50000"/>
                    <a:pt x="102857" y="70000"/>
                    <a:pt x="102857" y="70000"/>
                  </a:cubicBezTo>
                  <a:cubicBezTo>
                    <a:pt x="85714" y="80000"/>
                    <a:pt x="80000" y="100000"/>
                    <a:pt x="62857" y="110000"/>
                  </a:cubicBezTo>
                  <a:cubicBezTo>
                    <a:pt x="51428" y="120000"/>
                    <a:pt x="0" y="110000"/>
                    <a:pt x="0" y="80000"/>
                  </a:cubicBezTo>
                  <a:cubicBezTo>
                    <a:pt x="0" y="70000"/>
                    <a:pt x="0" y="100000"/>
                    <a:pt x="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3" name="Google Shape;773;g90e2d1f501_0_5781"/>
            <p:cNvSpPr/>
            <p:nvPr/>
          </p:nvSpPr>
          <p:spPr>
            <a:xfrm>
              <a:off x="18802113" y="9297471"/>
              <a:ext cx="828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333" y="0"/>
                  </a:moveTo>
                  <a:cubicBezTo>
                    <a:pt x="0" y="10909"/>
                    <a:pt x="66666" y="120000"/>
                    <a:pt x="106666" y="87272"/>
                  </a:cubicBezTo>
                  <a:cubicBezTo>
                    <a:pt x="120000" y="65454"/>
                    <a:pt x="80000" y="43636"/>
                    <a:pt x="66666" y="43636"/>
                  </a:cubicBezTo>
                  <a:cubicBezTo>
                    <a:pt x="53333" y="32727"/>
                    <a:pt x="13333" y="0"/>
                    <a:pt x="13333" y="0"/>
                  </a:cubicBezTo>
                  <a:cubicBezTo>
                    <a:pt x="0" y="10909"/>
                    <a:pt x="26666" y="0"/>
                    <a:pt x="1333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4" name="Google Shape;774;g90e2d1f501_0_5781"/>
            <p:cNvSpPr/>
            <p:nvPr/>
          </p:nvSpPr>
          <p:spPr>
            <a:xfrm>
              <a:off x="19044148" y="9485422"/>
              <a:ext cx="540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0000"/>
                  </a:moveTo>
                  <a:cubicBezTo>
                    <a:pt x="120000" y="40000"/>
                    <a:pt x="0" y="0"/>
                    <a:pt x="20000" y="40000"/>
                  </a:cubicBezTo>
                  <a:cubicBezTo>
                    <a:pt x="20000" y="60000"/>
                    <a:pt x="120000" y="100000"/>
                    <a:pt x="120000" y="80000"/>
                  </a:cubicBezTo>
                  <a:cubicBezTo>
                    <a:pt x="120000" y="60000"/>
                    <a:pt x="120000" y="120000"/>
                    <a:pt x="12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5" name="Google Shape;775;g90e2d1f501_0_5781"/>
            <p:cNvSpPr/>
            <p:nvPr/>
          </p:nvSpPr>
          <p:spPr>
            <a:xfrm>
              <a:off x="18986825" y="9399410"/>
              <a:ext cx="861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666" y="120000"/>
                  </a:moveTo>
                  <a:cubicBezTo>
                    <a:pt x="80000" y="100000"/>
                    <a:pt x="40000" y="0"/>
                    <a:pt x="0" y="20000"/>
                  </a:cubicBezTo>
                  <a:cubicBezTo>
                    <a:pt x="0" y="40000"/>
                    <a:pt x="40000" y="60000"/>
                    <a:pt x="40000" y="80000"/>
                  </a:cubicBezTo>
                  <a:cubicBezTo>
                    <a:pt x="66666" y="80000"/>
                    <a:pt x="80000" y="100000"/>
                    <a:pt x="106666" y="120000"/>
                  </a:cubicBezTo>
                  <a:cubicBezTo>
                    <a:pt x="120000" y="120000"/>
                    <a:pt x="80000" y="100000"/>
                    <a:pt x="106666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6" name="Google Shape;776;g90e2d1f501_0_5781"/>
            <p:cNvSpPr/>
            <p:nvPr/>
          </p:nvSpPr>
          <p:spPr>
            <a:xfrm>
              <a:off x="18904020" y="9361182"/>
              <a:ext cx="38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6000"/>
                  </a:moveTo>
                  <a:cubicBezTo>
                    <a:pt x="120000" y="48000"/>
                    <a:pt x="0" y="0"/>
                    <a:pt x="0" y="0"/>
                  </a:cubicBezTo>
                  <a:cubicBezTo>
                    <a:pt x="0" y="24000"/>
                    <a:pt x="120000" y="120000"/>
                    <a:pt x="12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7" name="Google Shape;777;g90e2d1f501_0_5781"/>
            <p:cNvSpPr/>
            <p:nvPr/>
          </p:nvSpPr>
          <p:spPr>
            <a:xfrm>
              <a:off x="19247970" y="10017406"/>
              <a:ext cx="1497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500" y="110000"/>
                  </a:moveTo>
                  <a:cubicBezTo>
                    <a:pt x="120000" y="120000"/>
                    <a:pt x="22500" y="0"/>
                    <a:pt x="15000" y="0"/>
                  </a:cubicBezTo>
                  <a:cubicBezTo>
                    <a:pt x="0" y="0"/>
                    <a:pt x="52500" y="90000"/>
                    <a:pt x="112500" y="11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8" name="Google Shape;778;g90e2d1f501_0_5781"/>
            <p:cNvSpPr/>
            <p:nvPr/>
          </p:nvSpPr>
          <p:spPr>
            <a:xfrm>
              <a:off x="19649244" y="10727782"/>
              <a:ext cx="105000" cy="13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9"/>
                  </a:moveTo>
                  <a:cubicBezTo>
                    <a:pt x="109090" y="102857"/>
                    <a:pt x="120000" y="94285"/>
                    <a:pt x="98181" y="85714"/>
                  </a:cubicBezTo>
                  <a:cubicBezTo>
                    <a:pt x="87272" y="68571"/>
                    <a:pt x="98181" y="68571"/>
                    <a:pt x="98181" y="59999"/>
                  </a:cubicBezTo>
                  <a:cubicBezTo>
                    <a:pt x="87272" y="42857"/>
                    <a:pt x="0" y="8571"/>
                    <a:pt x="0" y="0"/>
                  </a:cubicBezTo>
                  <a:cubicBezTo>
                    <a:pt x="0" y="8571"/>
                    <a:pt x="32727" y="25714"/>
                    <a:pt x="32727" y="34285"/>
                  </a:cubicBezTo>
                  <a:cubicBezTo>
                    <a:pt x="43636" y="51428"/>
                    <a:pt x="43636" y="59999"/>
                    <a:pt x="54545" y="68571"/>
                  </a:cubicBezTo>
                  <a:cubicBezTo>
                    <a:pt x="65454" y="77142"/>
                    <a:pt x="98181" y="85714"/>
                    <a:pt x="87272" y="94285"/>
                  </a:cubicBezTo>
                  <a:cubicBezTo>
                    <a:pt x="87272" y="111428"/>
                    <a:pt x="98181" y="111428"/>
                    <a:pt x="120000" y="11999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9" name="Google Shape;779;g90e2d1f501_0_5781"/>
            <p:cNvSpPr/>
            <p:nvPr/>
          </p:nvSpPr>
          <p:spPr>
            <a:xfrm>
              <a:off x="19677906" y="10848834"/>
              <a:ext cx="242100" cy="28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923" y="8000"/>
                  </a:moveTo>
                  <a:cubicBezTo>
                    <a:pt x="32307" y="8000"/>
                    <a:pt x="32307" y="36000"/>
                    <a:pt x="32307" y="44000"/>
                  </a:cubicBezTo>
                  <a:cubicBezTo>
                    <a:pt x="27692" y="52000"/>
                    <a:pt x="0" y="64000"/>
                    <a:pt x="23076" y="72000"/>
                  </a:cubicBezTo>
                  <a:cubicBezTo>
                    <a:pt x="36923" y="76000"/>
                    <a:pt x="50769" y="84000"/>
                    <a:pt x="41538" y="100000"/>
                  </a:cubicBezTo>
                  <a:cubicBezTo>
                    <a:pt x="27692" y="120000"/>
                    <a:pt x="50769" y="116000"/>
                    <a:pt x="64615" y="104000"/>
                  </a:cubicBezTo>
                  <a:cubicBezTo>
                    <a:pt x="69230" y="100000"/>
                    <a:pt x="73846" y="92000"/>
                    <a:pt x="78461" y="88000"/>
                  </a:cubicBezTo>
                  <a:cubicBezTo>
                    <a:pt x="87692" y="76000"/>
                    <a:pt x="83076" y="76000"/>
                    <a:pt x="83076" y="64000"/>
                  </a:cubicBezTo>
                  <a:cubicBezTo>
                    <a:pt x="87692" y="56000"/>
                    <a:pt x="96923" y="56000"/>
                    <a:pt x="101538" y="56000"/>
                  </a:cubicBezTo>
                  <a:cubicBezTo>
                    <a:pt x="106153" y="60000"/>
                    <a:pt x="115384" y="44000"/>
                    <a:pt x="120000" y="40000"/>
                  </a:cubicBezTo>
                  <a:cubicBezTo>
                    <a:pt x="120000" y="36000"/>
                    <a:pt x="120000" y="24000"/>
                    <a:pt x="115384" y="24000"/>
                  </a:cubicBezTo>
                  <a:cubicBezTo>
                    <a:pt x="106153" y="24000"/>
                    <a:pt x="96923" y="32000"/>
                    <a:pt x="92307" y="32000"/>
                  </a:cubicBezTo>
                  <a:cubicBezTo>
                    <a:pt x="83076" y="32000"/>
                    <a:pt x="69230" y="28000"/>
                    <a:pt x="64615" y="20000"/>
                  </a:cubicBezTo>
                  <a:cubicBezTo>
                    <a:pt x="60000" y="16000"/>
                    <a:pt x="60000" y="0"/>
                    <a:pt x="50769" y="0"/>
                  </a:cubicBezTo>
                  <a:cubicBezTo>
                    <a:pt x="50769" y="0"/>
                    <a:pt x="50769" y="12000"/>
                    <a:pt x="50769" y="12000"/>
                  </a:cubicBezTo>
                  <a:cubicBezTo>
                    <a:pt x="46153" y="12000"/>
                    <a:pt x="41538" y="4000"/>
                    <a:pt x="36923" y="8000"/>
                  </a:cubicBezTo>
                  <a:cubicBezTo>
                    <a:pt x="32307" y="8000"/>
                    <a:pt x="41538" y="4000"/>
                    <a:pt x="36923" y="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0" name="Google Shape;780;g90e2d1f501_0_5781"/>
            <p:cNvSpPr/>
            <p:nvPr/>
          </p:nvSpPr>
          <p:spPr>
            <a:xfrm>
              <a:off x="19359438" y="11055893"/>
              <a:ext cx="366300" cy="35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12631"/>
                  </a:moveTo>
                  <a:cubicBezTo>
                    <a:pt x="101538" y="12631"/>
                    <a:pt x="98461" y="0"/>
                    <a:pt x="92307" y="3157"/>
                  </a:cubicBezTo>
                  <a:cubicBezTo>
                    <a:pt x="83076" y="9473"/>
                    <a:pt x="86153" y="15789"/>
                    <a:pt x="80000" y="25263"/>
                  </a:cubicBezTo>
                  <a:cubicBezTo>
                    <a:pt x="76923" y="28421"/>
                    <a:pt x="73846" y="37894"/>
                    <a:pt x="67692" y="41052"/>
                  </a:cubicBezTo>
                  <a:cubicBezTo>
                    <a:pt x="61538" y="50526"/>
                    <a:pt x="55384" y="53684"/>
                    <a:pt x="46153" y="56842"/>
                  </a:cubicBezTo>
                  <a:cubicBezTo>
                    <a:pt x="40000" y="60000"/>
                    <a:pt x="36923" y="66315"/>
                    <a:pt x="27692" y="69473"/>
                  </a:cubicBezTo>
                  <a:cubicBezTo>
                    <a:pt x="21538" y="72631"/>
                    <a:pt x="21538" y="85263"/>
                    <a:pt x="12307" y="85263"/>
                  </a:cubicBezTo>
                  <a:cubicBezTo>
                    <a:pt x="0" y="88421"/>
                    <a:pt x="12307" y="97894"/>
                    <a:pt x="6153" y="104210"/>
                  </a:cubicBezTo>
                  <a:cubicBezTo>
                    <a:pt x="3076" y="104210"/>
                    <a:pt x="0" y="104210"/>
                    <a:pt x="3076" y="107368"/>
                  </a:cubicBezTo>
                  <a:cubicBezTo>
                    <a:pt x="3076" y="110526"/>
                    <a:pt x="3076" y="110526"/>
                    <a:pt x="9230" y="110526"/>
                  </a:cubicBezTo>
                  <a:cubicBezTo>
                    <a:pt x="15384" y="110526"/>
                    <a:pt x="24615" y="116842"/>
                    <a:pt x="30769" y="116842"/>
                  </a:cubicBezTo>
                  <a:cubicBezTo>
                    <a:pt x="43076" y="120000"/>
                    <a:pt x="49230" y="113684"/>
                    <a:pt x="58461" y="107368"/>
                  </a:cubicBezTo>
                  <a:cubicBezTo>
                    <a:pt x="64615" y="101052"/>
                    <a:pt x="67692" y="94736"/>
                    <a:pt x="67692" y="85263"/>
                  </a:cubicBezTo>
                  <a:cubicBezTo>
                    <a:pt x="70769" y="75789"/>
                    <a:pt x="73846" y="75789"/>
                    <a:pt x="83076" y="69473"/>
                  </a:cubicBezTo>
                  <a:cubicBezTo>
                    <a:pt x="86153" y="69473"/>
                    <a:pt x="86153" y="66315"/>
                    <a:pt x="89230" y="66315"/>
                  </a:cubicBezTo>
                  <a:cubicBezTo>
                    <a:pt x="92307" y="66315"/>
                    <a:pt x="95384" y="66315"/>
                    <a:pt x="101538" y="66315"/>
                  </a:cubicBezTo>
                  <a:cubicBezTo>
                    <a:pt x="104615" y="63157"/>
                    <a:pt x="101538" y="60000"/>
                    <a:pt x="98461" y="60000"/>
                  </a:cubicBezTo>
                  <a:cubicBezTo>
                    <a:pt x="95384" y="56842"/>
                    <a:pt x="95384" y="56842"/>
                    <a:pt x="98461" y="53684"/>
                  </a:cubicBezTo>
                  <a:cubicBezTo>
                    <a:pt x="104615" y="44210"/>
                    <a:pt x="110769" y="37894"/>
                    <a:pt x="116923" y="28421"/>
                  </a:cubicBezTo>
                  <a:cubicBezTo>
                    <a:pt x="116923" y="25263"/>
                    <a:pt x="116923" y="22105"/>
                    <a:pt x="116923" y="18947"/>
                  </a:cubicBezTo>
                  <a:cubicBezTo>
                    <a:pt x="116923" y="15789"/>
                    <a:pt x="116923" y="15789"/>
                    <a:pt x="116923" y="12631"/>
                  </a:cubicBezTo>
                  <a:cubicBezTo>
                    <a:pt x="120000" y="9473"/>
                    <a:pt x="113846" y="12631"/>
                    <a:pt x="113846" y="12631"/>
                  </a:cubicBezTo>
                  <a:cubicBezTo>
                    <a:pt x="113846" y="9473"/>
                    <a:pt x="113846" y="9473"/>
                    <a:pt x="113846" y="6315"/>
                  </a:cubicBezTo>
                  <a:cubicBezTo>
                    <a:pt x="110769" y="9473"/>
                    <a:pt x="107692" y="15789"/>
                    <a:pt x="101538" y="1263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1" name="Google Shape;781;g90e2d1f501_0_5781"/>
            <p:cNvSpPr/>
            <p:nvPr/>
          </p:nvSpPr>
          <p:spPr>
            <a:xfrm>
              <a:off x="19416759" y="11412677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20000" y="60000"/>
                    <a:pt x="60000" y="60000"/>
                    <a:pt x="60000" y="0"/>
                  </a:cubicBezTo>
                  <a:cubicBezTo>
                    <a:pt x="0" y="60000"/>
                    <a:pt x="0" y="60000"/>
                    <a:pt x="0" y="120000"/>
                  </a:cubicBezTo>
                  <a:cubicBezTo>
                    <a:pt x="60000" y="12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2" name="Google Shape;782;g90e2d1f501_0_5781"/>
            <p:cNvSpPr/>
            <p:nvPr/>
          </p:nvSpPr>
          <p:spPr>
            <a:xfrm>
              <a:off x="18343513" y="11065452"/>
              <a:ext cx="1782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333"/>
                  </a:moveTo>
                  <a:cubicBezTo>
                    <a:pt x="0" y="20000"/>
                    <a:pt x="12631" y="40000"/>
                    <a:pt x="12631" y="46666"/>
                  </a:cubicBezTo>
                  <a:cubicBezTo>
                    <a:pt x="18947" y="53333"/>
                    <a:pt x="25263" y="60000"/>
                    <a:pt x="25263" y="66666"/>
                  </a:cubicBezTo>
                  <a:cubicBezTo>
                    <a:pt x="25263" y="73333"/>
                    <a:pt x="18947" y="73333"/>
                    <a:pt x="18947" y="80000"/>
                  </a:cubicBezTo>
                  <a:cubicBezTo>
                    <a:pt x="25263" y="100000"/>
                    <a:pt x="44210" y="113333"/>
                    <a:pt x="56842" y="120000"/>
                  </a:cubicBezTo>
                  <a:cubicBezTo>
                    <a:pt x="69473" y="120000"/>
                    <a:pt x="69473" y="106666"/>
                    <a:pt x="75789" y="100000"/>
                  </a:cubicBezTo>
                  <a:cubicBezTo>
                    <a:pt x="75789" y="100000"/>
                    <a:pt x="82105" y="113333"/>
                    <a:pt x="82105" y="113333"/>
                  </a:cubicBezTo>
                  <a:cubicBezTo>
                    <a:pt x="82105" y="106666"/>
                    <a:pt x="82105" y="93333"/>
                    <a:pt x="88421" y="93333"/>
                  </a:cubicBezTo>
                  <a:cubicBezTo>
                    <a:pt x="94736" y="86666"/>
                    <a:pt x="94736" y="100000"/>
                    <a:pt x="101052" y="100000"/>
                  </a:cubicBezTo>
                  <a:cubicBezTo>
                    <a:pt x="94736" y="100000"/>
                    <a:pt x="113684" y="53333"/>
                    <a:pt x="113684" y="46666"/>
                  </a:cubicBezTo>
                  <a:cubicBezTo>
                    <a:pt x="113684" y="40000"/>
                    <a:pt x="120000" y="0"/>
                    <a:pt x="101052" y="6666"/>
                  </a:cubicBezTo>
                  <a:cubicBezTo>
                    <a:pt x="82105" y="13333"/>
                    <a:pt x="63157" y="26666"/>
                    <a:pt x="44210" y="20000"/>
                  </a:cubicBezTo>
                  <a:cubicBezTo>
                    <a:pt x="37894" y="20000"/>
                    <a:pt x="6315" y="0"/>
                    <a:pt x="0" y="13333"/>
                  </a:cubicBezTo>
                  <a:cubicBezTo>
                    <a:pt x="0" y="20000"/>
                    <a:pt x="6315" y="0"/>
                    <a:pt x="0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3" name="Google Shape;783;g90e2d1f501_0_5781"/>
            <p:cNvSpPr/>
            <p:nvPr/>
          </p:nvSpPr>
          <p:spPr>
            <a:xfrm>
              <a:off x="18483641" y="11017668"/>
              <a:ext cx="288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6000"/>
                  </a:moveTo>
                  <a:cubicBezTo>
                    <a:pt x="120000" y="120000"/>
                    <a:pt x="0" y="24000"/>
                    <a:pt x="40000" y="0"/>
                  </a:cubicBezTo>
                  <a:cubicBezTo>
                    <a:pt x="80000" y="0"/>
                    <a:pt x="120000" y="24000"/>
                    <a:pt x="12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4" name="Google Shape;784;g90e2d1f501_0_5781"/>
            <p:cNvSpPr/>
            <p:nvPr/>
          </p:nvSpPr>
          <p:spPr>
            <a:xfrm>
              <a:off x="18295742" y="11017668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0" y="0"/>
                    <a:pt x="60000" y="0"/>
                  </a:cubicBezTo>
                  <a:cubicBezTo>
                    <a:pt x="120000" y="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5" name="Google Shape;785;g90e2d1f501_0_5781"/>
            <p:cNvSpPr/>
            <p:nvPr/>
          </p:nvSpPr>
          <p:spPr>
            <a:xfrm>
              <a:off x="15384909" y="8593468"/>
              <a:ext cx="1020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8" y="0"/>
                  </a:moveTo>
                  <a:cubicBezTo>
                    <a:pt x="21818" y="0"/>
                    <a:pt x="21818" y="0"/>
                    <a:pt x="10909" y="0"/>
                  </a:cubicBezTo>
                  <a:cubicBezTo>
                    <a:pt x="10909" y="0"/>
                    <a:pt x="10909" y="20000"/>
                    <a:pt x="10909" y="20000"/>
                  </a:cubicBezTo>
                  <a:cubicBezTo>
                    <a:pt x="10909" y="33333"/>
                    <a:pt x="0" y="40000"/>
                    <a:pt x="0" y="53333"/>
                  </a:cubicBezTo>
                  <a:cubicBezTo>
                    <a:pt x="0" y="73333"/>
                    <a:pt x="0" y="120000"/>
                    <a:pt x="43636" y="120000"/>
                  </a:cubicBezTo>
                  <a:cubicBezTo>
                    <a:pt x="65454" y="120000"/>
                    <a:pt x="98181" y="113333"/>
                    <a:pt x="98181" y="100000"/>
                  </a:cubicBezTo>
                  <a:cubicBezTo>
                    <a:pt x="120000" y="86666"/>
                    <a:pt x="98181" y="66666"/>
                    <a:pt x="98181" y="53333"/>
                  </a:cubicBezTo>
                  <a:cubicBezTo>
                    <a:pt x="76363" y="40000"/>
                    <a:pt x="54545" y="0"/>
                    <a:pt x="21818" y="0"/>
                  </a:cubicBezTo>
                  <a:cubicBezTo>
                    <a:pt x="10909" y="0"/>
                    <a:pt x="32727" y="0"/>
                    <a:pt x="2181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6" name="Google Shape;786;g90e2d1f501_0_5781"/>
            <p:cNvSpPr/>
            <p:nvPr/>
          </p:nvSpPr>
          <p:spPr>
            <a:xfrm>
              <a:off x="13665166" y="9606472"/>
              <a:ext cx="337500" cy="65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333" y="3428"/>
                  </a:moveTo>
                  <a:cubicBezTo>
                    <a:pt x="103333" y="3428"/>
                    <a:pt x="100000" y="0"/>
                    <a:pt x="96666" y="0"/>
                  </a:cubicBezTo>
                  <a:cubicBezTo>
                    <a:pt x="96666" y="1714"/>
                    <a:pt x="93333" y="3428"/>
                    <a:pt x="93333" y="5142"/>
                  </a:cubicBezTo>
                  <a:cubicBezTo>
                    <a:pt x="90000" y="8571"/>
                    <a:pt x="90000" y="10285"/>
                    <a:pt x="86666" y="13714"/>
                  </a:cubicBezTo>
                  <a:cubicBezTo>
                    <a:pt x="83333" y="15428"/>
                    <a:pt x="80000" y="13714"/>
                    <a:pt x="76666" y="13714"/>
                  </a:cubicBezTo>
                  <a:cubicBezTo>
                    <a:pt x="76666" y="13714"/>
                    <a:pt x="80000" y="15428"/>
                    <a:pt x="76666" y="17142"/>
                  </a:cubicBezTo>
                  <a:cubicBezTo>
                    <a:pt x="76666" y="18857"/>
                    <a:pt x="73333" y="18857"/>
                    <a:pt x="73333" y="20571"/>
                  </a:cubicBezTo>
                  <a:cubicBezTo>
                    <a:pt x="73333" y="20571"/>
                    <a:pt x="76666" y="22285"/>
                    <a:pt x="76666" y="22285"/>
                  </a:cubicBezTo>
                  <a:cubicBezTo>
                    <a:pt x="76666" y="24000"/>
                    <a:pt x="73333" y="22285"/>
                    <a:pt x="70000" y="24000"/>
                  </a:cubicBezTo>
                  <a:cubicBezTo>
                    <a:pt x="66666" y="24000"/>
                    <a:pt x="66666" y="25714"/>
                    <a:pt x="63333" y="27428"/>
                  </a:cubicBezTo>
                  <a:cubicBezTo>
                    <a:pt x="60000" y="29142"/>
                    <a:pt x="56666" y="29142"/>
                    <a:pt x="50000" y="30857"/>
                  </a:cubicBezTo>
                  <a:cubicBezTo>
                    <a:pt x="46666" y="30857"/>
                    <a:pt x="53333" y="32571"/>
                    <a:pt x="50000" y="32571"/>
                  </a:cubicBezTo>
                  <a:cubicBezTo>
                    <a:pt x="50000" y="34285"/>
                    <a:pt x="43333" y="30857"/>
                    <a:pt x="43333" y="32571"/>
                  </a:cubicBezTo>
                  <a:cubicBezTo>
                    <a:pt x="36666" y="34285"/>
                    <a:pt x="33333" y="34285"/>
                    <a:pt x="26666" y="36000"/>
                  </a:cubicBezTo>
                  <a:cubicBezTo>
                    <a:pt x="23333" y="36000"/>
                    <a:pt x="20000" y="34285"/>
                    <a:pt x="20000" y="36000"/>
                  </a:cubicBezTo>
                  <a:cubicBezTo>
                    <a:pt x="16666" y="39428"/>
                    <a:pt x="16666" y="42857"/>
                    <a:pt x="13333" y="46285"/>
                  </a:cubicBezTo>
                  <a:cubicBezTo>
                    <a:pt x="10000" y="54857"/>
                    <a:pt x="26666" y="66857"/>
                    <a:pt x="13333" y="75428"/>
                  </a:cubicBezTo>
                  <a:cubicBezTo>
                    <a:pt x="10000" y="78857"/>
                    <a:pt x="3333" y="82285"/>
                    <a:pt x="0" y="87428"/>
                  </a:cubicBezTo>
                  <a:cubicBezTo>
                    <a:pt x="0" y="89142"/>
                    <a:pt x="0" y="92571"/>
                    <a:pt x="0" y="94285"/>
                  </a:cubicBezTo>
                  <a:cubicBezTo>
                    <a:pt x="3333" y="96000"/>
                    <a:pt x="10000" y="97714"/>
                    <a:pt x="6666" y="101142"/>
                  </a:cubicBezTo>
                  <a:cubicBezTo>
                    <a:pt x="3333" y="106285"/>
                    <a:pt x="6666" y="113142"/>
                    <a:pt x="16666" y="116571"/>
                  </a:cubicBezTo>
                  <a:cubicBezTo>
                    <a:pt x="26666" y="120000"/>
                    <a:pt x="36666" y="120000"/>
                    <a:pt x="53333" y="116571"/>
                  </a:cubicBezTo>
                  <a:cubicBezTo>
                    <a:pt x="70000" y="113142"/>
                    <a:pt x="73333" y="94285"/>
                    <a:pt x="80000" y="85714"/>
                  </a:cubicBezTo>
                  <a:cubicBezTo>
                    <a:pt x="86666" y="73714"/>
                    <a:pt x="96666" y="63428"/>
                    <a:pt x="103333" y="51428"/>
                  </a:cubicBezTo>
                  <a:cubicBezTo>
                    <a:pt x="103333" y="48000"/>
                    <a:pt x="103333" y="42857"/>
                    <a:pt x="106666" y="39428"/>
                  </a:cubicBezTo>
                  <a:cubicBezTo>
                    <a:pt x="110000" y="37714"/>
                    <a:pt x="103333" y="24000"/>
                    <a:pt x="113333" y="32571"/>
                  </a:cubicBezTo>
                  <a:cubicBezTo>
                    <a:pt x="116666" y="34285"/>
                    <a:pt x="116666" y="30857"/>
                    <a:pt x="120000" y="29142"/>
                  </a:cubicBezTo>
                  <a:cubicBezTo>
                    <a:pt x="120000" y="25714"/>
                    <a:pt x="116666" y="22285"/>
                    <a:pt x="116666" y="18857"/>
                  </a:cubicBezTo>
                  <a:cubicBezTo>
                    <a:pt x="113333" y="15428"/>
                    <a:pt x="110000" y="6857"/>
                    <a:pt x="103333" y="3428"/>
                  </a:cubicBezTo>
                  <a:cubicBezTo>
                    <a:pt x="100000" y="1714"/>
                    <a:pt x="106666" y="3428"/>
                    <a:pt x="103333" y="3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7" name="Google Shape;787;g90e2d1f501_0_5781"/>
            <p:cNvSpPr/>
            <p:nvPr/>
          </p:nvSpPr>
          <p:spPr>
            <a:xfrm>
              <a:off x="14413570" y="5028839"/>
              <a:ext cx="1020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105000"/>
                  </a:moveTo>
                  <a:cubicBezTo>
                    <a:pt x="120000" y="120000"/>
                    <a:pt x="98181" y="75000"/>
                    <a:pt x="87272" y="60000"/>
                  </a:cubicBezTo>
                  <a:cubicBezTo>
                    <a:pt x="76363" y="45000"/>
                    <a:pt x="43636" y="15000"/>
                    <a:pt x="32727" y="0"/>
                  </a:cubicBezTo>
                  <a:cubicBezTo>
                    <a:pt x="21818" y="0"/>
                    <a:pt x="10909" y="15000"/>
                    <a:pt x="10909" y="30000"/>
                  </a:cubicBezTo>
                  <a:cubicBezTo>
                    <a:pt x="0" y="45000"/>
                    <a:pt x="21818" y="60000"/>
                    <a:pt x="32727" y="75000"/>
                  </a:cubicBezTo>
                  <a:cubicBezTo>
                    <a:pt x="54545" y="90000"/>
                    <a:pt x="76363" y="105000"/>
                    <a:pt x="98181" y="105000"/>
                  </a:cubicBezTo>
                  <a:cubicBezTo>
                    <a:pt x="109090" y="105000"/>
                    <a:pt x="76363" y="105000"/>
                    <a:pt x="98181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8" name="Google Shape;788;g90e2d1f501_0_5781"/>
            <p:cNvSpPr/>
            <p:nvPr/>
          </p:nvSpPr>
          <p:spPr>
            <a:xfrm>
              <a:off x="13926309" y="5086180"/>
              <a:ext cx="1020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72000"/>
                  </a:moveTo>
                  <a:cubicBezTo>
                    <a:pt x="109090" y="96000"/>
                    <a:pt x="76363" y="108000"/>
                    <a:pt x="65454" y="120000"/>
                  </a:cubicBezTo>
                  <a:cubicBezTo>
                    <a:pt x="43636" y="120000"/>
                    <a:pt x="0" y="108000"/>
                    <a:pt x="0" y="72000"/>
                  </a:cubicBezTo>
                  <a:cubicBezTo>
                    <a:pt x="10909" y="0"/>
                    <a:pt x="120000" y="72000"/>
                    <a:pt x="109090" y="72000"/>
                  </a:cubicBezTo>
                  <a:cubicBezTo>
                    <a:pt x="109090" y="84000"/>
                    <a:pt x="120000" y="60000"/>
                    <a:pt x="10909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9" name="Google Shape;789;g90e2d1f501_0_5781"/>
            <p:cNvSpPr/>
            <p:nvPr/>
          </p:nvSpPr>
          <p:spPr>
            <a:xfrm>
              <a:off x="14945419" y="4767625"/>
              <a:ext cx="828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2000"/>
                  </a:moveTo>
                  <a:cubicBezTo>
                    <a:pt x="93333" y="96000"/>
                    <a:pt x="80000" y="96000"/>
                    <a:pt x="53333" y="120000"/>
                  </a:cubicBezTo>
                  <a:cubicBezTo>
                    <a:pt x="26666" y="120000"/>
                    <a:pt x="0" y="72000"/>
                    <a:pt x="13333" y="24000"/>
                  </a:cubicBezTo>
                  <a:cubicBezTo>
                    <a:pt x="13333" y="0"/>
                    <a:pt x="66666" y="0"/>
                    <a:pt x="80000" y="24000"/>
                  </a:cubicBezTo>
                  <a:cubicBezTo>
                    <a:pt x="93333" y="24000"/>
                    <a:pt x="106666" y="72000"/>
                    <a:pt x="12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0" name="Google Shape;790;g90e2d1f501_0_5781"/>
            <p:cNvSpPr/>
            <p:nvPr/>
          </p:nvSpPr>
          <p:spPr>
            <a:xfrm>
              <a:off x="16811663" y="4675244"/>
              <a:ext cx="924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120000"/>
                  </a:moveTo>
                  <a:cubicBezTo>
                    <a:pt x="48000" y="120000"/>
                    <a:pt x="24000" y="96000"/>
                    <a:pt x="12000" y="96000"/>
                  </a:cubicBezTo>
                  <a:cubicBezTo>
                    <a:pt x="0" y="72000"/>
                    <a:pt x="36000" y="24000"/>
                    <a:pt x="48000" y="24000"/>
                  </a:cubicBezTo>
                  <a:cubicBezTo>
                    <a:pt x="60000" y="0"/>
                    <a:pt x="96000" y="0"/>
                    <a:pt x="108000" y="24000"/>
                  </a:cubicBezTo>
                  <a:cubicBezTo>
                    <a:pt x="120000" y="48000"/>
                    <a:pt x="84000" y="120000"/>
                    <a:pt x="72000" y="120000"/>
                  </a:cubicBezTo>
                  <a:cubicBezTo>
                    <a:pt x="48000" y="120000"/>
                    <a:pt x="72000" y="120000"/>
                    <a:pt x="7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1" name="Google Shape;791;g90e2d1f501_0_5781"/>
            <p:cNvSpPr/>
            <p:nvPr/>
          </p:nvSpPr>
          <p:spPr>
            <a:xfrm>
              <a:off x="15868988" y="3999910"/>
              <a:ext cx="573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120000"/>
                    <a:pt x="0" y="120000"/>
                    <a:pt x="0" y="60000"/>
                  </a:cubicBezTo>
                  <a:cubicBezTo>
                    <a:pt x="0" y="0"/>
                    <a:pt x="120000" y="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2" name="Google Shape;792;g90e2d1f501_0_5781"/>
            <p:cNvSpPr/>
            <p:nvPr/>
          </p:nvSpPr>
          <p:spPr>
            <a:xfrm>
              <a:off x="15346695" y="4805855"/>
              <a:ext cx="540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120000"/>
                  </a:moveTo>
                  <a:cubicBezTo>
                    <a:pt x="80000" y="120000"/>
                    <a:pt x="0" y="90000"/>
                    <a:pt x="40000" y="30000"/>
                  </a:cubicBezTo>
                  <a:cubicBezTo>
                    <a:pt x="100000" y="0"/>
                    <a:pt x="120000" y="120000"/>
                    <a:pt x="10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3" name="Google Shape;793;g90e2d1f501_0_5781"/>
            <p:cNvSpPr/>
            <p:nvPr/>
          </p:nvSpPr>
          <p:spPr>
            <a:xfrm>
              <a:off x="12098282" y="6892385"/>
              <a:ext cx="540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10909"/>
                  </a:moveTo>
                  <a:cubicBezTo>
                    <a:pt x="100000" y="32727"/>
                    <a:pt x="120000" y="54545"/>
                    <a:pt x="100000" y="76363"/>
                  </a:cubicBezTo>
                  <a:cubicBezTo>
                    <a:pt x="80000" y="87272"/>
                    <a:pt x="100000" y="120000"/>
                    <a:pt x="60000" y="109090"/>
                  </a:cubicBezTo>
                  <a:cubicBezTo>
                    <a:pt x="20000" y="87272"/>
                    <a:pt x="0" y="65454"/>
                    <a:pt x="20000" y="43636"/>
                  </a:cubicBezTo>
                  <a:cubicBezTo>
                    <a:pt x="20000" y="32727"/>
                    <a:pt x="100000" y="0"/>
                    <a:pt x="100000" y="10909"/>
                  </a:cubicBezTo>
                  <a:cubicBezTo>
                    <a:pt x="100000" y="21818"/>
                    <a:pt x="100000" y="0"/>
                    <a:pt x="100000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4" name="Google Shape;794;g90e2d1f501_0_5781"/>
            <p:cNvSpPr/>
            <p:nvPr/>
          </p:nvSpPr>
          <p:spPr>
            <a:xfrm>
              <a:off x="12079172" y="6984767"/>
              <a:ext cx="828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24000"/>
                  </a:moveTo>
                  <a:cubicBezTo>
                    <a:pt x="80000" y="24000"/>
                    <a:pt x="93333" y="0"/>
                    <a:pt x="66666" y="16000"/>
                  </a:cubicBezTo>
                  <a:cubicBezTo>
                    <a:pt x="26666" y="32000"/>
                    <a:pt x="40000" y="32000"/>
                    <a:pt x="0" y="16000"/>
                  </a:cubicBezTo>
                  <a:cubicBezTo>
                    <a:pt x="0" y="16000"/>
                    <a:pt x="13333" y="64000"/>
                    <a:pt x="13333" y="64000"/>
                  </a:cubicBezTo>
                  <a:cubicBezTo>
                    <a:pt x="26666" y="80000"/>
                    <a:pt x="26666" y="88000"/>
                    <a:pt x="26666" y="104000"/>
                  </a:cubicBezTo>
                  <a:cubicBezTo>
                    <a:pt x="26666" y="112000"/>
                    <a:pt x="26666" y="120000"/>
                    <a:pt x="53333" y="112000"/>
                  </a:cubicBezTo>
                  <a:cubicBezTo>
                    <a:pt x="80000" y="104000"/>
                    <a:pt x="106666" y="104000"/>
                    <a:pt x="106666" y="80000"/>
                  </a:cubicBezTo>
                  <a:cubicBezTo>
                    <a:pt x="106666" y="72000"/>
                    <a:pt x="120000" y="24000"/>
                    <a:pt x="93333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5" name="Google Shape;795;g90e2d1f501_0_5781"/>
            <p:cNvSpPr/>
            <p:nvPr/>
          </p:nvSpPr>
          <p:spPr>
            <a:xfrm>
              <a:off x="12273443" y="7153600"/>
              <a:ext cx="1497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7500" y="12000"/>
                  </a:moveTo>
                  <a:cubicBezTo>
                    <a:pt x="30000" y="12000"/>
                    <a:pt x="7500" y="12000"/>
                    <a:pt x="0" y="24000"/>
                  </a:cubicBezTo>
                  <a:cubicBezTo>
                    <a:pt x="0" y="36000"/>
                    <a:pt x="15000" y="48000"/>
                    <a:pt x="22500" y="60000"/>
                  </a:cubicBezTo>
                  <a:cubicBezTo>
                    <a:pt x="37500" y="60000"/>
                    <a:pt x="52500" y="72000"/>
                    <a:pt x="60000" y="84000"/>
                  </a:cubicBezTo>
                  <a:cubicBezTo>
                    <a:pt x="75000" y="96000"/>
                    <a:pt x="90000" y="120000"/>
                    <a:pt x="105000" y="96000"/>
                  </a:cubicBezTo>
                  <a:cubicBezTo>
                    <a:pt x="120000" y="84000"/>
                    <a:pt x="90000" y="72000"/>
                    <a:pt x="97500" y="48000"/>
                  </a:cubicBezTo>
                  <a:cubicBezTo>
                    <a:pt x="97500" y="48000"/>
                    <a:pt x="120000" y="24000"/>
                    <a:pt x="112500" y="12000"/>
                  </a:cubicBezTo>
                  <a:cubicBezTo>
                    <a:pt x="112500" y="0"/>
                    <a:pt x="82500" y="12000"/>
                    <a:pt x="82500" y="12000"/>
                  </a:cubicBezTo>
                  <a:cubicBezTo>
                    <a:pt x="67500" y="24000"/>
                    <a:pt x="52500" y="12000"/>
                    <a:pt x="37500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6" name="Google Shape;796;g90e2d1f501_0_5781"/>
            <p:cNvSpPr/>
            <p:nvPr/>
          </p:nvSpPr>
          <p:spPr>
            <a:xfrm>
              <a:off x="13161977" y="7284207"/>
              <a:ext cx="120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17142"/>
                  </a:moveTo>
                  <a:cubicBezTo>
                    <a:pt x="110769" y="17142"/>
                    <a:pt x="92307" y="34285"/>
                    <a:pt x="92307" y="34285"/>
                  </a:cubicBezTo>
                  <a:cubicBezTo>
                    <a:pt x="83076" y="51428"/>
                    <a:pt x="92307" y="85714"/>
                    <a:pt x="92307" y="85714"/>
                  </a:cubicBezTo>
                  <a:cubicBezTo>
                    <a:pt x="83076" y="85714"/>
                    <a:pt x="64615" y="85714"/>
                    <a:pt x="55384" y="102857"/>
                  </a:cubicBezTo>
                  <a:cubicBezTo>
                    <a:pt x="36923" y="119999"/>
                    <a:pt x="27692" y="119999"/>
                    <a:pt x="18461" y="102857"/>
                  </a:cubicBezTo>
                  <a:cubicBezTo>
                    <a:pt x="0" y="68571"/>
                    <a:pt x="36923" y="51428"/>
                    <a:pt x="46153" y="51428"/>
                  </a:cubicBezTo>
                  <a:cubicBezTo>
                    <a:pt x="64615" y="51428"/>
                    <a:pt x="92307" y="34285"/>
                    <a:pt x="110769" y="17142"/>
                  </a:cubicBezTo>
                  <a:cubicBezTo>
                    <a:pt x="120000" y="0"/>
                    <a:pt x="101538" y="34285"/>
                    <a:pt x="110769" y="1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7" name="Google Shape;797;g90e2d1f501_0_5781"/>
            <p:cNvSpPr/>
            <p:nvPr/>
          </p:nvSpPr>
          <p:spPr>
            <a:xfrm>
              <a:off x="12760704" y="7293764"/>
              <a:ext cx="140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000" y="120000"/>
                  </a:moveTo>
                  <a:cubicBezTo>
                    <a:pt x="56000" y="120000"/>
                    <a:pt x="0" y="60000"/>
                    <a:pt x="8000" y="30000"/>
                  </a:cubicBezTo>
                  <a:cubicBezTo>
                    <a:pt x="8000" y="0"/>
                    <a:pt x="56000" y="30000"/>
                    <a:pt x="56000" y="30000"/>
                  </a:cubicBezTo>
                  <a:cubicBezTo>
                    <a:pt x="80000" y="60000"/>
                    <a:pt x="96000" y="60000"/>
                    <a:pt x="120000" y="60000"/>
                  </a:cubicBezTo>
                  <a:cubicBezTo>
                    <a:pt x="120000" y="60000"/>
                    <a:pt x="104000" y="90000"/>
                    <a:pt x="104000" y="90000"/>
                  </a:cubicBezTo>
                  <a:cubicBezTo>
                    <a:pt x="96000" y="120000"/>
                    <a:pt x="80000" y="120000"/>
                    <a:pt x="64000" y="120000"/>
                  </a:cubicBezTo>
                  <a:cubicBezTo>
                    <a:pt x="48000" y="120000"/>
                    <a:pt x="72000" y="120000"/>
                    <a:pt x="64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8" name="Google Shape;798;g90e2d1f501_0_5781"/>
            <p:cNvSpPr/>
            <p:nvPr/>
          </p:nvSpPr>
          <p:spPr>
            <a:xfrm>
              <a:off x="12693825" y="5917608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68571"/>
                  </a:moveTo>
                  <a:cubicBezTo>
                    <a:pt x="17142" y="51428"/>
                    <a:pt x="0" y="17142"/>
                    <a:pt x="17142" y="17142"/>
                  </a:cubicBezTo>
                  <a:cubicBezTo>
                    <a:pt x="34285" y="17142"/>
                    <a:pt x="119999" y="0"/>
                    <a:pt x="119999" y="17142"/>
                  </a:cubicBezTo>
                  <a:cubicBezTo>
                    <a:pt x="119999" y="34285"/>
                    <a:pt x="34285" y="102857"/>
                    <a:pt x="17142" y="68571"/>
                  </a:cubicBezTo>
                  <a:cubicBezTo>
                    <a:pt x="17142" y="17142"/>
                    <a:pt x="34285" y="119999"/>
                    <a:pt x="17142" y="6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9" name="Google Shape;799;g90e2d1f501_0_5781"/>
            <p:cNvSpPr/>
            <p:nvPr/>
          </p:nvSpPr>
          <p:spPr>
            <a:xfrm>
              <a:off x="12703379" y="5892125"/>
              <a:ext cx="477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80000"/>
                  </a:moveTo>
                  <a:cubicBezTo>
                    <a:pt x="48000" y="80000"/>
                    <a:pt x="0" y="40000"/>
                    <a:pt x="0" y="40000"/>
                  </a:cubicBezTo>
                  <a:cubicBezTo>
                    <a:pt x="0" y="40000"/>
                    <a:pt x="96000" y="0"/>
                    <a:pt x="96000" y="40000"/>
                  </a:cubicBezTo>
                  <a:cubicBezTo>
                    <a:pt x="120000" y="80000"/>
                    <a:pt x="96000" y="120000"/>
                    <a:pt x="72000" y="80000"/>
                  </a:cubicBezTo>
                  <a:cubicBezTo>
                    <a:pt x="24000" y="80000"/>
                    <a:pt x="120000" y="120000"/>
                    <a:pt x="72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0" name="Google Shape;800;g90e2d1f501_0_5781"/>
            <p:cNvSpPr/>
            <p:nvPr/>
          </p:nvSpPr>
          <p:spPr>
            <a:xfrm>
              <a:off x="12509110" y="5955833"/>
              <a:ext cx="540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4000"/>
                  </a:moveTo>
                  <a:cubicBezTo>
                    <a:pt x="120000" y="0"/>
                    <a:pt x="0" y="120000"/>
                    <a:pt x="60000" y="108000"/>
                  </a:cubicBezTo>
                  <a:cubicBezTo>
                    <a:pt x="80000" y="108000"/>
                    <a:pt x="120000" y="36000"/>
                    <a:pt x="120000" y="24000"/>
                  </a:cubicBezTo>
                  <a:cubicBezTo>
                    <a:pt x="120000" y="12000"/>
                    <a:pt x="120000" y="36000"/>
                    <a:pt x="12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1" name="Google Shape;801;g90e2d1f501_0_5781"/>
            <p:cNvSpPr/>
            <p:nvPr/>
          </p:nvSpPr>
          <p:spPr>
            <a:xfrm>
              <a:off x="12591917" y="579655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90000"/>
                  </a:moveTo>
                  <a:cubicBezTo>
                    <a:pt x="60000" y="90000"/>
                    <a:pt x="0" y="60000"/>
                    <a:pt x="30000" y="30000"/>
                  </a:cubicBezTo>
                  <a:cubicBezTo>
                    <a:pt x="60000" y="30000"/>
                    <a:pt x="90000" y="0"/>
                    <a:pt x="90000" y="0"/>
                  </a:cubicBezTo>
                  <a:cubicBezTo>
                    <a:pt x="120000" y="0"/>
                    <a:pt x="120000" y="60000"/>
                    <a:pt x="90000" y="90000"/>
                  </a:cubicBezTo>
                  <a:cubicBezTo>
                    <a:pt x="60000" y="120000"/>
                    <a:pt x="120000" y="60000"/>
                    <a:pt x="9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2" name="Google Shape;802;g90e2d1f501_0_5781"/>
            <p:cNvSpPr/>
            <p:nvPr/>
          </p:nvSpPr>
          <p:spPr>
            <a:xfrm>
              <a:off x="12219302" y="6086441"/>
              <a:ext cx="540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6666"/>
                  </a:moveTo>
                  <a:cubicBezTo>
                    <a:pt x="120000" y="13333"/>
                    <a:pt x="120000" y="53333"/>
                    <a:pt x="120000" y="53333"/>
                  </a:cubicBezTo>
                  <a:cubicBezTo>
                    <a:pt x="120000" y="80000"/>
                    <a:pt x="120000" y="106666"/>
                    <a:pt x="100000" y="120000"/>
                  </a:cubicBezTo>
                  <a:cubicBezTo>
                    <a:pt x="100000" y="120000"/>
                    <a:pt x="0" y="66666"/>
                    <a:pt x="0" y="40000"/>
                  </a:cubicBezTo>
                  <a:cubicBezTo>
                    <a:pt x="0" y="40000"/>
                    <a:pt x="40000" y="26666"/>
                    <a:pt x="60000" y="40000"/>
                  </a:cubicBezTo>
                  <a:cubicBezTo>
                    <a:pt x="80000" y="53333"/>
                    <a:pt x="100000" y="53333"/>
                    <a:pt x="120000" y="26666"/>
                  </a:cubicBezTo>
                  <a:cubicBezTo>
                    <a:pt x="120000" y="0"/>
                    <a:pt x="120000" y="40000"/>
                    <a:pt x="120000" y="2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3" name="Google Shape;803;g90e2d1f501_0_5781"/>
            <p:cNvSpPr/>
            <p:nvPr/>
          </p:nvSpPr>
          <p:spPr>
            <a:xfrm>
              <a:off x="12152425" y="6105555"/>
              <a:ext cx="765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05000"/>
                  </a:moveTo>
                  <a:cubicBezTo>
                    <a:pt x="75000" y="120000"/>
                    <a:pt x="0" y="75000"/>
                    <a:pt x="15000" y="60000"/>
                  </a:cubicBezTo>
                  <a:cubicBezTo>
                    <a:pt x="45000" y="0"/>
                    <a:pt x="120000" y="75000"/>
                    <a:pt x="90000" y="105000"/>
                  </a:cubicBezTo>
                  <a:cubicBezTo>
                    <a:pt x="75000" y="120000"/>
                    <a:pt x="105000" y="90000"/>
                    <a:pt x="90000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4" name="Google Shape;804;g90e2d1f501_0_5781"/>
            <p:cNvSpPr/>
            <p:nvPr/>
          </p:nvSpPr>
          <p:spPr>
            <a:xfrm>
              <a:off x="11818028" y="7070775"/>
              <a:ext cx="447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60000"/>
                  </a:moveTo>
                  <a:cubicBezTo>
                    <a:pt x="120000" y="30000"/>
                    <a:pt x="96000" y="120000"/>
                    <a:pt x="72000" y="90000"/>
                  </a:cubicBezTo>
                  <a:cubicBezTo>
                    <a:pt x="72000" y="90000"/>
                    <a:pt x="0" y="60000"/>
                    <a:pt x="0" y="60000"/>
                  </a:cubicBezTo>
                  <a:cubicBezTo>
                    <a:pt x="0" y="60000"/>
                    <a:pt x="72000" y="0"/>
                    <a:pt x="96000" y="0"/>
                  </a:cubicBezTo>
                  <a:cubicBezTo>
                    <a:pt x="96000" y="0"/>
                    <a:pt x="72000" y="60000"/>
                    <a:pt x="96000" y="60000"/>
                  </a:cubicBezTo>
                  <a:cubicBezTo>
                    <a:pt x="120000" y="30000"/>
                    <a:pt x="72000" y="60000"/>
                    <a:pt x="96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5" name="Google Shape;805;g90e2d1f501_0_5781"/>
            <p:cNvSpPr/>
            <p:nvPr/>
          </p:nvSpPr>
          <p:spPr>
            <a:xfrm>
              <a:off x="11359425" y="5927164"/>
              <a:ext cx="573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20000"/>
                  </a:moveTo>
                  <a:cubicBezTo>
                    <a:pt x="120000" y="40000"/>
                    <a:pt x="80000" y="60000"/>
                    <a:pt x="80000" y="100000"/>
                  </a:cubicBezTo>
                  <a:cubicBezTo>
                    <a:pt x="60000" y="120000"/>
                    <a:pt x="40000" y="120000"/>
                    <a:pt x="20000" y="100000"/>
                  </a:cubicBezTo>
                  <a:cubicBezTo>
                    <a:pt x="0" y="80000"/>
                    <a:pt x="100000" y="0"/>
                    <a:pt x="100000" y="20000"/>
                  </a:cubicBezTo>
                  <a:cubicBezTo>
                    <a:pt x="120000" y="40000"/>
                    <a:pt x="100000" y="0"/>
                    <a:pt x="100000" y="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6" name="Google Shape;806;g90e2d1f501_0_5781"/>
            <p:cNvSpPr/>
            <p:nvPr/>
          </p:nvSpPr>
          <p:spPr>
            <a:xfrm>
              <a:off x="11388092" y="5994060"/>
              <a:ext cx="28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80000" y="40000"/>
                    <a:pt x="0" y="40000"/>
                    <a:pt x="0" y="80000"/>
                  </a:cubicBezTo>
                  <a:cubicBezTo>
                    <a:pt x="0" y="120000"/>
                    <a:pt x="80000" y="120000"/>
                    <a:pt x="80000" y="120000"/>
                  </a:cubicBezTo>
                  <a:cubicBezTo>
                    <a:pt x="120000" y="120000"/>
                    <a:pt x="120000" y="0"/>
                    <a:pt x="120000" y="40000"/>
                  </a:cubicBezTo>
                  <a:cubicBezTo>
                    <a:pt x="80000" y="40000"/>
                    <a:pt x="120000" y="40000"/>
                    <a:pt x="12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7" name="Google Shape;807;g90e2d1f501_0_5781"/>
            <p:cNvSpPr/>
            <p:nvPr/>
          </p:nvSpPr>
          <p:spPr>
            <a:xfrm>
              <a:off x="11416753" y="6022732"/>
              <a:ext cx="159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8" name="Google Shape;808;g90e2d1f501_0_5781"/>
            <p:cNvSpPr/>
            <p:nvPr/>
          </p:nvSpPr>
          <p:spPr>
            <a:xfrm>
              <a:off x="11416753" y="6048217"/>
              <a:ext cx="96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60000"/>
                    <a:pt x="0" y="120000"/>
                    <a:pt x="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9" name="Google Shape;809;g90e2d1f501_0_5781"/>
            <p:cNvSpPr/>
            <p:nvPr/>
          </p:nvSpPr>
          <p:spPr>
            <a:xfrm>
              <a:off x="11416753" y="6067328"/>
              <a:ext cx="159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0" name="Google Shape;810;g90e2d1f501_0_5781"/>
            <p:cNvSpPr/>
            <p:nvPr/>
          </p:nvSpPr>
          <p:spPr>
            <a:xfrm>
              <a:off x="11490002" y="6207491"/>
              <a:ext cx="96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60000"/>
                    <a:pt x="0" y="120000"/>
                    <a:pt x="0" y="120000"/>
                  </a:cubicBezTo>
                  <a:cubicBezTo>
                    <a:pt x="0" y="12000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1" name="Google Shape;811;g90e2d1f501_0_5781"/>
            <p:cNvSpPr/>
            <p:nvPr/>
          </p:nvSpPr>
          <p:spPr>
            <a:xfrm>
              <a:off x="11630131" y="5787001"/>
              <a:ext cx="192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90000"/>
                    <a:pt x="0" y="30000"/>
                    <a:pt x="120000" y="30000"/>
                  </a:cubicBezTo>
                  <a:cubicBezTo>
                    <a:pt x="120000" y="0"/>
                    <a:pt x="120000" y="120000"/>
                    <a:pt x="60000" y="120000"/>
                  </a:cubicBezTo>
                  <a:cubicBezTo>
                    <a:pt x="0" y="90000"/>
                    <a:pt x="6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2" name="Google Shape;812;g90e2d1f501_0_5781"/>
            <p:cNvSpPr/>
            <p:nvPr/>
          </p:nvSpPr>
          <p:spPr>
            <a:xfrm>
              <a:off x="8260699" y="11747159"/>
              <a:ext cx="1116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60000"/>
                  </a:moveTo>
                  <a:cubicBezTo>
                    <a:pt x="90000" y="60000"/>
                    <a:pt x="90000" y="40000"/>
                    <a:pt x="80000" y="40000"/>
                  </a:cubicBezTo>
                  <a:cubicBezTo>
                    <a:pt x="70000" y="40000"/>
                    <a:pt x="60000" y="40000"/>
                    <a:pt x="50000" y="40000"/>
                  </a:cubicBezTo>
                  <a:cubicBezTo>
                    <a:pt x="40000" y="40000"/>
                    <a:pt x="40000" y="0"/>
                    <a:pt x="30000" y="20000"/>
                  </a:cubicBezTo>
                  <a:cubicBezTo>
                    <a:pt x="30000" y="20000"/>
                    <a:pt x="0" y="60000"/>
                    <a:pt x="0" y="60000"/>
                  </a:cubicBezTo>
                  <a:cubicBezTo>
                    <a:pt x="0" y="60000"/>
                    <a:pt x="20000" y="100000"/>
                    <a:pt x="20000" y="100000"/>
                  </a:cubicBezTo>
                  <a:cubicBezTo>
                    <a:pt x="30000" y="120000"/>
                    <a:pt x="50000" y="100000"/>
                    <a:pt x="60000" y="100000"/>
                  </a:cubicBezTo>
                  <a:cubicBezTo>
                    <a:pt x="70000" y="100000"/>
                    <a:pt x="110000" y="80000"/>
                    <a:pt x="110000" y="60000"/>
                  </a:cubicBezTo>
                  <a:cubicBezTo>
                    <a:pt x="100000" y="60000"/>
                    <a:pt x="100000" y="60000"/>
                    <a:pt x="100000" y="60000"/>
                  </a:cubicBezTo>
                  <a:cubicBezTo>
                    <a:pt x="90000" y="60000"/>
                    <a:pt x="120000" y="40000"/>
                    <a:pt x="10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3" name="Google Shape;813;g90e2d1f501_0_5781"/>
            <p:cNvSpPr/>
            <p:nvPr/>
          </p:nvSpPr>
          <p:spPr>
            <a:xfrm>
              <a:off x="8251143" y="11804496"/>
              <a:ext cx="828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60000"/>
                  </a:moveTo>
                  <a:cubicBezTo>
                    <a:pt x="93333" y="40000"/>
                    <a:pt x="0" y="0"/>
                    <a:pt x="0" y="20000"/>
                  </a:cubicBezTo>
                  <a:cubicBezTo>
                    <a:pt x="0" y="20000"/>
                    <a:pt x="26666" y="40000"/>
                    <a:pt x="26666" y="40000"/>
                  </a:cubicBezTo>
                  <a:cubicBezTo>
                    <a:pt x="40000" y="60000"/>
                    <a:pt x="13333" y="80000"/>
                    <a:pt x="13333" y="100000"/>
                  </a:cubicBezTo>
                  <a:cubicBezTo>
                    <a:pt x="13333" y="120000"/>
                    <a:pt x="40000" y="100000"/>
                    <a:pt x="40000" y="100000"/>
                  </a:cubicBezTo>
                  <a:cubicBezTo>
                    <a:pt x="53333" y="80000"/>
                    <a:pt x="40000" y="100000"/>
                    <a:pt x="53333" y="100000"/>
                  </a:cubicBezTo>
                  <a:cubicBezTo>
                    <a:pt x="66666" y="120000"/>
                    <a:pt x="120000" y="80000"/>
                    <a:pt x="93333" y="60000"/>
                  </a:cubicBezTo>
                  <a:cubicBezTo>
                    <a:pt x="80000" y="40000"/>
                    <a:pt x="106666" y="60000"/>
                    <a:pt x="93333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4" name="Google Shape;814;g90e2d1f501_0_5781"/>
            <p:cNvSpPr/>
            <p:nvPr/>
          </p:nvSpPr>
          <p:spPr>
            <a:xfrm>
              <a:off x="8241592" y="11731231"/>
              <a:ext cx="732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0"/>
                  </a:moveTo>
                  <a:cubicBezTo>
                    <a:pt x="75000" y="0"/>
                    <a:pt x="60000" y="24000"/>
                    <a:pt x="45000" y="24000"/>
                  </a:cubicBezTo>
                  <a:cubicBezTo>
                    <a:pt x="30000" y="0"/>
                    <a:pt x="0" y="24000"/>
                    <a:pt x="0" y="24000"/>
                  </a:cubicBezTo>
                  <a:cubicBezTo>
                    <a:pt x="15000" y="0"/>
                    <a:pt x="0" y="96000"/>
                    <a:pt x="0" y="72000"/>
                  </a:cubicBezTo>
                  <a:cubicBezTo>
                    <a:pt x="15000" y="120000"/>
                    <a:pt x="60000" y="72000"/>
                    <a:pt x="75000" y="48000"/>
                  </a:cubicBezTo>
                  <a:cubicBezTo>
                    <a:pt x="90000" y="48000"/>
                    <a:pt x="120000" y="0"/>
                    <a:pt x="90000" y="0"/>
                  </a:cubicBezTo>
                  <a:cubicBezTo>
                    <a:pt x="75000" y="0"/>
                    <a:pt x="120000" y="0"/>
                    <a:pt x="9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5" name="Google Shape;815;g90e2d1f501_0_5781"/>
            <p:cNvSpPr/>
            <p:nvPr/>
          </p:nvSpPr>
          <p:spPr>
            <a:xfrm>
              <a:off x="8203375" y="11766271"/>
              <a:ext cx="765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96000"/>
                  </a:moveTo>
                  <a:cubicBezTo>
                    <a:pt x="90000" y="72000"/>
                    <a:pt x="0" y="0"/>
                    <a:pt x="15000" y="24000"/>
                  </a:cubicBezTo>
                  <a:cubicBezTo>
                    <a:pt x="30000" y="48000"/>
                    <a:pt x="120000" y="120000"/>
                    <a:pt x="105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6" name="Google Shape;816;g90e2d1f501_0_5781"/>
            <p:cNvSpPr/>
            <p:nvPr/>
          </p:nvSpPr>
          <p:spPr>
            <a:xfrm>
              <a:off x="8184267" y="11702559"/>
              <a:ext cx="28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80000"/>
                  </a:moveTo>
                  <a:cubicBezTo>
                    <a:pt x="80000" y="120000"/>
                    <a:pt x="40000" y="80000"/>
                    <a:pt x="0" y="40000"/>
                  </a:cubicBezTo>
                  <a:cubicBezTo>
                    <a:pt x="0" y="0"/>
                    <a:pt x="120000" y="0"/>
                    <a:pt x="80000" y="80000"/>
                  </a:cubicBezTo>
                  <a:cubicBezTo>
                    <a:pt x="80000" y="120000"/>
                    <a:pt x="80000" y="40000"/>
                    <a:pt x="8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7" name="Google Shape;817;g90e2d1f501_0_5781"/>
            <p:cNvSpPr/>
            <p:nvPr/>
          </p:nvSpPr>
          <p:spPr>
            <a:xfrm>
              <a:off x="8184267" y="11626107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34285"/>
                  </a:moveTo>
                  <a:cubicBezTo>
                    <a:pt x="85714" y="17142"/>
                    <a:pt x="68571" y="17142"/>
                    <a:pt x="68571" y="0"/>
                  </a:cubicBezTo>
                  <a:cubicBezTo>
                    <a:pt x="51428" y="0"/>
                    <a:pt x="17142" y="0"/>
                    <a:pt x="34285" y="17142"/>
                  </a:cubicBezTo>
                  <a:cubicBezTo>
                    <a:pt x="68571" y="51428"/>
                    <a:pt x="17142" y="34285"/>
                    <a:pt x="0" y="17142"/>
                  </a:cubicBezTo>
                  <a:cubicBezTo>
                    <a:pt x="17142" y="51428"/>
                    <a:pt x="34285" y="51428"/>
                    <a:pt x="34285" y="68571"/>
                  </a:cubicBezTo>
                  <a:cubicBezTo>
                    <a:pt x="51428" y="102857"/>
                    <a:pt x="17142" y="85714"/>
                    <a:pt x="0" y="102857"/>
                  </a:cubicBezTo>
                  <a:cubicBezTo>
                    <a:pt x="0" y="119999"/>
                    <a:pt x="68571" y="102857"/>
                    <a:pt x="51428" y="85714"/>
                  </a:cubicBezTo>
                  <a:cubicBezTo>
                    <a:pt x="51428" y="85714"/>
                    <a:pt x="68571" y="51428"/>
                    <a:pt x="68571" y="34285"/>
                  </a:cubicBezTo>
                  <a:cubicBezTo>
                    <a:pt x="68571" y="34285"/>
                    <a:pt x="68571" y="51428"/>
                    <a:pt x="68571" y="68571"/>
                  </a:cubicBezTo>
                  <a:cubicBezTo>
                    <a:pt x="68571" y="51428"/>
                    <a:pt x="102857" y="34285"/>
                    <a:pt x="102857" y="34285"/>
                  </a:cubicBezTo>
                  <a:cubicBezTo>
                    <a:pt x="102857" y="34285"/>
                    <a:pt x="102857" y="34285"/>
                    <a:pt x="85714" y="34285"/>
                  </a:cubicBezTo>
                  <a:cubicBezTo>
                    <a:pt x="85714" y="17142"/>
                    <a:pt x="119999" y="34285"/>
                    <a:pt x="85714" y="3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8" name="Google Shape;818;g90e2d1f501_0_5781"/>
            <p:cNvSpPr/>
            <p:nvPr/>
          </p:nvSpPr>
          <p:spPr>
            <a:xfrm>
              <a:off x="8174711" y="11505057"/>
              <a:ext cx="477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6363"/>
                  </a:moveTo>
                  <a:cubicBezTo>
                    <a:pt x="120000" y="65454"/>
                    <a:pt x="96000" y="0"/>
                    <a:pt x="48000" y="21818"/>
                  </a:cubicBezTo>
                  <a:cubicBezTo>
                    <a:pt x="48000" y="32727"/>
                    <a:pt x="72000" y="65454"/>
                    <a:pt x="24000" y="65454"/>
                  </a:cubicBezTo>
                  <a:cubicBezTo>
                    <a:pt x="0" y="65454"/>
                    <a:pt x="0" y="76363"/>
                    <a:pt x="0" y="98181"/>
                  </a:cubicBezTo>
                  <a:cubicBezTo>
                    <a:pt x="24000" y="98181"/>
                    <a:pt x="48000" y="76363"/>
                    <a:pt x="48000" y="76363"/>
                  </a:cubicBezTo>
                  <a:cubicBezTo>
                    <a:pt x="24000" y="76363"/>
                    <a:pt x="120000" y="120000"/>
                    <a:pt x="120000" y="76363"/>
                  </a:cubicBezTo>
                  <a:cubicBezTo>
                    <a:pt x="120000" y="65454"/>
                    <a:pt x="120000" y="87272"/>
                    <a:pt x="120000" y="76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9" name="Google Shape;819;g90e2d1f501_0_5781"/>
            <p:cNvSpPr/>
            <p:nvPr/>
          </p:nvSpPr>
          <p:spPr>
            <a:xfrm>
              <a:off x="8165159" y="11587879"/>
              <a:ext cx="288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80000" y="0"/>
                    <a:pt x="0" y="100000"/>
                    <a:pt x="40000" y="120000"/>
                  </a:cubicBezTo>
                  <a:cubicBezTo>
                    <a:pt x="0" y="100000"/>
                    <a:pt x="120000" y="60000"/>
                    <a:pt x="120000" y="40000"/>
                  </a:cubicBezTo>
                  <a:cubicBezTo>
                    <a:pt x="80000" y="20000"/>
                    <a:pt x="120000" y="40000"/>
                    <a:pt x="12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0" name="Google Shape;820;g90e2d1f501_0_5781"/>
            <p:cNvSpPr/>
            <p:nvPr/>
          </p:nvSpPr>
          <p:spPr>
            <a:xfrm>
              <a:off x="8165159" y="11466829"/>
              <a:ext cx="477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34285"/>
                  </a:moveTo>
                  <a:cubicBezTo>
                    <a:pt x="72000" y="51428"/>
                    <a:pt x="72000" y="0"/>
                    <a:pt x="72000" y="0"/>
                  </a:cubicBezTo>
                  <a:cubicBezTo>
                    <a:pt x="72000" y="0"/>
                    <a:pt x="72000" y="51428"/>
                    <a:pt x="48000" y="51428"/>
                  </a:cubicBezTo>
                  <a:cubicBezTo>
                    <a:pt x="48000" y="51428"/>
                    <a:pt x="48000" y="34285"/>
                    <a:pt x="24000" y="34285"/>
                  </a:cubicBezTo>
                  <a:cubicBezTo>
                    <a:pt x="48000" y="34285"/>
                    <a:pt x="0" y="85714"/>
                    <a:pt x="0" y="85714"/>
                  </a:cubicBezTo>
                  <a:cubicBezTo>
                    <a:pt x="0" y="68571"/>
                    <a:pt x="96000" y="85714"/>
                    <a:pt x="48000" y="119999"/>
                  </a:cubicBezTo>
                  <a:cubicBezTo>
                    <a:pt x="72000" y="102857"/>
                    <a:pt x="120000" y="102857"/>
                    <a:pt x="120000" y="85714"/>
                  </a:cubicBezTo>
                  <a:cubicBezTo>
                    <a:pt x="120000" y="68571"/>
                    <a:pt x="96000" y="17142"/>
                    <a:pt x="96000" y="34285"/>
                  </a:cubicBezTo>
                  <a:cubicBezTo>
                    <a:pt x="72000" y="51428"/>
                    <a:pt x="96000" y="17142"/>
                    <a:pt x="96000" y="3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1" name="Google Shape;821;g90e2d1f501_0_5781"/>
            <p:cNvSpPr/>
            <p:nvPr/>
          </p:nvSpPr>
          <p:spPr>
            <a:xfrm>
              <a:off x="8212931" y="11282067"/>
              <a:ext cx="477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96000"/>
                  </a:moveTo>
                  <a:cubicBezTo>
                    <a:pt x="120000" y="48000"/>
                    <a:pt x="48000" y="48000"/>
                    <a:pt x="72000" y="0"/>
                  </a:cubicBezTo>
                  <a:cubicBezTo>
                    <a:pt x="72000" y="0"/>
                    <a:pt x="24000" y="0"/>
                    <a:pt x="0" y="0"/>
                  </a:cubicBezTo>
                  <a:cubicBezTo>
                    <a:pt x="0" y="0"/>
                    <a:pt x="48000" y="24000"/>
                    <a:pt x="48000" y="24000"/>
                  </a:cubicBezTo>
                  <a:cubicBezTo>
                    <a:pt x="48000" y="48000"/>
                    <a:pt x="72000" y="96000"/>
                    <a:pt x="72000" y="96000"/>
                  </a:cubicBezTo>
                  <a:cubicBezTo>
                    <a:pt x="96000" y="72000"/>
                    <a:pt x="48000" y="120000"/>
                    <a:pt x="72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2" name="Google Shape;822;g90e2d1f501_0_5781"/>
            <p:cNvSpPr/>
            <p:nvPr/>
          </p:nvSpPr>
          <p:spPr>
            <a:xfrm>
              <a:off x="8222485" y="11113235"/>
              <a:ext cx="573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9090"/>
                  </a:moveTo>
                  <a:cubicBezTo>
                    <a:pt x="20000" y="120000"/>
                    <a:pt x="0" y="120000"/>
                    <a:pt x="0" y="98181"/>
                  </a:cubicBezTo>
                  <a:cubicBezTo>
                    <a:pt x="20000" y="76363"/>
                    <a:pt x="20000" y="43636"/>
                    <a:pt x="20000" y="21818"/>
                  </a:cubicBezTo>
                  <a:cubicBezTo>
                    <a:pt x="20000" y="0"/>
                    <a:pt x="100000" y="0"/>
                    <a:pt x="80000" y="32727"/>
                  </a:cubicBezTo>
                  <a:cubicBezTo>
                    <a:pt x="80000" y="54545"/>
                    <a:pt x="120000" y="87272"/>
                    <a:pt x="60000" y="109090"/>
                  </a:cubicBezTo>
                  <a:cubicBezTo>
                    <a:pt x="40000" y="109090"/>
                    <a:pt x="80000" y="98181"/>
                    <a:pt x="60000" y="10909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3" name="Google Shape;823;g90e2d1f501_0_5781"/>
            <p:cNvSpPr/>
            <p:nvPr/>
          </p:nvSpPr>
          <p:spPr>
            <a:xfrm>
              <a:off x="8410382" y="8462859"/>
              <a:ext cx="447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90000"/>
                  </a:moveTo>
                  <a:cubicBezTo>
                    <a:pt x="48000" y="120000"/>
                    <a:pt x="0" y="90000"/>
                    <a:pt x="24000" y="30000"/>
                  </a:cubicBezTo>
                  <a:cubicBezTo>
                    <a:pt x="24000" y="0"/>
                    <a:pt x="120000" y="60000"/>
                    <a:pt x="72000" y="90000"/>
                  </a:cubicBezTo>
                  <a:cubicBezTo>
                    <a:pt x="48000" y="120000"/>
                    <a:pt x="120000" y="60000"/>
                    <a:pt x="72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4" name="Google Shape;824;g90e2d1f501_0_5781"/>
            <p:cNvSpPr/>
            <p:nvPr/>
          </p:nvSpPr>
          <p:spPr>
            <a:xfrm>
              <a:off x="8811656" y="8520200"/>
              <a:ext cx="540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75000"/>
                  </a:moveTo>
                  <a:cubicBezTo>
                    <a:pt x="0" y="60000"/>
                    <a:pt x="40000" y="60000"/>
                    <a:pt x="40000" y="60000"/>
                  </a:cubicBezTo>
                  <a:cubicBezTo>
                    <a:pt x="60000" y="60000"/>
                    <a:pt x="60000" y="0"/>
                    <a:pt x="80000" y="30000"/>
                  </a:cubicBezTo>
                  <a:cubicBezTo>
                    <a:pt x="120000" y="60000"/>
                    <a:pt x="40000" y="120000"/>
                    <a:pt x="20000" y="75000"/>
                  </a:cubicBezTo>
                  <a:cubicBezTo>
                    <a:pt x="0" y="60000"/>
                    <a:pt x="20000" y="90000"/>
                    <a:pt x="20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5" name="Google Shape;825;g90e2d1f501_0_5781"/>
            <p:cNvSpPr/>
            <p:nvPr/>
          </p:nvSpPr>
          <p:spPr>
            <a:xfrm>
              <a:off x="9324396" y="9026702"/>
              <a:ext cx="130500" cy="12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36923"/>
                  </a:moveTo>
                  <a:cubicBezTo>
                    <a:pt x="102857" y="27692"/>
                    <a:pt x="94285" y="27692"/>
                    <a:pt x="85714" y="27692"/>
                  </a:cubicBezTo>
                  <a:cubicBezTo>
                    <a:pt x="68571" y="18461"/>
                    <a:pt x="68571" y="9230"/>
                    <a:pt x="51428" y="9230"/>
                  </a:cubicBezTo>
                  <a:cubicBezTo>
                    <a:pt x="42857" y="0"/>
                    <a:pt x="25714" y="0"/>
                    <a:pt x="17142" y="9230"/>
                  </a:cubicBezTo>
                  <a:cubicBezTo>
                    <a:pt x="17142" y="9230"/>
                    <a:pt x="17142" y="18461"/>
                    <a:pt x="8571" y="18461"/>
                  </a:cubicBezTo>
                  <a:cubicBezTo>
                    <a:pt x="0" y="36923"/>
                    <a:pt x="8571" y="27692"/>
                    <a:pt x="17142" y="36923"/>
                  </a:cubicBezTo>
                  <a:cubicBezTo>
                    <a:pt x="17142" y="36923"/>
                    <a:pt x="8571" y="64615"/>
                    <a:pt x="8571" y="64615"/>
                  </a:cubicBezTo>
                  <a:cubicBezTo>
                    <a:pt x="8571" y="83076"/>
                    <a:pt x="8571" y="83076"/>
                    <a:pt x="17142" y="92307"/>
                  </a:cubicBezTo>
                  <a:cubicBezTo>
                    <a:pt x="25714" y="101538"/>
                    <a:pt x="25714" y="92307"/>
                    <a:pt x="34285" y="92307"/>
                  </a:cubicBezTo>
                  <a:cubicBezTo>
                    <a:pt x="51428" y="92307"/>
                    <a:pt x="42857" y="110769"/>
                    <a:pt x="59999" y="110769"/>
                  </a:cubicBezTo>
                  <a:cubicBezTo>
                    <a:pt x="77142" y="120000"/>
                    <a:pt x="68571" y="101538"/>
                    <a:pt x="85714" y="92307"/>
                  </a:cubicBezTo>
                  <a:cubicBezTo>
                    <a:pt x="102857" y="73846"/>
                    <a:pt x="119999" y="64615"/>
                    <a:pt x="102857" y="36923"/>
                  </a:cubicBezTo>
                  <a:cubicBezTo>
                    <a:pt x="102857" y="18461"/>
                    <a:pt x="119999" y="73846"/>
                    <a:pt x="102857" y="369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6" name="Google Shape;826;g90e2d1f501_0_5781"/>
            <p:cNvSpPr/>
            <p:nvPr/>
          </p:nvSpPr>
          <p:spPr>
            <a:xfrm>
              <a:off x="8560064" y="8163418"/>
              <a:ext cx="924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60000"/>
                  </a:moveTo>
                  <a:cubicBezTo>
                    <a:pt x="84000" y="30000"/>
                    <a:pt x="72000" y="0"/>
                    <a:pt x="48000" y="0"/>
                  </a:cubicBezTo>
                  <a:cubicBezTo>
                    <a:pt x="36000" y="0"/>
                    <a:pt x="0" y="30000"/>
                    <a:pt x="12000" y="90000"/>
                  </a:cubicBezTo>
                  <a:cubicBezTo>
                    <a:pt x="24000" y="120000"/>
                    <a:pt x="108000" y="60000"/>
                    <a:pt x="108000" y="60000"/>
                  </a:cubicBezTo>
                  <a:cubicBezTo>
                    <a:pt x="72000" y="30000"/>
                    <a:pt x="120000" y="90000"/>
                    <a:pt x="108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7" name="Google Shape;827;g90e2d1f501_0_5781"/>
            <p:cNvSpPr/>
            <p:nvPr/>
          </p:nvSpPr>
          <p:spPr>
            <a:xfrm>
              <a:off x="8034585" y="8153860"/>
              <a:ext cx="1050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96000"/>
                  </a:moveTo>
                  <a:cubicBezTo>
                    <a:pt x="109090" y="24000"/>
                    <a:pt x="21818" y="0"/>
                    <a:pt x="0" y="48000"/>
                  </a:cubicBezTo>
                  <a:cubicBezTo>
                    <a:pt x="0" y="48000"/>
                    <a:pt x="43636" y="120000"/>
                    <a:pt x="54545" y="120000"/>
                  </a:cubicBezTo>
                  <a:cubicBezTo>
                    <a:pt x="65454" y="120000"/>
                    <a:pt x="120000" y="96000"/>
                    <a:pt x="109090" y="96000"/>
                  </a:cubicBezTo>
                  <a:cubicBezTo>
                    <a:pt x="109090" y="72000"/>
                    <a:pt x="120000" y="120000"/>
                    <a:pt x="10909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8" name="Google Shape;828;g90e2d1f501_0_5781"/>
            <p:cNvSpPr/>
            <p:nvPr/>
          </p:nvSpPr>
          <p:spPr>
            <a:xfrm>
              <a:off x="7747963" y="7940431"/>
              <a:ext cx="4842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6666"/>
                  </a:moveTo>
                  <a:cubicBezTo>
                    <a:pt x="120000" y="113333"/>
                    <a:pt x="96923" y="113333"/>
                    <a:pt x="94615" y="113333"/>
                  </a:cubicBezTo>
                  <a:cubicBezTo>
                    <a:pt x="90000" y="113333"/>
                    <a:pt x="85384" y="120000"/>
                    <a:pt x="80769" y="113333"/>
                  </a:cubicBezTo>
                  <a:cubicBezTo>
                    <a:pt x="78461" y="106666"/>
                    <a:pt x="94615" y="100000"/>
                    <a:pt x="85384" y="93333"/>
                  </a:cubicBezTo>
                  <a:cubicBezTo>
                    <a:pt x="80769" y="86666"/>
                    <a:pt x="76153" y="86666"/>
                    <a:pt x="73846" y="73333"/>
                  </a:cubicBezTo>
                  <a:cubicBezTo>
                    <a:pt x="69230" y="60000"/>
                    <a:pt x="71538" y="53333"/>
                    <a:pt x="64615" y="53333"/>
                  </a:cubicBezTo>
                  <a:cubicBezTo>
                    <a:pt x="55384" y="60000"/>
                    <a:pt x="53076" y="40000"/>
                    <a:pt x="46153" y="33333"/>
                  </a:cubicBezTo>
                  <a:cubicBezTo>
                    <a:pt x="43846" y="33333"/>
                    <a:pt x="34615" y="40000"/>
                    <a:pt x="32307" y="33333"/>
                  </a:cubicBezTo>
                  <a:cubicBezTo>
                    <a:pt x="32307" y="26666"/>
                    <a:pt x="36923" y="26666"/>
                    <a:pt x="36923" y="20000"/>
                  </a:cubicBezTo>
                  <a:cubicBezTo>
                    <a:pt x="36923" y="13333"/>
                    <a:pt x="20769" y="20000"/>
                    <a:pt x="18461" y="20000"/>
                  </a:cubicBezTo>
                  <a:cubicBezTo>
                    <a:pt x="18461" y="26666"/>
                    <a:pt x="0" y="46666"/>
                    <a:pt x="0" y="40000"/>
                  </a:cubicBezTo>
                  <a:cubicBezTo>
                    <a:pt x="0" y="26666"/>
                    <a:pt x="9230" y="13333"/>
                    <a:pt x="13846" y="13333"/>
                  </a:cubicBezTo>
                  <a:cubicBezTo>
                    <a:pt x="20769" y="0"/>
                    <a:pt x="27692" y="0"/>
                    <a:pt x="36923" y="0"/>
                  </a:cubicBezTo>
                  <a:cubicBezTo>
                    <a:pt x="41538" y="0"/>
                    <a:pt x="50769" y="0"/>
                    <a:pt x="55384" y="6666"/>
                  </a:cubicBezTo>
                  <a:cubicBezTo>
                    <a:pt x="60000" y="13333"/>
                    <a:pt x="64615" y="26666"/>
                    <a:pt x="71538" y="26666"/>
                  </a:cubicBezTo>
                  <a:cubicBezTo>
                    <a:pt x="71538" y="26666"/>
                    <a:pt x="71538" y="20000"/>
                    <a:pt x="73846" y="26666"/>
                  </a:cubicBezTo>
                  <a:cubicBezTo>
                    <a:pt x="76153" y="33333"/>
                    <a:pt x="76153" y="33333"/>
                    <a:pt x="78461" y="33333"/>
                  </a:cubicBezTo>
                  <a:cubicBezTo>
                    <a:pt x="80769" y="40000"/>
                    <a:pt x="85384" y="46666"/>
                    <a:pt x="87692" y="53333"/>
                  </a:cubicBezTo>
                  <a:cubicBezTo>
                    <a:pt x="92307" y="60000"/>
                    <a:pt x="101538" y="60000"/>
                    <a:pt x="103846" y="73333"/>
                  </a:cubicBezTo>
                  <a:cubicBezTo>
                    <a:pt x="108461" y="86666"/>
                    <a:pt x="120000" y="86666"/>
                    <a:pt x="12000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9" name="Google Shape;829;g90e2d1f501_0_5781"/>
            <p:cNvSpPr/>
            <p:nvPr/>
          </p:nvSpPr>
          <p:spPr>
            <a:xfrm>
              <a:off x="8034585" y="7838492"/>
              <a:ext cx="381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30000" y="30000"/>
                    <a:pt x="30000" y="0"/>
                  </a:cubicBezTo>
                  <a:cubicBezTo>
                    <a:pt x="60000" y="0"/>
                    <a:pt x="120000" y="120000"/>
                    <a:pt x="60000" y="120000"/>
                  </a:cubicBezTo>
                  <a:cubicBezTo>
                    <a:pt x="30000" y="12000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0" name="Google Shape;830;g90e2d1f501_0_5781"/>
            <p:cNvSpPr/>
            <p:nvPr/>
          </p:nvSpPr>
          <p:spPr>
            <a:xfrm>
              <a:off x="8270254" y="8032811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0"/>
                    <a:pt x="0" y="0"/>
                    <a:pt x="0" y="60000"/>
                  </a:cubicBezTo>
                  <a:cubicBezTo>
                    <a:pt x="0" y="60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1" name="Google Shape;831;g90e2d1f501_0_5781"/>
            <p:cNvSpPr/>
            <p:nvPr/>
          </p:nvSpPr>
          <p:spPr>
            <a:xfrm>
              <a:off x="8830764" y="6656657"/>
              <a:ext cx="540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96000"/>
                  </a:moveTo>
                  <a:cubicBezTo>
                    <a:pt x="40000" y="120000"/>
                    <a:pt x="0" y="108000"/>
                    <a:pt x="0" y="84000"/>
                  </a:cubicBezTo>
                  <a:cubicBezTo>
                    <a:pt x="20000" y="72000"/>
                    <a:pt x="60000" y="36000"/>
                    <a:pt x="80000" y="24000"/>
                  </a:cubicBezTo>
                  <a:cubicBezTo>
                    <a:pt x="120000" y="0"/>
                    <a:pt x="120000" y="36000"/>
                    <a:pt x="120000" y="48000"/>
                  </a:cubicBezTo>
                  <a:cubicBezTo>
                    <a:pt x="120000" y="72000"/>
                    <a:pt x="60000" y="72000"/>
                    <a:pt x="60000" y="96000"/>
                  </a:cubicBezTo>
                  <a:cubicBezTo>
                    <a:pt x="40000" y="120000"/>
                    <a:pt x="60000" y="96000"/>
                    <a:pt x="6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2" name="Google Shape;832;g90e2d1f501_0_5781"/>
            <p:cNvSpPr/>
            <p:nvPr/>
          </p:nvSpPr>
          <p:spPr>
            <a:xfrm>
              <a:off x="8856242" y="6704439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428" y="120000"/>
                  </a:moveTo>
                  <a:cubicBezTo>
                    <a:pt x="0" y="120000"/>
                    <a:pt x="51428" y="0"/>
                    <a:pt x="85714" y="30000"/>
                  </a:cubicBezTo>
                  <a:cubicBezTo>
                    <a:pt x="119999" y="30000"/>
                    <a:pt x="68571" y="120000"/>
                    <a:pt x="51428" y="120000"/>
                  </a:cubicBezTo>
                  <a:cubicBezTo>
                    <a:pt x="34285" y="120000"/>
                    <a:pt x="68571" y="120000"/>
                    <a:pt x="51428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3" name="Google Shape;833;g90e2d1f501_0_5781"/>
            <p:cNvSpPr/>
            <p:nvPr/>
          </p:nvSpPr>
          <p:spPr>
            <a:xfrm>
              <a:off x="8671525" y="6666211"/>
              <a:ext cx="1401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02857"/>
                  </a:moveTo>
                  <a:cubicBezTo>
                    <a:pt x="80000" y="102857"/>
                    <a:pt x="80000" y="102857"/>
                    <a:pt x="80000" y="85714"/>
                  </a:cubicBezTo>
                  <a:cubicBezTo>
                    <a:pt x="80000" y="85714"/>
                    <a:pt x="64000" y="102857"/>
                    <a:pt x="56000" y="85714"/>
                  </a:cubicBezTo>
                  <a:cubicBezTo>
                    <a:pt x="56000" y="68571"/>
                    <a:pt x="0" y="17142"/>
                    <a:pt x="24000" y="0"/>
                  </a:cubicBezTo>
                  <a:cubicBezTo>
                    <a:pt x="32000" y="0"/>
                    <a:pt x="40000" y="34285"/>
                    <a:pt x="48000" y="34285"/>
                  </a:cubicBezTo>
                  <a:cubicBezTo>
                    <a:pt x="56000" y="51428"/>
                    <a:pt x="56000" y="34285"/>
                    <a:pt x="64000" y="51428"/>
                  </a:cubicBezTo>
                  <a:cubicBezTo>
                    <a:pt x="72000" y="68571"/>
                    <a:pt x="104000" y="34285"/>
                    <a:pt x="120000" y="51428"/>
                  </a:cubicBezTo>
                  <a:cubicBezTo>
                    <a:pt x="112000" y="51428"/>
                    <a:pt x="96000" y="102857"/>
                    <a:pt x="88000" y="102857"/>
                  </a:cubicBezTo>
                  <a:cubicBezTo>
                    <a:pt x="72000" y="119999"/>
                    <a:pt x="96000" y="102857"/>
                    <a:pt x="88000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4" name="Google Shape;834;g90e2d1f501_0_5781"/>
            <p:cNvSpPr/>
            <p:nvPr/>
          </p:nvSpPr>
          <p:spPr>
            <a:xfrm>
              <a:off x="8700192" y="6481448"/>
              <a:ext cx="1464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500" y="90000"/>
                  </a:moveTo>
                  <a:cubicBezTo>
                    <a:pt x="82500" y="120000"/>
                    <a:pt x="7500" y="60000"/>
                    <a:pt x="0" y="30000"/>
                  </a:cubicBezTo>
                  <a:cubicBezTo>
                    <a:pt x="0" y="0"/>
                    <a:pt x="120000" y="60000"/>
                    <a:pt x="97500" y="90000"/>
                  </a:cubicBezTo>
                  <a:cubicBezTo>
                    <a:pt x="90000" y="105000"/>
                    <a:pt x="105000" y="75000"/>
                    <a:pt x="975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5" name="Google Shape;835;g90e2d1f501_0_5781"/>
            <p:cNvSpPr/>
            <p:nvPr/>
          </p:nvSpPr>
          <p:spPr>
            <a:xfrm>
              <a:off x="8932675" y="6385883"/>
              <a:ext cx="2994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250" y="3870"/>
                  </a:moveTo>
                  <a:cubicBezTo>
                    <a:pt x="75000" y="0"/>
                    <a:pt x="63750" y="0"/>
                    <a:pt x="63750" y="0"/>
                  </a:cubicBezTo>
                  <a:cubicBezTo>
                    <a:pt x="60000" y="0"/>
                    <a:pt x="56250" y="3870"/>
                    <a:pt x="52500" y="7741"/>
                  </a:cubicBezTo>
                  <a:cubicBezTo>
                    <a:pt x="48750" y="11612"/>
                    <a:pt x="45000" y="15483"/>
                    <a:pt x="41250" y="19354"/>
                  </a:cubicBezTo>
                  <a:cubicBezTo>
                    <a:pt x="41250" y="23225"/>
                    <a:pt x="37500" y="27096"/>
                    <a:pt x="33750" y="27096"/>
                  </a:cubicBezTo>
                  <a:cubicBezTo>
                    <a:pt x="33750" y="34838"/>
                    <a:pt x="30000" y="42580"/>
                    <a:pt x="26250" y="50322"/>
                  </a:cubicBezTo>
                  <a:cubicBezTo>
                    <a:pt x="26250" y="58064"/>
                    <a:pt x="22500" y="61935"/>
                    <a:pt x="18750" y="65806"/>
                  </a:cubicBezTo>
                  <a:cubicBezTo>
                    <a:pt x="15000" y="69677"/>
                    <a:pt x="7500" y="73548"/>
                    <a:pt x="7500" y="73548"/>
                  </a:cubicBezTo>
                  <a:cubicBezTo>
                    <a:pt x="7500" y="77419"/>
                    <a:pt x="15000" y="77419"/>
                    <a:pt x="15000" y="81290"/>
                  </a:cubicBezTo>
                  <a:cubicBezTo>
                    <a:pt x="15000" y="85161"/>
                    <a:pt x="0" y="92903"/>
                    <a:pt x="0" y="96774"/>
                  </a:cubicBezTo>
                  <a:cubicBezTo>
                    <a:pt x="0" y="104516"/>
                    <a:pt x="11250" y="100645"/>
                    <a:pt x="15000" y="96774"/>
                  </a:cubicBezTo>
                  <a:cubicBezTo>
                    <a:pt x="22500" y="96774"/>
                    <a:pt x="30000" y="100645"/>
                    <a:pt x="37500" y="100645"/>
                  </a:cubicBezTo>
                  <a:cubicBezTo>
                    <a:pt x="48750" y="104516"/>
                    <a:pt x="60000" y="100645"/>
                    <a:pt x="71250" y="104516"/>
                  </a:cubicBezTo>
                  <a:cubicBezTo>
                    <a:pt x="71250" y="104516"/>
                    <a:pt x="82500" y="96774"/>
                    <a:pt x="82500" y="100645"/>
                  </a:cubicBezTo>
                  <a:cubicBezTo>
                    <a:pt x="82500" y="104516"/>
                    <a:pt x="71250" y="116129"/>
                    <a:pt x="71250" y="116129"/>
                  </a:cubicBezTo>
                  <a:cubicBezTo>
                    <a:pt x="75000" y="120000"/>
                    <a:pt x="82500" y="108387"/>
                    <a:pt x="82500" y="108387"/>
                  </a:cubicBezTo>
                  <a:cubicBezTo>
                    <a:pt x="90000" y="104516"/>
                    <a:pt x="97500" y="104516"/>
                    <a:pt x="101250" y="100645"/>
                  </a:cubicBezTo>
                  <a:cubicBezTo>
                    <a:pt x="101250" y="96774"/>
                    <a:pt x="120000" y="77419"/>
                    <a:pt x="120000" y="77419"/>
                  </a:cubicBezTo>
                  <a:cubicBezTo>
                    <a:pt x="116250" y="73548"/>
                    <a:pt x="112500" y="77419"/>
                    <a:pt x="108750" y="77419"/>
                  </a:cubicBezTo>
                  <a:cubicBezTo>
                    <a:pt x="108750" y="77419"/>
                    <a:pt x="97500" y="69677"/>
                    <a:pt x="97500" y="69677"/>
                  </a:cubicBezTo>
                  <a:cubicBezTo>
                    <a:pt x="97500" y="65806"/>
                    <a:pt x="112500" y="61935"/>
                    <a:pt x="108750" y="58064"/>
                  </a:cubicBezTo>
                  <a:cubicBezTo>
                    <a:pt x="108750" y="54193"/>
                    <a:pt x="101250" y="58064"/>
                    <a:pt x="97500" y="58064"/>
                  </a:cubicBezTo>
                  <a:cubicBezTo>
                    <a:pt x="93750" y="58064"/>
                    <a:pt x="93750" y="50322"/>
                    <a:pt x="90000" y="50322"/>
                  </a:cubicBezTo>
                  <a:cubicBezTo>
                    <a:pt x="90000" y="50322"/>
                    <a:pt x="78750" y="61935"/>
                    <a:pt x="78750" y="61935"/>
                  </a:cubicBezTo>
                  <a:cubicBezTo>
                    <a:pt x="75000" y="54193"/>
                    <a:pt x="75000" y="54193"/>
                    <a:pt x="67500" y="50322"/>
                  </a:cubicBezTo>
                  <a:cubicBezTo>
                    <a:pt x="60000" y="46451"/>
                    <a:pt x="71250" y="46451"/>
                    <a:pt x="71250" y="42580"/>
                  </a:cubicBezTo>
                  <a:cubicBezTo>
                    <a:pt x="71250" y="42580"/>
                    <a:pt x="63750" y="34838"/>
                    <a:pt x="60000" y="34838"/>
                  </a:cubicBezTo>
                  <a:cubicBezTo>
                    <a:pt x="60000" y="38709"/>
                    <a:pt x="52500" y="50322"/>
                    <a:pt x="52500" y="46451"/>
                  </a:cubicBezTo>
                  <a:cubicBezTo>
                    <a:pt x="45000" y="42580"/>
                    <a:pt x="56250" y="27096"/>
                    <a:pt x="60000" y="27096"/>
                  </a:cubicBezTo>
                  <a:cubicBezTo>
                    <a:pt x="63750" y="23225"/>
                    <a:pt x="63750" y="19354"/>
                    <a:pt x="67500" y="15483"/>
                  </a:cubicBezTo>
                  <a:cubicBezTo>
                    <a:pt x="67500" y="11612"/>
                    <a:pt x="67500" y="7741"/>
                    <a:pt x="67500" y="7741"/>
                  </a:cubicBezTo>
                  <a:cubicBezTo>
                    <a:pt x="67500" y="7741"/>
                    <a:pt x="71250" y="3870"/>
                    <a:pt x="71250" y="3870"/>
                  </a:cubicBezTo>
                  <a:cubicBezTo>
                    <a:pt x="75000" y="0"/>
                    <a:pt x="71250" y="3870"/>
                    <a:pt x="71250" y="387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6" name="Google Shape;836;g90e2d1f501_0_5781"/>
            <p:cNvSpPr/>
            <p:nvPr/>
          </p:nvSpPr>
          <p:spPr>
            <a:xfrm>
              <a:off x="9174714" y="6592942"/>
              <a:ext cx="765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"/>
                  </a:moveTo>
                  <a:cubicBezTo>
                    <a:pt x="75000" y="24000"/>
                    <a:pt x="0" y="72000"/>
                    <a:pt x="15000" y="108000"/>
                  </a:cubicBezTo>
                  <a:cubicBezTo>
                    <a:pt x="15000" y="108000"/>
                    <a:pt x="45000" y="72000"/>
                    <a:pt x="60000" y="84000"/>
                  </a:cubicBezTo>
                  <a:cubicBezTo>
                    <a:pt x="60000" y="84000"/>
                    <a:pt x="45000" y="120000"/>
                    <a:pt x="45000" y="120000"/>
                  </a:cubicBezTo>
                  <a:cubicBezTo>
                    <a:pt x="60000" y="120000"/>
                    <a:pt x="90000" y="108000"/>
                    <a:pt x="90000" y="96000"/>
                  </a:cubicBezTo>
                  <a:cubicBezTo>
                    <a:pt x="90000" y="84000"/>
                    <a:pt x="105000" y="72000"/>
                    <a:pt x="120000" y="48000"/>
                  </a:cubicBezTo>
                  <a:cubicBezTo>
                    <a:pt x="120000" y="24000"/>
                    <a:pt x="90000" y="48000"/>
                    <a:pt x="75000" y="48000"/>
                  </a:cubicBezTo>
                  <a:cubicBezTo>
                    <a:pt x="90000" y="48000"/>
                    <a:pt x="90000" y="0"/>
                    <a:pt x="90000" y="12000"/>
                  </a:cubicBezTo>
                  <a:cubicBezTo>
                    <a:pt x="75000" y="12000"/>
                    <a:pt x="105000" y="0"/>
                    <a:pt x="90000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7" name="Google Shape;837;g90e2d1f501_0_5781"/>
            <p:cNvSpPr/>
            <p:nvPr/>
          </p:nvSpPr>
          <p:spPr>
            <a:xfrm>
              <a:off x="8652422" y="5694619"/>
              <a:ext cx="288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0000"/>
                  </a:moveTo>
                  <a:cubicBezTo>
                    <a:pt x="120000" y="60000"/>
                    <a:pt x="40000" y="0"/>
                    <a:pt x="40000" y="20000"/>
                  </a:cubicBezTo>
                  <a:cubicBezTo>
                    <a:pt x="40000" y="20000"/>
                    <a:pt x="40000" y="20000"/>
                    <a:pt x="40000" y="40000"/>
                  </a:cubicBezTo>
                  <a:cubicBezTo>
                    <a:pt x="40000" y="40000"/>
                    <a:pt x="0" y="40000"/>
                    <a:pt x="0" y="40000"/>
                  </a:cubicBezTo>
                  <a:cubicBezTo>
                    <a:pt x="0" y="40000"/>
                    <a:pt x="120000" y="120000"/>
                    <a:pt x="120000" y="80000"/>
                  </a:cubicBezTo>
                  <a:cubicBezTo>
                    <a:pt x="120000" y="60000"/>
                    <a:pt x="120000" y="120000"/>
                    <a:pt x="12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8" name="Google Shape;838;g90e2d1f501_0_5781"/>
            <p:cNvSpPr/>
            <p:nvPr/>
          </p:nvSpPr>
          <p:spPr>
            <a:xfrm>
              <a:off x="8512296" y="5787001"/>
              <a:ext cx="28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40000"/>
                  </a:moveTo>
                  <a:cubicBezTo>
                    <a:pt x="80000" y="0"/>
                    <a:pt x="0" y="80000"/>
                    <a:pt x="0" y="80000"/>
                  </a:cubicBezTo>
                  <a:cubicBezTo>
                    <a:pt x="40000" y="120000"/>
                    <a:pt x="120000" y="80000"/>
                    <a:pt x="8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9" name="Google Shape;839;g90e2d1f501_0_5781"/>
            <p:cNvSpPr/>
            <p:nvPr/>
          </p:nvSpPr>
          <p:spPr>
            <a:xfrm>
              <a:off x="7868981" y="6283948"/>
              <a:ext cx="636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90000"/>
                  </a:moveTo>
                  <a:cubicBezTo>
                    <a:pt x="119999" y="0"/>
                    <a:pt x="51428" y="0"/>
                    <a:pt x="17142" y="30000"/>
                  </a:cubicBezTo>
                  <a:cubicBezTo>
                    <a:pt x="0" y="30000"/>
                    <a:pt x="119999" y="120000"/>
                    <a:pt x="119999" y="90000"/>
                  </a:cubicBezTo>
                  <a:cubicBezTo>
                    <a:pt x="119999" y="0"/>
                    <a:pt x="119999" y="120000"/>
                    <a:pt x="119999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0" name="Google Shape;840;g90e2d1f501_0_5781"/>
            <p:cNvSpPr/>
            <p:nvPr/>
          </p:nvSpPr>
          <p:spPr>
            <a:xfrm>
              <a:off x="7970889" y="6057775"/>
              <a:ext cx="573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0000"/>
                  </a:moveTo>
                  <a:cubicBezTo>
                    <a:pt x="40000" y="80000"/>
                    <a:pt x="20000" y="80000"/>
                    <a:pt x="0" y="60000"/>
                  </a:cubicBezTo>
                  <a:cubicBezTo>
                    <a:pt x="20000" y="60000"/>
                    <a:pt x="60000" y="0"/>
                    <a:pt x="80000" y="40000"/>
                  </a:cubicBezTo>
                  <a:cubicBezTo>
                    <a:pt x="120000" y="60000"/>
                    <a:pt x="100000" y="120000"/>
                    <a:pt x="60000" y="100000"/>
                  </a:cubicBezTo>
                  <a:cubicBezTo>
                    <a:pt x="40000" y="80000"/>
                    <a:pt x="80000" y="120000"/>
                    <a:pt x="60000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1" name="Google Shape;841;g90e2d1f501_0_5781"/>
            <p:cNvSpPr/>
            <p:nvPr/>
          </p:nvSpPr>
          <p:spPr>
            <a:xfrm>
              <a:off x="7942228" y="5656392"/>
              <a:ext cx="573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2857"/>
                  </a:moveTo>
                  <a:cubicBezTo>
                    <a:pt x="0" y="119999"/>
                    <a:pt x="20000" y="0"/>
                    <a:pt x="80000" y="17142"/>
                  </a:cubicBezTo>
                  <a:cubicBezTo>
                    <a:pt x="120000" y="17142"/>
                    <a:pt x="100000" y="102857"/>
                    <a:pt x="60000" y="102857"/>
                  </a:cubicBezTo>
                  <a:cubicBezTo>
                    <a:pt x="40000" y="102857"/>
                    <a:pt x="120000" y="102857"/>
                    <a:pt x="60000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2" name="Google Shape;842;g90e2d1f501_0_5781"/>
            <p:cNvSpPr/>
            <p:nvPr/>
          </p:nvSpPr>
          <p:spPr>
            <a:xfrm>
              <a:off x="7782992" y="5618167"/>
              <a:ext cx="1116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20000"/>
                  </a:moveTo>
                  <a:cubicBezTo>
                    <a:pt x="20000" y="120000"/>
                    <a:pt x="0" y="100000"/>
                    <a:pt x="10000" y="60000"/>
                  </a:cubicBezTo>
                  <a:cubicBezTo>
                    <a:pt x="20000" y="20000"/>
                    <a:pt x="50000" y="20000"/>
                    <a:pt x="80000" y="0"/>
                  </a:cubicBezTo>
                  <a:cubicBezTo>
                    <a:pt x="120000" y="0"/>
                    <a:pt x="60000" y="120000"/>
                    <a:pt x="4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3" name="Google Shape;843;g90e2d1f501_0_5781"/>
            <p:cNvSpPr/>
            <p:nvPr/>
          </p:nvSpPr>
          <p:spPr>
            <a:xfrm>
              <a:off x="8018660" y="5583125"/>
              <a:ext cx="636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120000"/>
                  </a:moveTo>
                  <a:cubicBezTo>
                    <a:pt x="68571" y="120000"/>
                    <a:pt x="0" y="0"/>
                    <a:pt x="51428" y="0"/>
                  </a:cubicBezTo>
                  <a:cubicBezTo>
                    <a:pt x="68571" y="0"/>
                    <a:pt x="102857" y="0"/>
                    <a:pt x="119999" y="40000"/>
                  </a:cubicBezTo>
                  <a:cubicBezTo>
                    <a:pt x="119999" y="40000"/>
                    <a:pt x="102857" y="120000"/>
                    <a:pt x="85714" y="120000"/>
                  </a:cubicBezTo>
                  <a:cubicBezTo>
                    <a:pt x="68571" y="120000"/>
                    <a:pt x="119999" y="120000"/>
                    <a:pt x="85714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4" name="Google Shape;844;g90e2d1f501_0_5781"/>
            <p:cNvSpPr/>
            <p:nvPr/>
          </p:nvSpPr>
          <p:spPr>
            <a:xfrm>
              <a:off x="7623756" y="5395178"/>
              <a:ext cx="318600" cy="22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411" y="105000"/>
                  </a:moveTo>
                  <a:cubicBezTo>
                    <a:pt x="105882" y="100000"/>
                    <a:pt x="95294" y="95000"/>
                    <a:pt x="88235" y="90000"/>
                  </a:cubicBezTo>
                  <a:cubicBezTo>
                    <a:pt x="84705" y="90000"/>
                    <a:pt x="88235" y="85000"/>
                    <a:pt x="84705" y="80000"/>
                  </a:cubicBezTo>
                  <a:cubicBezTo>
                    <a:pt x="84705" y="80000"/>
                    <a:pt x="77647" y="85000"/>
                    <a:pt x="77647" y="85000"/>
                  </a:cubicBezTo>
                  <a:cubicBezTo>
                    <a:pt x="70588" y="85000"/>
                    <a:pt x="70588" y="75000"/>
                    <a:pt x="63529" y="80000"/>
                  </a:cubicBezTo>
                  <a:cubicBezTo>
                    <a:pt x="63529" y="85000"/>
                    <a:pt x="60000" y="90000"/>
                    <a:pt x="56470" y="95000"/>
                  </a:cubicBezTo>
                  <a:cubicBezTo>
                    <a:pt x="49411" y="100000"/>
                    <a:pt x="45882" y="110000"/>
                    <a:pt x="38823" y="115000"/>
                  </a:cubicBezTo>
                  <a:cubicBezTo>
                    <a:pt x="28235" y="120000"/>
                    <a:pt x="35294" y="100000"/>
                    <a:pt x="28235" y="95000"/>
                  </a:cubicBezTo>
                  <a:cubicBezTo>
                    <a:pt x="28235" y="90000"/>
                    <a:pt x="10588" y="95000"/>
                    <a:pt x="7058" y="95000"/>
                  </a:cubicBezTo>
                  <a:cubicBezTo>
                    <a:pt x="0" y="95000"/>
                    <a:pt x="14117" y="80000"/>
                    <a:pt x="14117" y="80000"/>
                  </a:cubicBezTo>
                  <a:cubicBezTo>
                    <a:pt x="21176" y="70000"/>
                    <a:pt x="17647" y="60000"/>
                    <a:pt x="17647" y="50000"/>
                  </a:cubicBezTo>
                  <a:cubicBezTo>
                    <a:pt x="17647" y="40000"/>
                    <a:pt x="17647" y="25000"/>
                    <a:pt x="21176" y="15000"/>
                  </a:cubicBezTo>
                  <a:cubicBezTo>
                    <a:pt x="24705" y="0"/>
                    <a:pt x="35294" y="0"/>
                    <a:pt x="38823" y="15000"/>
                  </a:cubicBezTo>
                  <a:cubicBezTo>
                    <a:pt x="38823" y="20000"/>
                    <a:pt x="38823" y="30000"/>
                    <a:pt x="42352" y="25000"/>
                  </a:cubicBezTo>
                  <a:cubicBezTo>
                    <a:pt x="45882" y="25000"/>
                    <a:pt x="45882" y="20000"/>
                    <a:pt x="49411" y="20000"/>
                  </a:cubicBezTo>
                  <a:cubicBezTo>
                    <a:pt x="52941" y="25000"/>
                    <a:pt x="56470" y="30000"/>
                    <a:pt x="60000" y="30000"/>
                  </a:cubicBezTo>
                  <a:cubicBezTo>
                    <a:pt x="63529" y="35000"/>
                    <a:pt x="67058" y="35000"/>
                    <a:pt x="70588" y="35000"/>
                  </a:cubicBezTo>
                  <a:cubicBezTo>
                    <a:pt x="74117" y="40000"/>
                    <a:pt x="81176" y="45000"/>
                    <a:pt x="88235" y="50000"/>
                  </a:cubicBezTo>
                  <a:cubicBezTo>
                    <a:pt x="98823" y="55000"/>
                    <a:pt x="98823" y="60000"/>
                    <a:pt x="98823" y="75000"/>
                  </a:cubicBezTo>
                  <a:cubicBezTo>
                    <a:pt x="98823" y="80000"/>
                    <a:pt x="105882" y="80000"/>
                    <a:pt x="105882" y="75000"/>
                  </a:cubicBezTo>
                  <a:cubicBezTo>
                    <a:pt x="112941" y="75000"/>
                    <a:pt x="112941" y="80000"/>
                    <a:pt x="116470" y="85000"/>
                  </a:cubicBezTo>
                  <a:cubicBezTo>
                    <a:pt x="120000" y="85000"/>
                    <a:pt x="120000" y="85000"/>
                    <a:pt x="120000" y="90000"/>
                  </a:cubicBezTo>
                  <a:cubicBezTo>
                    <a:pt x="116470" y="95000"/>
                    <a:pt x="116470" y="105000"/>
                    <a:pt x="109411" y="105000"/>
                  </a:cubicBezTo>
                  <a:cubicBezTo>
                    <a:pt x="105882" y="100000"/>
                    <a:pt x="116470" y="105000"/>
                    <a:pt x="109411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5" name="Google Shape;845;g90e2d1f501_0_5781"/>
            <p:cNvSpPr/>
            <p:nvPr/>
          </p:nvSpPr>
          <p:spPr>
            <a:xfrm>
              <a:off x="7747963" y="5376062"/>
              <a:ext cx="636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96000"/>
                  </a:moveTo>
                  <a:cubicBezTo>
                    <a:pt x="51428" y="120000"/>
                    <a:pt x="0" y="0"/>
                    <a:pt x="17142" y="0"/>
                  </a:cubicBezTo>
                  <a:cubicBezTo>
                    <a:pt x="34285" y="24000"/>
                    <a:pt x="119999" y="72000"/>
                    <a:pt x="85714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6" name="Google Shape;846;g90e2d1f501_0_5781"/>
            <p:cNvSpPr/>
            <p:nvPr/>
          </p:nvSpPr>
          <p:spPr>
            <a:xfrm>
              <a:off x="7728852" y="5385621"/>
              <a:ext cx="35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96000"/>
                  </a:moveTo>
                  <a:cubicBezTo>
                    <a:pt x="30000" y="120000"/>
                    <a:pt x="0" y="48000"/>
                    <a:pt x="0" y="24000"/>
                  </a:cubicBezTo>
                  <a:cubicBezTo>
                    <a:pt x="30000" y="0"/>
                    <a:pt x="120000" y="72000"/>
                    <a:pt x="9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7" name="Google Shape;847;g90e2d1f501_0_5781"/>
            <p:cNvSpPr/>
            <p:nvPr/>
          </p:nvSpPr>
          <p:spPr>
            <a:xfrm>
              <a:off x="7642864" y="5207232"/>
              <a:ext cx="288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0000"/>
                  </a:moveTo>
                  <a:cubicBezTo>
                    <a:pt x="120000" y="80000"/>
                    <a:pt x="120000" y="60000"/>
                    <a:pt x="120000" y="40000"/>
                  </a:cubicBezTo>
                  <a:cubicBezTo>
                    <a:pt x="120000" y="40000"/>
                    <a:pt x="40000" y="0"/>
                    <a:pt x="40000" y="20000"/>
                  </a:cubicBezTo>
                  <a:cubicBezTo>
                    <a:pt x="40000" y="40000"/>
                    <a:pt x="0" y="80000"/>
                    <a:pt x="40000" y="80000"/>
                  </a:cubicBezTo>
                  <a:cubicBezTo>
                    <a:pt x="40000" y="100000"/>
                    <a:pt x="80000" y="120000"/>
                    <a:pt x="120000" y="100000"/>
                  </a:cubicBezTo>
                  <a:cubicBezTo>
                    <a:pt x="120000" y="80000"/>
                    <a:pt x="80000" y="120000"/>
                    <a:pt x="120000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8" name="Google Shape;848;g90e2d1f501_0_5781"/>
            <p:cNvSpPr/>
            <p:nvPr/>
          </p:nvSpPr>
          <p:spPr>
            <a:xfrm>
              <a:off x="7502736" y="4719844"/>
              <a:ext cx="1344000" cy="98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166" y="94857"/>
                  </a:moveTo>
                  <a:cubicBezTo>
                    <a:pt x="63333" y="98285"/>
                    <a:pt x="61666" y="94857"/>
                    <a:pt x="59166" y="96000"/>
                  </a:cubicBezTo>
                  <a:cubicBezTo>
                    <a:pt x="58333" y="96000"/>
                    <a:pt x="57500" y="97142"/>
                    <a:pt x="56666" y="98285"/>
                  </a:cubicBezTo>
                  <a:cubicBezTo>
                    <a:pt x="55000" y="99428"/>
                    <a:pt x="54166" y="98285"/>
                    <a:pt x="52500" y="98285"/>
                  </a:cubicBezTo>
                  <a:cubicBezTo>
                    <a:pt x="50000" y="97142"/>
                    <a:pt x="46666" y="94857"/>
                    <a:pt x="50000" y="91428"/>
                  </a:cubicBezTo>
                  <a:cubicBezTo>
                    <a:pt x="51666" y="89142"/>
                    <a:pt x="51666" y="86857"/>
                    <a:pt x="54166" y="86857"/>
                  </a:cubicBezTo>
                  <a:cubicBezTo>
                    <a:pt x="56666" y="88000"/>
                    <a:pt x="59166" y="89142"/>
                    <a:pt x="62500" y="88000"/>
                  </a:cubicBezTo>
                  <a:cubicBezTo>
                    <a:pt x="64166" y="88000"/>
                    <a:pt x="65833" y="86857"/>
                    <a:pt x="67500" y="86857"/>
                  </a:cubicBezTo>
                  <a:cubicBezTo>
                    <a:pt x="68333" y="86857"/>
                    <a:pt x="67500" y="85714"/>
                    <a:pt x="67500" y="84571"/>
                  </a:cubicBezTo>
                  <a:cubicBezTo>
                    <a:pt x="65000" y="82285"/>
                    <a:pt x="64166" y="81142"/>
                    <a:pt x="66666" y="78857"/>
                  </a:cubicBezTo>
                  <a:cubicBezTo>
                    <a:pt x="68333" y="75428"/>
                    <a:pt x="70000" y="75428"/>
                    <a:pt x="72500" y="75428"/>
                  </a:cubicBezTo>
                  <a:cubicBezTo>
                    <a:pt x="73333" y="75428"/>
                    <a:pt x="75000" y="75428"/>
                    <a:pt x="75833" y="76571"/>
                  </a:cubicBezTo>
                  <a:cubicBezTo>
                    <a:pt x="77500" y="77714"/>
                    <a:pt x="77500" y="78857"/>
                    <a:pt x="77500" y="81142"/>
                  </a:cubicBezTo>
                  <a:cubicBezTo>
                    <a:pt x="78333" y="83428"/>
                    <a:pt x="79166" y="80000"/>
                    <a:pt x="80000" y="80000"/>
                  </a:cubicBezTo>
                  <a:cubicBezTo>
                    <a:pt x="80000" y="78857"/>
                    <a:pt x="82500" y="80000"/>
                    <a:pt x="82500" y="80000"/>
                  </a:cubicBezTo>
                  <a:cubicBezTo>
                    <a:pt x="83333" y="80000"/>
                    <a:pt x="85833" y="80000"/>
                    <a:pt x="85833" y="77714"/>
                  </a:cubicBezTo>
                  <a:cubicBezTo>
                    <a:pt x="85833" y="76571"/>
                    <a:pt x="83333" y="75428"/>
                    <a:pt x="82500" y="75428"/>
                  </a:cubicBezTo>
                  <a:cubicBezTo>
                    <a:pt x="80833" y="74285"/>
                    <a:pt x="80000" y="73142"/>
                    <a:pt x="79166" y="72000"/>
                  </a:cubicBezTo>
                  <a:cubicBezTo>
                    <a:pt x="78333" y="72000"/>
                    <a:pt x="77500" y="74285"/>
                    <a:pt x="77500" y="75428"/>
                  </a:cubicBezTo>
                  <a:cubicBezTo>
                    <a:pt x="76666" y="76571"/>
                    <a:pt x="73333" y="75428"/>
                    <a:pt x="72500" y="75428"/>
                  </a:cubicBezTo>
                  <a:cubicBezTo>
                    <a:pt x="67500" y="74285"/>
                    <a:pt x="74166" y="72000"/>
                    <a:pt x="73333" y="69714"/>
                  </a:cubicBezTo>
                  <a:cubicBezTo>
                    <a:pt x="72500" y="66285"/>
                    <a:pt x="71666" y="61714"/>
                    <a:pt x="70000" y="59428"/>
                  </a:cubicBezTo>
                  <a:cubicBezTo>
                    <a:pt x="69166" y="59428"/>
                    <a:pt x="67500" y="60571"/>
                    <a:pt x="67500" y="59428"/>
                  </a:cubicBezTo>
                  <a:cubicBezTo>
                    <a:pt x="67500" y="58285"/>
                    <a:pt x="67500" y="56000"/>
                    <a:pt x="66666" y="54857"/>
                  </a:cubicBezTo>
                  <a:cubicBezTo>
                    <a:pt x="65833" y="53714"/>
                    <a:pt x="65000" y="60571"/>
                    <a:pt x="65833" y="60571"/>
                  </a:cubicBezTo>
                  <a:cubicBezTo>
                    <a:pt x="65000" y="60571"/>
                    <a:pt x="62500" y="52571"/>
                    <a:pt x="62500" y="52571"/>
                  </a:cubicBezTo>
                  <a:cubicBezTo>
                    <a:pt x="60833" y="52571"/>
                    <a:pt x="60000" y="53714"/>
                    <a:pt x="59166" y="54857"/>
                  </a:cubicBezTo>
                  <a:cubicBezTo>
                    <a:pt x="58333" y="54857"/>
                    <a:pt x="55833" y="57142"/>
                    <a:pt x="55833" y="56000"/>
                  </a:cubicBezTo>
                  <a:cubicBezTo>
                    <a:pt x="55833" y="52571"/>
                    <a:pt x="55000" y="52571"/>
                    <a:pt x="57500" y="52571"/>
                  </a:cubicBezTo>
                  <a:cubicBezTo>
                    <a:pt x="58333" y="52571"/>
                    <a:pt x="59166" y="51428"/>
                    <a:pt x="59166" y="50285"/>
                  </a:cubicBezTo>
                  <a:cubicBezTo>
                    <a:pt x="60000" y="49142"/>
                    <a:pt x="57500" y="49142"/>
                    <a:pt x="57500" y="49142"/>
                  </a:cubicBezTo>
                  <a:cubicBezTo>
                    <a:pt x="56666" y="48000"/>
                    <a:pt x="53333" y="45714"/>
                    <a:pt x="53333" y="45714"/>
                  </a:cubicBezTo>
                  <a:cubicBezTo>
                    <a:pt x="53333" y="42285"/>
                    <a:pt x="52500" y="44571"/>
                    <a:pt x="51666" y="44571"/>
                  </a:cubicBezTo>
                  <a:cubicBezTo>
                    <a:pt x="50833" y="44571"/>
                    <a:pt x="51666" y="38857"/>
                    <a:pt x="50000" y="40000"/>
                  </a:cubicBezTo>
                  <a:cubicBezTo>
                    <a:pt x="49166" y="40000"/>
                    <a:pt x="49166" y="41142"/>
                    <a:pt x="47500" y="38857"/>
                  </a:cubicBezTo>
                  <a:cubicBezTo>
                    <a:pt x="46666" y="38857"/>
                    <a:pt x="45833" y="36571"/>
                    <a:pt x="45000" y="36571"/>
                  </a:cubicBezTo>
                  <a:cubicBezTo>
                    <a:pt x="45000" y="36571"/>
                    <a:pt x="45833" y="37714"/>
                    <a:pt x="45833" y="37714"/>
                  </a:cubicBezTo>
                  <a:cubicBezTo>
                    <a:pt x="45833" y="37714"/>
                    <a:pt x="43333" y="37714"/>
                    <a:pt x="43333" y="38857"/>
                  </a:cubicBezTo>
                  <a:cubicBezTo>
                    <a:pt x="44166" y="40000"/>
                    <a:pt x="45833" y="38857"/>
                    <a:pt x="46666" y="41142"/>
                  </a:cubicBezTo>
                  <a:cubicBezTo>
                    <a:pt x="46666" y="43428"/>
                    <a:pt x="45000" y="43428"/>
                    <a:pt x="44166" y="43428"/>
                  </a:cubicBezTo>
                  <a:cubicBezTo>
                    <a:pt x="42500" y="44571"/>
                    <a:pt x="38333" y="40000"/>
                    <a:pt x="36666" y="42285"/>
                  </a:cubicBezTo>
                  <a:cubicBezTo>
                    <a:pt x="35833" y="42285"/>
                    <a:pt x="37500" y="43428"/>
                    <a:pt x="38333" y="44571"/>
                  </a:cubicBezTo>
                  <a:cubicBezTo>
                    <a:pt x="38333" y="45714"/>
                    <a:pt x="39166" y="44571"/>
                    <a:pt x="40000" y="44571"/>
                  </a:cubicBezTo>
                  <a:cubicBezTo>
                    <a:pt x="40833" y="44571"/>
                    <a:pt x="43333" y="43428"/>
                    <a:pt x="43333" y="44571"/>
                  </a:cubicBezTo>
                  <a:cubicBezTo>
                    <a:pt x="43333" y="45714"/>
                    <a:pt x="42500" y="46857"/>
                    <a:pt x="41666" y="48000"/>
                  </a:cubicBezTo>
                  <a:cubicBezTo>
                    <a:pt x="41666" y="48000"/>
                    <a:pt x="32500" y="40000"/>
                    <a:pt x="30833" y="41142"/>
                  </a:cubicBezTo>
                  <a:cubicBezTo>
                    <a:pt x="31666" y="41142"/>
                    <a:pt x="32500" y="42285"/>
                    <a:pt x="33333" y="42285"/>
                  </a:cubicBezTo>
                  <a:cubicBezTo>
                    <a:pt x="35000" y="44571"/>
                    <a:pt x="30833" y="43428"/>
                    <a:pt x="30833" y="43428"/>
                  </a:cubicBezTo>
                  <a:cubicBezTo>
                    <a:pt x="28333" y="41142"/>
                    <a:pt x="25000" y="43428"/>
                    <a:pt x="22500" y="42285"/>
                  </a:cubicBezTo>
                  <a:cubicBezTo>
                    <a:pt x="19166" y="41142"/>
                    <a:pt x="16666" y="42285"/>
                    <a:pt x="14166" y="38857"/>
                  </a:cubicBezTo>
                  <a:cubicBezTo>
                    <a:pt x="11666" y="36571"/>
                    <a:pt x="10000" y="40000"/>
                    <a:pt x="7500" y="38857"/>
                  </a:cubicBezTo>
                  <a:cubicBezTo>
                    <a:pt x="6666" y="37714"/>
                    <a:pt x="5000" y="37714"/>
                    <a:pt x="4166" y="36571"/>
                  </a:cubicBezTo>
                  <a:cubicBezTo>
                    <a:pt x="4166" y="35428"/>
                    <a:pt x="1666" y="32000"/>
                    <a:pt x="3333" y="32000"/>
                  </a:cubicBezTo>
                  <a:cubicBezTo>
                    <a:pt x="5833" y="32000"/>
                    <a:pt x="9166" y="35428"/>
                    <a:pt x="11666" y="33142"/>
                  </a:cubicBezTo>
                  <a:cubicBezTo>
                    <a:pt x="12500" y="32000"/>
                    <a:pt x="10833" y="30857"/>
                    <a:pt x="10833" y="30857"/>
                  </a:cubicBezTo>
                  <a:cubicBezTo>
                    <a:pt x="9166" y="29714"/>
                    <a:pt x="7500" y="29714"/>
                    <a:pt x="6666" y="29714"/>
                  </a:cubicBezTo>
                  <a:cubicBezTo>
                    <a:pt x="4166" y="29714"/>
                    <a:pt x="0" y="29714"/>
                    <a:pt x="0" y="26285"/>
                  </a:cubicBezTo>
                  <a:cubicBezTo>
                    <a:pt x="0" y="21714"/>
                    <a:pt x="0" y="18285"/>
                    <a:pt x="1666" y="13714"/>
                  </a:cubicBezTo>
                  <a:cubicBezTo>
                    <a:pt x="2500" y="10285"/>
                    <a:pt x="5000" y="8000"/>
                    <a:pt x="7500" y="5714"/>
                  </a:cubicBezTo>
                  <a:cubicBezTo>
                    <a:pt x="9166" y="3428"/>
                    <a:pt x="10833" y="3428"/>
                    <a:pt x="13333" y="2285"/>
                  </a:cubicBezTo>
                  <a:cubicBezTo>
                    <a:pt x="15000" y="2285"/>
                    <a:pt x="20000" y="0"/>
                    <a:pt x="20833" y="3428"/>
                  </a:cubicBezTo>
                  <a:cubicBezTo>
                    <a:pt x="20833" y="2285"/>
                    <a:pt x="16666" y="8000"/>
                    <a:pt x="15833" y="8000"/>
                  </a:cubicBezTo>
                  <a:cubicBezTo>
                    <a:pt x="14166" y="10285"/>
                    <a:pt x="12500" y="12571"/>
                    <a:pt x="14166" y="14857"/>
                  </a:cubicBezTo>
                  <a:cubicBezTo>
                    <a:pt x="15833" y="17142"/>
                    <a:pt x="14166" y="18285"/>
                    <a:pt x="15000" y="20571"/>
                  </a:cubicBezTo>
                  <a:cubicBezTo>
                    <a:pt x="15000" y="22857"/>
                    <a:pt x="16666" y="24000"/>
                    <a:pt x="17500" y="25142"/>
                  </a:cubicBezTo>
                  <a:cubicBezTo>
                    <a:pt x="18333" y="26285"/>
                    <a:pt x="20000" y="27428"/>
                    <a:pt x="20833" y="28571"/>
                  </a:cubicBezTo>
                  <a:cubicBezTo>
                    <a:pt x="21666" y="29714"/>
                    <a:pt x="18333" y="29714"/>
                    <a:pt x="18333" y="30857"/>
                  </a:cubicBezTo>
                  <a:cubicBezTo>
                    <a:pt x="18333" y="29714"/>
                    <a:pt x="21666" y="33142"/>
                    <a:pt x="21666" y="33142"/>
                  </a:cubicBezTo>
                  <a:cubicBezTo>
                    <a:pt x="22500" y="32000"/>
                    <a:pt x="21666" y="29714"/>
                    <a:pt x="21666" y="28571"/>
                  </a:cubicBezTo>
                  <a:cubicBezTo>
                    <a:pt x="21666" y="28571"/>
                    <a:pt x="23333" y="27428"/>
                    <a:pt x="22500" y="26285"/>
                  </a:cubicBezTo>
                  <a:cubicBezTo>
                    <a:pt x="21666" y="25142"/>
                    <a:pt x="18333" y="24000"/>
                    <a:pt x="17500" y="22857"/>
                  </a:cubicBezTo>
                  <a:cubicBezTo>
                    <a:pt x="16666" y="22857"/>
                    <a:pt x="15833" y="21714"/>
                    <a:pt x="16666" y="21714"/>
                  </a:cubicBezTo>
                  <a:cubicBezTo>
                    <a:pt x="18333" y="21714"/>
                    <a:pt x="18333" y="20571"/>
                    <a:pt x="19166" y="19428"/>
                  </a:cubicBezTo>
                  <a:cubicBezTo>
                    <a:pt x="20833" y="18285"/>
                    <a:pt x="23333" y="20571"/>
                    <a:pt x="24166" y="21714"/>
                  </a:cubicBezTo>
                  <a:cubicBezTo>
                    <a:pt x="23333" y="20571"/>
                    <a:pt x="22500" y="19428"/>
                    <a:pt x="22500" y="18285"/>
                  </a:cubicBezTo>
                  <a:cubicBezTo>
                    <a:pt x="22500" y="16000"/>
                    <a:pt x="18333" y="17142"/>
                    <a:pt x="18333" y="14857"/>
                  </a:cubicBezTo>
                  <a:cubicBezTo>
                    <a:pt x="16666" y="8000"/>
                    <a:pt x="24166" y="13714"/>
                    <a:pt x="24166" y="13714"/>
                  </a:cubicBezTo>
                  <a:cubicBezTo>
                    <a:pt x="24166" y="12571"/>
                    <a:pt x="19166" y="10285"/>
                    <a:pt x="19166" y="10285"/>
                  </a:cubicBezTo>
                  <a:cubicBezTo>
                    <a:pt x="19166" y="9142"/>
                    <a:pt x="23333" y="10285"/>
                    <a:pt x="23333" y="10285"/>
                  </a:cubicBezTo>
                  <a:cubicBezTo>
                    <a:pt x="23333" y="9142"/>
                    <a:pt x="20833" y="8000"/>
                    <a:pt x="20833" y="8000"/>
                  </a:cubicBezTo>
                  <a:cubicBezTo>
                    <a:pt x="20000" y="6857"/>
                    <a:pt x="20833" y="6857"/>
                    <a:pt x="21666" y="6857"/>
                  </a:cubicBezTo>
                  <a:cubicBezTo>
                    <a:pt x="22500" y="8000"/>
                    <a:pt x="22500" y="6857"/>
                    <a:pt x="23333" y="6857"/>
                  </a:cubicBezTo>
                  <a:cubicBezTo>
                    <a:pt x="25000" y="5714"/>
                    <a:pt x="25000" y="6857"/>
                    <a:pt x="26666" y="6857"/>
                  </a:cubicBezTo>
                  <a:cubicBezTo>
                    <a:pt x="24166" y="5714"/>
                    <a:pt x="27500" y="3428"/>
                    <a:pt x="28333" y="3428"/>
                  </a:cubicBezTo>
                  <a:cubicBezTo>
                    <a:pt x="30000" y="2285"/>
                    <a:pt x="35000" y="2285"/>
                    <a:pt x="35833" y="4571"/>
                  </a:cubicBezTo>
                  <a:cubicBezTo>
                    <a:pt x="36666" y="5714"/>
                    <a:pt x="36666" y="6857"/>
                    <a:pt x="36666" y="8000"/>
                  </a:cubicBezTo>
                  <a:cubicBezTo>
                    <a:pt x="37500" y="9142"/>
                    <a:pt x="38333" y="10285"/>
                    <a:pt x="39166" y="11428"/>
                  </a:cubicBezTo>
                  <a:cubicBezTo>
                    <a:pt x="40000" y="13714"/>
                    <a:pt x="35833" y="18285"/>
                    <a:pt x="35833" y="18285"/>
                  </a:cubicBezTo>
                  <a:cubicBezTo>
                    <a:pt x="36666" y="19428"/>
                    <a:pt x="38333" y="16000"/>
                    <a:pt x="39166" y="16000"/>
                  </a:cubicBezTo>
                  <a:cubicBezTo>
                    <a:pt x="39166" y="16000"/>
                    <a:pt x="37500" y="22857"/>
                    <a:pt x="38333" y="21714"/>
                  </a:cubicBezTo>
                  <a:cubicBezTo>
                    <a:pt x="39166" y="21714"/>
                    <a:pt x="39166" y="19428"/>
                    <a:pt x="40000" y="19428"/>
                  </a:cubicBezTo>
                  <a:cubicBezTo>
                    <a:pt x="41666" y="19428"/>
                    <a:pt x="41666" y="20571"/>
                    <a:pt x="43333" y="18285"/>
                  </a:cubicBezTo>
                  <a:cubicBezTo>
                    <a:pt x="44166" y="17142"/>
                    <a:pt x="44166" y="18285"/>
                    <a:pt x="45000" y="19428"/>
                  </a:cubicBezTo>
                  <a:cubicBezTo>
                    <a:pt x="45833" y="20571"/>
                    <a:pt x="45000" y="20571"/>
                    <a:pt x="45000" y="21714"/>
                  </a:cubicBezTo>
                  <a:cubicBezTo>
                    <a:pt x="45000" y="22857"/>
                    <a:pt x="49166" y="24000"/>
                    <a:pt x="50000" y="24000"/>
                  </a:cubicBezTo>
                  <a:cubicBezTo>
                    <a:pt x="50000" y="24000"/>
                    <a:pt x="45833" y="18285"/>
                    <a:pt x="45000" y="17142"/>
                  </a:cubicBezTo>
                  <a:cubicBezTo>
                    <a:pt x="45000" y="17142"/>
                    <a:pt x="52500" y="20571"/>
                    <a:pt x="52500" y="19428"/>
                  </a:cubicBezTo>
                  <a:cubicBezTo>
                    <a:pt x="52500" y="19428"/>
                    <a:pt x="47500" y="18285"/>
                    <a:pt x="47500" y="16000"/>
                  </a:cubicBezTo>
                  <a:cubicBezTo>
                    <a:pt x="47500" y="14857"/>
                    <a:pt x="50000" y="13714"/>
                    <a:pt x="50833" y="13714"/>
                  </a:cubicBezTo>
                  <a:cubicBezTo>
                    <a:pt x="52500" y="12571"/>
                    <a:pt x="53333" y="13714"/>
                    <a:pt x="55000" y="14857"/>
                  </a:cubicBezTo>
                  <a:cubicBezTo>
                    <a:pt x="57500" y="16000"/>
                    <a:pt x="60833" y="14857"/>
                    <a:pt x="61666" y="19428"/>
                  </a:cubicBezTo>
                  <a:cubicBezTo>
                    <a:pt x="61666" y="19428"/>
                    <a:pt x="55833" y="19428"/>
                    <a:pt x="56666" y="22857"/>
                  </a:cubicBezTo>
                  <a:cubicBezTo>
                    <a:pt x="56666" y="21714"/>
                    <a:pt x="59166" y="20571"/>
                    <a:pt x="59166" y="20571"/>
                  </a:cubicBezTo>
                  <a:cubicBezTo>
                    <a:pt x="60833" y="20571"/>
                    <a:pt x="58333" y="22857"/>
                    <a:pt x="58333" y="24000"/>
                  </a:cubicBezTo>
                  <a:cubicBezTo>
                    <a:pt x="58333" y="24000"/>
                    <a:pt x="60833" y="21714"/>
                    <a:pt x="60833" y="21714"/>
                  </a:cubicBezTo>
                  <a:cubicBezTo>
                    <a:pt x="60833" y="20571"/>
                    <a:pt x="64166" y="20571"/>
                    <a:pt x="65000" y="21714"/>
                  </a:cubicBezTo>
                  <a:cubicBezTo>
                    <a:pt x="68333" y="21714"/>
                    <a:pt x="60833" y="25142"/>
                    <a:pt x="61666" y="26285"/>
                  </a:cubicBezTo>
                  <a:cubicBezTo>
                    <a:pt x="61666" y="26285"/>
                    <a:pt x="63333" y="24000"/>
                    <a:pt x="63333" y="25142"/>
                  </a:cubicBezTo>
                  <a:cubicBezTo>
                    <a:pt x="63333" y="26285"/>
                    <a:pt x="61666" y="28571"/>
                    <a:pt x="62500" y="29714"/>
                  </a:cubicBezTo>
                  <a:cubicBezTo>
                    <a:pt x="61666" y="28571"/>
                    <a:pt x="65000" y="24000"/>
                    <a:pt x="65833" y="25142"/>
                  </a:cubicBezTo>
                  <a:cubicBezTo>
                    <a:pt x="65833" y="27428"/>
                    <a:pt x="65000" y="29714"/>
                    <a:pt x="65833" y="30857"/>
                  </a:cubicBezTo>
                  <a:cubicBezTo>
                    <a:pt x="65833" y="30857"/>
                    <a:pt x="65833" y="26285"/>
                    <a:pt x="67500" y="26285"/>
                  </a:cubicBezTo>
                  <a:cubicBezTo>
                    <a:pt x="69166" y="27428"/>
                    <a:pt x="66666" y="30857"/>
                    <a:pt x="67500" y="32000"/>
                  </a:cubicBezTo>
                  <a:cubicBezTo>
                    <a:pt x="67500" y="32000"/>
                    <a:pt x="68333" y="28571"/>
                    <a:pt x="69166" y="28571"/>
                  </a:cubicBezTo>
                  <a:cubicBezTo>
                    <a:pt x="69166" y="28571"/>
                    <a:pt x="68333" y="32000"/>
                    <a:pt x="69166" y="32000"/>
                  </a:cubicBezTo>
                  <a:cubicBezTo>
                    <a:pt x="68333" y="32000"/>
                    <a:pt x="70833" y="27428"/>
                    <a:pt x="71666" y="26285"/>
                  </a:cubicBezTo>
                  <a:cubicBezTo>
                    <a:pt x="72500" y="25142"/>
                    <a:pt x="75000" y="26285"/>
                    <a:pt x="75833" y="27428"/>
                  </a:cubicBezTo>
                  <a:cubicBezTo>
                    <a:pt x="77500" y="28571"/>
                    <a:pt x="78333" y="30857"/>
                    <a:pt x="75833" y="30857"/>
                  </a:cubicBezTo>
                  <a:cubicBezTo>
                    <a:pt x="75000" y="30857"/>
                    <a:pt x="71666" y="30857"/>
                    <a:pt x="71666" y="34285"/>
                  </a:cubicBezTo>
                  <a:cubicBezTo>
                    <a:pt x="71666" y="33142"/>
                    <a:pt x="76666" y="30857"/>
                    <a:pt x="76666" y="32000"/>
                  </a:cubicBezTo>
                  <a:cubicBezTo>
                    <a:pt x="76666" y="32000"/>
                    <a:pt x="73333" y="34285"/>
                    <a:pt x="73333" y="35428"/>
                  </a:cubicBezTo>
                  <a:cubicBezTo>
                    <a:pt x="73333" y="34285"/>
                    <a:pt x="76666" y="34285"/>
                    <a:pt x="76666" y="34285"/>
                  </a:cubicBezTo>
                  <a:cubicBezTo>
                    <a:pt x="77500" y="33142"/>
                    <a:pt x="79166" y="29714"/>
                    <a:pt x="80000" y="30857"/>
                  </a:cubicBezTo>
                  <a:cubicBezTo>
                    <a:pt x="80833" y="33142"/>
                    <a:pt x="80000" y="35428"/>
                    <a:pt x="78333" y="35428"/>
                  </a:cubicBezTo>
                  <a:cubicBezTo>
                    <a:pt x="77500" y="36571"/>
                    <a:pt x="76666" y="37714"/>
                    <a:pt x="75833" y="38857"/>
                  </a:cubicBezTo>
                  <a:cubicBezTo>
                    <a:pt x="75833" y="38857"/>
                    <a:pt x="77500" y="36571"/>
                    <a:pt x="78333" y="36571"/>
                  </a:cubicBezTo>
                  <a:cubicBezTo>
                    <a:pt x="78333" y="36571"/>
                    <a:pt x="77500" y="41142"/>
                    <a:pt x="77500" y="41142"/>
                  </a:cubicBezTo>
                  <a:cubicBezTo>
                    <a:pt x="76666" y="38857"/>
                    <a:pt x="82500" y="30857"/>
                    <a:pt x="83333" y="33142"/>
                  </a:cubicBezTo>
                  <a:cubicBezTo>
                    <a:pt x="84166" y="34285"/>
                    <a:pt x="82500" y="35428"/>
                    <a:pt x="81666" y="35428"/>
                  </a:cubicBezTo>
                  <a:cubicBezTo>
                    <a:pt x="82500" y="35428"/>
                    <a:pt x="85000" y="35428"/>
                    <a:pt x="85833" y="35428"/>
                  </a:cubicBezTo>
                  <a:cubicBezTo>
                    <a:pt x="86666" y="35428"/>
                    <a:pt x="88333" y="35428"/>
                    <a:pt x="89166" y="36571"/>
                  </a:cubicBezTo>
                  <a:cubicBezTo>
                    <a:pt x="90000" y="40000"/>
                    <a:pt x="81666" y="40000"/>
                    <a:pt x="82500" y="43428"/>
                  </a:cubicBezTo>
                  <a:cubicBezTo>
                    <a:pt x="82500" y="43428"/>
                    <a:pt x="85000" y="40000"/>
                    <a:pt x="85833" y="40000"/>
                  </a:cubicBezTo>
                  <a:cubicBezTo>
                    <a:pt x="86666" y="40000"/>
                    <a:pt x="88333" y="40000"/>
                    <a:pt x="88333" y="41142"/>
                  </a:cubicBezTo>
                  <a:cubicBezTo>
                    <a:pt x="89166" y="42285"/>
                    <a:pt x="84166" y="44571"/>
                    <a:pt x="84166" y="44571"/>
                  </a:cubicBezTo>
                  <a:cubicBezTo>
                    <a:pt x="84166" y="44571"/>
                    <a:pt x="86666" y="43428"/>
                    <a:pt x="86666" y="43428"/>
                  </a:cubicBezTo>
                  <a:cubicBezTo>
                    <a:pt x="87500" y="43428"/>
                    <a:pt x="89166" y="42285"/>
                    <a:pt x="90000" y="41142"/>
                  </a:cubicBezTo>
                  <a:cubicBezTo>
                    <a:pt x="90833" y="41142"/>
                    <a:pt x="90000" y="40000"/>
                    <a:pt x="90833" y="38857"/>
                  </a:cubicBezTo>
                  <a:cubicBezTo>
                    <a:pt x="91666" y="38857"/>
                    <a:pt x="93333" y="41142"/>
                    <a:pt x="93333" y="42285"/>
                  </a:cubicBezTo>
                  <a:cubicBezTo>
                    <a:pt x="96666" y="45714"/>
                    <a:pt x="93333" y="44571"/>
                    <a:pt x="90833" y="45714"/>
                  </a:cubicBezTo>
                  <a:cubicBezTo>
                    <a:pt x="90833" y="45714"/>
                    <a:pt x="85000" y="48000"/>
                    <a:pt x="85000" y="46857"/>
                  </a:cubicBezTo>
                  <a:cubicBezTo>
                    <a:pt x="85000" y="48000"/>
                    <a:pt x="98333" y="48000"/>
                    <a:pt x="97500" y="50285"/>
                  </a:cubicBezTo>
                  <a:cubicBezTo>
                    <a:pt x="96666" y="51428"/>
                    <a:pt x="92500" y="51428"/>
                    <a:pt x="91666" y="50285"/>
                  </a:cubicBezTo>
                  <a:cubicBezTo>
                    <a:pt x="91666" y="50285"/>
                    <a:pt x="88333" y="51428"/>
                    <a:pt x="88333" y="51428"/>
                  </a:cubicBezTo>
                  <a:cubicBezTo>
                    <a:pt x="89166" y="52571"/>
                    <a:pt x="91666" y="51428"/>
                    <a:pt x="91666" y="52571"/>
                  </a:cubicBezTo>
                  <a:cubicBezTo>
                    <a:pt x="92500" y="52571"/>
                    <a:pt x="89166" y="53714"/>
                    <a:pt x="89166" y="54857"/>
                  </a:cubicBezTo>
                  <a:cubicBezTo>
                    <a:pt x="89166" y="57142"/>
                    <a:pt x="92500" y="58285"/>
                    <a:pt x="93333" y="58285"/>
                  </a:cubicBezTo>
                  <a:cubicBezTo>
                    <a:pt x="95000" y="59428"/>
                    <a:pt x="97500" y="59428"/>
                    <a:pt x="98333" y="61714"/>
                  </a:cubicBezTo>
                  <a:cubicBezTo>
                    <a:pt x="99166" y="62857"/>
                    <a:pt x="99166" y="64000"/>
                    <a:pt x="100000" y="64000"/>
                  </a:cubicBezTo>
                  <a:cubicBezTo>
                    <a:pt x="100000" y="64000"/>
                    <a:pt x="101666" y="62857"/>
                    <a:pt x="101666" y="62857"/>
                  </a:cubicBezTo>
                  <a:cubicBezTo>
                    <a:pt x="101666" y="62857"/>
                    <a:pt x="101666" y="65142"/>
                    <a:pt x="102500" y="65142"/>
                  </a:cubicBezTo>
                  <a:cubicBezTo>
                    <a:pt x="102500" y="65142"/>
                    <a:pt x="102500" y="62857"/>
                    <a:pt x="103333" y="62857"/>
                  </a:cubicBezTo>
                  <a:cubicBezTo>
                    <a:pt x="103333" y="62857"/>
                    <a:pt x="103333" y="65142"/>
                    <a:pt x="103333" y="65142"/>
                  </a:cubicBezTo>
                  <a:cubicBezTo>
                    <a:pt x="103333" y="66285"/>
                    <a:pt x="105000" y="65142"/>
                    <a:pt x="105833" y="65142"/>
                  </a:cubicBezTo>
                  <a:cubicBezTo>
                    <a:pt x="105833" y="65142"/>
                    <a:pt x="107500" y="66285"/>
                    <a:pt x="107500" y="67428"/>
                  </a:cubicBezTo>
                  <a:cubicBezTo>
                    <a:pt x="107500" y="68571"/>
                    <a:pt x="106666" y="67428"/>
                    <a:pt x="106666" y="68571"/>
                  </a:cubicBezTo>
                  <a:cubicBezTo>
                    <a:pt x="107500" y="67428"/>
                    <a:pt x="115000" y="70857"/>
                    <a:pt x="115000" y="70857"/>
                  </a:cubicBezTo>
                  <a:cubicBezTo>
                    <a:pt x="114166" y="72000"/>
                    <a:pt x="114166" y="72000"/>
                    <a:pt x="114166" y="72000"/>
                  </a:cubicBezTo>
                  <a:cubicBezTo>
                    <a:pt x="114166" y="73142"/>
                    <a:pt x="115833" y="72000"/>
                    <a:pt x="115833" y="72000"/>
                  </a:cubicBezTo>
                  <a:cubicBezTo>
                    <a:pt x="116666" y="70857"/>
                    <a:pt x="116666" y="72000"/>
                    <a:pt x="117500" y="73142"/>
                  </a:cubicBezTo>
                  <a:cubicBezTo>
                    <a:pt x="118333" y="73142"/>
                    <a:pt x="120000" y="75428"/>
                    <a:pt x="119166" y="76571"/>
                  </a:cubicBezTo>
                  <a:cubicBezTo>
                    <a:pt x="119166" y="76571"/>
                    <a:pt x="117500" y="76571"/>
                    <a:pt x="117500" y="76571"/>
                  </a:cubicBezTo>
                  <a:cubicBezTo>
                    <a:pt x="117500" y="77714"/>
                    <a:pt x="119166" y="77714"/>
                    <a:pt x="118333" y="78857"/>
                  </a:cubicBezTo>
                  <a:cubicBezTo>
                    <a:pt x="118333" y="78857"/>
                    <a:pt x="115833" y="78857"/>
                    <a:pt x="115833" y="78857"/>
                  </a:cubicBezTo>
                  <a:cubicBezTo>
                    <a:pt x="114166" y="80000"/>
                    <a:pt x="115833" y="80000"/>
                    <a:pt x="115833" y="81142"/>
                  </a:cubicBezTo>
                  <a:cubicBezTo>
                    <a:pt x="116666" y="83428"/>
                    <a:pt x="113333" y="81142"/>
                    <a:pt x="112500" y="81142"/>
                  </a:cubicBezTo>
                  <a:cubicBezTo>
                    <a:pt x="113333" y="82285"/>
                    <a:pt x="115000" y="83428"/>
                    <a:pt x="114166" y="84571"/>
                  </a:cubicBezTo>
                  <a:cubicBezTo>
                    <a:pt x="113333" y="84571"/>
                    <a:pt x="110000" y="84571"/>
                    <a:pt x="110833" y="83428"/>
                  </a:cubicBezTo>
                  <a:cubicBezTo>
                    <a:pt x="110000" y="84571"/>
                    <a:pt x="112500" y="86857"/>
                    <a:pt x="111666" y="88000"/>
                  </a:cubicBezTo>
                  <a:cubicBezTo>
                    <a:pt x="110833" y="88000"/>
                    <a:pt x="110833" y="85714"/>
                    <a:pt x="110000" y="86857"/>
                  </a:cubicBezTo>
                  <a:cubicBezTo>
                    <a:pt x="109166" y="88000"/>
                    <a:pt x="112500" y="93714"/>
                    <a:pt x="109166" y="90285"/>
                  </a:cubicBezTo>
                  <a:cubicBezTo>
                    <a:pt x="109166" y="90285"/>
                    <a:pt x="106666" y="88000"/>
                    <a:pt x="106666" y="88000"/>
                  </a:cubicBezTo>
                  <a:cubicBezTo>
                    <a:pt x="105833" y="89142"/>
                    <a:pt x="105833" y="90285"/>
                    <a:pt x="105000" y="90285"/>
                  </a:cubicBezTo>
                  <a:cubicBezTo>
                    <a:pt x="105000" y="89142"/>
                    <a:pt x="105833" y="88000"/>
                    <a:pt x="105833" y="86857"/>
                  </a:cubicBezTo>
                  <a:cubicBezTo>
                    <a:pt x="105833" y="88000"/>
                    <a:pt x="104166" y="88000"/>
                    <a:pt x="104166" y="88000"/>
                  </a:cubicBezTo>
                  <a:cubicBezTo>
                    <a:pt x="103333" y="86857"/>
                    <a:pt x="105000" y="85714"/>
                    <a:pt x="104166" y="84571"/>
                  </a:cubicBezTo>
                  <a:cubicBezTo>
                    <a:pt x="104166" y="84571"/>
                    <a:pt x="102500" y="85714"/>
                    <a:pt x="102500" y="85714"/>
                  </a:cubicBezTo>
                  <a:cubicBezTo>
                    <a:pt x="101666" y="84571"/>
                    <a:pt x="102500" y="82285"/>
                    <a:pt x="102500" y="82285"/>
                  </a:cubicBezTo>
                  <a:cubicBezTo>
                    <a:pt x="103333" y="82285"/>
                    <a:pt x="106666" y="80000"/>
                    <a:pt x="105833" y="80000"/>
                  </a:cubicBezTo>
                  <a:cubicBezTo>
                    <a:pt x="105000" y="78857"/>
                    <a:pt x="101666" y="83428"/>
                    <a:pt x="100000" y="82285"/>
                  </a:cubicBezTo>
                  <a:cubicBezTo>
                    <a:pt x="100000" y="82285"/>
                    <a:pt x="102500" y="78857"/>
                    <a:pt x="101666" y="78857"/>
                  </a:cubicBezTo>
                  <a:cubicBezTo>
                    <a:pt x="100833" y="78857"/>
                    <a:pt x="100000" y="81142"/>
                    <a:pt x="99166" y="80000"/>
                  </a:cubicBezTo>
                  <a:cubicBezTo>
                    <a:pt x="98333" y="78857"/>
                    <a:pt x="97500" y="78857"/>
                    <a:pt x="96666" y="77714"/>
                  </a:cubicBezTo>
                  <a:cubicBezTo>
                    <a:pt x="95833" y="76571"/>
                    <a:pt x="95000" y="75428"/>
                    <a:pt x="94166" y="76571"/>
                  </a:cubicBezTo>
                  <a:cubicBezTo>
                    <a:pt x="94166" y="77714"/>
                    <a:pt x="94166" y="77714"/>
                    <a:pt x="94166" y="78857"/>
                  </a:cubicBezTo>
                  <a:cubicBezTo>
                    <a:pt x="94166" y="78857"/>
                    <a:pt x="93333" y="78857"/>
                    <a:pt x="93333" y="78857"/>
                  </a:cubicBezTo>
                  <a:cubicBezTo>
                    <a:pt x="93333" y="80000"/>
                    <a:pt x="96666" y="82285"/>
                    <a:pt x="93333" y="82285"/>
                  </a:cubicBezTo>
                  <a:cubicBezTo>
                    <a:pt x="92500" y="82285"/>
                    <a:pt x="89166" y="81142"/>
                    <a:pt x="90000" y="80000"/>
                  </a:cubicBezTo>
                  <a:cubicBezTo>
                    <a:pt x="89166" y="82285"/>
                    <a:pt x="92500" y="84571"/>
                    <a:pt x="93333" y="85714"/>
                  </a:cubicBezTo>
                  <a:cubicBezTo>
                    <a:pt x="95000" y="85714"/>
                    <a:pt x="95000" y="89142"/>
                    <a:pt x="95833" y="90285"/>
                  </a:cubicBezTo>
                  <a:cubicBezTo>
                    <a:pt x="96666" y="91428"/>
                    <a:pt x="96666" y="92571"/>
                    <a:pt x="97500" y="92571"/>
                  </a:cubicBezTo>
                  <a:cubicBezTo>
                    <a:pt x="98333" y="92571"/>
                    <a:pt x="97500" y="91428"/>
                    <a:pt x="98333" y="91428"/>
                  </a:cubicBezTo>
                  <a:cubicBezTo>
                    <a:pt x="98333" y="91428"/>
                    <a:pt x="99166" y="92571"/>
                    <a:pt x="99166" y="93714"/>
                  </a:cubicBezTo>
                  <a:cubicBezTo>
                    <a:pt x="100000" y="94857"/>
                    <a:pt x="100000" y="93714"/>
                    <a:pt x="100833" y="92571"/>
                  </a:cubicBezTo>
                  <a:cubicBezTo>
                    <a:pt x="101666" y="92571"/>
                    <a:pt x="100833" y="97142"/>
                    <a:pt x="101666" y="96000"/>
                  </a:cubicBezTo>
                  <a:cubicBezTo>
                    <a:pt x="102500" y="96000"/>
                    <a:pt x="101666" y="94857"/>
                    <a:pt x="102500" y="93714"/>
                  </a:cubicBezTo>
                  <a:cubicBezTo>
                    <a:pt x="102500" y="93714"/>
                    <a:pt x="102500" y="96000"/>
                    <a:pt x="102500" y="97142"/>
                  </a:cubicBezTo>
                  <a:cubicBezTo>
                    <a:pt x="102500" y="98285"/>
                    <a:pt x="102500" y="98285"/>
                    <a:pt x="103333" y="99428"/>
                  </a:cubicBezTo>
                  <a:cubicBezTo>
                    <a:pt x="104166" y="99428"/>
                    <a:pt x="105000" y="100571"/>
                    <a:pt x="105000" y="101714"/>
                  </a:cubicBezTo>
                  <a:cubicBezTo>
                    <a:pt x="105833" y="101714"/>
                    <a:pt x="106666" y="106285"/>
                    <a:pt x="106666" y="106285"/>
                  </a:cubicBezTo>
                  <a:cubicBezTo>
                    <a:pt x="105833" y="105142"/>
                    <a:pt x="105833" y="104000"/>
                    <a:pt x="105833" y="104000"/>
                  </a:cubicBezTo>
                  <a:cubicBezTo>
                    <a:pt x="105000" y="104000"/>
                    <a:pt x="105833" y="108571"/>
                    <a:pt x="105833" y="108571"/>
                  </a:cubicBezTo>
                  <a:cubicBezTo>
                    <a:pt x="105833" y="108571"/>
                    <a:pt x="104166" y="104000"/>
                    <a:pt x="103333" y="102857"/>
                  </a:cubicBezTo>
                  <a:cubicBezTo>
                    <a:pt x="103333" y="102857"/>
                    <a:pt x="104166" y="107428"/>
                    <a:pt x="105000" y="108571"/>
                  </a:cubicBezTo>
                  <a:cubicBezTo>
                    <a:pt x="105000" y="112000"/>
                    <a:pt x="103333" y="108571"/>
                    <a:pt x="103333" y="109714"/>
                  </a:cubicBezTo>
                  <a:cubicBezTo>
                    <a:pt x="102500" y="110857"/>
                    <a:pt x="106666" y="113142"/>
                    <a:pt x="106666" y="114285"/>
                  </a:cubicBezTo>
                  <a:cubicBezTo>
                    <a:pt x="106666" y="115428"/>
                    <a:pt x="99166" y="108571"/>
                    <a:pt x="98333" y="108571"/>
                  </a:cubicBezTo>
                  <a:cubicBezTo>
                    <a:pt x="98333" y="108571"/>
                    <a:pt x="98333" y="109714"/>
                    <a:pt x="98333" y="109714"/>
                  </a:cubicBezTo>
                  <a:cubicBezTo>
                    <a:pt x="98333" y="110857"/>
                    <a:pt x="96666" y="106285"/>
                    <a:pt x="95833" y="106285"/>
                  </a:cubicBezTo>
                  <a:cubicBezTo>
                    <a:pt x="95833" y="106285"/>
                    <a:pt x="96666" y="108571"/>
                    <a:pt x="96666" y="108571"/>
                  </a:cubicBezTo>
                  <a:cubicBezTo>
                    <a:pt x="95833" y="109714"/>
                    <a:pt x="94166" y="105142"/>
                    <a:pt x="93333" y="104000"/>
                  </a:cubicBezTo>
                  <a:cubicBezTo>
                    <a:pt x="92500" y="102857"/>
                    <a:pt x="92500" y="105142"/>
                    <a:pt x="91666" y="106285"/>
                  </a:cubicBezTo>
                  <a:cubicBezTo>
                    <a:pt x="91666" y="107428"/>
                    <a:pt x="90000" y="102857"/>
                    <a:pt x="90000" y="102857"/>
                  </a:cubicBezTo>
                  <a:cubicBezTo>
                    <a:pt x="90000" y="102857"/>
                    <a:pt x="87500" y="102857"/>
                    <a:pt x="87500" y="102857"/>
                  </a:cubicBezTo>
                  <a:cubicBezTo>
                    <a:pt x="87500" y="104000"/>
                    <a:pt x="88333" y="105142"/>
                    <a:pt x="89166" y="105142"/>
                  </a:cubicBezTo>
                  <a:cubicBezTo>
                    <a:pt x="90000" y="106285"/>
                    <a:pt x="90000" y="106285"/>
                    <a:pt x="90833" y="107428"/>
                  </a:cubicBezTo>
                  <a:cubicBezTo>
                    <a:pt x="91666" y="108571"/>
                    <a:pt x="93333" y="109714"/>
                    <a:pt x="95000" y="110857"/>
                  </a:cubicBezTo>
                  <a:cubicBezTo>
                    <a:pt x="96666" y="113142"/>
                    <a:pt x="97500" y="114285"/>
                    <a:pt x="98333" y="116571"/>
                  </a:cubicBezTo>
                  <a:cubicBezTo>
                    <a:pt x="100000" y="120000"/>
                    <a:pt x="100000" y="120000"/>
                    <a:pt x="97500" y="118857"/>
                  </a:cubicBezTo>
                  <a:cubicBezTo>
                    <a:pt x="94166" y="116571"/>
                    <a:pt x="88333" y="117714"/>
                    <a:pt x="85833" y="113142"/>
                  </a:cubicBezTo>
                  <a:cubicBezTo>
                    <a:pt x="85000" y="110857"/>
                    <a:pt x="82500" y="113142"/>
                    <a:pt x="80833" y="110857"/>
                  </a:cubicBezTo>
                  <a:cubicBezTo>
                    <a:pt x="80000" y="109714"/>
                    <a:pt x="75000" y="107428"/>
                    <a:pt x="75000" y="106285"/>
                  </a:cubicBezTo>
                  <a:cubicBezTo>
                    <a:pt x="75000" y="105142"/>
                    <a:pt x="77500" y="106285"/>
                    <a:pt x="77500" y="105142"/>
                  </a:cubicBezTo>
                  <a:cubicBezTo>
                    <a:pt x="78333" y="104000"/>
                    <a:pt x="75833" y="102857"/>
                    <a:pt x="75833" y="102857"/>
                  </a:cubicBezTo>
                  <a:cubicBezTo>
                    <a:pt x="73333" y="101714"/>
                    <a:pt x="71666" y="99428"/>
                    <a:pt x="70000" y="98285"/>
                  </a:cubicBezTo>
                  <a:cubicBezTo>
                    <a:pt x="69166" y="97142"/>
                    <a:pt x="70000" y="96000"/>
                    <a:pt x="68333" y="96000"/>
                  </a:cubicBezTo>
                  <a:cubicBezTo>
                    <a:pt x="68333" y="94857"/>
                    <a:pt x="64166" y="94857"/>
                    <a:pt x="64166" y="94857"/>
                  </a:cubicBezTo>
                  <a:cubicBezTo>
                    <a:pt x="64166" y="96000"/>
                    <a:pt x="65000" y="93714"/>
                    <a:pt x="64166" y="94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9" name="Google Shape;849;g90e2d1f501_0_5781"/>
            <p:cNvSpPr/>
            <p:nvPr/>
          </p:nvSpPr>
          <p:spPr>
            <a:xfrm>
              <a:off x="8372164" y="5637282"/>
              <a:ext cx="573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60000"/>
                  </a:moveTo>
                  <a:cubicBezTo>
                    <a:pt x="100000" y="120000"/>
                    <a:pt x="0" y="0"/>
                    <a:pt x="20000" y="0"/>
                  </a:cubicBezTo>
                  <a:cubicBezTo>
                    <a:pt x="60000" y="0"/>
                    <a:pt x="120000" y="0"/>
                    <a:pt x="10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0" name="Google Shape;850;g90e2d1f501_0_5781"/>
            <p:cNvSpPr/>
            <p:nvPr/>
          </p:nvSpPr>
          <p:spPr>
            <a:xfrm>
              <a:off x="8203375" y="5226346"/>
              <a:ext cx="765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60000"/>
                  </a:moveTo>
                  <a:cubicBezTo>
                    <a:pt x="120000" y="120000"/>
                    <a:pt x="45000" y="120000"/>
                    <a:pt x="30000" y="120000"/>
                  </a:cubicBezTo>
                  <a:cubicBezTo>
                    <a:pt x="0" y="60000"/>
                    <a:pt x="30000" y="0"/>
                    <a:pt x="45000" y="0"/>
                  </a:cubicBezTo>
                  <a:cubicBezTo>
                    <a:pt x="75000" y="0"/>
                    <a:pt x="105000" y="0"/>
                    <a:pt x="105000" y="60000"/>
                  </a:cubicBezTo>
                  <a:cubicBezTo>
                    <a:pt x="120000" y="120000"/>
                    <a:pt x="105000" y="0"/>
                    <a:pt x="105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1" name="Google Shape;851;g90e2d1f501_0_5781"/>
            <p:cNvSpPr/>
            <p:nvPr/>
          </p:nvSpPr>
          <p:spPr>
            <a:xfrm>
              <a:off x="8091910" y="5207232"/>
              <a:ext cx="1116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84000"/>
                  </a:moveTo>
                  <a:cubicBezTo>
                    <a:pt x="80000" y="96000"/>
                    <a:pt x="60000" y="120000"/>
                    <a:pt x="30000" y="108000"/>
                  </a:cubicBezTo>
                  <a:cubicBezTo>
                    <a:pt x="0" y="84000"/>
                    <a:pt x="0" y="48000"/>
                    <a:pt x="20000" y="24000"/>
                  </a:cubicBezTo>
                  <a:cubicBezTo>
                    <a:pt x="30000" y="0"/>
                    <a:pt x="70000" y="0"/>
                    <a:pt x="90000" y="0"/>
                  </a:cubicBezTo>
                  <a:cubicBezTo>
                    <a:pt x="110000" y="0"/>
                    <a:pt x="120000" y="60000"/>
                    <a:pt x="100000" y="84000"/>
                  </a:cubicBezTo>
                  <a:cubicBezTo>
                    <a:pt x="90000" y="96000"/>
                    <a:pt x="120000" y="72000"/>
                    <a:pt x="100000" y="8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2" name="Google Shape;852;g90e2d1f501_0_5781"/>
            <p:cNvSpPr/>
            <p:nvPr/>
          </p:nvSpPr>
          <p:spPr>
            <a:xfrm>
              <a:off x="7989999" y="5124407"/>
              <a:ext cx="636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0" y="120000"/>
                    <a:pt x="68571" y="0"/>
                    <a:pt x="85714" y="0"/>
                  </a:cubicBezTo>
                  <a:cubicBezTo>
                    <a:pt x="119999" y="30000"/>
                    <a:pt x="51428" y="120000"/>
                    <a:pt x="17142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3" name="Google Shape;853;g90e2d1f501_0_5781"/>
            <p:cNvSpPr/>
            <p:nvPr/>
          </p:nvSpPr>
          <p:spPr>
            <a:xfrm>
              <a:off x="8082357" y="5114850"/>
              <a:ext cx="573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20000"/>
                  </a:moveTo>
                  <a:cubicBezTo>
                    <a:pt x="40000" y="120000"/>
                    <a:pt x="0" y="40000"/>
                    <a:pt x="40000" y="40000"/>
                  </a:cubicBezTo>
                  <a:cubicBezTo>
                    <a:pt x="60000" y="0"/>
                    <a:pt x="120000" y="120000"/>
                    <a:pt x="4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4" name="Google Shape;854;g90e2d1f501_0_5781"/>
            <p:cNvSpPr/>
            <p:nvPr/>
          </p:nvSpPr>
          <p:spPr>
            <a:xfrm>
              <a:off x="8028215" y="5095739"/>
              <a:ext cx="447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48000" y="120000"/>
                    <a:pt x="120000" y="60000"/>
                    <a:pt x="96000" y="0"/>
                  </a:cubicBezTo>
                  <a:cubicBezTo>
                    <a:pt x="48000" y="0"/>
                    <a:pt x="0" y="60000"/>
                    <a:pt x="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5" name="Google Shape;855;g90e2d1f501_0_5781"/>
            <p:cNvSpPr/>
            <p:nvPr/>
          </p:nvSpPr>
          <p:spPr>
            <a:xfrm>
              <a:off x="7913567" y="4738955"/>
              <a:ext cx="2451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384" y="98181"/>
                  </a:moveTo>
                  <a:cubicBezTo>
                    <a:pt x="101538" y="98181"/>
                    <a:pt x="92307" y="87272"/>
                    <a:pt x="83076" y="87272"/>
                  </a:cubicBezTo>
                  <a:cubicBezTo>
                    <a:pt x="69230" y="87272"/>
                    <a:pt x="60000" y="109090"/>
                    <a:pt x="46153" y="109090"/>
                  </a:cubicBezTo>
                  <a:cubicBezTo>
                    <a:pt x="32307" y="120000"/>
                    <a:pt x="27692" y="76363"/>
                    <a:pt x="13846" y="65454"/>
                  </a:cubicBezTo>
                  <a:cubicBezTo>
                    <a:pt x="9230" y="54545"/>
                    <a:pt x="0" y="32727"/>
                    <a:pt x="9230" y="10909"/>
                  </a:cubicBezTo>
                  <a:cubicBezTo>
                    <a:pt x="13846" y="0"/>
                    <a:pt x="32307" y="21818"/>
                    <a:pt x="36923" y="21818"/>
                  </a:cubicBezTo>
                  <a:cubicBezTo>
                    <a:pt x="50769" y="32727"/>
                    <a:pt x="64615" y="10909"/>
                    <a:pt x="78461" y="21818"/>
                  </a:cubicBezTo>
                  <a:cubicBezTo>
                    <a:pt x="87692" y="21818"/>
                    <a:pt x="92307" y="43636"/>
                    <a:pt x="101538" y="54545"/>
                  </a:cubicBezTo>
                  <a:cubicBezTo>
                    <a:pt x="101538" y="65454"/>
                    <a:pt x="115384" y="98181"/>
                    <a:pt x="115384" y="98181"/>
                  </a:cubicBezTo>
                  <a:cubicBezTo>
                    <a:pt x="106153" y="98181"/>
                    <a:pt x="120000" y="98181"/>
                    <a:pt x="115384" y="9818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6" name="Google Shape;856;g90e2d1f501_0_5781"/>
            <p:cNvSpPr/>
            <p:nvPr/>
          </p:nvSpPr>
          <p:spPr>
            <a:xfrm>
              <a:off x="5709742" y="6433669"/>
              <a:ext cx="2706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724" y="101052"/>
                  </a:moveTo>
                  <a:cubicBezTo>
                    <a:pt x="107586" y="94736"/>
                    <a:pt x="103448" y="82105"/>
                    <a:pt x="99310" y="75789"/>
                  </a:cubicBezTo>
                  <a:cubicBezTo>
                    <a:pt x="95172" y="63157"/>
                    <a:pt x="86896" y="63157"/>
                    <a:pt x="78620" y="63157"/>
                  </a:cubicBezTo>
                  <a:cubicBezTo>
                    <a:pt x="70344" y="50526"/>
                    <a:pt x="70344" y="25263"/>
                    <a:pt x="57931" y="18947"/>
                  </a:cubicBezTo>
                  <a:cubicBezTo>
                    <a:pt x="53793" y="18947"/>
                    <a:pt x="41379" y="18947"/>
                    <a:pt x="33103" y="12631"/>
                  </a:cubicBezTo>
                  <a:cubicBezTo>
                    <a:pt x="28965" y="6315"/>
                    <a:pt x="20689" y="0"/>
                    <a:pt x="8275" y="0"/>
                  </a:cubicBezTo>
                  <a:cubicBezTo>
                    <a:pt x="0" y="0"/>
                    <a:pt x="4137" y="12631"/>
                    <a:pt x="12413" y="12631"/>
                  </a:cubicBezTo>
                  <a:cubicBezTo>
                    <a:pt x="16551" y="12631"/>
                    <a:pt x="16551" y="12631"/>
                    <a:pt x="20689" y="18947"/>
                  </a:cubicBezTo>
                  <a:cubicBezTo>
                    <a:pt x="20689" y="18947"/>
                    <a:pt x="24827" y="25263"/>
                    <a:pt x="24827" y="25263"/>
                  </a:cubicBezTo>
                  <a:cubicBezTo>
                    <a:pt x="20689" y="25263"/>
                    <a:pt x="16551" y="18947"/>
                    <a:pt x="16551" y="12631"/>
                  </a:cubicBezTo>
                  <a:cubicBezTo>
                    <a:pt x="16551" y="12631"/>
                    <a:pt x="16551" y="25263"/>
                    <a:pt x="16551" y="25263"/>
                  </a:cubicBezTo>
                  <a:cubicBezTo>
                    <a:pt x="16551" y="37894"/>
                    <a:pt x="24827" y="37894"/>
                    <a:pt x="28965" y="37894"/>
                  </a:cubicBezTo>
                  <a:cubicBezTo>
                    <a:pt x="28965" y="37894"/>
                    <a:pt x="49655" y="56842"/>
                    <a:pt x="49655" y="56842"/>
                  </a:cubicBezTo>
                  <a:cubicBezTo>
                    <a:pt x="49655" y="56842"/>
                    <a:pt x="45517" y="56842"/>
                    <a:pt x="41379" y="63157"/>
                  </a:cubicBezTo>
                  <a:cubicBezTo>
                    <a:pt x="41379" y="63157"/>
                    <a:pt x="57931" y="63157"/>
                    <a:pt x="57931" y="63157"/>
                  </a:cubicBezTo>
                  <a:cubicBezTo>
                    <a:pt x="66206" y="69473"/>
                    <a:pt x="57931" y="75789"/>
                    <a:pt x="57931" y="75789"/>
                  </a:cubicBezTo>
                  <a:cubicBezTo>
                    <a:pt x="62068" y="82105"/>
                    <a:pt x="74482" y="75789"/>
                    <a:pt x="78620" y="75789"/>
                  </a:cubicBezTo>
                  <a:cubicBezTo>
                    <a:pt x="57931" y="82105"/>
                    <a:pt x="120000" y="120000"/>
                    <a:pt x="111724" y="101052"/>
                  </a:cubicBezTo>
                  <a:cubicBezTo>
                    <a:pt x="107586" y="94736"/>
                    <a:pt x="115862" y="113684"/>
                    <a:pt x="111724" y="10105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7" name="Google Shape;857;g90e2d1f501_0_5781"/>
            <p:cNvSpPr/>
            <p:nvPr/>
          </p:nvSpPr>
          <p:spPr>
            <a:xfrm>
              <a:off x="5496367" y="6226607"/>
              <a:ext cx="120900" cy="13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119999"/>
                  </a:moveTo>
                  <a:cubicBezTo>
                    <a:pt x="101538" y="119999"/>
                    <a:pt x="101538" y="119999"/>
                    <a:pt x="101538" y="119999"/>
                  </a:cubicBezTo>
                  <a:cubicBezTo>
                    <a:pt x="101538" y="111428"/>
                    <a:pt x="83076" y="94285"/>
                    <a:pt x="73846" y="94285"/>
                  </a:cubicBezTo>
                  <a:cubicBezTo>
                    <a:pt x="64615" y="77142"/>
                    <a:pt x="73846" y="68571"/>
                    <a:pt x="64615" y="59999"/>
                  </a:cubicBezTo>
                  <a:cubicBezTo>
                    <a:pt x="55384" y="51428"/>
                    <a:pt x="55384" y="51428"/>
                    <a:pt x="55384" y="42857"/>
                  </a:cubicBezTo>
                  <a:cubicBezTo>
                    <a:pt x="46153" y="25714"/>
                    <a:pt x="55384" y="25714"/>
                    <a:pt x="64615" y="17142"/>
                  </a:cubicBezTo>
                  <a:cubicBezTo>
                    <a:pt x="83076" y="0"/>
                    <a:pt x="27692" y="25714"/>
                    <a:pt x="36923" y="34285"/>
                  </a:cubicBezTo>
                  <a:cubicBezTo>
                    <a:pt x="27692" y="25714"/>
                    <a:pt x="55384" y="8571"/>
                    <a:pt x="55384" y="8571"/>
                  </a:cubicBezTo>
                  <a:cubicBezTo>
                    <a:pt x="46153" y="0"/>
                    <a:pt x="9230" y="0"/>
                    <a:pt x="9230" y="0"/>
                  </a:cubicBezTo>
                  <a:cubicBezTo>
                    <a:pt x="0" y="8571"/>
                    <a:pt x="18461" y="42857"/>
                    <a:pt x="27692" y="51428"/>
                  </a:cubicBezTo>
                  <a:cubicBezTo>
                    <a:pt x="46153" y="68571"/>
                    <a:pt x="73846" y="111428"/>
                    <a:pt x="101538" y="119999"/>
                  </a:cubicBezTo>
                  <a:cubicBezTo>
                    <a:pt x="120000" y="119999"/>
                    <a:pt x="73846" y="111428"/>
                    <a:pt x="101538" y="11999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8" name="Google Shape;858;g90e2d1f501_0_5781"/>
            <p:cNvSpPr/>
            <p:nvPr/>
          </p:nvSpPr>
          <p:spPr>
            <a:xfrm>
              <a:off x="5505923" y="607688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90000"/>
                  </a:moveTo>
                  <a:cubicBezTo>
                    <a:pt x="60000" y="60000"/>
                    <a:pt x="0" y="60000"/>
                    <a:pt x="60000" y="30000"/>
                  </a:cubicBezTo>
                  <a:cubicBezTo>
                    <a:pt x="90000" y="0"/>
                    <a:pt x="120000" y="90000"/>
                    <a:pt x="90000" y="90000"/>
                  </a:cubicBezTo>
                  <a:cubicBezTo>
                    <a:pt x="90000" y="90000"/>
                    <a:pt x="90000" y="90000"/>
                    <a:pt x="90000" y="90000"/>
                  </a:cubicBezTo>
                  <a:cubicBezTo>
                    <a:pt x="60000" y="60000"/>
                    <a:pt x="120000" y="120000"/>
                    <a:pt x="9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9" name="Google Shape;859;g90e2d1f501_0_5781"/>
            <p:cNvSpPr/>
            <p:nvPr/>
          </p:nvSpPr>
          <p:spPr>
            <a:xfrm>
              <a:off x="5458150" y="6032291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40000"/>
                  </a:moveTo>
                  <a:cubicBezTo>
                    <a:pt x="80000" y="40000"/>
                    <a:pt x="20000" y="0"/>
                    <a:pt x="0" y="20000"/>
                  </a:cubicBezTo>
                  <a:cubicBezTo>
                    <a:pt x="20000" y="0"/>
                    <a:pt x="40000" y="80000"/>
                    <a:pt x="20000" y="60000"/>
                  </a:cubicBezTo>
                  <a:cubicBezTo>
                    <a:pt x="20000" y="80000"/>
                    <a:pt x="20000" y="100000"/>
                    <a:pt x="20000" y="120000"/>
                  </a:cubicBezTo>
                  <a:cubicBezTo>
                    <a:pt x="20000" y="100000"/>
                    <a:pt x="100000" y="80000"/>
                    <a:pt x="100000" y="100000"/>
                  </a:cubicBezTo>
                  <a:cubicBezTo>
                    <a:pt x="100000" y="80000"/>
                    <a:pt x="80000" y="80000"/>
                    <a:pt x="60000" y="60000"/>
                  </a:cubicBezTo>
                  <a:cubicBezTo>
                    <a:pt x="80000" y="80000"/>
                    <a:pt x="120000" y="40000"/>
                    <a:pt x="100000" y="40000"/>
                  </a:cubicBezTo>
                  <a:cubicBezTo>
                    <a:pt x="80000" y="40000"/>
                    <a:pt x="120000" y="40000"/>
                    <a:pt x="10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0" name="Google Shape;860;g90e2d1f501_0_5781"/>
            <p:cNvSpPr/>
            <p:nvPr/>
          </p:nvSpPr>
          <p:spPr>
            <a:xfrm>
              <a:off x="5432673" y="6048217"/>
              <a:ext cx="351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0" y="0"/>
                    <a:pt x="60000" y="20000"/>
                    <a:pt x="60000" y="40000"/>
                  </a:cubicBezTo>
                  <a:cubicBezTo>
                    <a:pt x="60000" y="60000"/>
                    <a:pt x="30000" y="100000"/>
                    <a:pt x="60000" y="100000"/>
                  </a:cubicBezTo>
                  <a:cubicBezTo>
                    <a:pt x="90000" y="120000"/>
                    <a:pt x="90000" y="60000"/>
                    <a:pt x="90000" y="60000"/>
                  </a:cubicBezTo>
                  <a:cubicBezTo>
                    <a:pt x="90000" y="4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1" name="Google Shape;861;g90e2d1f501_0_5781"/>
            <p:cNvSpPr/>
            <p:nvPr/>
          </p:nvSpPr>
          <p:spPr>
            <a:xfrm>
              <a:off x="5375346" y="5994060"/>
              <a:ext cx="477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109090"/>
                  </a:moveTo>
                  <a:cubicBezTo>
                    <a:pt x="96000" y="98181"/>
                    <a:pt x="48000" y="65454"/>
                    <a:pt x="48000" y="65454"/>
                  </a:cubicBezTo>
                  <a:cubicBezTo>
                    <a:pt x="96000" y="43636"/>
                    <a:pt x="0" y="43636"/>
                    <a:pt x="24000" y="32727"/>
                  </a:cubicBezTo>
                  <a:cubicBezTo>
                    <a:pt x="48000" y="0"/>
                    <a:pt x="120000" y="54545"/>
                    <a:pt x="120000" y="54545"/>
                  </a:cubicBezTo>
                  <a:cubicBezTo>
                    <a:pt x="120000" y="65454"/>
                    <a:pt x="120000" y="120000"/>
                    <a:pt x="96000" y="109090"/>
                  </a:cubicBezTo>
                  <a:cubicBezTo>
                    <a:pt x="96000" y="98181"/>
                    <a:pt x="120000" y="120000"/>
                    <a:pt x="96000" y="10909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2" name="Google Shape;862;g90e2d1f501_0_5781"/>
            <p:cNvSpPr/>
            <p:nvPr/>
          </p:nvSpPr>
          <p:spPr>
            <a:xfrm>
              <a:off x="5337130" y="5955833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8571" y="102857"/>
                  </a:moveTo>
                  <a:cubicBezTo>
                    <a:pt x="34285" y="68571"/>
                    <a:pt x="17142" y="68571"/>
                    <a:pt x="34285" y="51428"/>
                  </a:cubicBezTo>
                  <a:cubicBezTo>
                    <a:pt x="34285" y="34285"/>
                    <a:pt x="0" y="34285"/>
                    <a:pt x="0" y="34285"/>
                  </a:cubicBezTo>
                  <a:cubicBezTo>
                    <a:pt x="0" y="17142"/>
                    <a:pt x="68571" y="0"/>
                    <a:pt x="85714" y="17142"/>
                  </a:cubicBezTo>
                  <a:cubicBezTo>
                    <a:pt x="85714" y="17142"/>
                    <a:pt x="51428" y="34285"/>
                    <a:pt x="68571" y="51428"/>
                  </a:cubicBezTo>
                  <a:cubicBezTo>
                    <a:pt x="85714" y="51428"/>
                    <a:pt x="119999" y="68571"/>
                    <a:pt x="119999" y="68571"/>
                  </a:cubicBezTo>
                  <a:cubicBezTo>
                    <a:pt x="119999" y="85714"/>
                    <a:pt x="85714" y="85714"/>
                    <a:pt x="85714" y="85714"/>
                  </a:cubicBezTo>
                  <a:cubicBezTo>
                    <a:pt x="68571" y="85714"/>
                    <a:pt x="85714" y="119999"/>
                    <a:pt x="68571" y="102857"/>
                  </a:cubicBezTo>
                  <a:cubicBezTo>
                    <a:pt x="34285" y="85714"/>
                    <a:pt x="68571" y="102857"/>
                    <a:pt x="68571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3" name="Google Shape;863;g90e2d1f501_0_5781"/>
            <p:cNvSpPr/>
            <p:nvPr/>
          </p:nvSpPr>
          <p:spPr>
            <a:xfrm>
              <a:off x="5404008" y="5955833"/>
              <a:ext cx="636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428" y="106666"/>
                  </a:moveTo>
                  <a:cubicBezTo>
                    <a:pt x="68571" y="93333"/>
                    <a:pt x="85714" y="93333"/>
                    <a:pt x="68571" y="80000"/>
                  </a:cubicBezTo>
                  <a:cubicBezTo>
                    <a:pt x="68571" y="66666"/>
                    <a:pt x="34285" y="66666"/>
                    <a:pt x="34285" y="53333"/>
                  </a:cubicBezTo>
                  <a:cubicBezTo>
                    <a:pt x="51428" y="40000"/>
                    <a:pt x="0" y="0"/>
                    <a:pt x="51428" y="13333"/>
                  </a:cubicBezTo>
                  <a:cubicBezTo>
                    <a:pt x="102857" y="26666"/>
                    <a:pt x="102857" y="40000"/>
                    <a:pt x="102857" y="66666"/>
                  </a:cubicBezTo>
                  <a:cubicBezTo>
                    <a:pt x="119999" y="93333"/>
                    <a:pt x="51428" y="106666"/>
                    <a:pt x="51428" y="106666"/>
                  </a:cubicBezTo>
                  <a:cubicBezTo>
                    <a:pt x="51428" y="106666"/>
                    <a:pt x="51428" y="106666"/>
                    <a:pt x="51428" y="106666"/>
                  </a:cubicBezTo>
                  <a:cubicBezTo>
                    <a:pt x="68571" y="93333"/>
                    <a:pt x="34285" y="120000"/>
                    <a:pt x="51428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4" name="Google Shape;864;g90e2d1f501_0_5781"/>
            <p:cNvSpPr/>
            <p:nvPr/>
          </p:nvSpPr>
          <p:spPr>
            <a:xfrm>
              <a:off x="5384900" y="5974948"/>
              <a:ext cx="288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20000"/>
                  </a:moveTo>
                  <a:cubicBezTo>
                    <a:pt x="40000" y="120000"/>
                    <a:pt x="0" y="120000"/>
                    <a:pt x="0" y="0"/>
                  </a:cubicBezTo>
                  <a:cubicBezTo>
                    <a:pt x="0" y="0"/>
                    <a:pt x="80000" y="0"/>
                    <a:pt x="120000" y="0"/>
                  </a:cubicBezTo>
                  <a:cubicBezTo>
                    <a:pt x="120000" y="0"/>
                    <a:pt x="80000" y="120000"/>
                    <a:pt x="8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5" name="Google Shape;865;g90e2d1f501_0_5781"/>
            <p:cNvSpPr/>
            <p:nvPr/>
          </p:nvSpPr>
          <p:spPr>
            <a:xfrm>
              <a:off x="4486812" y="5984505"/>
              <a:ext cx="1242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307" y="17142"/>
                  </a:moveTo>
                  <a:cubicBezTo>
                    <a:pt x="83076" y="17142"/>
                    <a:pt x="73846" y="17142"/>
                    <a:pt x="64615" y="17142"/>
                  </a:cubicBezTo>
                  <a:cubicBezTo>
                    <a:pt x="55384" y="17142"/>
                    <a:pt x="55384" y="17142"/>
                    <a:pt x="46153" y="17142"/>
                  </a:cubicBezTo>
                  <a:cubicBezTo>
                    <a:pt x="27692" y="34285"/>
                    <a:pt x="36923" y="68571"/>
                    <a:pt x="46153" y="68571"/>
                  </a:cubicBezTo>
                  <a:cubicBezTo>
                    <a:pt x="36923" y="68571"/>
                    <a:pt x="18461" y="17142"/>
                    <a:pt x="9230" y="51428"/>
                  </a:cubicBezTo>
                  <a:cubicBezTo>
                    <a:pt x="0" y="68571"/>
                    <a:pt x="0" y="85714"/>
                    <a:pt x="9230" y="102857"/>
                  </a:cubicBezTo>
                  <a:cubicBezTo>
                    <a:pt x="18461" y="119999"/>
                    <a:pt x="92307" y="85714"/>
                    <a:pt x="101538" y="68571"/>
                  </a:cubicBezTo>
                  <a:cubicBezTo>
                    <a:pt x="101538" y="68571"/>
                    <a:pt x="92307" y="51428"/>
                    <a:pt x="83076" y="51428"/>
                  </a:cubicBezTo>
                  <a:cubicBezTo>
                    <a:pt x="92307" y="51428"/>
                    <a:pt x="110769" y="51428"/>
                    <a:pt x="110769" y="51428"/>
                  </a:cubicBezTo>
                  <a:cubicBezTo>
                    <a:pt x="120000" y="34285"/>
                    <a:pt x="101538" y="0"/>
                    <a:pt x="92307" y="17142"/>
                  </a:cubicBezTo>
                  <a:cubicBezTo>
                    <a:pt x="83076" y="17142"/>
                    <a:pt x="101538" y="0"/>
                    <a:pt x="92307" y="1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6" name="Google Shape;866;g90e2d1f501_0_5781"/>
            <p:cNvSpPr/>
            <p:nvPr/>
          </p:nvSpPr>
          <p:spPr>
            <a:xfrm>
              <a:off x="4534582" y="5927164"/>
              <a:ext cx="765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000" y="102857"/>
                  </a:moveTo>
                  <a:cubicBezTo>
                    <a:pt x="45000" y="85714"/>
                    <a:pt x="60000" y="85714"/>
                    <a:pt x="75000" y="68571"/>
                  </a:cubicBezTo>
                  <a:cubicBezTo>
                    <a:pt x="90000" y="68571"/>
                    <a:pt x="120000" y="68571"/>
                    <a:pt x="120000" y="68571"/>
                  </a:cubicBezTo>
                  <a:cubicBezTo>
                    <a:pt x="120000" y="68571"/>
                    <a:pt x="105000" y="0"/>
                    <a:pt x="75000" y="34285"/>
                  </a:cubicBezTo>
                  <a:cubicBezTo>
                    <a:pt x="75000" y="34285"/>
                    <a:pt x="15000" y="85714"/>
                    <a:pt x="30000" y="102857"/>
                  </a:cubicBezTo>
                  <a:cubicBezTo>
                    <a:pt x="30000" y="102857"/>
                    <a:pt x="30000" y="102857"/>
                    <a:pt x="30000" y="102857"/>
                  </a:cubicBezTo>
                  <a:cubicBezTo>
                    <a:pt x="60000" y="85714"/>
                    <a:pt x="0" y="119999"/>
                    <a:pt x="30000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7" name="Google Shape;867;g90e2d1f501_0_5781"/>
            <p:cNvSpPr/>
            <p:nvPr/>
          </p:nvSpPr>
          <p:spPr>
            <a:xfrm>
              <a:off x="4002733" y="6182007"/>
              <a:ext cx="924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60000"/>
                  </a:moveTo>
                  <a:cubicBezTo>
                    <a:pt x="120000" y="60000"/>
                    <a:pt x="96000" y="30000"/>
                    <a:pt x="108000" y="30000"/>
                  </a:cubicBezTo>
                  <a:cubicBezTo>
                    <a:pt x="96000" y="0"/>
                    <a:pt x="84000" y="0"/>
                    <a:pt x="72000" y="0"/>
                  </a:cubicBezTo>
                  <a:cubicBezTo>
                    <a:pt x="60000" y="30000"/>
                    <a:pt x="36000" y="30000"/>
                    <a:pt x="24000" y="60000"/>
                  </a:cubicBezTo>
                  <a:cubicBezTo>
                    <a:pt x="0" y="90000"/>
                    <a:pt x="24000" y="120000"/>
                    <a:pt x="36000" y="120000"/>
                  </a:cubicBezTo>
                  <a:cubicBezTo>
                    <a:pt x="60000" y="120000"/>
                    <a:pt x="84000" y="30000"/>
                    <a:pt x="108000" y="60000"/>
                  </a:cubicBezTo>
                  <a:cubicBezTo>
                    <a:pt x="120000" y="60000"/>
                    <a:pt x="84000" y="30000"/>
                    <a:pt x="108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8" name="Google Shape;868;g90e2d1f501_0_5781"/>
            <p:cNvSpPr/>
            <p:nvPr/>
          </p:nvSpPr>
          <p:spPr>
            <a:xfrm>
              <a:off x="3891269" y="6236162"/>
              <a:ext cx="540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8000"/>
                  </a:moveTo>
                  <a:cubicBezTo>
                    <a:pt x="120000" y="0"/>
                    <a:pt x="80000" y="24000"/>
                    <a:pt x="60000" y="48000"/>
                  </a:cubicBezTo>
                  <a:cubicBezTo>
                    <a:pt x="60000" y="48000"/>
                    <a:pt x="60000" y="72000"/>
                    <a:pt x="60000" y="96000"/>
                  </a:cubicBezTo>
                  <a:cubicBezTo>
                    <a:pt x="40000" y="96000"/>
                    <a:pt x="0" y="120000"/>
                    <a:pt x="0" y="120000"/>
                  </a:cubicBezTo>
                  <a:cubicBezTo>
                    <a:pt x="0" y="120000"/>
                    <a:pt x="120000" y="120000"/>
                    <a:pt x="120000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9" name="Google Shape;869;g90e2d1f501_0_5781"/>
            <p:cNvSpPr/>
            <p:nvPr/>
          </p:nvSpPr>
          <p:spPr>
            <a:xfrm>
              <a:off x="7066431" y="5076623"/>
              <a:ext cx="194400" cy="12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571" y="83076"/>
                  </a:moveTo>
                  <a:cubicBezTo>
                    <a:pt x="85714" y="92307"/>
                    <a:pt x="108571" y="73846"/>
                    <a:pt x="102857" y="64615"/>
                  </a:cubicBezTo>
                  <a:cubicBezTo>
                    <a:pt x="97142" y="64615"/>
                    <a:pt x="85714" y="36923"/>
                    <a:pt x="80000" y="36923"/>
                  </a:cubicBezTo>
                  <a:cubicBezTo>
                    <a:pt x="68571" y="36923"/>
                    <a:pt x="57142" y="9230"/>
                    <a:pt x="45714" y="9230"/>
                  </a:cubicBezTo>
                  <a:cubicBezTo>
                    <a:pt x="34285" y="0"/>
                    <a:pt x="34285" y="46153"/>
                    <a:pt x="28571" y="55384"/>
                  </a:cubicBezTo>
                  <a:cubicBezTo>
                    <a:pt x="22857" y="55384"/>
                    <a:pt x="0" y="55384"/>
                    <a:pt x="0" y="73846"/>
                  </a:cubicBezTo>
                  <a:cubicBezTo>
                    <a:pt x="5714" y="92307"/>
                    <a:pt x="34285" y="101538"/>
                    <a:pt x="40000" y="101538"/>
                  </a:cubicBezTo>
                  <a:cubicBezTo>
                    <a:pt x="51428" y="110769"/>
                    <a:pt x="74285" y="120000"/>
                    <a:pt x="85714" y="110769"/>
                  </a:cubicBezTo>
                  <a:cubicBezTo>
                    <a:pt x="85714" y="110769"/>
                    <a:pt x="114285" y="92307"/>
                    <a:pt x="114285" y="83076"/>
                  </a:cubicBezTo>
                  <a:cubicBezTo>
                    <a:pt x="114285" y="83076"/>
                    <a:pt x="108571" y="83076"/>
                    <a:pt x="108571" y="83076"/>
                  </a:cubicBezTo>
                  <a:cubicBezTo>
                    <a:pt x="102857" y="92307"/>
                    <a:pt x="120000" y="83076"/>
                    <a:pt x="108571" y="8307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0" name="Google Shape;870;g90e2d1f501_0_5781"/>
            <p:cNvSpPr/>
            <p:nvPr/>
          </p:nvSpPr>
          <p:spPr>
            <a:xfrm>
              <a:off x="6999553" y="5133964"/>
              <a:ext cx="477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0" y="120000"/>
                    <a:pt x="96000" y="0"/>
                    <a:pt x="96000" y="30000"/>
                  </a:cubicBezTo>
                  <a:cubicBezTo>
                    <a:pt x="120000" y="30000"/>
                    <a:pt x="72000" y="120000"/>
                    <a:pt x="48000" y="120000"/>
                  </a:cubicBezTo>
                  <a:cubicBezTo>
                    <a:pt x="24000" y="120000"/>
                    <a:pt x="96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1" name="Google Shape;871;g90e2d1f501_0_5781"/>
            <p:cNvSpPr/>
            <p:nvPr/>
          </p:nvSpPr>
          <p:spPr>
            <a:xfrm>
              <a:off x="6942228" y="5169003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0" y="60000"/>
                    <a:pt x="60000" y="0"/>
                  </a:cubicBezTo>
                  <a:cubicBezTo>
                    <a:pt x="120000" y="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2" name="Google Shape;872;g90e2d1f501_0_5781"/>
            <p:cNvSpPr/>
            <p:nvPr/>
          </p:nvSpPr>
          <p:spPr>
            <a:xfrm>
              <a:off x="6139678" y="4777182"/>
              <a:ext cx="8598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260" y="109333"/>
                  </a:moveTo>
                  <a:cubicBezTo>
                    <a:pt x="105652" y="109333"/>
                    <a:pt x="103043" y="109333"/>
                    <a:pt x="99130" y="109333"/>
                  </a:cubicBezTo>
                  <a:cubicBezTo>
                    <a:pt x="97826" y="109333"/>
                    <a:pt x="96521" y="109333"/>
                    <a:pt x="95217" y="109333"/>
                  </a:cubicBezTo>
                  <a:cubicBezTo>
                    <a:pt x="93913" y="109333"/>
                    <a:pt x="93913" y="106666"/>
                    <a:pt x="92608" y="104000"/>
                  </a:cubicBezTo>
                  <a:cubicBezTo>
                    <a:pt x="91304" y="104000"/>
                    <a:pt x="86086" y="106666"/>
                    <a:pt x="84782" y="101333"/>
                  </a:cubicBezTo>
                  <a:cubicBezTo>
                    <a:pt x="84782" y="93333"/>
                    <a:pt x="82173" y="98666"/>
                    <a:pt x="79565" y="101333"/>
                  </a:cubicBezTo>
                  <a:cubicBezTo>
                    <a:pt x="75652" y="106666"/>
                    <a:pt x="73043" y="104000"/>
                    <a:pt x="70434" y="106666"/>
                  </a:cubicBezTo>
                  <a:cubicBezTo>
                    <a:pt x="66521" y="109333"/>
                    <a:pt x="62608" y="112000"/>
                    <a:pt x="58695" y="114666"/>
                  </a:cubicBezTo>
                  <a:cubicBezTo>
                    <a:pt x="53478" y="114666"/>
                    <a:pt x="45652" y="120000"/>
                    <a:pt x="40434" y="114666"/>
                  </a:cubicBezTo>
                  <a:cubicBezTo>
                    <a:pt x="40434" y="114666"/>
                    <a:pt x="37826" y="112000"/>
                    <a:pt x="37826" y="109333"/>
                  </a:cubicBezTo>
                  <a:cubicBezTo>
                    <a:pt x="37826" y="106666"/>
                    <a:pt x="37826" y="101333"/>
                    <a:pt x="35217" y="101333"/>
                  </a:cubicBezTo>
                  <a:cubicBezTo>
                    <a:pt x="32608" y="101333"/>
                    <a:pt x="30000" y="101333"/>
                    <a:pt x="27391" y="101333"/>
                  </a:cubicBezTo>
                  <a:cubicBezTo>
                    <a:pt x="24782" y="101333"/>
                    <a:pt x="22173" y="101333"/>
                    <a:pt x="19565" y="96000"/>
                  </a:cubicBezTo>
                  <a:cubicBezTo>
                    <a:pt x="18260" y="96000"/>
                    <a:pt x="11739" y="85333"/>
                    <a:pt x="13043" y="82666"/>
                  </a:cubicBezTo>
                  <a:cubicBezTo>
                    <a:pt x="20869" y="74666"/>
                    <a:pt x="30000" y="77333"/>
                    <a:pt x="36521" y="77333"/>
                  </a:cubicBezTo>
                  <a:cubicBezTo>
                    <a:pt x="37826" y="77333"/>
                    <a:pt x="52173" y="77333"/>
                    <a:pt x="52173" y="77333"/>
                  </a:cubicBezTo>
                  <a:cubicBezTo>
                    <a:pt x="52173" y="72000"/>
                    <a:pt x="33913" y="66666"/>
                    <a:pt x="32608" y="66666"/>
                  </a:cubicBezTo>
                  <a:cubicBezTo>
                    <a:pt x="26086" y="66666"/>
                    <a:pt x="18260" y="74666"/>
                    <a:pt x="11739" y="69333"/>
                  </a:cubicBezTo>
                  <a:cubicBezTo>
                    <a:pt x="9130" y="66666"/>
                    <a:pt x="3913" y="61333"/>
                    <a:pt x="9130" y="56000"/>
                  </a:cubicBezTo>
                  <a:cubicBezTo>
                    <a:pt x="13043" y="53333"/>
                    <a:pt x="16956" y="50666"/>
                    <a:pt x="20869" y="50666"/>
                  </a:cubicBezTo>
                  <a:cubicBezTo>
                    <a:pt x="23478" y="48000"/>
                    <a:pt x="26086" y="48000"/>
                    <a:pt x="27391" y="48000"/>
                  </a:cubicBezTo>
                  <a:cubicBezTo>
                    <a:pt x="24782" y="50666"/>
                    <a:pt x="20869" y="48000"/>
                    <a:pt x="18260" y="48000"/>
                  </a:cubicBezTo>
                  <a:cubicBezTo>
                    <a:pt x="16956" y="48000"/>
                    <a:pt x="9130" y="50666"/>
                    <a:pt x="7826" y="48000"/>
                  </a:cubicBezTo>
                  <a:cubicBezTo>
                    <a:pt x="7826" y="48000"/>
                    <a:pt x="9130" y="45333"/>
                    <a:pt x="9130" y="45333"/>
                  </a:cubicBezTo>
                  <a:cubicBezTo>
                    <a:pt x="9130" y="42666"/>
                    <a:pt x="0" y="45333"/>
                    <a:pt x="1304" y="40000"/>
                  </a:cubicBezTo>
                  <a:cubicBezTo>
                    <a:pt x="2608" y="37333"/>
                    <a:pt x="3913" y="32000"/>
                    <a:pt x="5217" y="29333"/>
                  </a:cubicBezTo>
                  <a:cubicBezTo>
                    <a:pt x="10434" y="26666"/>
                    <a:pt x="5217" y="26666"/>
                    <a:pt x="5217" y="24000"/>
                  </a:cubicBezTo>
                  <a:cubicBezTo>
                    <a:pt x="5217" y="24000"/>
                    <a:pt x="9130" y="18666"/>
                    <a:pt x="10434" y="18666"/>
                  </a:cubicBezTo>
                  <a:cubicBezTo>
                    <a:pt x="13043" y="16000"/>
                    <a:pt x="14347" y="13333"/>
                    <a:pt x="16956" y="10666"/>
                  </a:cubicBezTo>
                  <a:cubicBezTo>
                    <a:pt x="22173" y="5333"/>
                    <a:pt x="26086" y="2666"/>
                    <a:pt x="31304" y="2666"/>
                  </a:cubicBezTo>
                  <a:cubicBezTo>
                    <a:pt x="37826" y="2666"/>
                    <a:pt x="31304" y="18666"/>
                    <a:pt x="31304" y="18666"/>
                  </a:cubicBezTo>
                  <a:cubicBezTo>
                    <a:pt x="33913" y="21333"/>
                    <a:pt x="36521" y="21333"/>
                    <a:pt x="37826" y="18666"/>
                  </a:cubicBezTo>
                  <a:cubicBezTo>
                    <a:pt x="39130" y="18666"/>
                    <a:pt x="39130" y="10666"/>
                    <a:pt x="40434" y="10666"/>
                  </a:cubicBezTo>
                  <a:cubicBezTo>
                    <a:pt x="43043" y="10666"/>
                    <a:pt x="48260" y="10666"/>
                    <a:pt x="50869" y="16000"/>
                  </a:cubicBezTo>
                  <a:cubicBezTo>
                    <a:pt x="54782" y="21333"/>
                    <a:pt x="45652" y="29333"/>
                    <a:pt x="52173" y="26666"/>
                  </a:cubicBezTo>
                  <a:cubicBezTo>
                    <a:pt x="53478" y="26666"/>
                    <a:pt x="54782" y="24000"/>
                    <a:pt x="56086" y="21333"/>
                  </a:cubicBezTo>
                  <a:cubicBezTo>
                    <a:pt x="57391" y="21333"/>
                    <a:pt x="57391" y="21333"/>
                    <a:pt x="58695" y="21333"/>
                  </a:cubicBezTo>
                  <a:cubicBezTo>
                    <a:pt x="60000" y="21333"/>
                    <a:pt x="60000" y="21333"/>
                    <a:pt x="61304" y="24000"/>
                  </a:cubicBezTo>
                  <a:cubicBezTo>
                    <a:pt x="62608" y="24000"/>
                    <a:pt x="62608" y="18666"/>
                    <a:pt x="62608" y="16000"/>
                  </a:cubicBezTo>
                  <a:cubicBezTo>
                    <a:pt x="61304" y="16000"/>
                    <a:pt x="57391" y="10666"/>
                    <a:pt x="56086" y="10666"/>
                  </a:cubicBezTo>
                  <a:cubicBezTo>
                    <a:pt x="58695" y="8000"/>
                    <a:pt x="63913" y="13333"/>
                    <a:pt x="65217" y="16000"/>
                  </a:cubicBezTo>
                  <a:cubicBezTo>
                    <a:pt x="69130" y="18666"/>
                    <a:pt x="69130" y="21333"/>
                    <a:pt x="70434" y="26666"/>
                  </a:cubicBezTo>
                  <a:cubicBezTo>
                    <a:pt x="70434" y="29333"/>
                    <a:pt x="70434" y="42666"/>
                    <a:pt x="73043" y="42666"/>
                  </a:cubicBezTo>
                  <a:cubicBezTo>
                    <a:pt x="74347" y="42666"/>
                    <a:pt x="79565" y="42666"/>
                    <a:pt x="78260" y="37333"/>
                  </a:cubicBezTo>
                  <a:cubicBezTo>
                    <a:pt x="76956" y="26666"/>
                    <a:pt x="74347" y="18666"/>
                    <a:pt x="73043" y="8000"/>
                  </a:cubicBezTo>
                  <a:cubicBezTo>
                    <a:pt x="71739" y="0"/>
                    <a:pt x="75652" y="2666"/>
                    <a:pt x="76956" y="2666"/>
                  </a:cubicBezTo>
                  <a:cubicBezTo>
                    <a:pt x="80869" y="5333"/>
                    <a:pt x="80869" y="0"/>
                    <a:pt x="83478" y="2666"/>
                  </a:cubicBezTo>
                  <a:cubicBezTo>
                    <a:pt x="86086" y="8000"/>
                    <a:pt x="90000" y="10666"/>
                    <a:pt x="90000" y="16000"/>
                  </a:cubicBezTo>
                  <a:cubicBezTo>
                    <a:pt x="91304" y="24000"/>
                    <a:pt x="92608" y="29333"/>
                    <a:pt x="95217" y="34666"/>
                  </a:cubicBezTo>
                  <a:cubicBezTo>
                    <a:pt x="96521" y="42666"/>
                    <a:pt x="97826" y="45333"/>
                    <a:pt x="96521" y="50666"/>
                  </a:cubicBezTo>
                  <a:cubicBezTo>
                    <a:pt x="95217" y="58666"/>
                    <a:pt x="99130" y="66666"/>
                    <a:pt x="101739" y="69333"/>
                  </a:cubicBezTo>
                  <a:cubicBezTo>
                    <a:pt x="103043" y="69333"/>
                    <a:pt x="105652" y="69333"/>
                    <a:pt x="106956" y="69333"/>
                  </a:cubicBezTo>
                  <a:cubicBezTo>
                    <a:pt x="108260" y="72000"/>
                    <a:pt x="109565" y="74666"/>
                    <a:pt x="110869" y="74666"/>
                  </a:cubicBezTo>
                  <a:cubicBezTo>
                    <a:pt x="114782" y="77333"/>
                    <a:pt x="120000" y="77333"/>
                    <a:pt x="120000" y="88000"/>
                  </a:cubicBezTo>
                  <a:cubicBezTo>
                    <a:pt x="120000" y="93333"/>
                    <a:pt x="108260" y="85333"/>
                    <a:pt x="108260" y="85333"/>
                  </a:cubicBezTo>
                  <a:cubicBezTo>
                    <a:pt x="108260" y="88000"/>
                    <a:pt x="108260" y="90666"/>
                    <a:pt x="108260" y="93333"/>
                  </a:cubicBezTo>
                  <a:cubicBezTo>
                    <a:pt x="108260" y="93333"/>
                    <a:pt x="104347" y="93333"/>
                    <a:pt x="104347" y="93333"/>
                  </a:cubicBezTo>
                  <a:cubicBezTo>
                    <a:pt x="105652" y="93333"/>
                    <a:pt x="105652" y="96000"/>
                    <a:pt x="105652" y="96000"/>
                  </a:cubicBezTo>
                  <a:cubicBezTo>
                    <a:pt x="105652" y="98666"/>
                    <a:pt x="105652" y="101333"/>
                    <a:pt x="105652" y="101333"/>
                  </a:cubicBezTo>
                  <a:cubicBezTo>
                    <a:pt x="105652" y="101333"/>
                    <a:pt x="110869" y="96000"/>
                    <a:pt x="110869" y="96000"/>
                  </a:cubicBezTo>
                  <a:cubicBezTo>
                    <a:pt x="113478" y="96000"/>
                    <a:pt x="112173" y="98666"/>
                    <a:pt x="112173" y="101333"/>
                  </a:cubicBezTo>
                  <a:cubicBezTo>
                    <a:pt x="112173" y="101333"/>
                    <a:pt x="114782" y="101333"/>
                    <a:pt x="116086" y="104000"/>
                  </a:cubicBezTo>
                  <a:cubicBezTo>
                    <a:pt x="116086" y="104000"/>
                    <a:pt x="108260" y="109333"/>
                    <a:pt x="108260" y="109333"/>
                  </a:cubicBezTo>
                  <a:cubicBezTo>
                    <a:pt x="105652" y="109333"/>
                    <a:pt x="112173" y="109333"/>
                    <a:pt x="108260" y="109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3" name="Google Shape;873;g90e2d1f501_0_5781"/>
            <p:cNvSpPr/>
            <p:nvPr/>
          </p:nvSpPr>
          <p:spPr>
            <a:xfrm>
              <a:off x="6709745" y="4738955"/>
              <a:ext cx="1305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142" y="106666"/>
                  </a:moveTo>
                  <a:cubicBezTo>
                    <a:pt x="59999" y="106666"/>
                    <a:pt x="51428" y="66666"/>
                    <a:pt x="42857" y="66666"/>
                  </a:cubicBezTo>
                  <a:cubicBezTo>
                    <a:pt x="34285" y="53333"/>
                    <a:pt x="0" y="40000"/>
                    <a:pt x="0" y="40000"/>
                  </a:cubicBezTo>
                  <a:cubicBezTo>
                    <a:pt x="8571" y="26666"/>
                    <a:pt x="25714" y="13333"/>
                    <a:pt x="34285" y="0"/>
                  </a:cubicBezTo>
                  <a:cubicBezTo>
                    <a:pt x="51428" y="0"/>
                    <a:pt x="68571" y="0"/>
                    <a:pt x="85714" y="13333"/>
                  </a:cubicBezTo>
                  <a:cubicBezTo>
                    <a:pt x="102857" y="26666"/>
                    <a:pt x="119999" y="26666"/>
                    <a:pt x="102857" y="53333"/>
                  </a:cubicBezTo>
                  <a:cubicBezTo>
                    <a:pt x="94285" y="66666"/>
                    <a:pt x="85714" y="120000"/>
                    <a:pt x="77142" y="106666"/>
                  </a:cubicBezTo>
                  <a:cubicBezTo>
                    <a:pt x="68571" y="106666"/>
                    <a:pt x="77142" y="106666"/>
                    <a:pt x="77142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4" name="Google Shape;874;g90e2d1f501_0_5781"/>
            <p:cNvSpPr/>
            <p:nvPr/>
          </p:nvSpPr>
          <p:spPr>
            <a:xfrm>
              <a:off x="6916750" y="4700728"/>
              <a:ext cx="296100" cy="27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500" y="111724"/>
                  </a:moveTo>
                  <a:cubicBezTo>
                    <a:pt x="56250" y="103448"/>
                    <a:pt x="48750" y="86896"/>
                    <a:pt x="37500" y="78620"/>
                  </a:cubicBezTo>
                  <a:cubicBezTo>
                    <a:pt x="26250" y="74482"/>
                    <a:pt x="15000" y="66206"/>
                    <a:pt x="3750" y="62068"/>
                  </a:cubicBezTo>
                  <a:cubicBezTo>
                    <a:pt x="0" y="57931"/>
                    <a:pt x="0" y="57931"/>
                    <a:pt x="0" y="53793"/>
                  </a:cubicBezTo>
                  <a:cubicBezTo>
                    <a:pt x="0" y="41379"/>
                    <a:pt x="7500" y="45517"/>
                    <a:pt x="15000" y="49655"/>
                  </a:cubicBezTo>
                  <a:cubicBezTo>
                    <a:pt x="22500" y="53793"/>
                    <a:pt x="30000" y="62068"/>
                    <a:pt x="41250" y="57931"/>
                  </a:cubicBezTo>
                  <a:cubicBezTo>
                    <a:pt x="45000" y="57931"/>
                    <a:pt x="41250" y="49655"/>
                    <a:pt x="41250" y="49655"/>
                  </a:cubicBezTo>
                  <a:cubicBezTo>
                    <a:pt x="41250" y="45517"/>
                    <a:pt x="48750" y="49655"/>
                    <a:pt x="48750" y="45517"/>
                  </a:cubicBezTo>
                  <a:cubicBezTo>
                    <a:pt x="52500" y="41379"/>
                    <a:pt x="26250" y="33103"/>
                    <a:pt x="26250" y="33103"/>
                  </a:cubicBezTo>
                  <a:cubicBezTo>
                    <a:pt x="18750" y="28965"/>
                    <a:pt x="22500" y="24827"/>
                    <a:pt x="26250" y="24827"/>
                  </a:cubicBezTo>
                  <a:cubicBezTo>
                    <a:pt x="33750" y="20689"/>
                    <a:pt x="33750" y="24827"/>
                    <a:pt x="37500" y="28965"/>
                  </a:cubicBezTo>
                  <a:cubicBezTo>
                    <a:pt x="37500" y="28965"/>
                    <a:pt x="41250" y="20689"/>
                    <a:pt x="41250" y="20689"/>
                  </a:cubicBezTo>
                  <a:cubicBezTo>
                    <a:pt x="45000" y="20689"/>
                    <a:pt x="30000" y="16551"/>
                    <a:pt x="30000" y="16551"/>
                  </a:cubicBezTo>
                  <a:cubicBezTo>
                    <a:pt x="30000" y="16551"/>
                    <a:pt x="37500" y="12413"/>
                    <a:pt x="37500" y="12413"/>
                  </a:cubicBezTo>
                  <a:cubicBezTo>
                    <a:pt x="41250" y="12413"/>
                    <a:pt x="48750" y="16551"/>
                    <a:pt x="52500" y="16551"/>
                  </a:cubicBezTo>
                  <a:cubicBezTo>
                    <a:pt x="52500" y="16551"/>
                    <a:pt x="48750" y="12413"/>
                    <a:pt x="48750" y="12413"/>
                  </a:cubicBezTo>
                  <a:cubicBezTo>
                    <a:pt x="52500" y="8275"/>
                    <a:pt x="67500" y="20689"/>
                    <a:pt x="71250" y="20689"/>
                  </a:cubicBezTo>
                  <a:cubicBezTo>
                    <a:pt x="75000" y="16551"/>
                    <a:pt x="67500" y="16551"/>
                    <a:pt x="67500" y="12413"/>
                  </a:cubicBezTo>
                  <a:cubicBezTo>
                    <a:pt x="67500" y="12413"/>
                    <a:pt x="71250" y="12413"/>
                    <a:pt x="71250" y="12413"/>
                  </a:cubicBezTo>
                  <a:cubicBezTo>
                    <a:pt x="71250" y="12413"/>
                    <a:pt x="63750" y="12413"/>
                    <a:pt x="63750" y="8275"/>
                  </a:cubicBezTo>
                  <a:cubicBezTo>
                    <a:pt x="63750" y="8275"/>
                    <a:pt x="90000" y="0"/>
                    <a:pt x="93750" y="4137"/>
                  </a:cubicBezTo>
                  <a:cubicBezTo>
                    <a:pt x="97500" y="4137"/>
                    <a:pt x="86250" y="8275"/>
                    <a:pt x="86250" y="12413"/>
                  </a:cubicBezTo>
                  <a:cubicBezTo>
                    <a:pt x="90000" y="16551"/>
                    <a:pt x="101250" y="12413"/>
                    <a:pt x="105000" y="16551"/>
                  </a:cubicBezTo>
                  <a:cubicBezTo>
                    <a:pt x="105000" y="20689"/>
                    <a:pt x="90000" y="28965"/>
                    <a:pt x="101250" y="28965"/>
                  </a:cubicBezTo>
                  <a:cubicBezTo>
                    <a:pt x="105000" y="28965"/>
                    <a:pt x="101250" y="33103"/>
                    <a:pt x="97500" y="33103"/>
                  </a:cubicBezTo>
                  <a:cubicBezTo>
                    <a:pt x="93750" y="33103"/>
                    <a:pt x="90000" y="33103"/>
                    <a:pt x="86250" y="41379"/>
                  </a:cubicBezTo>
                  <a:cubicBezTo>
                    <a:pt x="86250" y="41379"/>
                    <a:pt x="78750" y="53793"/>
                    <a:pt x="78750" y="53793"/>
                  </a:cubicBezTo>
                  <a:cubicBezTo>
                    <a:pt x="82500" y="53793"/>
                    <a:pt x="86250" y="45517"/>
                    <a:pt x="90000" y="45517"/>
                  </a:cubicBezTo>
                  <a:cubicBezTo>
                    <a:pt x="93750" y="45517"/>
                    <a:pt x="93750" y="49655"/>
                    <a:pt x="97500" y="53793"/>
                  </a:cubicBezTo>
                  <a:cubicBezTo>
                    <a:pt x="101250" y="53793"/>
                    <a:pt x="112500" y="70344"/>
                    <a:pt x="108750" y="53793"/>
                  </a:cubicBezTo>
                  <a:cubicBezTo>
                    <a:pt x="108750" y="49655"/>
                    <a:pt x="101250" y="45517"/>
                    <a:pt x="105000" y="41379"/>
                  </a:cubicBezTo>
                  <a:cubicBezTo>
                    <a:pt x="108750" y="41379"/>
                    <a:pt x="112500" y="41379"/>
                    <a:pt x="112500" y="45517"/>
                  </a:cubicBezTo>
                  <a:cubicBezTo>
                    <a:pt x="112500" y="49655"/>
                    <a:pt x="108750" y="53793"/>
                    <a:pt x="112500" y="57931"/>
                  </a:cubicBezTo>
                  <a:cubicBezTo>
                    <a:pt x="116250" y="62068"/>
                    <a:pt x="120000" y="66206"/>
                    <a:pt x="116250" y="70344"/>
                  </a:cubicBezTo>
                  <a:cubicBezTo>
                    <a:pt x="108750" y="78620"/>
                    <a:pt x="120000" y="91034"/>
                    <a:pt x="105000" y="95172"/>
                  </a:cubicBezTo>
                  <a:cubicBezTo>
                    <a:pt x="105000" y="95172"/>
                    <a:pt x="78750" y="103448"/>
                    <a:pt x="82500" y="95172"/>
                  </a:cubicBezTo>
                  <a:cubicBezTo>
                    <a:pt x="82500" y="91034"/>
                    <a:pt x="78750" y="91034"/>
                    <a:pt x="78750" y="95172"/>
                  </a:cubicBezTo>
                  <a:cubicBezTo>
                    <a:pt x="82500" y="99310"/>
                    <a:pt x="82500" y="103448"/>
                    <a:pt x="86250" y="107586"/>
                  </a:cubicBezTo>
                  <a:cubicBezTo>
                    <a:pt x="86250" y="115862"/>
                    <a:pt x="71250" y="111724"/>
                    <a:pt x="67500" y="111724"/>
                  </a:cubicBezTo>
                  <a:cubicBezTo>
                    <a:pt x="63750" y="107586"/>
                    <a:pt x="82500" y="120000"/>
                    <a:pt x="67500" y="11172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5" name="Google Shape;875;g90e2d1f501_0_5781"/>
            <p:cNvSpPr/>
            <p:nvPr/>
          </p:nvSpPr>
          <p:spPr>
            <a:xfrm>
              <a:off x="7232036" y="4700728"/>
              <a:ext cx="261000" cy="20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999" y="120000"/>
                  </a:moveTo>
                  <a:cubicBezTo>
                    <a:pt x="21428" y="114545"/>
                    <a:pt x="12857" y="114545"/>
                    <a:pt x="12857" y="103636"/>
                  </a:cubicBezTo>
                  <a:cubicBezTo>
                    <a:pt x="12857" y="87272"/>
                    <a:pt x="0" y="76363"/>
                    <a:pt x="4285" y="60000"/>
                  </a:cubicBezTo>
                  <a:cubicBezTo>
                    <a:pt x="4285" y="49090"/>
                    <a:pt x="0" y="32727"/>
                    <a:pt x="4285" y="21818"/>
                  </a:cubicBezTo>
                  <a:cubicBezTo>
                    <a:pt x="8571" y="21818"/>
                    <a:pt x="25714" y="27272"/>
                    <a:pt x="25714" y="21818"/>
                  </a:cubicBezTo>
                  <a:cubicBezTo>
                    <a:pt x="25714" y="16363"/>
                    <a:pt x="0" y="16363"/>
                    <a:pt x="21428" y="5454"/>
                  </a:cubicBezTo>
                  <a:cubicBezTo>
                    <a:pt x="38571" y="0"/>
                    <a:pt x="51428" y="5454"/>
                    <a:pt x="68571" y="10909"/>
                  </a:cubicBezTo>
                  <a:cubicBezTo>
                    <a:pt x="81428" y="10909"/>
                    <a:pt x="94285" y="10909"/>
                    <a:pt x="107142" y="16363"/>
                  </a:cubicBezTo>
                  <a:cubicBezTo>
                    <a:pt x="119999" y="21818"/>
                    <a:pt x="107142" y="32727"/>
                    <a:pt x="98571" y="43636"/>
                  </a:cubicBezTo>
                  <a:cubicBezTo>
                    <a:pt x="94285" y="54545"/>
                    <a:pt x="89999" y="65454"/>
                    <a:pt x="81428" y="70909"/>
                  </a:cubicBezTo>
                  <a:cubicBezTo>
                    <a:pt x="77142" y="81818"/>
                    <a:pt x="59999" y="70909"/>
                    <a:pt x="51428" y="70909"/>
                  </a:cubicBezTo>
                  <a:cubicBezTo>
                    <a:pt x="51428" y="70909"/>
                    <a:pt x="38571" y="70909"/>
                    <a:pt x="42857" y="76363"/>
                  </a:cubicBezTo>
                  <a:cubicBezTo>
                    <a:pt x="42857" y="81818"/>
                    <a:pt x="51428" y="81818"/>
                    <a:pt x="47142" y="92727"/>
                  </a:cubicBezTo>
                  <a:cubicBezTo>
                    <a:pt x="42857" y="92727"/>
                    <a:pt x="34285" y="120000"/>
                    <a:pt x="29999" y="120000"/>
                  </a:cubicBezTo>
                  <a:cubicBezTo>
                    <a:pt x="21428" y="114545"/>
                    <a:pt x="34285" y="120000"/>
                    <a:pt x="29999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6" name="Google Shape;876;g90e2d1f501_0_5781"/>
            <p:cNvSpPr/>
            <p:nvPr/>
          </p:nvSpPr>
          <p:spPr>
            <a:xfrm>
              <a:off x="5833946" y="4675244"/>
              <a:ext cx="503100" cy="30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555" y="36363"/>
                  </a:moveTo>
                  <a:cubicBezTo>
                    <a:pt x="111111" y="29090"/>
                    <a:pt x="106666" y="21818"/>
                    <a:pt x="100000" y="14545"/>
                  </a:cubicBezTo>
                  <a:cubicBezTo>
                    <a:pt x="97777" y="14545"/>
                    <a:pt x="93333" y="10909"/>
                    <a:pt x="91111" y="10909"/>
                  </a:cubicBezTo>
                  <a:cubicBezTo>
                    <a:pt x="84444" y="7272"/>
                    <a:pt x="82222" y="10909"/>
                    <a:pt x="77777" y="14545"/>
                  </a:cubicBezTo>
                  <a:cubicBezTo>
                    <a:pt x="75555" y="14545"/>
                    <a:pt x="73333" y="10909"/>
                    <a:pt x="71111" y="10909"/>
                  </a:cubicBezTo>
                  <a:cubicBezTo>
                    <a:pt x="68888" y="7272"/>
                    <a:pt x="64444" y="7272"/>
                    <a:pt x="60000" y="3636"/>
                  </a:cubicBezTo>
                  <a:cubicBezTo>
                    <a:pt x="55555" y="3636"/>
                    <a:pt x="48888" y="0"/>
                    <a:pt x="44444" y="0"/>
                  </a:cubicBezTo>
                  <a:cubicBezTo>
                    <a:pt x="37777" y="0"/>
                    <a:pt x="31111" y="3636"/>
                    <a:pt x="24444" y="3636"/>
                  </a:cubicBezTo>
                  <a:cubicBezTo>
                    <a:pt x="20000" y="7272"/>
                    <a:pt x="13333" y="3636"/>
                    <a:pt x="17777" y="10909"/>
                  </a:cubicBezTo>
                  <a:cubicBezTo>
                    <a:pt x="22222" y="25454"/>
                    <a:pt x="22222" y="29090"/>
                    <a:pt x="15555" y="40000"/>
                  </a:cubicBezTo>
                  <a:cubicBezTo>
                    <a:pt x="11111" y="47272"/>
                    <a:pt x="15555" y="50909"/>
                    <a:pt x="15555" y="54545"/>
                  </a:cubicBezTo>
                  <a:cubicBezTo>
                    <a:pt x="13333" y="58181"/>
                    <a:pt x="8888" y="58181"/>
                    <a:pt x="8888" y="65454"/>
                  </a:cubicBezTo>
                  <a:cubicBezTo>
                    <a:pt x="6666" y="72727"/>
                    <a:pt x="2222" y="80000"/>
                    <a:pt x="0" y="87272"/>
                  </a:cubicBezTo>
                  <a:cubicBezTo>
                    <a:pt x="0" y="90909"/>
                    <a:pt x="13333" y="94545"/>
                    <a:pt x="15555" y="94545"/>
                  </a:cubicBezTo>
                  <a:cubicBezTo>
                    <a:pt x="22222" y="101818"/>
                    <a:pt x="26666" y="116363"/>
                    <a:pt x="33333" y="116363"/>
                  </a:cubicBezTo>
                  <a:cubicBezTo>
                    <a:pt x="35555" y="120000"/>
                    <a:pt x="40000" y="112727"/>
                    <a:pt x="42222" y="109090"/>
                  </a:cubicBezTo>
                  <a:cubicBezTo>
                    <a:pt x="46666" y="105454"/>
                    <a:pt x="51111" y="109090"/>
                    <a:pt x="55555" y="105454"/>
                  </a:cubicBezTo>
                  <a:cubicBezTo>
                    <a:pt x="60000" y="105454"/>
                    <a:pt x="60000" y="101818"/>
                    <a:pt x="62222" y="94545"/>
                  </a:cubicBezTo>
                  <a:cubicBezTo>
                    <a:pt x="62222" y="87272"/>
                    <a:pt x="62222" y="83636"/>
                    <a:pt x="68888" y="76363"/>
                  </a:cubicBezTo>
                  <a:cubicBezTo>
                    <a:pt x="73333" y="72727"/>
                    <a:pt x="75555" y="65454"/>
                    <a:pt x="82222" y="61818"/>
                  </a:cubicBezTo>
                  <a:cubicBezTo>
                    <a:pt x="88888" y="54545"/>
                    <a:pt x="95555" y="50909"/>
                    <a:pt x="102222" y="47272"/>
                  </a:cubicBezTo>
                  <a:cubicBezTo>
                    <a:pt x="102222" y="47272"/>
                    <a:pt x="117777" y="36363"/>
                    <a:pt x="115555" y="36363"/>
                  </a:cubicBezTo>
                  <a:cubicBezTo>
                    <a:pt x="113333" y="32727"/>
                    <a:pt x="120000" y="40000"/>
                    <a:pt x="115555" y="36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7" name="Google Shape;877;g90e2d1f501_0_5781"/>
            <p:cNvSpPr/>
            <p:nvPr/>
          </p:nvSpPr>
          <p:spPr>
            <a:xfrm>
              <a:off x="6811654" y="4589235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8571" y="120000"/>
                  </a:moveTo>
                  <a:cubicBezTo>
                    <a:pt x="51428" y="120000"/>
                    <a:pt x="17142" y="120000"/>
                    <a:pt x="17142" y="90000"/>
                  </a:cubicBezTo>
                  <a:cubicBezTo>
                    <a:pt x="0" y="60000"/>
                    <a:pt x="51428" y="0"/>
                    <a:pt x="51428" y="0"/>
                  </a:cubicBezTo>
                  <a:cubicBezTo>
                    <a:pt x="102857" y="0"/>
                    <a:pt x="119999" y="120000"/>
                    <a:pt x="68571" y="120000"/>
                  </a:cubicBezTo>
                  <a:cubicBezTo>
                    <a:pt x="17142" y="90000"/>
                    <a:pt x="102857" y="120000"/>
                    <a:pt x="68571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8" name="Google Shape;878;g90e2d1f501_0_5781"/>
            <p:cNvSpPr/>
            <p:nvPr/>
          </p:nvSpPr>
          <p:spPr>
            <a:xfrm>
              <a:off x="6235221" y="4420403"/>
              <a:ext cx="560400" cy="26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94285"/>
                  </a:moveTo>
                  <a:cubicBezTo>
                    <a:pt x="98000" y="94285"/>
                    <a:pt x="98000" y="89999"/>
                    <a:pt x="96000" y="89999"/>
                  </a:cubicBezTo>
                  <a:cubicBezTo>
                    <a:pt x="96000" y="89999"/>
                    <a:pt x="92000" y="94285"/>
                    <a:pt x="92000" y="98571"/>
                  </a:cubicBezTo>
                  <a:cubicBezTo>
                    <a:pt x="90000" y="98571"/>
                    <a:pt x="88000" y="98571"/>
                    <a:pt x="86000" y="94285"/>
                  </a:cubicBezTo>
                  <a:cubicBezTo>
                    <a:pt x="84000" y="94285"/>
                    <a:pt x="82000" y="94285"/>
                    <a:pt x="80000" y="98571"/>
                  </a:cubicBezTo>
                  <a:cubicBezTo>
                    <a:pt x="70000" y="107142"/>
                    <a:pt x="60000" y="111428"/>
                    <a:pt x="48000" y="115714"/>
                  </a:cubicBezTo>
                  <a:cubicBezTo>
                    <a:pt x="46000" y="115714"/>
                    <a:pt x="40000" y="119999"/>
                    <a:pt x="38000" y="119999"/>
                  </a:cubicBezTo>
                  <a:cubicBezTo>
                    <a:pt x="34000" y="115714"/>
                    <a:pt x="26000" y="111428"/>
                    <a:pt x="34000" y="102857"/>
                  </a:cubicBezTo>
                  <a:cubicBezTo>
                    <a:pt x="38000" y="102857"/>
                    <a:pt x="44000" y="94285"/>
                    <a:pt x="48000" y="94285"/>
                  </a:cubicBezTo>
                  <a:cubicBezTo>
                    <a:pt x="52000" y="94285"/>
                    <a:pt x="56000" y="94285"/>
                    <a:pt x="58000" y="94285"/>
                  </a:cubicBezTo>
                  <a:cubicBezTo>
                    <a:pt x="58000" y="94285"/>
                    <a:pt x="64000" y="85714"/>
                    <a:pt x="62000" y="85714"/>
                  </a:cubicBezTo>
                  <a:cubicBezTo>
                    <a:pt x="60000" y="81428"/>
                    <a:pt x="50000" y="85714"/>
                    <a:pt x="48000" y="85714"/>
                  </a:cubicBezTo>
                  <a:cubicBezTo>
                    <a:pt x="44000" y="89999"/>
                    <a:pt x="42000" y="89999"/>
                    <a:pt x="38000" y="89999"/>
                  </a:cubicBezTo>
                  <a:cubicBezTo>
                    <a:pt x="34000" y="89999"/>
                    <a:pt x="38000" y="85714"/>
                    <a:pt x="38000" y="81428"/>
                  </a:cubicBezTo>
                  <a:cubicBezTo>
                    <a:pt x="38000" y="68571"/>
                    <a:pt x="26000" y="89999"/>
                    <a:pt x="24000" y="89999"/>
                  </a:cubicBezTo>
                  <a:cubicBezTo>
                    <a:pt x="24000" y="89999"/>
                    <a:pt x="22000" y="94285"/>
                    <a:pt x="22000" y="94285"/>
                  </a:cubicBezTo>
                  <a:cubicBezTo>
                    <a:pt x="18000" y="85714"/>
                    <a:pt x="18000" y="94285"/>
                    <a:pt x="18000" y="98571"/>
                  </a:cubicBezTo>
                  <a:cubicBezTo>
                    <a:pt x="18000" y="98571"/>
                    <a:pt x="12000" y="89999"/>
                    <a:pt x="10000" y="89999"/>
                  </a:cubicBezTo>
                  <a:cubicBezTo>
                    <a:pt x="8000" y="89999"/>
                    <a:pt x="0" y="94285"/>
                    <a:pt x="0" y="85714"/>
                  </a:cubicBezTo>
                  <a:cubicBezTo>
                    <a:pt x="0" y="77142"/>
                    <a:pt x="4000" y="81428"/>
                    <a:pt x="8000" y="77142"/>
                  </a:cubicBezTo>
                  <a:cubicBezTo>
                    <a:pt x="12000" y="77142"/>
                    <a:pt x="16000" y="77142"/>
                    <a:pt x="18000" y="72857"/>
                  </a:cubicBezTo>
                  <a:cubicBezTo>
                    <a:pt x="18000" y="72857"/>
                    <a:pt x="24000" y="68571"/>
                    <a:pt x="22000" y="68571"/>
                  </a:cubicBezTo>
                  <a:cubicBezTo>
                    <a:pt x="18000" y="64285"/>
                    <a:pt x="12000" y="68571"/>
                    <a:pt x="10000" y="68571"/>
                  </a:cubicBezTo>
                  <a:cubicBezTo>
                    <a:pt x="4000" y="68571"/>
                    <a:pt x="0" y="59999"/>
                    <a:pt x="8000" y="59999"/>
                  </a:cubicBezTo>
                  <a:cubicBezTo>
                    <a:pt x="12000" y="59999"/>
                    <a:pt x="20000" y="55714"/>
                    <a:pt x="24000" y="55714"/>
                  </a:cubicBezTo>
                  <a:cubicBezTo>
                    <a:pt x="22000" y="55714"/>
                    <a:pt x="8000" y="59999"/>
                    <a:pt x="8000" y="51428"/>
                  </a:cubicBezTo>
                  <a:cubicBezTo>
                    <a:pt x="6000" y="42857"/>
                    <a:pt x="24000" y="47142"/>
                    <a:pt x="26000" y="42857"/>
                  </a:cubicBezTo>
                  <a:cubicBezTo>
                    <a:pt x="26000" y="42857"/>
                    <a:pt x="18000" y="38571"/>
                    <a:pt x="18000" y="34285"/>
                  </a:cubicBezTo>
                  <a:cubicBezTo>
                    <a:pt x="16000" y="29999"/>
                    <a:pt x="28000" y="25714"/>
                    <a:pt x="28000" y="25714"/>
                  </a:cubicBezTo>
                  <a:cubicBezTo>
                    <a:pt x="34000" y="25714"/>
                    <a:pt x="30000" y="42857"/>
                    <a:pt x="34000" y="42857"/>
                  </a:cubicBezTo>
                  <a:cubicBezTo>
                    <a:pt x="40000" y="42857"/>
                    <a:pt x="44000" y="42857"/>
                    <a:pt x="50000" y="47142"/>
                  </a:cubicBezTo>
                  <a:cubicBezTo>
                    <a:pt x="52000" y="51428"/>
                    <a:pt x="56000" y="55714"/>
                    <a:pt x="58000" y="59999"/>
                  </a:cubicBezTo>
                  <a:cubicBezTo>
                    <a:pt x="62000" y="68571"/>
                    <a:pt x="60000" y="72857"/>
                    <a:pt x="64000" y="72857"/>
                  </a:cubicBezTo>
                  <a:cubicBezTo>
                    <a:pt x="70000" y="72857"/>
                    <a:pt x="74000" y="72857"/>
                    <a:pt x="78000" y="68571"/>
                  </a:cubicBezTo>
                  <a:cubicBezTo>
                    <a:pt x="86000" y="64285"/>
                    <a:pt x="74000" y="59999"/>
                    <a:pt x="74000" y="55714"/>
                  </a:cubicBezTo>
                  <a:cubicBezTo>
                    <a:pt x="74000" y="55714"/>
                    <a:pt x="90000" y="51428"/>
                    <a:pt x="76000" y="38571"/>
                  </a:cubicBezTo>
                  <a:cubicBezTo>
                    <a:pt x="74000" y="38571"/>
                    <a:pt x="70000" y="38571"/>
                    <a:pt x="72000" y="34285"/>
                  </a:cubicBezTo>
                  <a:cubicBezTo>
                    <a:pt x="74000" y="29999"/>
                    <a:pt x="76000" y="25714"/>
                    <a:pt x="76000" y="21428"/>
                  </a:cubicBezTo>
                  <a:cubicBezTo>
                    <a:pt x="78000" y="17142"/>
                    <a:pt x="86000" y="0"/>
                    <a:pt x="86000" y="12857"/>
                  </a:cubicBezTo>
                  <a:cubicBezTo>
                    <a:pt x="86000" y="17142"/>
                    <a:pt x="88000" y="21428"/>
                    <a:pt x="88000" y="29999"/>
                  </a:cubicBezTo>
                  <a:cubicBezTo>
                    <a:pt x="90000" y="29999"/>
                    <a:pt x="90000" y="34285"/>
                    <a:pt x="90000" y="38571"/>
                  </a:cubicBezTo>
                  <a:cubicBezTo>
                    <a:pt x="92000" y="42857"/>
                    <a:pt x="88000" y="38571"/>
                    <a:pt x="88000" y="42857"/>
                  </a:cubicBezTo>
                  <a:cubicBezTo>
                    <a:pt x="88000" y="51428"/>
                    <a:pt x="94000" y="42857"/>
                    <a:pt x="94000" y="47142"/>
                  </a:cubicBezTo>
                  <a:cubicBezTo>
                    <a:pt x="94000" y="55714"/>
                    <a:pt x="100000" y="59999"/>
                    <a:pt x="102000" y="59999"/>
                  </a:cubicBezTo>
                  <a:cubicBezTo>
                    <a:pt x="106000" y="59999"/>
                    <a:pt x="106000" y="64285"/>
                    <a:pt x="106000" y="55714"/>
                  </a:cubicBezTo>
                  <a:cubicBezTo>
                    <a:pt x="106000" y="47142"/>
                    <a:pt x="110000" y="47142"/>
                    <a:pt x="114000" y="51428"/>
                  </a:cubicBezTo>
                  <a:cubicBezTo>
                    <a:pt x="116000" y="51428"/>
                    <a:pt x="120000" y="59999"/>
                    <a:pt x="118000" y="64285"/>
                  </a:cubicBezTo>
                  <a:cubicBezTo>
                    <a:pt x="118000" y="68571"/>
                    <a:pt x="116000" y="81428"/>
                    <a:pt x="116000" y="85714"/>
                  </a:cubicBezTo>
                  <a:cubicBezTo>
                    <a:pt x="114000" y="89999"/>
                    <a:pt x="102000" y="94285"/>
                    <a:pt x="100000" y="94285"/>
                  </a:cubicBezTo>
                  <a:cubicBezTo>
                    <a:pt x="96000" y="89999"/>
                    <a:pt x="102000" y="94285"/>
                    <a:pt x="100000" y="9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9" name="Google Shape;879;g90e2d1f501_0_5781"/>
            <p:cNvSpPr/>
            <p:nvPr/>
          </p:nvSpPr>
          <p:spPr>
            <a:xfrm>
              <a:off x="6139678" y="4525526"/>
              <a:ext cx="954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17142"/>
                  </a:moveTo>
                  <a:cubicBezTo>
                    <a:pt x="96000" y="17142"/>
                    <a:pt x="0" y="85714"/>
                    <a:pt x="0" y="85714"/>
                  </a:cubicBezTo>
                  <a:cubicBezTo>
                    <a:pt x="24000" y="102857"/>
                    <a:pt x="60000" y="119999"/>
                    <a:pt x="72000" y="85714"/>
                  </a:cubicBezTo>
                  <a:cubicBezTo>
                    <a:pt x="84000" y="68571"/>
                    <a:pt x="108000" y="0"/>
                    <a:pt x="108000" y="17142"/>
                  </a:cubicBezTo>
                  <a:cubicBezTo>
                    <a:pt x="84000" y="17142"/>
                    <a:pt x="120000" y="0"/>
                    <a:pt x="108000" y="1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0" name="Google Shape;880;g90e2d1f501_0_5781"/>
            <p:cNvSpPr/>
            <p:nvPr/>
          </p:nvSpPr>
          <p:spPr>
            <a:xfrm>
              <a:off x="5974073" y="4385362"/>
              <a:ext cx="344100" cy="15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297" y="84705"/>
                  </a:moveTo>
                  <a:cubicBezTo>
                    <a:pt x="94054" y="91764"/>
                    <a:pt x="87567" y="91764"/>
                    <a:pt x="87567" y="91764"/>
                  </a:cubicBezTo>
                  <a:cubicBezTo>
                    <a:pt x="77837" y="91764"/>
                    <a:pt x="81081" y="77647"/>
                    <a:pt x="84324" y="70588"/>
                  </a:cubicBezTo>
                  <a:cubicBezTo>
                    <a:pt x="87567" y="56470"/>
                    <a:pt x="77837" y="49411"/>
                    <a:pt x="74594" y="56470"/>
                  </a:cubicBezTo>
                  <a:cubicBezTo>
                    <a:pt x="74594" y="63529"/>
                    <a:pt x="74594" y="70588"/>
                    <a:pt x="71351" y="70588"/>
                  </a:cubicBezTo>
                  <a:cubicBezTo>
                    <a:pt x="71351" y="70588"/>
                    <a:pt x="68108" y="70588"/>
                    <a:pt x="68108" y="63529"/>
                  </a:cubicBezTo>
                  <a:cubicBezTo>
                    <a:pt x="64864" y="70588"/>
                    <a:pt x="68108" y="84705"/>
                    <a:pt x="64864" y="91764"/>
                  </a:cubicBezTo>
                  <a:cubicBezTo>
                    <a:pt x="61621" y="105882"/>
                    <a:pt x="58378" y="91764"/>
                    <a:pt x="55135" y="98823"/>
                  </a:cubicBezTo>
                  <a:cubicBezTo>
                    <a:pt x="51891" y="98823"/>
                    <a:pt x="55135" y="112941"/>
                    <a:pt x="51891" y="112941"/>
                  </a:cubicBezTo>
                  <a:cubicBezTo>
                    <a:pt x="51891" y="120000"/>
                    <a:pt x="42162" y="120000"/>
                    <a:pt x="38918" y="120000"/>
                  </a:cubicBezTo>
                  <a:cubicBezTo>
                    <a:pt x="35675" y="112941"/>
                    <a:pt x="35675" y="98823"/>
                    <a:pt x="32432" y="105882"/>
                  </a:cubicBezTo>
                  <a:cubicBezTo>
                    <a:pt x="25945" y="112941"/>
                    <a:pt x="22702" y="112941"/>
                    <a:pt x="16216" y="112941"/>
                  </a:cubicBezTo>
                  <a:cubicBezTo>
                    <a:pt x="12972" y="112941"/>
                    <a:pt x="6486" y="120000"/>
                    <a:pt x="3243" y="120000"/>
                  </a:cubicBezTo>
                  <a:cubicBezTo>
                    <a:pt x="0" y="120000"/>
                    <a:pt x="9729" y="98823"/>
                    <a:pt x="6486" y="91764"/>
                  </a:cubicBezTo>
                  <a:cubicBezTo>
                    <a:pt x="6486" y="91764"/>
                    <a:pt x="3243" y="98823"/>
                    <a:pt x="0" y="98823"/>
                  </a:cubicBezTo>
                  <a:cubicBezTo>
                    <a:pt x="0" y="91764"/>
                    <a:pt x="16216" y="84705"/>
                    <a:pt x="19459" y="84705"/>
                  </a:cubicBezTo>
                  <a:cubicBezTo>
                    <a:pt x="25945" y="84705"/>
                    <a:pt x="25945" y="77647"/>
                    <a:pt x="29189" y="70588"/>
                  </a:cubicBezTo>
                  <a:cubicBezTo>
                    <a:pt x="35675" y="56470"/>
                    <a:pt x="38918" y="56470"/>
                    <a:pt x="42162" y="49411"/>
                  </a:cubicBezTo>
                  <a:cubicBezTo>
                    <a:pt x="48648" y="35294"/>
                    <a:pt x="51891" y="21176"/>
                    <a:pt x="58378" y="21176"/>
                  </a:cubicBezTo>
                  <a:cubicBezTo>
                    <a:pt x="64864" y="14117"/>
                    <a:pt x="71351" y="14117"/>
                    <a:pt x="77837" y="21176"/>
                  </a:cubicBezTo>
                  <a:cubicBezTo>
                    <a:pt x="84324" y="21176"/>
                    <a:pt x="94054" y="28235"/>
                    <a:pt x="97297" y="21176"/>
                  </a:cubicBezTo>
                  <a:cubicBezTo>
                    <a:pt x="100540" y="14117"/>
                    <a:pt x="97297" y="0"/>
                    <a:pt x="103783" y="0"/>
                  </a:cubicBezTo>
                  <a:cubicBezTo>
                    <a:pt x="103783" y="0"/>
                    <a:pt x="116756" y="7058"/>
                    <a:pt x="116756" y="14117"/>
                  </a:cubicBezTo>
                  <a:cubicBezTo>
                    <a:pt x="120000" y="14117"/>
                    <a:pt x="110270" y="21176"/>
                    <a:pt x="110270" y="28235"/>
                  </a:cubicBezTo>
                  <a:cubicBezTo>
                    <a:pt x="110270" y="35294"/>
                    <a:pt x="120000" y="42352"/>
                    <a:pt x="110270" y="49411"/>
                  </a:cubicBezTo>
                  <a:cubicBezTo>
                    <a:pt x="107027" y="56470"/>
                    <a:pt x="116756" y="63529"/>
                    <a:pt x="113513" y="63529"/>
                  </a:cubicBezTo>
                  <a:cubicBezTo>
                    <a:pt x="107027" y="70588"/>
                    <a:pt x="103783" y="70588"/>
                    <a:pt x="100540" y="70588"/>
                  </a:cubicBezTo>
                  <a:cubicBezTo>
                    <a:pt x="100540" y="77647"/>
                    <a:pt x="100540" y="77647"/>
                    <a:pt x="97297" y="84705"/>
                  </a:cubicBezTo>
                  <a:cubicBezTo>
                    <a:pt x="94054" y="91764"/>
                    <a:pt x="100540" y="77647"/>
                    <a:pt x="97297" y="8470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1" name="Google Shape;881;g90e2d1f501_0_5781"/>
            <p:cNvSpPr/>
            <p:nvPr/>
          </p:nvSpPr>
          <p:spPr>
            <a:xfrm>
              <a:off x="6346685" y="4449069"/>
              <a:ext cx="73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0"/>
                  </a:moveTo>
                  <a:cubicBezTo>
                    <a:pt x="60000" y="120000"/>
                    <a:pt x="0" y="60000"/>
                    <a:pt x="45000" y="0"/>
                  </a:cubicBezTo>
                  <a:cubicBezTo>
                    <a:pt x="75000" y="0"/>
                    <a:pt x="120000" y="120000"/>
                    <a:pt x="9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2" name="Google Shape;882;g90e2d1f501_0_5781"/>
            <p:cNvSpPr/>
            <p:nvPr/>
          </p:nvSpPr>
          <p:spPr>
            <a:xfrm>
              <a:off x="6410380" y="4318467"/>
              <a:ext cx="1974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08000"/>
                  </a:moveTo>
                  <a:cubicBezTo>
                    <a:pt x="34285" y="108000"/>
                    <a:pt x="0" y="72000"/>
                    <a:pt x="11428" y="48000"/>
                  </a:cubicBezTo>
                  <a:cubicBezTo>
                    <a:pt x="22857" y="24000"/>
                    <a:pt x="40000" y="24000"/>
                    <a:pt x="51428" y="24000"/>
                  </a:cubicBezTo>
                  <a:cubicBezTo>
                    <a:pt x="68571" y="12000"/>
                    <a:pt x="85714" y="0"/>
                    <a:pt x="97142" y="0"/>
                  </a:cubicBezTo>
                  <a:cubicBezTo>
                    <a:pt x="102857" y="0"/>
                    <a:pt x="120000" y="12000"/>
                    <a:pt x="108571" y="24000"/>
                  </a:cubicBezTo>
                  <a:cubicBezTo>
                    <a:pt x="102857" y="36000"/>
                    <a:pt x="85714" y="24000"/>
                    <a:pt x="80000" y="48000"/>
                  </a:cubicBezTo>
                  <a:cubicBezTo>
                    <a:pt x="80000" y="48000"/>
                    <a:pt x="108571" y="72000"/>
                    <a:pt x="85714" y="84000"/>
                  </a:cubicBezTo>
                  <a:cubicBezTo>
                    <a:pt x="74285" y="96000"/>
                    <a:pt x="57142" y="120000"/>
                    <a:pt x="40000" y="108000"/>
                  </a:cubicBezTo>
                  <a:cubicBezTo>
                    <a:pt x="28571" y="108000"/>
                    <a:pt x="51428" y="120000"/>
                    <a:pt x="40000" y="10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3" name="Google Shape;883;g90e2d1f501_0_5781"/>
            <p:cNvSpPr/>
            <p:nvPr/>
          </p:nvSpPr>
          <p:spPr>
            <a:xfrm>
              <a:off x="6327576" y="4337578"/>
              <a:ext cx="732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0"/>
                  </a:moveTo>
                  <a:cubicBezTo>
                    <a:pt x="60000" y="120000"/>
                    <a:pt x="0" y="0"/>
                    <a:pt x="45000" y="0"/>
                  </a:cubicBezTo>
                  <a:cubicBezTo>
                    <a:pt x="90000" y="0"/>
                    <a:pt x="120000" y="90000"/>
                    <a:pt x="9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4" name="Google Shape;884;g90e2d1f501_0_5781"/>
            <p:cNvSpPr/>
            <p:nvPr/>
          </p:nvSpPr>
          <p:spPr>
            <a:xfrm>
              <a:off x="6429489" y="4251567"/>
              <a:ext cx="1974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714" y="85714"/>
                  </a:moveTo>
                  <a:cubicBezTo>
                    <a:pt x="0" y="85714"/>
                    <a:pt x="17142" y="68571"/>
                    <a:pt x="22857" y="68571"/>
                  </a:cubicBezTo>
                  <a:cubicBezTo>
                    <a:pt x="34285" y="51428"/>
                    <a:pt x="40000" y="34285"/>
                    <a:pt x="51428" y="17142"/>
                  </a:cubicBezTo>
                  <a:cubicBezTo>
                    <a:pt x="68571" y="0"/>
                    <a:pt x="85714" y="17142"/>
                    <a:pt x="102857" y="51428"/>
                  </a:cubicBezTo>
                  <a:cubicBezTo>
                    <a:pt x="120000" y="102857"/>
                    <a:pt x="68571" y="102857"/>
                    <a:pt x="62857" y="102857"/>
                  </a:cubicBezTo>
                  <a:cubicBezTo>
                    <a:pt x="51428" y="102857"/>
                    <a:pt x="45714" y="119999"/>
                    <a:pt x="34285" y="102857"/>
                  </a:cubicBezTo>
                  <a:cubicBezTo>
                    <a:pt x="22857" y="85714"/>
                    <a:pt x="11428" y="102857"/>
                    <a:pt x="5714" y="85714"/>
                  </a:cubicBezTo>
                  <a:cubicBezTo>
                    <a:pt x="0" y="68571"/>
                    <a:pt x="11428" y="102857"/>
                    <a:pt x="5714" y="8571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5" name="Google Shape;885;g90e2d1f501_0_5781"/>
            <p:cNvSpPr/>
            <p:nvPr/>
          </p:nvSpPr>
          <p:spPr>
            <a:xfrm>
              <a:off x="6907195" y="4449069"/>
              <a:ext cx="2610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285" y="120000"/>
                  </a:moveTo>
                  <a:cubicBezTo>
                    <a:pt x="85714" y="120000"/>
                    <a:pt x="72857" y="120000"/>
                    <a:pt x="64285" y="120000"/>
                  </a:cubicBezTo>
                  <a:cubicBezTo>
                    <a:pt x="51428" y="120000"/>
                    <a:pt x="64285" y="113684"/>
                    <a:pt x="64285" y="107368"/>
                  </a:cubicBezTo>
                  <a:cubicBezTo>
                    <a:pt x="68571" y="101052"/>
                    <a:pt x="47142" y="101052"/>
                    <a:pt x="51428" y="94736"/>
                  </a:cubicBezTo>
                  <a:cubicBezTo>
                    <a:pt x="55714" y="88421"/>
                    <a:pt x="64285" y="82105"/>
                    <a:pt x="72857" y="82105"/>
                  </a:cubicBezTo>
                  <a:cubicBezTo>
                    <a:pt x="77142" y="75789"/>
                    <a:pt x="72857" y="75789"/>
                    <a:pt x="68571" y="75789"/>
                  </a:cubicBezTo>
                  <a:cubicBezTo>
                    <a:pt x="59999" y="69473"/>
                    <a:pt x="51428" y="75789"/>
                    <a:pt x="38571" y="82105"/>
                  </a:cubicBezTo>
                  <a:cubicBezTo>
                    <a:pt x="29999" y="82105"/>
                    <a:pt x="21428" y="82105"/>
                    <a:pt x="8571" y="82105"/>
                  </a:cubicBezTo>
                  <a:cubicBezTo>
                    <a:pt x="8571" y="88421"/>
                    <a:pt x="0" y="88421"/>
                    <a:pt x="4285" y="75789"/>
                  </a:cubicBezTo>
                  <a:cubicBezTo>
                    <a:pt x="12857" y="63157"/>
                    <a:pt x="21428" y="69473"/>
                    <a:pt x="29999" y="63157"/>
                  </a:cubicBezTo>
                  <a:cubicBezTo>
                    <a:pt x="47142" y="56842"/>
                    <a:pt x="17142" y="56842"/>
                    <a:pt x="17142" y="50526"/>
                  </a:cubicBezTo>
                  <a:cubicBezTo>
                    <a:pt x="12857" y="50526"/>
                    <a:pt x="29999" y="37894"/>
                    <a:pt x="29999" y="37894"/>
                  </a:cubicBezTo>
                  <a:cubicBezTo>
                    <a:pt x="29999" y="37894"/>
                    <a:pt x="17142" y="37894"/>
                    <a:pt x="12857" y="37894"/>
                  </a:cubicBezTo>
                  <a:cubicBezTo>
                    <a:pt x="12857" y="31578"/>
                    <a:pt x="25714" y="25263"/>
                    <a:pt x="29999" y="25263"/>
                  </a:cubicBezTo>
                  <a:cubicBezTo>
                    <a:pt x="38571" y="25263"/>
                    <a:pt x="47142" y="44210"/>
                    <a:pt x="55714" y="50526"/>
                  </a:cubicBezTo>
                  <a:cubicBezTo>
                    <a:pt x="59999" y="50526"/>
                    <a:pt x="64285" y="63157"/>
                    <a:pt x="68571" y="56842"/>
                  </a:cubicBezTo>
                  <a:cubicBezTo>
                    <a:pt x="81428" y="44210"/>
                    <a:pt x="55714" y="44210"/>
                    <a:pt x="55714" y="44210"/>
                  </a:cubicBezTo>
                  <a:cubicBezTo>
                    <a:pt x="59999" y="44210"/>
                    <a:pt x="77142" y="37894"/>
                    <a:pt x="59999" y="31578"/>
                  </a:cubicBezTo>
                  <a:cubicBezTo>
                    <a:pt x="55714" y="31578"/>
                    <a:pt x="51428" y="31578"/>
                    <a:pt x="47142" y="25263"/>
                  </a:cubicBezTo>
                  <a:cubicBezTo>
                    <a:pt x="38571" y="18947"/>
                    <a:pt x="47142" y="18947"/>
                    <a:pt x="47142" y="12631"/>
                  </a:cubicBezTo>
                  <a:cubicBezTo>
                    <a:pt x="42857" y="12631"/>
                    <a:pt x="29999" y="18947"/>
                    <a:pt x="29999" y="18947"/>
                  </a:cubicBezTo>
                  <a:cubicBezTo>
                    <a:pt x="25714" y="12631"/>
                    <a:pt x="55714" y="6315"/>
                    <a:pt x="55714" y="6315"/>
                  </a:cubicBezTo>
                  <a:cubicBezTo>
                    <a:pt x="55714" y="6315"/>
                    <a:pt x="51428" y="12631"/>
                    <a:pt x="51428" y="12631"/>
                  </a:cubicBezTo>
                  <a:cubicBezTo>
                    <a:pt x="47142" y="18947"/>
                    <a:pt x="59999" y="18947"/>
                    <a:pt x="64285" y="18947"/>
                  </a:cubicBezTo>
                  <a:cubicBezTo>
                    <a:pt x="77142" y="25263"/>
                    <a:pt x="81428" y="25263"/>
                    <a:pt x="89999" y="12631"/>
                  </a:cubicBezTo>
                  <a:cubicBezTo>
                    <a:pt x="102857" y="0"/>
                    <a:pt x="115714" y="37894"/>
                    <a:pt x="111428" y="50526"/>
                  </a:cubicBezTo>
                  <a:cubicBezTo>
                    <a:pt x="111428" y="63157"/>
                    <a:pt x="111428" y="69473"/>
                    <a:pt x="115714" y="75789"/>
                  </a:cubicBezTo>
                  <a:cubicBezTo>
                    <a:pt x="119999" y="88421"/>
                    <a:pt x="119999" y="94736"/>
                    <a:pt x="111428" y="88421"/>
                  </a:cubicBezTo>
                  <a:cubicBezTo>
                    <a:pt x="102857" y="75789"/>
                    <a:pt x="107142" y="101052"/>
                    <a:pt x="111428" y="107368"/>
                  </a:cubicBezTo>
                  <a:cubicBezTo>
                    <a:pt x="115714" y="113684"/>
                    <a:pt x="98571" y="120000"/>
                    <a:pt x="94285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6" name="Google Shape;886;g90e2d1f501_0_5781"/>
            <p:cNvSpPr/>
            <p:nvPr/>
          </p:nvSpPr>
          <p:spPr>
            <a:xfrm>
              <a:off x="6878534" y="4535082"/>
              <a:ext cx="828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333" y="120000"/>
                  </a:moveTo>
                  <a:cubicBezTo>
                    <a:pt x="53333" y="80000"/>
                    <a:pt x="120000" y="0"/>
                    <a:pt x="93333" y="0"/>
                  </a:cubicBezTo>
                  <a:cubicBezTo>
                    <a:pt x="53333" y="0"/>
                    <a:pt x="0" y="120000"/>
                    <a:pt x="13333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7" name="Google Shape;887;g90e2d1f501_0_5781"/>
            <p:cNvSpPr/>
            <p:nvPr/>
          </p:nvSpPr>
          <p:spPr>
            <a:xfrm>
              <a:off x="6859425" y="4525526"/>
              <a:ext cx="765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000" y="120000"/>
                  </a:moveTo>
                  <a:cubicBezTo>
                    <a:pt x="0" y="120000"/>
                    <a:pt x="60000" y="0"/>
                    <a:pt x="90000" y="0"/>
                  </a:cubicBezTo>
                  <a:cubicBezTo>
                    <a:pt x="120000" y="0"/>
                    <a:pt x="60000" y="120000"/>
                    <a:pt x="15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8" name="Google Shape;888;g90e2d1f501_0_5781"/>
            <p:cNvSpPr/>
            <p:nvPr/>
          </p:nvSpPr>
          <p:spPr>
            <a:xfrm>
              <a:off x="6821207" y="4496853"/>
              <a:ext cx="954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000" y="72000"/>
                  </a:moveTo>
                  <a:cubicBezTo>
                    <a:pt x="0" y="48000"/>
                    <a:pt x="120000" y="0"/>
                    <a:pt x="120000" y="24000"/>
                  </a:cubicBezTo>
                  <a:cubicBezTo>
                    <a:pt x="120000" y="48000"/>
                    <a:pt x="72000" y="120000"/>
                    <a:pt x="24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9" name="Google Shape;889;g90e2d1f501_0_5781"/>
            <p:cNvSpPr/>
            <p:nvPr/>
          </p:nvSpPr>
          <p:spPr>
            <a:xfrm>
              <a:off x="6830763" y="4458630"/>
              <a:ext cx="669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0" y="96000"/>
                    <a:pt x="0" y="48000"/>
                    <a:pt x="0" y="24000"/>
                  </a:cubicBezTo>
                  <a:cubicBezTo>
                    <a:pt x="17142" y="0"/>
                    <a:pt x="51428" y="24000"/>
                    <a:pt x="68571" y="48000"/>
                  </a:cubicBezTo>
                  <a:cubicBezTo>
                    <a:pt x="68571" y="48000"/>
                    <a:pt x="119999" y="72000"/>
                    <a:pt x="119999" y="96000"/>
                  </a:cubicBezTo>
                  <a:cubicBezTo>
                    <a:pt x="119999" y="96000"/>
                    <a:pt x="34285" y="120000"/>
                    <a:pt x="17142" y="120000"/>
                  </a:cubicBezTo>
                  <a:cubicBezTo>
                    <a:pt x="0" y="96000"/>
                    <a:pt x="68571" y="120000"/>
                    <a:pt x="17142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0" name="Google Shape;890;g90e2d1f501_0_5781"/>
            <p:cNvSpPr/>
            <p:nvPr/>
          </p:nvSpPr>
          <p:spPr>
            <a:xfrm>
              <a:off x="6738407" y="4347132"/>
              <a:ext cx="1116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06666"/>
                  </a:moveTo>
                  <a:cubicBezTo>
                    <a:pt x="60000" y="120000"/>
                    <a:pt x="0" y="0"/>
                    <a:pt x="30000" y="13333"/>
                  </a:cubicBezTo>
                  <a:cubicBezTo>
                    <a:pt x="60000" y="40000"/>
                    <a:pt x="120000" y="106666"/>
                    <a:pt x="8000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1" name="Google Shape;891;g90e2d1f501_0_5781"/>
            <p:cNvSpPr/>
            <p:nvPr/>
          </p:nvSpPr>
          <p:spPr>
            <a:xfrm>
              <a:off x="6916750" y="4337578"/>
              <a:ext cx="82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666" y="40000"/>
                  </a:moveTo>
                  <a:cubicBezTo>
                    <a:pt x="66666" y="0"/>
                    <a:pt x="120000" y="80000"/>
                    <a:pt x="106666" y="80000"/>
                  </a:cubicBezTo>
                  <a:cubicBezTo>
                    <a:pt x="40000" y="120000"/>
                    <a:pt x="0" y="80000"/>
                    <a:pt x="26666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2" name="Google Shape;892;g90e2d1f501_0_5781"/>
            <p:cNvSpPr/>
            <p:nvPr/>
          </p:nvSpPr>
          <p:spPr>
            <a:xfrm>
              <a:off x="6757513" y="4187857"/>
              <a:ext cx="3345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107368"/>
                  </a:moveTo>
                  <a:cubicBezTo>
                    <a:pt x="90000" y="107368"/>
                    <a:pt x="90000" y="101052"/>
                    <a:pt x="90000" y="94736"/>
                  </a:cubicBezTo>
                  <a:cubicBezTo>
                    <a:pt x="86666" y="88421"/>
                    <a:pt x="76666" y="82105"/>
                    <a:pt x="73333" y="82105"/>
                  </a:cubicBezTo>
                  <a:cubicBezTo>
                    <a:pt x="70000" y="82105"/>
                    <a:pt x="46666" y="94736"/>
                    <a:pt x="46666" y="88421"/>
                  </a:cubicBezTo>
                  <a:cubicBezTo>
                    <a:pt x="46666" y="88421"/>
                    <a:pt x="60000" y="75789"/>
                    <a:pt x="60000" y="75789"/>
                  </a:cubicBezTo>
                  <a:cubicBezTo>
                    <a:pt x="50000" y="69473"/>
                    <a:pt x="36666" y="88421"/>
                    <a:pt x="26666" y="75789"/>
                  </a:cubicBezTo>
                  <a:cubicBezTo>
                    <a:pt x="6666" y="56842"/>
                    <a:pt x="43333" y="63157"/>
                    <a:pt x="43333" y="63157"/>
                  </a:cubicBezTo>
                  <a:cubicBezTo>
                    <a:pt x="43333" y="63157"/>
                    <a:pt x="40000" y="56842"/>
                    <a:pt x="40000" y="56842"/>
                  </a:cubicBezTo>
                  <a:cubicBezTo>
                    <a:pt x="40000" y="56842"/>
                    <a:pt x="43333" y="50526"/>
                    <a:pt x="43333" y="50526"/>
                  </a:cubicBezTo>
                  <a:cubicBezTo>
                    <a:pt x="46666" y="44210"/>
                    <a:pt x="36666" y="50526"/>
                    <a:pt x="36666" y="50526"/>
                  </a:cubicBezTo>
                  <a:cubicBezTo>
                    <a:pt x="33333" y="44210"/>
                    <a:pt x="40000" y="37894"/>
                    <a:pt x="33333" y="37894"/>
                  </a:cubicBezTo>
                  <a:cubicBezTo>
                    <a:pt x="30000" y="37894"/>
                    <a:pt x="23333" y="44210"/>
                    <a:pt x="20000" y="37894"/>
                  </a:cubicBezTo>
                  <a:cubicBezTo>
                    <a:pt x="20000" y="31578"/>
                    <a:pt x="13333" y="37894"/>
                    <a:pt x="10000" y="31578"/>
                  </a:cubicBezTo>
                  <a:cubicBezTo>
                    <a:pt x="0" y="0"/>
                    <a:pt x="23333" y="12631"/>
                    <a:pt x="30000" y="12631"/>
                  </a:cubicBezTo>
                  <a:cubicBezTo>
                    <a:pt x="36666" y="6315"/>
                    <a:pt x="46666" y="0"/>
                    <a:pt x="53333" y="6315"/>
                  </a:cubicBezTo>
                  <a:cubicBezTo>
                    <a:pt x="63333" y="12631"/>
                    <a:pt x="46666" y="44210"/>
                    <a:pt x="60000" y="31578"/>
                  </a:cubicBezTo>
                  <a:cubicBezTo>
                    <a:pt x="63333" y="31578"/>
                    <a:pt x="70000" y="18947"/>
                    <a:pt x="73333" y="25263"/>
                  </a:cubicBezTo>
                  <a:cubicBezTo>
                    <a:pt x="76666" y="31578"/>
                    <a:pt x="80000" y="44210"/>
                    <a:pt x="83333" y="44210"/>
                  </a:cubicBezTo>
                  <a:cubicBezTo>
                    <a:pt x="86666" y="44210"/>
                    <a:pt x="96666" y="37894"/>
                    <a:pt x="100000" y="44210"/>
                  </a:cubicBezTo>
                  <a:cubicBezTo>
                    <a:pt x="106666" y="50526"/>
                    <a:pt x="106666" y="69473"/>
                    <a:pt x="110000" y="75789"/>
                  </a:cubicBezTo>
                  <a:cubicBezTo>
                    <a:pt x="113333" y="88421"/>
                    <a:pt x="120000" y="94736"/>
                    <a:pt x="113333" y="101052"/>
                  </a:cubicBezTo>
                  <a:cubicBezTo>
                    <a:pt x="110000" y="113684"/>
                    <a:pt x="100000" y="113684"/>
                    <a:pt x="93333" y="107368"/>
                  </a:cubicBezTo>
                  <a:cubicBezTo>
                    <a:pt x="90000" y="101052"/>
                    <a:pt x="103333" y="120000"/>
                    <a:pt x="93333" y="10736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3" name="Google Shape;893;g90e2d1f501_0_5781"/>
            <p:cNvSpPr/>
            <p:nvPr/>
          </p:nvSpPr>
          <p:spPr>
            <a:xfrm>
              <a:off x="7018660" y="4101846"/>
              <a:ext cx="1020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272" y="120000"/>
                  </a:moveTo>
                  <a:cubicBezTo>
                    <a:pt x="65454" y="120000"/>
                    <a:pt x="65454" y="96000"/>
                    <a:pt x="43636" y="96000"/>
                  </a:cubicBezTo>
                  <a:cubicBezTo>
                    <a:pt x="43636" y="96000"/>
                    <a:pt x="0" y="96000"/>
                    <a:pt x="21818" y="72000"/>
                  </a:cubicBezTo>
                  <a:cubicBezTo>
                    <a:pt x="32727" y="24000"/>
                    <a:pt x="65454" y="0"/>
                    <a:pt x="76363" y="48000"/>
                  </a:cubicBezTo>
                  <a:cubicBezTo>
                    <a:pt x="98181" y="72000"/>
                    <a:pt x="120000" y="120000"/>
                    <a:pt x="87272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4" name="Google Shape;894;g90e2d1f501_0_5781"/>
            <p:cNvSpPr/>
            <p:nvPr/>
          </p:nvSpPr>
          <p:spPr>
            <a:xfrm>
              <a:off x="7101463" y="4251567"/>
              <a:ext cx="1878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76363"/>
                  </a:moveTo>
                  <a:cubicBezTo>
                    <a:pt x="36000" y="76363"/>
                    <a:pt x="24000" y="65454"/>
                    <a:pt x="18000" y="54545"/>
                  </a:cubicBezTo>
                  <a:cubicBezTo>
                    <a:pt x="0" y="43636"/>
                    <a:pt x="24000" y="32727"/>
                    <a:pt x="24000" y="32727"/>
                  </a:cubicBezTo>
                  <a:cubicBezTo>
                    <a:pt x="24000" y="21818"/>
                    <a:pt x="12000" y="10909"/>
                    <a:pt x="6000" y="10909"/>
                  </a:cubicBezTo>
                  <a:cubicBezTo>
                    <a:pt x="6000" y="0"/>
                    <a:pt x="36000" y="10909"/>
                    <a:pt x="36000" y="10909"/>
                  </a:cubicBezTo>
                  <a:cubicBezTo>
                    <a:pt x="48000" y="10909"/>
                    <a:pt x="60000" y="21818"/>
                    <a:pt x="72000" y="32727"/>
                  </a:cubicBezTo>
                  <a:cubicBezTo>
                    <a:pt x="84000" y="32727"/>
                    <a:pt x="90000" y="32727"/>
                    <a:pt x="96000" y="32727"/>
                  </a:cubicBezTo>
                  <a:cubicBezTo>
                    <a:pt x="102000" y="32727"/>
                    <a:pt x="120000" y="43636"/>
                    <a:pt x="114000" y="43636"/>
                  </a:cubicBezTo>
                  <a:cubicBezTo>
                    <a:pt x="102000" y="65454"/>
                    <a:pt x="96000" y="54545"/>
                    <a:pt x="108000" y="87272"/>
                  </a:cubicBezTo>
                  <a:cubicBezTo>
                    <a:pt x="114000" y="98181"/>
                    <a:pt x="96000" y="98181"/>
                    <a:pt x="90000" y="109090"/>
                  </a:cubicBezTo>
                  <a:cubicBezTo>
                    <a:pt x="78000" y="109090"/>
                    <a:pt x="66000" y="120000"/>
                    <a:pt x="54000" y="120000"/>
                  </a:cubicBezTo>
                  <a:cubicBezTo>
                    <a:pt x="48000" y="109090"/>
                    <a:pt x="24000" y="98181"/>
                    <a:pt x="24000" y="87272"/>
                  </a:cubicBezTo>
                  <a:cubicBezTo>
                    <a:pt x="24000" y="87272"/>
                    <a:pt x="60000" y="76363"/>
                    <a:pt x="48000" y="76363"/>
                  </a:cubicBezTo>
                  <a:cubicBezTo>
                    <a:pt x="30000" y="65454"/>
                    <a:pt x="60000" y="76363"/>
                    <a:pt x="48000" y="76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5" name="Google Shape;895;g90e2d1f501_0_5781"/>
            <p:cNvSpPr/>
            <p:nvPr/>
          </p:nvSpPr>
          <p:spPr>
            <a:xfrm>
              <a:off x="7206560" y="4347132"/>
              <a:ext cx="1656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120000"/>
                  </a:moveTo>
                  <a:cubicBezTo>
                    <a:pt x="93333" y="96000"/>
                    <a:pt x="120000" y="48000"/>
                    <a:pt x="106666" y="48000"/>
                  </a:cubicBezTo>
                  <a:cubicBezTo>
                    <a:pt x="100000" y="24000"/>
                    <a:pt x="93333" y="24000"/>
                    <a:pt x="86666" y="24000"/>
                  </a:cubicBezTo>
                  <a:cubicBezTo>
                    <a:pt x="66666" y="24000"/>
                    <a:pt x="40000" y="0"/>
                    <a:pt x="20000" y="24000"/>
                  </a:cubicBezTo>
                  <a:cubicBezTo>
                    <a:pt x="0" y="24000"/>
                    <a:pt x="6666" y="96000"/>
                    <a:pt x="26666" y="96000"/>
                  </a:cubicBezTo>
                  <a:cubicBezTo>
                    <a:pt x="46666" y="96000"/>
                    <a:pt x="73333" y="120000"/>
                    <a:pt x="93333" y="120000"/>
                  </a:cubicBezTo>
                  <a:cubicBezTo>
                    <a:pt x="106666" y="96000"/>
                    <a:pt x="80000" y="120000"/>
                    <a:pt x="93333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6" name="Google Shape;896;g90e2d1f501_0_5781"/>
            <p:cNvSpPr/>
            <p:nvPr/>
          </p:nvSpPr>
          <p:spPr>
            <a:xfrm>
              <a:off x="7197007" y="4560566"/>
              <a:ext cx="1560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411" y="10909"/>
                  </a:moveTo>
                  <a:cubicBezTo>
                    <a:pt x="35294" y="0"/>
                    <a:pt x="14117" y="43636"/>
                    <a:pt x="7058" y="65454"/>
                  </a:cubicBezTo>
                  <a:cubicBezTo>
                    <a:pt x="0" y="87272"/>
                    <a:pt x="56470" y="109090"/>
                    <a:pt x="70588" y="109090"/>
                  </a:cubicBezTo>
                  <a:cubicBezTo>
                    <a:pt x="77647" y="120000"/>
                    <a:pt x="98823" y="120000"/>
                    <a:pt x="105882" y="109090"/>
                  </a:cubicBezTo>
                  <a:cubicBezTo>
                    <a:pt x="112941" y="109090"/>
                    <a:pt x="105882" y="98181"/>
                    <a:pt x="105882" y="87272"/>
                  </a:cubicBezTo>
                  <a:cubicBezTo>
                    <a:pt x="105882" y="76363"/>
                    <a:pt x="105882" y="65454"/>
                    <a:pt x="112941" y="65454"/>
                  </a:cubicBezTo>
                  <a:cubicBezTo>
                    <a:pt x="120000" y="43636"/>
                    <a:pt x="63529" y="10909"/>
                    <a:pt x="49411" y="10909"/>
                  </a:cubicBezTo>
                  <a:cubicBezTo>
                    <a:pt x="35294" y="0"/>
                    <a:pt x="56470" y="10909"/>
                    <a:pt x="49411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7" name="Google Shape;897;g90e2d1f501_0_5781"/>
            <p:cNvSpPr/>
            <p:nvPr/>
          </p:nvSpPr>
          <p:spPr>
            <a:xfrm>
              <a:off x="7270253" y="4535082"/>
              <a:ext cx="381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80000"/>
                  </a:moveTo>
                  <a:cubicBezTo>
                    <a:pt x="30000" y="120000"/>
                    <a:pt x="0" y="40000"/>
                    <a:pt x="30000" y="40000"/>
                  </a:cubicBezTo>
                  <a:cubicBezTo>
                    <a:pt x="60000" y="0"/>
                    <a:pt x="120000" y="80000"/>
                    <a:pt x="9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8" name="Google Shape;898;g90e2d1f501_0_5781"/>
            <p:cNvSpPr/>
            <p:nvPr/>
          </p:nvSpPr>
          <p:spPr>
            <a:xfrm>
              <a:off x="7439042" y="4366246"/>
              <a:ext cx="828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333" y="100000"/>
                  </a:moveTo>
                  <a:cubicBezTo>
                    <a:pt x="13333" y="100000"/>
                    <a:pt x="26666" y="40000"/>
                    <a:pt x="13333" y="20000"/>
                  </a:cubicBezTo>
                  <a:cubicBezTo>
                    <a:pt x="13333" y="0"/>
                    <a:pt x="53333" y="20000"/>
                    <a:pt x="66666" y="20000"/>
                  </a:cubicBezTo>
                  <a:cubicBezTo>
                    <a:pt x="80000" y="20000"/>
                    <a:pt x="120000" y="40000"/>
                    <a:pt x="120000" y="60000"/>
                  </a:cubicBezTo>
                  <a:cubicBezTo>
                    <a:pt x="106666" y="80000"/>
                    <a:pt x="80000" y="100000"/>
                    <a:pt x="66666" y="100000"/>
                  </a:cubicBezTo>
                  <a:cubicBezTo>
                    <a:pt x="40000" y="120000"/>
                    <a:pt x="40000" y="120000"/>
                    <a:pt x="13333" y="100000"/>
                  </a:cubicBezTo>
                  <a:cubicBezTo>
                    <a:pt x="0" y="80000"/>
                    <a:pt x="26666" y="120000"/>
                    <a:pt x="13333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9" name="Google Shape;899;g90e2d1f501_0_5781"/>
            <p:cNvSpPr/>
            <p:nvPr/>
          </p:nvSpPr>
          <p:spPr>
            <a:xfrm>
              <a:off x="7483628" y="4449069"/>
              <a:ext cx="288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30000"/>
                  </a:moveTo>
                  <a:cubicBezTo>
                    <a:pt x="0" y="0"/>
                    <a:pt x="0" y="90000"/>
                    <a:pt x="40000" y="90000"/>
                  </a:cubicBezTo>
                  <a:cubicBezTo>
                    <a:pt x="80000" y="120000"/>
                    <a:pt x="120000" y="60000"/>
                    <a:pt x="80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0" name="Google Shape;900;g90e2d1f501_0_5781"/>
            <p:cNvSpPr/>
            <p:nvPr/>
          </p:nvSpPr>
          <p:spPr>
            <a:xfrm>
              <a:off x="7177896" y="4420403"/>
              <a:ext cx="831300" cy="25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921" y="31111"/>
                  </a:moveTo>
                  <a:cubicBezTo>
                    <a:pt x="24269" y="31111"/>
                    <a:pt x="26966" y="22222"/>
                    <a:pt x="25617" y="17777"/>
                  </a:cubicBezTo>
                  <a:cubicBezTo>
                    <a:pt x="24269" y="13333"/>
                    <a:pt x="21573" y="8888"/>
                    <a:pt x="20224" y="8888"/>
                  </a:cubicBezTo>
                  <a:cubicBezTo>
                    <a:pt x="18876" y="8888"/>
                    <a:pt x="17528" y="8888"/>
                    <a:pt x="16179" y="8888"/>
                  </a:cubicBezTo>
                  <a:cubicBezTo>
                    <a:pt x="12134" y="4444"/>
                    <a:pt x="9438" y="0"/>
                    <a:pt x="5393" y="4444"/>
                  </a:cubicBezTo>
                  <a:cubicBezTo>
                    <a:pt x="0" y="8888"/>
                    <a:pt x="4044" y="8888"/>
                    <a:pt x="5393" y="13333"/>
                  </a:cubicBezTo>
                  <a:cubicBezTo>
                    <a:pt x="5393" y="13333"/>
                    <a:pt x="0" y="13333"/>
                    <a:pt x="0" y="17777"/>
                  </a:cubicBezTo>
                  <a:cubicBezTo>
                    <a:pt x="0" y="22222"/>
                    <a:pt x="5393" y="22222"/>
                    <a:pt x="6741" y="22222"/>
                  </a:cubicBezTo>
                  <a:cubicBezTo>
                    <a:pt x="6741" y="26666"/>
                    <a:pt x="9438" y="26666"/>
                    <a:pt x="9438" y="26666"/>
                  </a:cubicBezTo>
                  <a:cubicBezTo>
                    <a:pt x="9438" y="31111"/>
                    <a:pt x="8089" y="31111"/>
                    <a:pt x="8089" y="31111"/>
                  </a:cubicBezTo>
                  <a:cubicBezTo>
                    <a:pt x="16179" y="48888"/>
                    <a:pt x="28314" y="22222"/>
                    <a:pt x="32359" y="57777"/>
                  </a:cubicBezTo>
                  <a:cubicBezTo>
                    <a:pt x="32359" y="62222"/>
                    <a:pt x="35056" y="66666"/>
                    <a:pt x="33707" y="71111"/>
                  </a:cubicBezTo>
                  <a:cubicBezTo>
                    <a:pt x="32359" y="80000"/>
                    <a:pt x="31011" y="84444"/>
                    <a:pt x="32359" y="93333"/>
                  </a:cubicBezTo>
                  <a:cubicBezTo>
                    <a:pt x="32359" y="93333"/>
                    <a:pt x="35056" y="111111"/>
                    <a:pt x="36404" y="111111"/>
                  </a:cubicBezTo>
                  <a:cubicBezTo>
                    <a:pt x="37752" y="115555"/>
                    <a:pt x="40449" y="102222"/>
                    <a:pt x="40449" y="106666"/>
                  </a:cubicBezTo>
                  <a:cubicBezTo>
                    <a:pt x="41797" y="106666"/>
                    <a:pt x="43146" y="115555"/>
                    <a:pt x="44494" y="115555"/>
                  </a:cubicBezTo>
                  <a:cubicBezTo>
                    <a:pt x="47191" y="120000"/>
                    <a:pt x="49887" y="115555"/>
                    <a:pt x="51235" y="115555"/>
                  </a:cubicBezTo>
                  <a:cubicBezTo>
                    <a:pt x="52584" y="111111"/>
                    <a:pt x="55280" y="102222"/>
                    <a:pt x="56629" y="102222"/>
                  </a:cubicBezTo>
                  <a:cubicBezTo>
                    <a:pt x="56629" y="102222"/>
                    <a:pt x="59325" y="115555"/>
                    <a:pt x="60674" y="115555"/>
                  </a:cubicBezTo>
                  <a:cubicBezTo>
                    <a:pt x="63370" y="120000"/>
                    <a:pt x="67415" y="120000"/>
                    <a:pt x="70112" y="120000"/>
                  </a:cubicBezTo>
                  <a:cubicBezTo>
                    <a:pt x="75505" y="120000"/>
                    <a:pt x="79550" y="120000"/>
                    <a:pt x="83595" y="120000"/>
                  </a:cubicBezTo>
                  <a:cubicBezTo>
                    <a:pt x="84943" y="120000"/>
                    <a:pt x="86292" y="120000"/>
                    <a:pt x="87640" y="120000"/>
                  </a:cubicBezTo>
                  <a:cubicBezTo>
                    <a:pt x="90337" y="115555"/>
                    <a:pt x="88988" y="106666"/>
                    <a:pt x="90337" y="106666"/>
                  </a:cubicBezTo>
                  <a:cubicBezTo>
                    <a:pt x="91685" y="102222"/>
                    <a:pt x="93033" y="106666"/>
                    <a:pt x="94382" y="111111"/>
                  </a:cubicBezTo>
                  <a:cubicBezTo>
                    <a:pt x="95730" y="115555"/>
                    <a:pt x="99775" y="120000"/>
                    <a:pt x="102471" y="120000"/>
                  </a:cubicBezTo>
                  <a:cubicBezTo>
                    <a:pt x="105168" y="120000"/>
                    <a:pt x="107865" y="120000"/>
                    <a:pt x="110561" y="115555"/>
                  </a:cubicBezTo>
                  <a:cubicBezTo>
                    <a:pt x="113258" y="115555"/>
                    <a:pt x="111910" y="106666"/>
                    <a:pt x="114606" y="106666"/>
                  </a:cubicBezTo>
                  <a:cubicBezTo>
                    <a:pt x="115955" y="106666"/>
                    <a:pt x="117303" y="93333"/>
                    <a:pt x="114606" y="97777"/>
                  </a:cubicBezTo>
                  <a:cubicBezTo>
                    <a:pt x="114606" y="97777"/>
                    <a:pt x="111910" y="97777"/>
                    <a:pt x="110561" y="97777"/>
                  </a:cubicBezTo>
                  <a:cubicBezTo>
                    <a:pt x="110561" y="97777"/>
                    <a:pt x="120000" y="80000"/>
                    <a:pt x="114606" y="75555"/>
                  </a:cubicBezTo>
                  <a:cubicBezTo>
                    <a:pt x="113258" y="75555"/>
                    <a:pt x="110561" y="71111"/>
                    <a:pt x="107865" y="71111"/>
                  </a:cubicBezTo>
                  <a:cubicBezTo>
                    <a:pt x="105168" y="71111"/>
                    <a:pt x="107865" y="62222"/>
                    <a:pt x="105168" y="62222"/>
                  </a:cubicBezTo>
                  <a:cubicBezTo>
                    <a:pt x="101123" y="62222"/>
                    <a:pt x="98426" y="62222"/>
                    <a:pt x="94382" y="62222"/>
                  </a:cubicBezTo>
                  <a:cubicBezTo>
                    <a:pt x="91685" y="62222"/>
                    <a:pt x="90337" y="57777"/>
                    <a:pt x="87640" y="62222"/>
                  </a:cubicBezTo>
                  <a:cubicBezTo>
                    <a:pt x="86292" y="62222"/>
                    <a:pt x="74157" y="71111"/>
                    <a:pt x="74157" y="75555"/>
                  </a:cubicBezTo>
                  <a:cubicBezTo>
                    <a:pt x="74157" y="75555"/>
                    <a:pt x="75505" y="75555"/>
                    <a:pt x="75505" y="80000"/>
                  </a:cubicBezTo>
                  <a:cubicBezTo>
                    <a:pt x="75505" y="80000"/>
                    <a:pt x="71460" y="80000"/>
                    <a:pt x="70112" y="80000"/>
                  </a:cubicBezTo>
                  <a:cubicBezTo>
                    <a:pt x="68764" y="80000"/>
                    <a:pt x="67415" y="75555"/>
                    <a:pt x="66067" y="71111"/>
                  </a:cubicBezTo>
                  <a:cubicBezTo>
                    <a:pt x="64719" y="71111"/>
                    <a:pt x="63370" y="75555"/>
                    <a:pt x="62022" y="75555"/>
                  </a:cubicBezTo>
                  <a:cubicBezTo>
                    <a:pt x="60674" y="75555"/>
                    <a:pt x="57977" y="71111"/>
                    <a:pt x="56629" y="71111"/>
                  </a:cubicBezTo>
                  <a:cubicBezTo>
                    <a:pt x="55280" y="71111"/>
                    <a:pt x="56629" y="80000"/>
                    <a:pt x="55280" y="80000"/>
                  </a:cubicBezTo>
                  <a:cubicBezTo>
                    <a:pt x="53932" y="80000"/>
                    <a:pt x="52584" y="71111"/>
                    <a:pt x="51235" y="71111"/>
                  </a:cubicBezTo>
                  <a:cubicBezTo>
                    <a:pt x="47191" y="71111"/>
                    <a:pt x="52584" y="66666"/>
                    <a:pt x="52584" y="62222"/>
                  </a:cubicBezTo>
                  <a:cubicBezTo>
                    <a:pt x="52584" y="57777"/>
                    <a:pt x="47191" y="53333"/>
                    <a:pt x="45842" y="53333"/>
                  </a:cubicBezTo>
                  <a:cubicBezTo>
                    <a:pt x="45842" y="53333"/>
                    <a:pt x="40449" y="57777"/>
                    <a:pt x="40449" y="57777"/>
                  </a:cubicBezTo>
                  <a:cubicBezTo>
                    <a:pt x="40449" y="53333"/>
                    <a:pt x="43146" y="53333"/>
                    <a:pt x="43146" y="53333"/>
                  </a:cubicBezTo>
                  <a:cubicBezTo>
                    <a:pt x="43146" y="48888"/>
                    <a:pt x="36404" y="44444"/>
                    <a:pt x="37752" y="40000"/>
                  </a:cubicBezTo>
                  <a:cubicBezTo>
                    <a:pt x="37752" y="40000"/>
                    <a:pt x="51235" y="44444"/>
                    <a:pt x="51235" y="44444"/>
                  </a:cubicBezTo>
                  <a:cubicBezTo>
                    <a:pt x="51235" y="40000"/>
                    <a:pt x="45842" y="35555"/>
                    <a:pt x="44494" y="31111"/>
                  </a:cubicBezTo>
                  <a:cubicBezTo>
                    <a:pt x="43146" y="31111"/>
                    <a:pt x="40449" y="31111"/>
                    <a:pt x="37752" y="31111"/>
                  </a:cubicBezTo>
                  <a:cubicBezTo>
                    <a:pt x="39101" y="31111"/>
                    <a:pt x="41797" y="31111"/>
                    <a:pt x="43146" y="26666"/>
                  </a:cubicBezTo>
                  <a:cubicBezTo>
                    <a:pt x="43146" y="22222"/>
                    <a:pt x="36404" y="22222"/>
                    <a:pt x="36404" y="22222"/>
                  </a:cubicBezTo>
                  <a:cubicBezTo>
                    <a:pt x="31011" y="22222"/>
                    <a:pt x="28314" y="26666"/>
                    <a:pt x="22921" y="31111"/>
                  </a:cubicBezTo>
                  <a:cubicBezTo>
                    <a:pt x="22921" y="31111"/>
                    <a:pt x="24269" y="31111"/>
                    <a:pt x="22921" y="3111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1" name="Google Shape;901;g90e2d1f501_0_5781"/>
            <p:cNvSpPr/>
            <p:nvPr/>
          </p:nvSpPr>
          <p:spPr>
            <a:xfrm>
              <a:off x="7197007" y="3980796"/>
              <a:ext cx="551100" cy="34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966" y="77837"/>
                  </a:moveTo>
                  <a:cubicBezTo>
                    <a:pt x="117966" y="71351"/>
                    <a:pt x="113898" y="71351"/>
                    <a:pt x="111864" y="68108"/>
                  </a:cubicBezTo>
                  <a:cubicBezTo>
                    <a:pt x="109830" y="64864"/>
                    <a:pt x="107796" y="71351"/>
                    <a:pt x="105762" y="68108"/>
                  </a:cubicBezTo>
                  <a:cubicBezTo>
                    <a:pt x="101694" y="61621"/>
                    <a:pt x="97627" y="68108"/>
                    <a:pt x="93559" y="64864"/>
                  </a:cubicBezTo>
                  <a:cubicBezTo>
                    <a:pt x="93559" y="64864"/>
                    <a:pt x="97627" y="61621"/>
                    <a:pt x="97627" y="58378"/>
                  </a:cubicBezTo>
                  <a:cubicBezTo>
                    <a:pt x="97627" y="58378"/>
                    <a:pt x="93559" y="58378"/>
                    <a:pt x="93559" y="58378"/>
                  </a:cubicBezTo>
                  <a:cubicBezTo>
                    <a:pt x="93559" y="55135"/>
                    <a:pt x="95593" y="55135"/>
                    <a:pt x="95593" y="51891"/>
                  </a:cubicBezTo>
                  <a:cubicBezTo>
                    <a:pt x="95593" y="48648"/>
                    <a:pt x="89491" y="51891"/>
                    <a:pt x="89491" y="48648"/>
                  </a:cubicBezTo>
                  <a:cubicBezTo>
                    <a:pt x="87457" y="48648"/>
                    <a:pt x="91525" y="45405"/>
                    <a:pt x="91525" y="45405"/>
                  </a:cubicBezTo>
                  <a:cubicBezTo>
                    <a:pt x="93559" y="42162"/>
                    <a:pt x="89491" y="38918"/>
                    <a:pt x="89491" y="35675"/>
                  </a:cubicBezTo>
                  <a:cubicBezTo>
                    <a:pt x="87457" y="32432"/>
                    <a:pt x="77288" y="35675"/>
                    <a:pt x="77288" y="35675"/>
                  </a:cubicBezTo>
                  <a:cubicBezTo>
                    <a:pt x="77288" y="38918"/>
                    <a:pt x="87457" y="45405"/>
                    <a:pt x="87457" y="48648"/>
                  </a:cubicBezTo>
                  <a:cubicBezTo>
                    <a:pt x="85423" y="51891"/>
                    <a:pt x="79322" y="45405"/>
                    <a:pt x="77288" y="42162"/>
                  </a:cubicBezTo>
                  <a:cubicBezTo>
                    <a:pt x="73220" y="38918"/>
                    <a:pt x="79322" y="32432"/>
                    <a:pt x="71186" y="32432"/>
                  </a:cubicBezTo>
                  <a:cubicBezTo>
                    <a:pt x="67118" y="32432"/>
                    <a:pt x="61016" y="32432"/>
                    <a:pt x="58983" y="25945"/>
                  </a:cubicBezTo>
                  <a:cubicBezTo>
                    <a:pt x="56949" y="19459"/>
                    <a:pt x="52881" y="9729"/>
                    <a:pt x="48813" y="6486"/>
                  </a:cubicBezTo>
                  <a:cubicBezTo>
                    <a:pt x="42711" y="3243"/>
                    <a:pt x="36610" y="0"/>
                    <a:pt x="32542" y="0"/>
                  </a:cubicBezTo>
                  <a:cubicBezTo>
                    <a:pt x="30508" y="0"/>
                    <a:pt x="20338" y="0"/>
                    <a:pt x="24406" y="3243"/>
                  </a:cubicBezTo>
                  <a:cubicBezTo>
                    <a:pt x="26440" y="3243"/>
                    <a:pt x="34576" y="6486"/>
                    <a:pt x="34576" y="6486"/>
                  </a:cubicBezTo>
                  <a:cubicBezTo>
                    <a:pt x="34576" y="12972"/>
                    <a:pt x="26440" y="9729"/>
                    <a:pt x="24406" y="9729"/>
                  </a:cubicBezTo>
                  <a:cubicBezTo>
                    <a:pt x="24406" y="9729"/>
                    <a:pt x="26440" y="12972"/>
                    <a:pt x="26440" y="12972"/>
                  </a:cubicBezTo>
                  <a:cubicBezTo>
                    <a:pt x="26440" y="16216"/>
                    <a:pt x="14237" y="6486"/>
                    <a:pt x="12203" y="16216"/>
                  </a:cubicBezTo>
                  <a:cubicBezTo>
                    <a:pt x="12203" y="16216"/>
                    <a:pt x="22372" y="22702"/>
                    <a:pt x="24406" y="22702"/>
                  </a:cubicBezTo>
                  <a:cubicBezTo>
                    <a:pt x="20338" y="19459"/>
                    <a:pt x="22372" y="29189"/>
                    <a:pt x="22372" y="29189"/>
                  </a:cubicBezTo>
                  <a:cubicBezTo>
                    <a:pt x="22372" y="32432"/>
                    <a:pt x="8135" y="22702"/>
                    <a:pt x="6101" y="25945"/>
                  </a:cubicBezTo>
                  <a:cubicBezTo>
                    <a:pt x="6101" y="22702"/>
                    <a:pt x="12203" y="25945"/>
                    <a:pt x="12203" y="29189"/>
                  </a:cubicBezTo>
                  <a:cubicBezTo>
                    <a:pt x="12203" y="25945"/>
                    <a:pt x="8135" y="29189"/>
                    <a:pt x="8135" y="29189"/>
                  </a:cubicBezTo>
                  <a:cubicBezTo>
                    <a:pt x="6101" y="32432"/>
                    <a:pt x="10169" y="35675"/>
                    <a:pt x="10169" y="35675"/>
                  </a:cubicBezTo>
                  <a:cubicBezTo>
                    <a:pt x="12203" y="38918"/>
                    <a:pt x="4067" y="38918"/>
                    <a:pt x="2033" y="38918"/>
                  </a:cubicBezTo>
                  <a:cubicBezTo>
                    <a:pt x="4067" y="38918"/>
                    <a:pt x="8135" y="42162"/>
                    <a:pt x="12203" y="45405"/>
                  </a:cubicBezTo>
                  <a:cubicBezTo>
                    <a:pt x="16271" y="45405"/>
                    <a:pt x="20338" y="42162"/>
                    <a:pt x="24406" y="42162"/>
                  </a:cubicBezTo>
                  <a:cubicBezTo>
                    <a:pt x="24406" y="42162"/>
                    <a:pt x="20338" y="45405"/>
                    <a:pt x="20338" y="45405"/>
                  </a:cubicBezTo>
                  <a:cubicBezTo>
                    <a:pt x="20338" y="48648"/>
                    <a:pt x="22372" y="48648"/>
                    <a:pt x="22372" y="48648"/>
                  </a:cubicBezTo>
                  <a:cubicBezTo>
                    <a:pt x="22372" y="51891"/>
                    <a:pt x="0" y="48648"/>
                    <a:pt x="0" y="48648"/>
                  </a:cubicBezTo>
                  <a:cubicBezTo>
                    <a:pt x="0" y="48648"/>
                    <a:pt x="4067" y="58378"/>
                    <a:pt x="4067" y="58378"/>
                  </a:cubicBezTo>
                  <a:cubicBezTo>
                    <a:pt x="6101" y="61621"/>
                    <a:pt x="14237" y="68108"/>
                    <a:pt x="14237" y="64864"/>
                  </a:cubicBezTo>
                  <a:cubicBezTo>
                    <a:pt x="14237" y="68108"/>
                    <a:pt x="10169" y="64864"/>
                    <a:pt x="12203" y="71351"/>
                  </a:cubicBezTo>
                  <a:cubicBezTo>
                    <a:pt x="12203" y="71351"/>
                    <a:pt x="14237" y="74594"/>
                    <a:pt x="16271" y="74594"/>
                  </a:cubicBezTo>
                  <a:cubicBezTo>
                    <a:pt x="18305" y="77837"/>
                    <a:pt x="20338" y="74594"/>
                    <a:pt x="22372" y="74594"/>
                  </a:cubicBezTo>
                  <a:cubicBezTo>
                    <a:pt x="24406" y="71351"/>
                    <a:pt x="26440" y="77837"/>
                    <a:pt x="28474" y="74594"/>
                  </a:cubicBezTo>
                  <a:cubicBezTo>
                    <a:pt x="34576" y="71351"/>
                    <a:pt x="38644" y="68108"/>
                    <a:pt x="42711" y="71351"/>
                  </a:cubicBezTo>
                  <a:cubicBezTo>
                    <a:pt x="46779" y="74594"/>
                    <a:pt x="48813" y="74594"/>
                    <a:pt x="52881" y="74594"/>
                  </a:cubicBezTo>
                  <a:cubicBezTo>
                    <a:pt x="50847" y="74594"/>
                    <a:pt x="46779" y="74594"/>
                    <a:pt x="42711" y="74594"/>
                  </a:cubicBezTo>
                  <a:cubicBezTo>
                    <a:pt x="46779" y="74594"/>
                    <a:pt x="54915" y="74594"/>
                    <a:pt x="56949" y="77837"/>
                  </a:cubicBezTo>
                  <a:cubicBezTo>
                    <a:pt x="56949" y="77837"/>
                    <a:pt x="46779" y="81081"/>
                    <a:pt x="46779" y="81081"/>
                  </a:cubicBezTo>
                  <a:cubicBezTo>
                    <a:pt x="42711" y="81081"/>
                    <a:pt x="36610" y="81081"/>
                    <a:pt x="32542" y="81081"/>
                  </a:cubicBezTo>
                  <a:cubicBezTo>
                    <a:pt x="32542" y="84324"/>
                    <a:pt x="24406" y="87567"/>
                    <a:pt x="26440" y="87567"/>
                  </a:cubicBezTo>
                  <a:cubicBezTo>
                    <a:pt x="28474" y="90810"/>
                    <a:pt x="30508" y="90810"/>
                    <a:pt x="32542" y="97297"/>
                  </a:cubicBezTo>
                  <a:cubicBezTo>
                    <a:pt x="32542" y="103783"/>
                    <a:pt x="44745" y="97297"/>
                    <a:pt x="46779" y="103783"/>
                  </a:cubicBezTo>
                  <a:cubicBezTo>
                    <a:pt x="46779" y="103783"/>
                    <a:pt x="38644" y="103783"/>
                    <a:pt x="38644" y="107027"/>
                  </a:cubicBezTo>
                  <a:cubicBezTo>
                    <a:pt x="40677" y="110270"/>
                    <a:pt x="50847" y="116756"/>
                    <a:pt x="52881" y="116756"/>
                  </a:cubicBezTo>
                  <a:cubicBezTo>
                    <a:pt x="52881" y="116756"/>
                    <a:pt x="65084" y="116756"/>
                    <a:pt x="65084" y="113513"/>
                  </a:cubicBezTo>
                  <a:cubicBezTo>
                    <a:pt x="65084" y="113513"/>
                    <a:pt x="63050" y="113513"/>
                    <a:pt x="63050" y="113513"/>
                  </a:cubicBezTo>
                  <a:cubicBezTo>
                    <a:pt x="63050" y="107027"/>
                    <a:pt x="71186" y="116756"/>
                    <a:pt x="69152" y="116756"/>
                  </a:cubicBezTo>
                  <a:cubicBezTo>
                    <a:pt x="71186" y="116756"/>
                    <a:pt x="67118" y="107027"/>
                    <a:pt x="67118" y="103783"/>
                  </a:cubicBezTo>
                  <a:cubicBezTo>
                    <a:pt x="71186" y="100540"/>
                    <a:pt x="75254" y="120000"/>
                    <a:pt x="81355" y="113513"/>
                  </a:cubicBezTo>
                  <a:cubicBezTo>
                    <a:pt x="83389" y="110270"/>
                    <a:pt x="79322" y="103783"/>
                    <a:pt x="81355" y="103783"/>
                  </a:cubicBezTo>
                  <a:cubicBezTo>
                    <a:pt x="83389" y="103783"/>
                    <a:pt x="83389" y="110270"/>
                    <a:pt x="83389" y="113513"/>
                  </a:cubicBezTo>
                  <a:cubicBezTo>
                    <a:pt x="85423" y="113513"/>
                    <a:pt x="87457" y="100540"/>
                    <a:pt x="85423" y="100540"/>
                  </a:cubicBezTo>
                  <a:cubicBezTo>
                    <a:pt x="85423" y="97297"/>
                    <a:pt x="85423" y="94054"/>
                    <a:pt x="83389" y="94054"/>
                  </a:cubicBezTo>
                  <a:cubicBezTo>
                    <a:pt x="83389" y="90810"/>
                    <a:pt x="85423" y="84324"/>
                    <a:pt x="87457" y="87567"/>
                  </a:cubicBezTo>
                  <a:cubicBezTo>
                    <a:pt x="89491" y="90810"/>
                    <a:pt x="87457" y="103783"/>
                    <a:pt x="93559" y="97297"/>
                  </a:cubicBezTo>
                  <a:cubicBezTo>
                    <a:pt x="95593" y="94054"/>
                    <a:pt x="101694" y="81081"/>
                    <a:pt x="105762" y="87567"/>
                  </a:cubicBezTo>
                  <a:cubicBezTo>
                    <a:pt x="107796" y="87567"/>
                    <a:pt x="103728" y="90810"/>
                    <a:pt x="103728" y="90810"/>
                  </a:cubicBezTo>
                  <a:cubicBezTo>
                    <a:pt x="103728" y="90810"/>
                    <a:pt x="113898" y="87567"/>
                    <a:pt x="113898" y="87567"/>
                  </a:cubicBezTo>
                  <a:cubicBezTo>
                    <a:pt x="113898" y="87567"/>
                    <a:pt x="109830" y="87567"/>
                    <a:pt x="109830" y="84324"/>
                  </a:cubicBezTo>
                  <a:cubicBezTo>
                    <a:pt x="109830" y="81081"/>
                    <a:pt x="120000" y="81081"/>
                    <a:pt x="117966" y="77837"/>
                  </a:cubicBezTo>
                  <a:cubicBezTo>
                    <a:pt x="117966" y="71351"/>
                    <a:pt x="117966" y="81081"/>
                    <a:pt x="117966" y="7783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2" name="Google Shape;902;g90e2d1f501_0_5781"/>
            <p:cNvSpPr/>
            <p:nvPr/>
          </p:nvSpPr>
          <p:spPr>
            <a:xfrm>
              <a:off x="7419934" y="3767367"/>
              <a:ext cx="1455300" cy="7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103703"/>
                  </a:moveTo>
                  <a:cubicBezTo>
                    <a:pt x="16923" y="103703"/>
                    <a:pt x="13076" y="103703"/>
                    <a:pt x="10000" y="105185"/>
                  </a:cubicBezTo>
                  <a:cubicBezTo>
                    <a:pt x="8461" y="106666"/>
                    <a:pt x="8461" y="111111"/>
                    <a:pt x="9230" y="112592"/>
                  </a:cubicBezTo>
                  <a:cubicBezTo>
                    <a:pt x="10000" y="114074"/>
                    <a:pt x="11538" y="115555"/>
                    <a:pt x="11538" y="114074"/>
                  </a:cubicBezTo>
                  <a:cubicBezTo>
                    <a:pt x="13076" y="114074"/>
                    <a:pt x="12307" y="112592"/>
                    <a:pt x="13076" y="111111"/>
                  </a:cubicBezTo>
                  <a:cubicBezTo>
                    <a:pt x="13076" y="111111"/>
                    <a:pt x="13076" y="115555"/>
                    <a:pt x="13076" y="115555"/>
                  </a:cubicBezTo>
                  <a:cubicBezTo>
                    <a:pt x="14615" y="115555"/>
                    <a:pt x="16923" y="115555"/>
                    <a:pt x="18461" y="115555"/>
                  </a:cubicBezTo>
                  <a:cubicBezTo>
                    <a:pt x="20000" y="115555"/>
                    <a:pt x="20000" y="112592"/>
                    <a:pt x="20769" y="112592"/>
                  </a:cubicBezTo>
                  <a:cubicBezTo>
                    <a:pt x="22307" y="112592"/>
                    <a:pt x="20769" y="115555"/>
                    <a:pt x="20769" y="115555"/>
                  </a:cubicBezTo>
                  <a:cubicBezTo>
                    <a:pt x="20769" y="115555"/>
                    <a:pt x="28461" y="117037"/>
                    <a:pt x="28461" y="115555"/>
                  </a:cubicBezTo>
                  <a:cubicBezTo>
                    <a:pt x="28461" y="115555"/>
                    <a:pt x="26923" y="114074"/>
                    <a:pt x="26153" y="112592"/>
                  </a:cubicBezTo>
                  <a:cubicBezTo>
                    <a:pt x="26153" y="112592"/>
                    <a:pt x="29230" y="114074"/>
                    <a:pt x="28461" y="115555"/>
                  </a:cubicBezTo>
                  <a:cubicBezTo>
                    <a:pt x="29230" y="114074"/>
                    <a:pt x="28461" y="112592"/>
                    <a:pt x="29230" y="112592"/>
                  </a:cubicBezTo>
                  <a:cubicBezTo>
                    <a:pt x="29230" y="112592"/>
                    <a:pt x="30769" y="114074"/>
                    <a:pt x="31538" y="114074"/>
                  </a:cubicBezTo>
                  <a:cubicBezTo>
                    <a:pt x="33076" y="117037"/>
                    <a:pt x="31538" y="112592"/>
                    <a:pt x="32307" y="111111"/>
                  </a:cubicBezTo>
                  <a:cubicBezTo>
                    <a:pt x="32307" y="111111"/>
                    <a:pt x="36923" y="115555"/>
                    <a:pt x="36923" y="114074"/>
                  </a:cubicBezTo>
                  <a:cubicBezTo>
                    <a:pt x="36923" y="112592"/>
                    <a:pt x="35384" y="112592"/>
                    <a:pt x="35384" y="111111"/>
                  </a:cubicBezTo>
                  <a:cubicBezTo>
                    <a:pt x="35384" y="111111"/>
                    <a:pt x="40769" y="112592"/>
                    <a:pt x="40769" y="112592"/>
                  </a:cubicBezTo>
                  <a:cubicBezTo>
                    <a:pt x="43846" y="112592"/>
                    <a:pt x="40000" y="117037"/>
                    <a:pt x="40000" y="118518"/>
                  </a:cubicBezTo>
                  <a:cubicBezTo>
                    <a:pt x="40000" y="120000"/>
                    <a:pt x="49230" y="112592"/>
                    <a:pt x="50000" y="112592"/>
                  </a:cubicBezTo>
                  <a:cubicBezTo>
                    <a:pt x="51538" y="112592"/>
                    <a:pt x="55384" y="108148"/>
                    <a:pt x="52307" y="106666"/>
                  </a:cubicBezTo>
                  <a:cubicBezTo>
                    <a:pt x="50769" y="105185"/>
                    <a:pt x="48461" y="108148"/>
                    <a:pt x="46923" y="106666"/>
                  </a:cubicBezTo>
                  <a:cubicBezTo>
                    <a:pt x="46923" y="106666"/>
                    <a:pt x="48461" y="103703"/>
                    <a:pt x="48461" y="103703"/>
                  </a:cubicBezTo>
                  <a:cubicBezTo>
                    <a:pt x="48461" y="102222"/>
                    <a:pt x="46153" y="103703"/>
                    <a:pt x="45384" y="103703"/>
                  </a:cubicBezTo>
                  <a:cubicBezTo>
                    <a:pt x="43846" y="103703"/>
                    <a:pt x="43076" y="100740"/>
                    <a:pt x="41538" y="100740"/>
                  </a:cubicBezTo>
                  <a:cubicBezTo>
                    <a:pt x="40769" y="102222"/>
                    <a:pt x="38461" y="103703"/>
                    <a:pt x="36923" y="102222"/>
                  </a:cubicBezTo>
                  <a:cubicBezTo>
                    <a:pt x="37692" y="102222"/>
                    <a:pt x="38461" y="102222"/>
                    <a:pt x="39230" y="102222"/>
                  </a:cubicBezTo>
                  <a:cubicBezTo>
                    <a:pt x="40000" y="100740"/>
                    <a:pt x="38461" y="97777"/>
                    <a:pt x="38461" y="96296"/>
                  </a:cubicBezTo>
                  <a:cubicBezTo>
                    <a:pt x="38461" y="99259"/>
                    <a:pt x="45384" y="100740"/>
                    <a:pt x="46153" y="100740"/>
                  </a:cubicBezTo>
                  <a:cubicBezTo>
                    <a:pt x="46923" y="100740"/>
                    <a:pt x="48461" y="100740"/>
                    <a:pt x="50000" y="100740"/>
                  </a:cubicBezTo>
                  <a:cubicBezTo>
                    <a:pt x="51538" y="100740"/>
                    <a:pt x="53076" y="96296"/>
                    <a:pt x="52307" y="94814"/>
                  </a:cubicBezTo>
                  <a:cubicBezTo>
                    <a:pt x="50000" y="90370"/>
                    <a:pt x="54615" y="90370"/>
                    <a:pt x="56153" y="90370"/>
                  </a:cubicBezTo>
                  <a:cubicBezTo>
                    <a:pt x="56923" y="90370"/>
                    <a:pt x="60769" y="90370"/>
                    <a:pt x="61538" y="88888"/>
                  </a:cubicBezTo>
                  <a:cubicBezTo>
                    <a:pt x="61538" y="88888"/>
                    <a:pt x="57692" y="85925"/>
                    <a:pt x="57692" y="85925"/>
                  </a:cubicBezTo>
                  <a:cubicBezTo>
                    <a:pt x="59230" y="84444"/>
                    <a:pt x="62307" y="87407"/>
                    <a:pt x="63076" y="84444"/>
                  </a:cubicBezTo>
                  <a:cubicBezTo>
                    <a:pt x="63846" y="82962"/>
                    <a:pt x="59230" y="81481"/>
                    <a:pt x="58461" y="81481"/>
                  </a:cubicBezTo>
                  <a:cubicBezTo>
                    <a:pt x="59230" y="81481"/>
                    <a:pt x="64615" y="80000"/>
                    <a:pt x="65384" y="78518"/>
                  </a:cubicBezTo>
                  <a:cubicBezTo>
                    <a:pt x="66923" y="77037"/>
                    <a:pt x="59230" y="74074"/>
                    <a:pt x="59230" y="75555"/>
                  </a:cubicBezTo>
                  <a:cubicBezTo>
                    <a:pt x="59230" y="74074"/>
                    <a:pt x="60769" y="74074"/>
                    <a:pt x="60769" y="74074"/>
                  </a:cubicBezTo>
                  <a:cubicBezTo>
                    <a:pt x="60769" y="72592"/>
                    <a:pt x="55384" y="74074"/>
                    <a:pt x="54615" y="74074"/>
                  </a:cubicBezTo>
                  <a:cubicBezTo>
                    <a:pt x="53076" y="74074"/>
                    <a:pt x="52307" y="75555"/>
                    <a:pt x="50769" y="77037"/>
                  </a:cubicBezTo>
                  <a:cubicBezTo>
                    <a:pt x="51538" y="77037"/>
                    <a:pt x="53846" y="72592"/>
                    <a:pt x="52307" y="72592"/>
                  </a:cubicBezTo>
                  <a:cubicBezTo>
                    <a:pt x="52307" y="72592"/>
                    <a:pt x="49230" y="72592"/>
                    <a:pt x="49230" y="71111"/>
                  </a:cubicBezTo>
                  <a:cubicBezTo>
                    <a:pt x="49230" y="71111"/>
                    <a:pt x="54615" y="71111"/>
                    <a:pt x="55384" y="71111"/>
                  </a:cubicBezTo>
                  <a:cubicBezTo>
                    <a:pt x="54615" y="71111"/>
                    <a:pt x="52307" y="69629"/>
                    <a:pt x="52307" y="69629"/>
                  </a:cubicBezTo>
                  <a:cubicBezTo>
                    <a:pt x="53076" y="68148"/>
                    <a:pt x="55384" y="71111"/>
                    <a:pt x="56923" y="69629"/>
                  </a:cubicBezTo>
                  <a:cubicBezTo>
                    <a:pt x="56153" y="69629"/>
                    <a:pt x="53076" y="68148"/>
                    <a:pt x="53076" y="68148"/>
                  </a:cubicBezTo>
                  <a:cubicBezTo>
                    <a:pt x="53076" y="66666"/>
                    <a:pt x="59230" y="68148"/>
                    <a:pt x="60000" y="66666"/>
                  </a:cubicBezTo>
                  <a:cubicBezTo>
                    <a:pt x="60000" y="66666"/>
                    <a:pt x="57692" y="65185"/>
                    <a:pt x="57692" y="65185"/>
                  </a:cubicBezTo>
                  <a:cubicBezTo>
                    <a:pt x="56923" y="65185"/>
                    <a:pt x="59230" y="65185"/>
                    <a:pt x="59230" y="65185"/>
                  </a:cubicBezTo>
                  <a:cubicBezTo>
                    <a:pt x="60769" y="66666"/>
                    <a:pt x="61538" y="68148"/>
                    <a:pt x="63076" y="68148"/>
                  </a:cubicBezTo>
                  <a:cubicBezTo>
                    <a:pt x="64615" y="68148"/>
                    <a:pt x="66923" y="66666"/>
                    <a:pt x="69230" y="65185"/>
                  </a:cubicBezTo>
                  <a:cubicBezTo>
                    <a:pt x="75384" y="63703"/>
                    <a:pt x="65384" y="62222"/>
                    <a:pt x="64615" y="59259"/>
                  </a:cubicBezTo>
                  <a:cubicBezTo>
                    <a:pt x="64615" y="57777"/>
                    <a:pt x="71538" y="59259"/>
                    <a:pt x="72307" y="60740"/>
                  </a:cubicBezTo>
                  <a:cubicBezTo>
                    <a:pt x="73846" y="62222"/>
                    <a:pt x="74615" y="62222"/>
                    <a:pt x="76923" y="60740"/>
                  </a:cubicBezTo>
                  <a:cubicBezTo>
                    <a:pt x="77692" y="60740"/>
                    <a:pt x="81538" y="57777"/>
                    <a:pt x="80769" y="54814"/>
                  </a:cubicBezTo>
                  <a:cubicBezTo>
                    <a:pt x="80769" y="53333"/>
                    <a:pt x="72307" y="60740"/>
                    <a:pt x="74615" y="53333"/>
                  </a:cubicBezTo>
                  <a:cubicBezTo>
                    <a:pt x="73846" y="54814"/>
                    <a:pt x="77692" y="54814"/>
                    <a:pt x="77692" y="54814"/>
                  </a:cubicBezTo>
                  <a:cubicBezTo>
                    <a:pt x="80000" y="54814"/>
                    <a:pt x="81538" y="53333"/>
                    <a:pt x="83076" y="53333"/>
                  </a:cubicBezTo>
                  <a:cubicBezTo>
                    <a:pt x="83076" y="51851"/>
                    <a:pt x="80769" y="47407"/>
                    <a:pt x="80769" y="47407"/>
                  </a:cubicBezTo>
                  <a:cubicBezTo>
                    <a:pt x="81538" y="47407"/>
                    <a:pt x="82307" y="48888"/>
                    <a:pt x="82307" y="50370"/>
                  </a:cubicBezTo>
                  <a:cubicBezTo>
                    <a:pt x="83076" y="51851"/>
                    <a:pt x="84615" y="50370"/>
                    <a:pt x="85384" y="50370"/>
                  </a:cubicBezTo>
                  <a:cubicBezTo>
                    <a:pt x="87692" y="47407"/>
                    <a:pt x="89230" y="44444"/>
                    <a:pt x="91538" y="42962"/>
                  </a:cubicBezTo>
                  <a:cubicBezTo>
                    <a:pt x="93076" y="41481"/>
                    <a:pt x="104615" y="32592"/>
                    <a:pt x="104615" y="31111"/>
                  </a:cubicBezTo>
                  <a:cubicBezTo>
                    <a:pt x="104615" y="29629"/>
                    <a:pt x="94615" y="34074"/>
                    <a:pt x="93846" y="34074"/>
                  </a:cubicBezTo>
                  <a:cubicBezTo>
                    <a:pt x="91538" y="35555"/>
                    <a:pt x="89230" y="35555"/>
                    <a:pt x="86153" y="37037"/>
                  </a:cubicBezTo>
                  <a:cubicBezTo>
                    <a:pt x="86153" y="37037"/>
                    <a:pt x="83076" y="37037"/>
                    <a:pt x="83076" y="37037"/>
                  </a:cubicBezTo>
                  <a:cubicBezTo>
                    <a:pt x="83076" y="35555"/>
                    <a:pt x="87692" y="35555"/>
                    <a:pt x="88461" y="34074"/>
                  </a:cubicBezTo>
                  <a:cubicBezTo>
                    <a:pt x="89230" y="34074"/>
                    <a:pt x="94615" y="32592"/>
                    <a:pt x="94615" y="31111"/>
                  </a:cubicBezTo>
                  <a:cubicBezTo>
                    <a:pt x="94615" y="32592"/>
                    <a:pt x="86923" y="29629"/>
                    <a:pt x="87692" y="28148"/>
                  </a:cubicBezTo>
                  <a:cubicBezTo>
                    <a:pt x="87692" y="28148"/>
                    <a:pt x="96923" y="29629"/>
                    <a:pt x="97692" y="28148"/>
                  </a:cubicBezTo>
                  <a:cubicBezTo>
                    <a:pt x="99230" y="28148"/>
                    <a:pt x="101538" y="26666"/>
                    <a:pt x="103076" y="26666"/>
                  </a:cubicBezTo>
                  <a:cubicBezTo>
                    <a:pt x="103846" y="26666"/>
                    <a:pt x="105384" y="26666"/>
                    <a:pt x="106153" y="26666"/>
                  </a:cubicBezTo>
                  <a:cubicBezTo>
                    <a:pt x="109230" y="25185"/>
                    <a:pt x="112307" y="23703"/>
                    <a:pt x="114615" y="22222"/>
                  </a:cubicBezTo>
                  <a:cubicBezTo>
                    <a:pt x="114615" y="22222"/>
                    <a:pt x="120000" y="16296"/>
                    <a:pt x="117692" y="14814"/>
                  </a:cubicBezTo>
                  <a:cubicBezTo>
                    <a:pt x="116153" y="14814"/>
                    <a:pt x="113846" y="14814"/>
                    <a:pt x="112307" y="14814"/>
                  </a:cubicBezTo>
                  <a:cubicBezTo>
                    <a:pt x="111538" y="13333"/>
                    <a:pt x="110000" y="14814"/>
                    <a:pt x="110000" y="13333"/>
                  </a:cubicBezTo>
                  <a:cubicBezTo>
                    <a:pt x="110000" y="10370"/>
                    <a:pt x="108461" y="10370"/>
                    <a:pt x="108461" y="7407"/>
                  </a:cubicBezTo>
                  <a:cubicBezTo>
                    <a:pt x="108461" y="7407"/>
                    <a:pt x="105384" y="8888"/>
                    <a:pt x="104615" y="8888"/>
                  </a:cubicBezTo>
                  <a:cubicBezTo>
                    <a:pt x="103846" y="7407"/>
                    <a:pt x="103076" y="4444"/>
                    <a:pt x="102307" y="7407"/>
                  </a:cubicBezTo>
                  <a:cubicBezTo>
                    <a:pt x="102307" y="7407"/>
                    <a:pt x="97692" y="8888"/>
                    <a:pt x="96923" y="8888"/>
                  </a:cubicBezTo>
                  <a:cubicBezTo>
                    <a:pt x="95384" y="10370"/>
                    <a:pt x="93846" y="10370"/>
                    <a:pt x="92307" y="10370"/>
                  </a:cubicBezTo>
                  <a:cubicBezTo>
                    <a:pt x="92307" y="10370"/>
                    <a:pt x="89230" y="10370"/>
                    <a:pt x="89230" y="10370"/>
                  </a:cubicBezTo>
                  <a:cubicBezTo>
                    <a:pt x="89230" y="8888"/>
                    <a:pt x="92307" y="8888"/>
                    <a:pt x="93076" y="7407"/>
                  </a:cubicBezTo>
                  <a:cubicBezTo>
                    <a:pt x="94615" y="7407"/>
                    <a:pt x="96153" y="5925"/>
                    <a:pt x="96923" y="4444"/>
                  </a:cubicBezTo>
                  <a:cubicBezTo>
                    <a:pt x="95384" y="8888"/>
                    <a:pt x="79230" y="0"/>
                    <a:pt x="78461" y="2962"/>
                  </a:cubicBezTo>
                  <a:cubicBezTo>
                    <a:pt x="78461" y="4444"/>
                    <a:pt x="80000" y="4444"/>
                    <a:pt x="80769" y="5925"/>
                  </a:cubicBezTo>
                  <a:cubicBezTo>
                    <a:pt x="80769" y="7407"/>
                    <a:pt x="76923" y="2962"/>
                    <a:pt x="76923" y="2962"/>
                  </a:cubicBezTo>
                  <a:cubicBezTo>
                    <a:pt x="75384" y="1481"/>
                    <a:pt x="73076" y="2962"/>
                    <a:pt x="72307" y="2962"/>
                  </a:cubicBezTo>
                  <a:cubicBezTo>
                    <a:pt x="71538" y="2962"/>
                    <a:pt x="69230" y="2962"/>
                    <a:pt x="70000" y="4444"/>
                  </a:cubicBezTo>
                  <a:cubicBezTo>
                    <a:pt x="70769" y="5925"/>
                    <a:pt x="72307" y="10370"/>
                    <a:pt x="73076" y="8888"/>
                  </a:cubicBezTo>
                  <a:cubicBezTo>
                    <a:pt x="73076" y="10370"/>
                    <a:pt x="70000" y="8888"/>
                    <a:pt x="70000" y="7407"/>
                  </a:cubicBezTo>
                  <a:cubicBezTo>
                    <a:pt x="67692" y="7407"/>
                    <a:pt x="66923" y="2962"/>
                    <a:pt x="65384" y="2962"/>
                  </a:cubicBezTo>
                  <a:cubicBezTo>
                    <a:pt x="62307" y="2962"/>
                    <a:pt x="60000" y="2962"/>
                    <a:pt x="57692" y="2962"/>
                  </a:cubicBezTo>
                  <a:cubicBezTo>
                    <a:pt x="53846" y="4444"/>
                    <a:pt x="56153" y="5925"/>
                    <a:pt x="58461" y="7407"/>
                  </a:cubicBezTo>
                  <a:cubicBezTo>
                    <a:pt x="59230" y="8888"/>
                    <a:pt x="60769" y="10370"/>
                    <a:pt x="61538" y="11851"/>
                  </a:cubicBezTo>
                  <a:cubicBezTo>
                    <a:pt x="61538" y="11851"/>
                    <a:pt x="59230" y="14814"/>
                    <a:pt x="59230" y="14814"/>
                  </a:cubicBezTo>
                  <a:cubicBezTo>
                    <a:pt x="58461" y="14814"/>
                    <a:pt x="60000" y="13333"/>
                    <a:pt x="60000" y="13333"/>
                  </a:cubicBezTo>
                  <a:cubicBezTo>
                    <a:pt x="60000" y="11851"/>
                    <a:pt x="54615" y="5925"/>
                    <a:pt x="53846" y="5925"/>
                  </a:cubicBezTo>
                  <a:cubicBezTo>
                    <a:pt x="50769" y="5925"/>
                    <a:pt x="47692" y="4444"/>
                    <a:pt x="44615" y="5925"/>
                  </a:cubicBezTo>
                  <a:cubicBezTo>
                    <a:pt x="44615" y="5925"/>
                    <a:pt x="46153" y="8888"/>
                    <a:pt x="46923" y="8888"/>
                  </a:cubicBezTo>
                  <a:cubicBezTo>
                    <a:pt x="47692" y="8888"/>
                    <a:pt x="49230" y="10370"/>
                    <a:pt x="50769" y="8888"/>
                  </a:cubicBezTo>
                  <a:cubicBezTo>
                    <a:pt x="49230" y="10370"/>
                    <a:pt x="46923" y="11851"/>
                    <a:pt x="45384" y="10370"/>
                  </a:cubicBezTo>
                  <a:cubicBezTo>
                    <a:pt x="44615" y="10370"/>
                    <a:pt x="39230" y="5925"/>
                    <a:pt x="40000" y="7407"/>
                  </a:cubicBezTo>
                  <a:cubicBezTo>
                    <a:pt x="40000" y="5925"/>
                    <a:pt x="43846" y="14814"/>
                    <a:pt x="40769" y="13333"/>
                  </a:cubicBezTo>
                  <a:cubicBezTo>
                    <a:pt x="40000" y="11851"/>
                    <a:pt x="37692" y="10370"/>
                    <a:pt x="36153" y="11851"/>
                  </a:cubicBezTo>
                  <a:cubicBezTo>
                    <a:pt x="36923" y="11851"/>
                    <a:pt x="39230" y="13333"/>
                    <a:pt x="39230" y="13333"/>
                  </a:cubicBezTo>
                  <a:cubicBezTo>
                    <a:pt x="38461" y="14814"/>
                    <a:pt x="35384" y="11851"/>
                    <a:pt x="35384" y="14814"/>
                  </a:cubicBezTo>
                  <a:cubicBezTo>
                    <a:pt x="35384" y="16296"/>
                    <a:pt x="38461" y="17777"/>
                    <a:pt x="39230" y="19259"/>
                  </a:cubicBezTo>
                  <a:cubicBezTo>
                    <a:pt x="41538" y="19259"/>
                    <a:pt x="46923" y="20740"/>
                    <a:pt x="46923" y="25185"/>
                  </a:cubicBezTo>
                  <a:cubicBezTo>
                    <a:pt x="46923" y="23703"/>
                    <a:pt x="41538" y="22222"/>
                    <a:pt x="40000" y="20740"/>
                  </a:cubicBezTo>
                  <a:cubicBezTo>
                    <a:pt x="38461" y="20740"/>
                    <a:pt x="36153" y="16296"/>
                    <a:pt x="34615" y="17777"/>
                  </a:cubicBezTo>
                  <a:cubicBezTo>
                    <a:pt x="34615" y="17777"/>
                    <a:pt x="36923" y="20740"/>
                    <a:pt x="36923" y="20740"/>
                  </a:cubicBezTo>
                  <a:cubicBezTo>
                    <a:pt x="36923" y="20740"/>
                    <a:pt x="34615" y="22222"/>
                    <a:pt x="34615" y="20740"/>
                  </a:cubicBezTo>
                  <a:cubicBezTo>
                    <a:pt x="33076" y="19259"/>
                    <a:pt x="32307" y="17777"/>
                    <a:pt x="30769" y="16296"/>
                  </a:cubicBezTo>
                  <a:cubicBezTo>
                    <a:pt x="30000" y="14814"/>
                    <a:pt x="23846" y="14814"/>
                    <a:pt x="23846" y="14814"/>
                  </a:cubicBezTo>
                  <a:cubicBezTo>
                    <a:pt x="23846" y="16296"/>
                    <a:pt x="26153" y="16296"/>
                    <a:pt x="23846" y="17777"/>
                  </a:cubicBezTo>
                  <a:cubicBezTo>
                    <a:pt x="23076" y="17777"/>
                    <a:pt x="19230" y="20740"/>
                    <a:pt x="19230" y="20740"/>
                  </a:cubicBezTo>
                  <a:cubicBezTo>
                    <a:pt x="20000" y="20740"/>
                    <a:pt x="22307" y="19259"/>
                    <a:pt x="22307" y="19259"/>
                  </a:cubicBezTo>
                  <a:cubicBezTo>
                    <a:pt x="23076" y="20740"/>
                    <a:pt x="26153" y="23703"/>
                    <a:pt x="26153" y="23703"/>
                  </a:cubicBezTo>
                  <a:cubicBezTo>
                    <a:pt x="26153" y="23703"/>
                    <a:pt x="23846" y="22222"/>
                    <a:pt x="23846" y="23703"/>
                  </a:cubicBezTo>
                  <a:cubicBezTo>
                    <a:pt x="23846" y="23703"/>
                    <a:pt x="24615" y="28148"/>
                    <a:pt x="23076" y="25185"/>
                  </a:cubicBezTo>
                  <a:cubicBezTo>
                    <a:pt x="22307" y="23703"/>
                    <a:pt x="21538" y="20740"/>
                    <a:pt x="20000" y="22222"/>
                  </a:cubicBezTo>
                  <a:cubicBezTo>
                    <a:pt x="19230" y="22222"/>
                    <a:pt x="18461" y="25185"/>
                    <a:pt x="17692" y="23703"/>
                  </a:cubicBezTo>
                  <a:cubicBezTo>
                    <a:pt x="16923" y="22222"/>
                    <a:pt x="16153" y="20740"/>
                    <a:pt x="14615" y="20740"/>
                  </a:cubicBezTo>
                  <a:cubicBezTo>
                    <a:pt x="13846" y="20740"/>
                    <a:pt x="11538" y="22222"/>
                    <a:pt x="10769" y="23703"/>
                  </a:cubicBezTo>
                  <a:cubicBezTo>
                    <a:pt x="9230" y="25185"/>
                    <a:pt x="10000" y="26666"/>
                    <a:pt x="7692" y="25185"/>
                  </a:cubicBezTo>
                  <a:cubicBezTo>
                    <a:pt x="6153" y="23703"/>
                    <a:pt x="5384" y="25185"/>
                    <a:pt x="3846" y="25185"/>
                  </a:cubicBezTo>
                  <a:cubicBezTo>
                    <a:pt x="3076" y="26666"/>
                    <a:pt x="0" y="26666"/>
                    <a:pt x="0" y="28148"/>
                  </a:cubicBezTo>
                  <a:cubicBezTo>
                    <a:pt x="0" y="31111"/>
                    <a:pt x="6923" y="28148"/>
                    <a:pt x="6923" y="29629"/>
                  </a:cubicBezTo>
                  <a:cubicBezTo>
                    <a:pt x="6923" y="31111"/>
                    <a:pt x="4615" y="31111"/>
                    <a:pt x="3846" y="32592"/>
                  </a:cubicBezTo>
                  <a:cubicBezTo>
                    <a:pt x="3846" y="31111"/>
                    <a:pt x="7692" y="31111"/>
                    <a:pt x="8461" y="31111"/>
                  </a:cubicBezTo>
                  <a:cubicBezTo>
                    <a:pt x="9230" y="31111"/>
                    <a:pt x="13076" y="31111"/>
                    <a:pt x="13076" y="31111"/>
                  </a:cubicBezTo>
                  <a:cubicBezTo>
                    <a:pt x="13076" y="31111"/>
                    <a:pt x="11538" y="32592"/>
                    <a:pt x="10769" y="32592"/>
                  </a:cubicBezTo>
                  <a:cubicBezTo>
                    <a:pt x="9230" y="32592"/>
                    <a:pt x="8461" y="32592"/>
                    <a:pt x="6923" y="35555"/>
                  </a:cubicBezTo>
                  <a:cubicBezTo>
                    <a:pt x="3846" y="38518"/>
                    <a:pt x="9230" y="38518"/>
                    <a:pt x="10000" y="38518"/>
                  </a:cubicBezTo>
                  <a:cubicBezTo>
                    <a:pt x="13076" y="40000"/>
                    <a:pt x="15384" y="40000"/>
                    <a:pt x="18461" y="38518"/>
                  </a:cubicBezTo>
                  <a:cubicBezTo>
                    <a:pt x="20000" y="37037"/>
                    <a:pt x="23846" y="32592"/>
                    <a:pt x="26153" y="35555"/>
                  </a:cubicBezTo>
                  <a:cubicBezTo>
                    <a:pt x="26153" y="35555"/>
                    <a:pt x="22307" y="38518"/>
                    <a:pt x="22307" y="38518"/>
                  </a:cubicBezTo>
                  <a:cubicBezTo>
                    <a:pt x="20769" y="38518"/>
                    <a:pt x="19230" y="38518"/>
                    <a:pt x="17692" y="40000"/>
                  </a:cubicBezTo>
                  <a:cubicBezTo>
                    <a:pt x="16923" y="40000"/>
                    <a:pt x="15384" y="40000"/>
                    <a:pt x="13846" y="40000"/>
                  </a:cubicBezTo>
                  <a:cubicBezTo>
                    <a:pt x="12307" y="41481"/>
                    <a:pt x="10769" y="40000"/>
                    <a:pt x="9230" y="41481"/>
                  </a:cubicBezTo>
                  <a:cubicBezTo>
                    <a:pt x="10000" y="41481"/>
                    <a:pt x="12307" y="42962"/>
                    <a:pt x="12307" y="42962"/>
                  </a:cubicBezTo>
                  <a:cubicBezTo>
                    <a:pt x="13076" y="44444"/>
                    <a:pt x="13846" y="45925"/>
                    <a:pt x="15384" y="45925"/>
                  </a:cubicBezTo>
                  <a:cubicBezTo>
                    <a:pt x="18461" y="45925"/>
                    <a:pt x="20000" y="41481"/>
                    <a:pt x="23076" y="40000"/>
                  </a:cubicBezTo>
                  <a:cubicBezTo>
                    <a:pt x="23846" y="40000"/>
                    <a:pt x="33846" y="38518"/>
                    <a:pt x="33846" y="37037"/>
                  </a:cubicBezTo>
                  <a:cubicBezTo>
                    <a:pt x="33846" y="38518"/>
                    <a:pt x="29230" y="38518"/>
                    <a:pt x="28461" y="38518"/>
                  </a:cubicBezTo>
                  <a:cubicBezTo>
                    <a:pt x="26153" y="40000"/>
                    <a:pt x="22307" y="41481"/>
                    <a:pt x="20000" y="44444"/>
                  </a:cubicBezTo>
                  <a:cubicBezTo>
                    <a:pt x="17692" y="48888"/>
                    <a:pt x="24615" y="47407"/>
                    <a:pt x="25384" y="47407"/>
                  </a:cubicBezTo>
                  <a:cubicBezTo>
                    <a:pt x="26923" y="47407"/>
                    <a:pt x="28461" y="48888"/>
                    <a:pt x="30000" y="45925"/>
                  </a:cubicBezTo>
                  <a:cubicBezTo>
                    <a:pt x="30769" y="45925"/>
                    <a:pt x="30769" y="44444"/>
                    <a:pt x="30769" y="42962"/>
                  </a:cubicBezTo>
                  <a:cubicBezTo>
                    <a:pt x="31538" y="42962"/>
                    <a:pt x="32307" y="42962"/>
                    <a:pt x="32307" y="44444"/>
                  </a:cubicBezTo>
                  <a:cubicBezTo>
                    <a:pt x="32307" y="44444"/>
                    <a:pt x="32307" y="44444"/>
                    <a:pt x="31538" y="44444"/>
                  </a:cubicBezTo>
                  <a:cubicBezTo>
                    <a:pt x="33076" y="44444"/>
                    <a:pt x="36923" y="41481"/>
                    <a:pt x="38461" y="42962"/>
                  </a:cubicBezTo>
                  <a:cubicBezTo>
                    <a:pt x="37692" y="41481"/>
                    <a:pt x="33846" y="47407"/>
                    <a:pt x="33076" y="47407"/>
                  </a:cubicBezTo>
                  <a:cubicBezTo>
                    <a:pt x="33846" y="48888"/>
                    <a:pt x="38461" y="45925"/>
                    <a:pt x="40000" y="45925"/>
                  </a:cubicBezTo>
                  <a:cubicBezTo>
                    <a:pt x="42307" y="45925"/>
                    <a:pt x="44615" y="44444"/>
                    <a:pt x="46923" y="41481"/>
                  </a:cubicBezTo>
                  <a:cubicBezTo>
                    <a:pt x="47692" y="40000"/>
                    <a:pt x="47692" y="37037"/>
                    <a:pt x="47692" y="37037"/>
                  </a:cubicBezTo>
                  <a:cubicBezTo>
                    <a:pt x="49230" y="37037"/>
                    <a:pt x="49230" y="37037"/>
                    <a:pt x="50000" y="35555"/>
                  </a:cubicBezTo>
                  <a:cubicBezTo>
                    <a:pt x="50769" y="35555"/>
                    <a:pt x="56153" y="29629"/>
                    <a:pt x="56153" y="31111"/>
                  </a:cubicBezTo>
                  <a:cubicBezTo>
                    <a:pt x="56153" y="31111"/>
                    <a:pt x="53076" y="35555"/>
                    <a:pt x="53076" y="35555"/>
                  </a:cubicBezTo>
                  <a:cubicBezTo>
                    <a:pt x="52307" y="37037"/>
                    <a:pt x="49230" y="40000"/>
                    <a:pt x="49230" y="41481"/>
                  </a:cubicBezTo>
                  <a:cubicBezTo>
                    <a:pt x="49230" y="42962"/>
                    <a:pt x="57692" y="41481"/>
                    <a:pt x="57692" y="42962"/>
                  </a:cubicBezTo>
                  <a:cubicBezTo>
                    <a:pt x="57692" y="41481"/>
                    <a:pt x="46153" y="47407"/>
                    <a:pt x="46153" y="45925"/>
                  </a:cubicBezTo>
                  <a:cubicBezTo>
                    <a:pt x="46153" y="45925"/>
                    <a:pt x="53076" y="47407"/>
                    <a:pt x="52307" y="47407"/>
                  </a:cubicBezTo>
                  <a:cubicBezTo>
                    <a:pt x="52307" y="48888"/>
                    <a:pt x="49230" y="48888"/>
                    <a:pt x="48461" y="48888"/>
                  </a:cubicBezTo>
                  <a:cubicBezTo>
                    <a:pt x="46923" y="48888"/>
                    <a:pt x="44615" y="48888"/>
                    <a:pt x="43076" y="50370"/>
                  </a:cubicBezTo>
                  <a:cubicBezTo>
                    <a:pt x="40000" y="50370"/>
                    <a:pt x="36923" y="50370"/>
                    <a:pt x="33846" y="51851"/>
                  </a:cubicBezTo>
                  <a:cubicBezTo>
                    <a:pt x="33076" y="51851"/>
                    <a:pt x="33076" y="53333"/>
                    <a:pt x="34615" y="53333"/>
                  </a:cubicBezTo>
                  <a:cubicBezTo>
                    <a:pt x="35384" y="54814"/>
                    <a:pt x="37692" y="56296"/>
                    <a:pt x="38461" y="57777"/>
                  </a:cubicBezTo>
                  <a:cubicBezTo>
                    <a:pt x="40000" y="60740"/>
                    <a:pt x="38461" y="63703"/>
                    <a:pt x="40769" y="63703"/>
                  </a:cubicBezTo>
                  <a:cubicBezTo>
                    <a:pt x="41538" y="62222"/>
                    <a:pt x="43846" y="63703"/>
                    <a:pt x="44615" y="62222"/>
                  </a:cubicBezTo>
                  <a:cubicBezTo>
                    <a:pt x="37692" y="69629"/>
                    <a:pt x="33846" y="53333"/>
                    <a:pt x="28461" y="53333"/>
                  </a:cubicBezTo>
                  <a:cubicBezTo>
                    <a:pt x="26923" y="53333"/>
                    <a:pt x="20000" y="50370"/>
                    <a:pt x="20000" y="53333"/>
                  </a:cubicBezTo>
                  <a:cubicBezTo>
                    <a:pt x="20000" y="53333"/>
                    <a:pt x="19230" y="56296"/>
                    <a:pt x="19230" y="56296"/>
                  </a:cubicBezTo>
                  <a:cubicBezTo>
                    <a:pt x="20000" y="56296"/>
                    <a:pt x="24615" y="56296"/>
                    <a:pt x="24615" y="57777"/>
                  </a:cubicBezTo>
                  <a:cubicBezTo>
                    <a:pt x="24615" y="57777"/>
                    <a:pt x="20000" y="57777"/>
                    <a:pt x="20000" y="60740"/>
                  </a:cubicBezTo>
                  <a:cubicBezTo>
                    <a:pt x="20000" y="62222"/>
                    <a:pt x="24615" y="62222"/>
                    <a:pt x="26153" y="63703"/>
                  </a:cubicBezTo>
                  <a:cubicBezTo>
                    <a:pt x="26923" y="65185"/>
                    <a:pt x="27692" y="66666"/>
                    <a:pt x="28461" y="68148"/>
                  </a:cubicBezTo>
                  <a:cubicBezTo>
                    <a:pt x="29230" y="71111"/>
                    <a:pt x="30769" y="72592"/>
                    <a:pt x="32307" y="74074"/>
                  </a:cubicBezTo>
                  <a:cubicBezTo>
                    <a:pt x="33846" y="75555"/>
                    <a:pt x="34615" y="75555"/>
                    <a:pt x="36153" y="74074"/>
                  </a:cubicBezTo>
                  <a:cubicBezTo>
                    <a:pt x="36923" y="74074"/>
                    <a:pt x="38461" y="72592"/>
                    <a:pt x="39230" y="74074"/>
                  </a:cubicBezTo>
                  <a:cubicBezTo>
                    <a:pt x="39230" y="74074"/>
                    <a:pt x="38461" y="77037"/>
                    <a:pt x="38461" y="77037"/>
                  </a:cubicBezTo>
                  <a:cubicBezTo>
                    <a:pt x="36923" y="77037"/>
                    <a:pt x="34615" y="75555"/>
                    <a:pt x="33846" y="77037"/>
                  </a:cubicBezTo>
                  <a:cubicBezTo>
                    <a:pt x="33846" y="75555"/>
                    <a:pt x="36923" y="80000"/>
                    <a:pt x="36923" y="80000"/>
                  </a:cubicBezTo>
                  <a:cubicBezTo>
                    <a:pt x="36923" y="81481"/>
                    <a:pt x="33076" y="78518"/>
                    <a:pt x="33076" y="78518"/>
                  </a:cubicBezTo>
                  <a:cubicBezTo>
                    <a:pt x="30769" y="75555"/>
                    <a:pt x="29230" y="75555"/>
                    <a:pt x="26923" y="75555"/>
                  </a:cubicBezTo>
                  <a:cubicBezTo>
                    <a:pt x="25384" y="75555"/>
                    <a:pt x="24615" y="75555"/>
                    <a:pt x="23076" y="77037"/>
                  </a:cubicBezTo>
                  <a:cubicBezTo>
                    <a:pt x="21538" y="78518"/>
                    <a:pt x="20769" y="77037"/>
                    <a:pt x="20000" y="78518"/>
                  </a:cubicBezTo>
                  <a:cubicBezTo>
                    <a:pt x="19230" y="80000"/>
                    <a:pt x="19230" y="81481"/>
                    <a:pt x="17692" y="81481"/>
                  </a:cubicBezTo>
                  <a:cubicBezTo>
                    <a:pt x="16923" y="82962"/>
                    <a:pt x="16153" y="87407"/>
                    <a:pt x="17692" y="87407"/>
                  </a:cubicBezTo>
                  <a:cubicBezTo>
                    <a:pt x="19230" y="87407"/>
                    <a:pt x="20769" y="85925"/>
                    <a:pt x="20769" y="87407"/>
                  </a:cubicBezTo>
                  <a:cubicBezTo>
                    <a:pt x="21538" y="90370"/>
                    <a:pt x="24615" y="88888"/>
                    <a:pt x="24615" y="87407"/>
                  </a:cubicBezTo>
                  <a:cubicBezTo>
                    <a:pt x="25384" y="87407"/>
                    <a:pt x="26923" y="82962"/>
                    <a:pt x="26923" y="81481"/>
                  </a:cubicBezTo>
                  <a:cubicBezTo>
                    <a:pt x="26923" y="82962"/>
                    <a:pt x="26923" y="82962"/>
                    <a:pt x="26923" y="84444"/>
                  </a:cubicBezTo>
                  <a:cubicBezTo>
                    <a:pt x="26923" y="84444"/>
                    <a:pt x="27692" y="84444"/>
                    <a:pt x="27692" y="84444"/>
                  </a:cubicBezTo>
                  <a:cubicBezTo>
                    <a:pt x="27692" y="84444"/>
                    <a:pt x="26923" y="85925"/>
                    <a:pt x="26923" y="87407"/>
                  </a:cubicBezTo>
                  <a:cubicBezTo>
                    <a:pt x="26923" y="87407"/>
                    <a:pt x="26923" y="87407"/>
                    <a:pt x="27692" y="87407"/>
                  </a:cubicBezTo>
                  <a:cubicBezTo>
                    <a:pt x="27692" y="87407"/>
                    <a:pt x="25384" y="88888"/>
                    <a:pt x="26153" y="88888"/>
                  </a:cubicBezTo>
                  <a:cubicBezTo>
                    <a:pt x="26153" y="88888"/>
                    <a:pt x="26153" y="88888"/>
                    <a:pt x="26153" y="88888"/>
                  </a:cubicBezTo>
                  <a:cubicBezTo>
                    <a:pt x="26153" y="90370"/>
                    <a:pt x="23846" y="88888"/>
                    <a:pt x="23076" y="90370"/>
                  </a:cubicBezTo>
                  <a:cubicBezTo>
                    <a:pt x="23846" y="90370"/>
                    <a:pt x="26923" y="90370"/>
                    <a:pt x="27692" y="91851"/>
                  </a:cubicBezTo>
                  <a:cubicBezTo>
                    <a:pt x="27692" y="91851"/>
                    <a:pt x="23846" y="96296"/>
                    <a:pt x="24615" y="96296"/>
                  </a:cubicBezTo>
                  <a:cubicBezTo>
                    <a:pt x="24615" y="97777"/>
                    <a:pt x="28461" y="96296"/>
                    <a:pt x="28461" y="96296"/>
                  </a:cubicBezTo>
                  <a:cubicBezTo>
                    <a:pt x="28461" y="96296"/>
                    <a:pt x="27692" y="96296"/>
                    <a:pt x="27692" y="96296"/>
                  </a:cubicBezTo>
                  <a:cubicBezTo>
                    <a:pt x="27692" y="97777"/>
                    <a:pt x="31538" y="96296"/>
                    <a:pt x="32307" y="94814"/>
                  </a:cubicBezTo>
                  <a:cubicBezTo>
                    <a:pt x="32307" y="94814"/>
                    <a:pt x="35384" y="87407"/>
                    <a:pt x="36153" y="88888"/>
                  </a:cubicBezTo>
                  <a:cubicBezTo>
                    <a:pt x="36923" y="90370"/>
                    <a:pt x="30769" y="99259"/>
                    <a:pt x="29230" y="100740"/>
                  </a:cubicBezTo>
                  <a:cubicBezTo>
                    <a:pt x="26923" y="100740"/>
                    <a:pt x="25384" y="100740"/>
                    <a:pt x="23076" y="97777"/>
                  </a:cubicBezTo>
                  <a:cubicBezTo>
                    <a:pt x="21538" y="96296"/>
                    <a:pt x="21538" y="93333"/>
                    <a:pt x="20000" y="93333"/>
                  </a:cubicBezTo>
                  <a:cubicBezTo>
                    <a:pt x="18461" y="91851"/>
                    <a:pt x="16923" y="91851"/>
                    <a:pt x="15384" y="91851"/>
                  </a:cubicBezTo>
                  <a:cubicBezTo>
                    <a:pt x="13076" y="91851"/>
                    <a:pt x="13076" y="93333"/>
                    <a:pt x="14615" y="96296"/>
                  </a:cubicBezTo>
                  <a:cubicBezTo>
                    <a:pt x="15384" y="97777"/>
                    <a:pt x="15384" y="99259"/>
                    <a:pt x="16923" y="99259"/>
                  </a:cubicBezTo>
                  <a:cubicBezTo>
                    <a:pt x="19230" y="99259"/>
                    <a:pt x="16923" y="99259"/>
                    <a:pt x="16923" y="100740"/>
                  </a:cubicBezTo>
                  <a:cubicBezTo>
                    <a:pt x="16923" y="100740"/>
                    <a:pt x="20000" y="103703"/>
                    <a:pt x="20000" y="10370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3" name="Google Shape;903;g90e2d1f501_0_5781"/>
            <p:cNvSpPr/>
            <p:nvPr/>
          </p:nvSpPr>
          <p:spPr>
            <a:xfrm>
              <a:off x="8101465" y="4187857"/>
              <a:ext cx="1305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428" y="96000"/>
                  </a:moveTo>
                  <a:cubicBezTo>
                    <a:pt x="102857" y="72000"/>
                    <a:pt x="111428" y="72000"/>
                    <a:pt x="94285" y="48000"/>
                  </a:cubicBezTo>
                  <a:cubicBezTo>
                    <a:pt x="85714" y="48000"/>
                    <a:pt x="77142" y="48000"/>
                    <a:pt x="68571" y="48000"/>
                  </a:cubicBezTo>
                  <a:cubicBezTo>
                    <a:pt x="59999" y="48000"/>
                    <a:pt x="17142" y="0"/>
                    <a:pt x="8571" y="24000"/>
                  </a:cubicBezTo>
                  <a:cubicBezTo>
                    <a:pt x="8571" y="24000"/>
                    <a:pt x="25714" y="48000"/>
                    <a:pt x="17142" y="48000"/>
                  </a:cubicBezTo>
                  <a:cubicBezTo>
                    <a:pt x="17142" y="72000"/>
                    <a:pt x="0" y="96000"/>
                    <a:pt x="0" y="72000"/>
                  </a:cubicBezTo>
                  <a:cubicBezTo>
                    <a:pt x="0" y="96000"/>
                    <a:pt x="17142" y="72000"/>
                    <a:pt x="25714" y="72000"/>
                  </a:cubicBezTo>
                  <a:cubicBezTo>
                    <a:pt x="34285" y="72000"/>
                    <a:pt x="51428" y="96000"/>
                    <a:pt x="68571" y="96000"/>
                  </a:cubicBezTo>
                  <a:cubicBezTo>
                    <a:pt x="77142" y="96000"/>
                    <a:pt x="111428" y="96000"/>
                    <a:pt x="111428" y="96000"/>
                  </a:cubicBezTo>
                  <a:cubicBezTo>
                    <a:pt x="102857" y="72000"/>
                    <a:pt x="119999" y="120000"/>
                    <a:pt x="111428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4" name="Google Shape;904;g90e2d1f501_0_5781"/>
            <p:cNvSpPr/>
            <p:nvPr/>
          </p:nvSpPr>
          <p:spPr>
            <a:xfrm>
              <a:off x="7738407" y="4226080"/>
              <a:ext cx="540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60000"/>
                  </a:moveTo>
                  <a:cubicBezTo>
                    <a:pt x="80000" y="120000"/>
                    <a:pt x="0" y="0"/>
                    <a:pt x="40000" y="0"/>
                  </a:cubicBezTo>
                  <a:cubicBezTo>
                    <a:pt x="60000" y="0"/>
                    <a:pt x="120000" y="60000"/>
                    <a:pt x="10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5" name="Google Shape;905;g90e2d1f501_0_5781"/>
            <p:cNvSpPr/>
            <p:nvPr/>
          </p:nvSpPr>
          <p:spPr>
            <a:xfrm>
              <a:off x="7980446" y="4515967"/>
              <a:ext cx="540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40000"/>
                  </a:moveTo>
                  <a:cubicBezTo>
                    <a:pt x="60000" y="0"/>
                    <a:pt x="0" y="80000"/>
                    <a:pt x="20000" y="80000"/>
                  </a:cubicBezTo>
                  <a:cubicBezTo>
                    <a:pt x="40000" y="120000"/>
                    <a:pt x="120000" y="40000"/>
                    <a:pt x="8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6" name="Google Shape;906;g90e2d1f501_0_5781"/>
            <p:cNvSpPr/>
            <p:nvPr/>
          </p:nvSpPr>
          <p:spPr>
            <a:xfrm>
              <a:off x="4805282" y="5815671"/>
              <a:ext cx="477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30000"/>
                  </a:moveTo>
                  <a:cubicBezTo>
                    <a:pt x="72000" y="0"/>
                    <a:pt x="0" y="120000"/>
                    <a:pt x="24000" y="120000"/>
                  </a:cubicBezTo>
                  <a:cubicBezTo>
                    <a:pt x="24000" y="120000"/>
                    <a:pt x="120000" y="30000"/>
                    <a:pt x="96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7" name="Google Shape;907;g90e2d1f501_0_5781"/>
            <p:cNvSpPr/>
            <p:nvPr/>
          </p:nvSpPr>
          <p:spPr>
            <a:xfrm>
              <a:off x="4872164" y="5806112"/>
              <a:ext cx="96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8" name="Google Shape;908;g90e2d1f501_0_5781"/>
            <p:cNvSpPr/>
            <p:nvPr/>
          </p:nvSpPr>
          <p:spPr>
            <a:xfrm>
              <a:off x="3919930" y="5815671"/>
              <a:ext cx="636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40000"/>
                  </a:moveTo>
                  <a:cubicBezTo>
                    <a:pt x="119999" y="0"/>
                    <a:pt x="34285" y="0"/>
                    <a:pt x="17142" y="40000"/>
                  </a:cubicBezTo>
                  <a:cubicBezTo>
                    <a:pt x="0" y="60000"/>
                    <a:pt x="68571" y="100000"/>
                    <a:pt x="85714" y="40000"/>
                  </a:cubicBezTo>
                  <a:cubicBezTo>
                    <a:pt x="102857" y="20000"/>
                    <a:pt x="51428" y="120000"/>
                    <a:pt x="85714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9" name="Google Shape;909;g90e2d1f501_0_5781"/>
            <p:cNvSpPr/>
            <p:nvPr/>
          </p:nvSpPr>
          <p:spPr>
            <a:xfrm>
              <a:off x="17661981" y="9138192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120000"/>
                    <a:pt x="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0" name="Google Shape;910;g90e2d1f501_0_5781"/>
            <p:cNvSpPr/>
            <p:nvPr/>
          </p:nvSpPr>
          <p:spPr>
            <a:xfrm>
              <a:off x="17540963" y="9119078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60000"/>
                    <a:pt x="0" y="120000"/>
                    <a:pt x="0" y="60000"/>
                  </a:cubicBezTo>
                  <a:cubicBezTo>
                    <a:pt x="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1" name="Google Shape;911;g90e2d1f501_0_5781"/>
            <p:cNvSpPr/>
            <p:nvPr/>
          </p:nvSpPr>
          <p:spPr>
            <a:xfrm>
              <a:off x="17961345" y="10785121"/>
              <a:ext cx="636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48000"/>
                  </a:moveTo>
                  <a:cubicBezTo>
                    <a:pt x="119999" y="0"/>
                    <a:pt x="0" y="24000"/>
                    <a:pt x="17142" y="48000"/>
                  </a:cubicBezTo>
                  <a:cubicBezTo>
                    <a:pt x="17142" y="72000"/>
                    <a:pt x="85714" y="120000"/>
                    <a:pt x="102857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2" name="Google Shape;912;g90e2d1f501_0_5781"/>
            <p:cNvSpPr/>
            <p:nvPr/>
          </p:nvSpPr>
          <p:spPr>
            <a:xfrm>
              <a:off x="12451788" y="5197675"/>
              <a:ext cx="3300" cy="3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3" name="Google Shape;913;g90e2d1f501_0_5781"/>
            <p:cNvSpPr/>
            <p:nvPr/>
          </p:nvSpPr>
          <p:spPr>
            <a:xfrm>
              <a:off x="9257515" y="10504795"/>
              <a:ext cx="954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53333"/>
                  </a:moveTo>
                  <a:cubicBezTo>
                    <a:pt x="48000" y="66666"/>
                    <a:pt x="12000" y="93333"/>
                    <a:pt x="0" y="106666"/>
                  </a:cubicBezTo>
                  <a:cubicBezTo>
                    <a:pt x="0" y="120000"/>
                    <a:pt x="24000" y="106666"/>
                    <a:pt x="24000" y="106666"/>
                  </a:cubicBezTo>
                  <a:cubicBezTo>
                    <a:pt x="36000" y="93333"/>
                    <a:pt x="48000" y="80000"/>
                    <a:pt x="60000" y="66666"/>
                  </a:cubicBezTo>
                  <a:cubicBezTo>
                    <a:pt x="72000" y="53333"/>
                    <a:pt x="120000" y="0"/>
                    <a:pt x="96000" y="0"/>
                  </a:cubicBezTo>
                  <a:cubicBezTo>
                    <a:pt x="84000" y="0"/>
                    <a:pt x="48000" y="40000"/>
                    <a:pt x="48000" y="53333"/>
                  </a:cubicBezTo>
                  <a:cubicBezTo>
                    <a:pt x="48000" y="66666"/>
                    <a:pt x="48000" y="40000"/>
                    <a:pt x="48000" y="5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4" name="Google Shape;914;g90e2d1f501_0_5781"/>
            <p:cNvSpPr/>
            <p:nvPr/>
          </p:nvSpPr>
          <p:spPr>
            <a:xfrm>
              <a:off x="7821210" y="6733109"/>
              <a:ext cx="669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40000"/>
                  </a:moveTo>
                  <a:cubicBezTo>
                    <a:pt x="119999" y="0"/>
                    <a:pt x="0" y="0"/>
                    <a:pt x="17142" y="0"/>
                  </a:cubicBezTo>
                  <a:cubicBezTo>
                    <a:pt x="34285" y="0"/>
                    <a:pt x="102857" y="120000"/>
                    <a:pt x="119999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5" name="Google Shape;915;g90e2d1f501_0_5781"/>
            <p:cNvSpPr/>
            <p:nvPr/>
          </p:nvSpPr>
          <p:spPr>
            <a:xfrm>
              <a:off x="8483628" y="11766267"/>
              <a:ext cx="1689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333" y="105000"/>
                  </a:moveTo>
                  <a:cubicBezTo>
                    <a:pt x="86666" y="105000"/>
                    <a:pt x="73333" y="82500"/>
                    <a:pt x="53333" y="67500"/>
                  </a:cubicBezTo>
                  <a:cubicBezTo>
                    <a:pt x="46666" y="52500"/>
                    <a:pt x="33333" y="45000"/>
                    <a:pt x="26666" y="37500"/>
                  </a:cubicBezTo>
                  <a:cubicBezTo>
                    <a:pt x="20000" y="37500"/>
                    <a:pt x="6666" y="30000"/>
                    <a:pt x="6666" y="22500"/>
                  </a:cubicBezTo>
                  <a:cubicBezTo>
                    <a:pt x="6666" y="22500"/>
                    <a:pt x="13333" y="22500"/>
                    <a:pt x="13333" y="15000"/>
                  </a:cubicBezTo>
                  <a:cubicBezTo>
                    <a:pt x="20000" y="15000"/>
                    <a:pt x="6666" y="0"/>
                    <a:pt x="0" y="0"/>
                  </a:cubicBezTo>
                  <a:cubicBezTo>
                    <a:pt x="0" y="37500"/>
                    <a:pt x="0" y="75000"/>
                    <a:pt x="0" y="105000"/>
                  </a:cubicBezTo>
                  <a:cubicBezTo>
                    <a:pt x="0" y="112500"/>
                    <a:pt x="40000" y="112500"/>
                    <a:pt x="46666" y="112500"/>
                  </a:cubicBezTo>
                  <a:cubicBezTo>
                    <a:pt x="53333" y="112500"/>
                    <a:pt x="60000" y="112500"/>
                    <a:pt x="66666" y="120000"/>
                  </a:cubicBezTo>
                  <a:cubicBezTo>
                    <a:pt x="80000" y="120000"/>
                    <a:pt x="80000" y="120000"/>
                    <a:pt x="86666" y="112500"/>
                  </a:cubicBezTo>
                  <a:cubicBezTo>
                    <a:pt x="93333" y="112500"/>
                    <a:pt x="120000" y="112500"/>
                    <a:pt x="120000" y="105000"/>
                  </a:cubicBezTo>
                  <a:cubicBezTo>
                    <a:pt x="120000" y="105000"/>
                    <a:pt x="120000" y="97500"/>
                    <a:pt x="113333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6" name="Google Shape;916;g90e2d1f501_0_5781"/>
            <p:cNvSpPr/>
            <p:nvPr/>
          </p:nvSpPr>
          <p:spPr>
            <a:xfrm>
              <a:off x="8305288" y="11747159"/>
              <a:ext cx="2802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000" y="88695"/>
                  </a:moveTo>
                  <a:cubicBezTo>
                    <a:pt x="76000" y="67826"/>
                    <a:pt x="76000" y="52173"/>
                    <a:pt x="76000" y="36521"/>
                  </a:cubicBezTo>
                  <a:cubicBezTo>
                    <a:pt x="76000" y="31304"/>
                    <a:pt x="76000" y="20869"/>
                    <a:pt x="76000" y="15652"/>
                  </a:cubicBezTo>
                  <a:cubicBezTo>
                    <a:pt x="76000" y="10434"/>
                    <a:pt x="64000" y="0"/>
                    <a:pt x="60000" y="5217"/>
                  </a:cubicBezTo>
                  <a:cubicBezTo>
                    <a:pt x="56000" y="10434"/>
                    <a:pt x="48000" y="5217"/>
                    <a:pt x="48000" y="15652"/>
                  </a:cubicBezTo>
                  <a:cubicBezTo>
                    <a:pt x="44000" y="26086"/>
                    <a:pt x="36000" y="36521"/>
                    <a:pt x="52000" y="31304"/>
                  </a:cubicBezTo>
                  <a:cubicBezTo>
                    <a:pt x="52000" y="31304"/>
                    <a:pt x="60000" y="31304"/>
                    <a:pt x="60000" y="31304"/>
                  </a:cubicBezTo>
                  <a:cubicBezTo>
                    <a:pt x="64000" y="31304"/>
                    <a:pt x="56000" y="41739"/>
                    <a:pt x="56000" y="41739"/>
                  </a:cubicBezTo>
                  <a:cubicBezTo>
                    <a:pt x="52000" y="41739"/>
                    <a:pt x="44000" y="52173"/>
                    <a:pt x="52000" y="57391"/>
                  </a:cubicBezTo>
                  <a:cubicBezTo>
                    <a:pt x="52000" y="62608"/>
                    <a:pt x="64000" y="62608"/>
                    <a:pt x="64000" y="67826"/>
                  </a:cubicBezTo>
                  <a:cubicBezTo>
                    <a:pt x="64000" y="67826"/>
                    <a:pt x="48000" y="67826"/>
                    <a:pt x="48000" y="67826"/>
                  </a:cubicBezTo>
                  <a:cubicBezTo>
                    <a:pt x="44000" y="67826"/>
                    <a:pt x="36000" y="62608"/>
                    <a:pt x="36000" y="62608"/>
                  </a:cubicBezTo>
                  <a:cubicBezTo>
                    <a:pt x="36000" y="62608"/>
                    <a:pt x="40000" y="67826"/>
                    <a:pt x="40000" y="62608"/>
                  </a:cubicBezTo>
                  <a:cubicBezTo>
                    <a:pt x="40000" y="57391"/>
                    <a:pt x="44000" y="52173"/>
                    <a:pt x="40000" y="46956"/>
                  </a:cubicBezTo>
                  <a:cubicBezTo>
                    <a:pt x="40000" y="46956"/>
                    <a:pt x="32000" y="57391"/>
                    <a:pt x="32000" y="57391"/>
                  </a:cubicBezTo>
                  <a:cubicBezTo>
                    <a:pt x="28000" y="62608"/>
                    <a:pt x="24000" y="57391"/>
                    <a:pt x="20000" y="57391"/>
                  </a:cubicBezTo>
                  <a:cubicBezTo>
                    <a:pt x="16000" y="57391"/>
                    <a:pt x="0" y="52173"/>
                    <a:pt x="0" y="62608"/>
                  </a:cubicBezTo>
                  <a:cubicBezTo>
                    <a:pt x="0" y="67826"/>
                    <a:pt x="8000" y="62608"/>
                    <a:pt x="8000" y="62608"/>
                  </a:cubicBezTo>
                  <a:cubicBezTo>
                    <a:pt x="12000" y="57391"/>
                    <a:pt x="8000" y="62608"/>
                    <a:pt x="12000" y="62608"/>
                  </a:cubicBezTo>
                  <a:cubicBezTo>
                    <a:pt x="16000" y="67826"/>
                    <a:pt x="16000" y="57391"/>
                    <a:pt x="20000" y="62608"/>
                  </a:cubicBezTo>
                  <a:cubicBezTo>
                    <a:pt x="20000" y="62608"/>
                    <a:pt x="24000" y="67826"/>
                    <a:pt x="24000" y="67826"/>
                  </a:cubicBezTo>
                  <a:cubicBezTo>
                    <a:pt x="24000" y="67826"/>
                    <a:pt x="8000" y="73043"/>
                    <a:pt x="16000" y="78260"/>
                  </a:cubicBezTo>
                  <a:cubicBezTo>
                    <a:pt x="20000" y="83478"/>
                    <a:pt x="24000" y="73043"/>
                    <a:pt x="24000" y="78260"/>
                  </a:cubicBezTo>
                  <a:cubicBezTo>
                    <a:pt x="28000" y="78260"/>
                    <a:pt x="32000" y="83478"/>
                    <a:pt x="32000" y="83478"/>
                  </a:cubicBezTo>
                  <a:cubicBezTo>
                    <a:pt x="32000" y="83478"/>
                    <a:pt x="32000" y="83478"/>
                    <a:pt x="28000" y="83478"/>
                  </a:cubicBezTo>
                  <a:cubicBezTo>
                    <a:pt x="28000" y="88695"/>
                    <a:pt x="36000" y="88695"/>
                    <a:pt x="40000" y="88695"/>
                  </a:cubicBezTo>
                  <a:cubicBezTo>
                    <a:pt x="44000" y="88695"/>
                    <a:pt x="44000" y="78260"/>
                    <a:pt x="48000" y="88695"/>
                  </a:cubicBezTo>
                  <a:cubicBezTo>
                    <a:pt x="48000" y="88695"/>
                    <a:pt x="64000" y="114782"/>
                    <a:pt x="68000" y="109565"/>
                  </a:cubicBezTo>
                  <a:cubicBezTo>
                    <a:pt x="68000" y="109565"/>
                    <a:pt x="64000" y="104347"/>
                    <a:pt x="64000" y="104347"/>
                  </a:cubicBezTo>
                  <a:cubicBezTo>
                    <a:pt x="64000" y="99130"/>
                    <a:pt x="88000" y="120000"/>
                    <a:pt x="92000" y="120000"/>
                  </a:cubicBezTo>
                  <a:cubicBezTo>
                    <a:pt x="92000" y="114782"/>
                    <a:pt x="76000" y="99130"/>
                    <a:pt x="76000" y="93913"/>
                  </a:cubicBezTo>
                  <a:cubicBezTo>
                    <a:pt x="80000" y="93913"/>
                    <a:pt x="96000" y="99130"/>
                    <a:pt x="96000" y="99130"/>
                  </a:cubicBezTo>
                  <a:cubicBezTo>
                    <a:pt x="104000" y="99130"/>
                    <a:pt x="112000" y="99130"/>
                    <a:pt x="120000" y="93913"/>
                  </a:cubicBezTo>
                  <a:cubicBezTo>
                    <a:pt x="108000" y="83478"/>
                    <a:pt x="92000" y="88695"/>
                    <a:pt x="76000" y="8869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7" name="Google Shape;917;g90e2d1f501_0_5781"/>
            <p:cNvSpPr/>
            <p:nvPr/>
          </p:nvSpPr>
          <p:spPr>
            <a:xfrm>
              <a:off x="8260699" y="8501084"/>
              <a:ext cx="710100" cy="51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473" y="61090"/>
                  </a:moveTo>
                  <a:cubicBezTo>
                    <a:pt x="99473" y="56727"/>
                    <a:pt x="99473" y="54545"/>
                    <a:pt x="104210" y="52363"/>
                  </a:cubicBezTo>
                  <a:cubicBezTo>
                    <a:pt x="104210" y="50181"/>
                    <a:pt x="107368" y="50181"/>
                    <a:pt x="105789" y="48000"/>
                  </a:cubicBezTo>
                  <a:cubicBezTo>
                    <a:pt x="104210" y="45818"/>
                    <a:pt x="102631" y="41454"/>
                    <a:pt x="105789" y="39272"/>
                  </a:cubicBezTo>
                  <a:cubicBezTo>
                    <a:pt x="120000" y="30545"/>
                    <a:pt x="96315" y="32727"/>
                    <a:pt x="96315" y="32727"/>
                  </a:cubicBezTo>
                  <a:cubicBezTo>
                    <a:pt x="96315" y="30545"/>
                    <a:pt x="97894" y="30545"/>
                    <a:pt x="99473" y="30545"/>
                  </a:cubicBezTo>
                  <a:cubicBezTo>
                    <a:pt x="101052" y="30545"/>
                    <a:pt x="101052" y="26181"/>
                    <a:pt x="101052" y="24000"/>
                  </a:cubicBezTo>
                  <a:cubicBezTo>
                    <a:pt x="101052" y="21818"/>
                    <a:pt x="94736" y="17454"/>
                    <a:pt x="94736" y="19636"/>
                  </a:cubicBezTo>
                  <a:cubicBezTo>
                    <a:pt x="94736" y="21818"/>
                    <a:pt x="93157" y="17454"/>
                    <a:pt x="93157" y="17454"/>
                  </a:cubicBezTo>
                  <a:cubicBezTo>
                    <a:pt x="91578" y="17454"/>
                    <a:pt x="91578" y="21818"/>
                    <a:pt x="90000" y="19636"/>
                  </a:cubicBezTo>
                  <a:cubicBezTo>
                    <a:pt x="90000" y="19636"/>
                    <a:pt x="90000" y="17454"/>
                    <a:pt x="90000" y="15272"/>
                  </a:cubicBezTo>
                  <a:cubicBezTo>
                    <a:pt x="88421" y="13090"/>
                    <a:pt x="86842" y="17454"/>
                    <a:pt x="85263" y="17454"/>
                  </a:cubicBezTo>
                  <a:cubicBezTo>
                    <a:pt x="85263" y="17454"/>
                    <a:pt x="85263" y="13090"/>
                    <a:pt x="85263" y="13090"/>
                  </a:cubicBezTo>
                  <a:cubicBezTo>
                    <a:pt x="85263" y="8727"/>
                    <a:pt x="90000" y="10909"/>
                    <a:pt x="91578" y="10909"/>
                  </a:cubicBezTo>
                  <a:cubicBezTo>
                    <a:pt x="93157" y="8727"/>
                    <a:pt x="86842" y="8727"/>
                    <a:pt x="86842" y="8727"/>
                  </a:cubicBezTo>
                  <a:cubicBezTo>
                    <a:pt x="83684" y="8727"/>
                    <a:pt x="80526" y="6545"/>
                    <a:pt x="77368" y="8727"/>
                  </a:cubicBezTo>
                  <a:cubicBezTo>
                    <a:pt x="74210" y="10909"/>
                    <a:pt x="72631" y="17454"/>
                    <a:pt x="69473" y="15272"/>
                  </a:cubicBezTo>
                  <a:cubicBezTo>
                    <a:pt x="64736" y="15272"/>
                    <a:pt x="63157" y="15272"/>
                    <a:pt x="60000" y="10909"/>
                  </a:cubicBezTo>
                  <a:cubicBezTo>
                    <a:pt x="56842" y="6545"/>
                    <a:pt x="50526" y="10909"/>
                    <a:pt x="45789" y="10909"/>
                  </a:cubicBezTo>
                  <a:cubicBezTo>
                    <a:pt x="42631" y="10909"/>
                    <a:pt x="42631" y="8727"/>
                    <a:pt x="41052" y="4363"/>
                  </a:cubicBezTo>
                  <a:cubicBezTo>
                    <a:pt x="39473" y="0"/>
                    <a:pt x="36315" y="0"/>
                    <a:pt x="31578" y="0"/>
                  </a:cubicBezTo>
                  <a:cubicBezTo>
                    <a:pt x="30000" y="0"/>
                    <a:pt x="17368" y="2181"/>
                    <a:pt x="17368" y="8727"/>
                  </a:cubicBezTo>
                  <a:cubicBezTo>
                    <a:pt x="17368" y="15272"/>
                    <a:pt x="23684" y="17454"/>
                    <a:pt x="20526" y="26181"/>
                  </a:cubicBezTo>
                  <a:cubicBezTo>
                    <a:pt x="17368" y="30545"/>
                    <a:pt x="11052" y="21818"/>
                    <a:pt x="12631" y="17454"/>
                  </a:cubicBezTo>
                  <a:cubicBezTo>
                    <a:pt x="12631" y="15272"/>
                    <a:pt x="15789" y="13090"/>
                    <a:pt x="15789" y="10909"/>
                  </a:cubicBezTo>
                  <a:cubicBezTo>
                    <a:pt x="17368" y="6545"/>
                    <a:pt x="12631" y="4363"/>
                    <a:pt x="12631" y="2181"/>
                  </a:cubicBezTo>
                  <a:cubicBezTo>
                    <a:pt x="7894" y="6545"/>
                    <a:pt x="6315" y="8727"/>
                    <a:pt x="6315" y="15272"/>
                  </a:cubicBezTo>
                  <a:cubicBezTo>
                    <a:pt x="4736" y="17454"/>
                    <a:pt x="0" y="26181"/>
                    <a:pt x="4736" y="26181"/>
                  </a:cubicBezTo>
                  <a:cubicBezTo>
                    <a:pt x="4736" y="26181"/>
                    <a:pt x="6315" y="26181"/>
                    <a:pt x="7894" y="28363"/>
                  </a:cubicBezTo>
                  <a:cubicBezTo>
                    <a:pt x="7894" y="30545"/>
                    <a:pt x="9473" y="32727"/>
                    <a:pt x="11052" y="34909"/>
                  </a:cubicBezTo>
                  <a:cubicBezTo>
                    <a:pt x="14210" y="39272"/>
                    <a:pt x="7894" y="48000"/>
                    <a:pt x="15789" y="50181"/>
                  </a:cubicBezTo>
                  <a:cubicBezTo>
                    <a:pt x="15789" y="50181"/>
                    <a:pt x="18947" y="50181"/>
                    <a:pt x="20526" y="50181"/>
                  </a:cubicBezTo>
                  <a:cubicBezTo>
                    <a:pt x="22105" y="50181"/>
                    <a:pt x="22105" y="48000"/>
                    <a:pt x="23684" y="48000"/>
                  </a:cubicBezTo>
                  <a:cubicBezTo>
                    <a:pt x="28421" y="48000"/>
                    <a:pt x="30000" y="54545"/>
                    <a:pt x="33157" y="58909"/>
                  </a:cubicBezTo>
                  <a:cubicBezTo>
                    <a:pt x="33157" y="58909"/>
                    <a:pt x="34736" y="61090"/>
                    <a:pt x="36315" y="58909"/>
                  </a:cubicBezTo>
                  <a:cubicBezTo>
                    <a:pt x="36315" y="56727"/>
                    <a:pt x="37894" y="58909"/>
                    <a:pt x="41052" y="58909"/>
                  </a:cubicBezTo>
                  <a:cubicBezTo>
                    <a:pt x="44210" y="61090"/>
                    <a:pt x="52105" y="54545"/>
                    <a:pt x="48947" y="63272"/>
                  </a:cubicBezTo>
                  <a:cubicBezTo>
                    <a:pt x="45789" y="69818"/>
                    <a:pt x="45789" y="76363"/>
                    <a:pt x="48947" y="82909"/>
                  </a:cubicBezTo>
                  <a:cubicBezTo>
                    <a:pt x="48947" y="85090"/>
                    <a:pt x="50526" y="87272"/>
                    <a:pt x="50526" y="89454"/>
                  </a:cubicBezTo>
                  <a:cubicBezTo>
                    <a:pt x="50526" y="91636"/>
                    <a:pt x="45789" y="93818"/>
                    <a:pt x="47368" y="96000"/>
                  </a:cubicBezTo>
                  <a:cubicBezTo>
                    <a:pt x="52105" y="102545"/>
                    <a:pt x="53684" y="120000"/>
                    <a:pt x="63157" y="115636"/>
                  </a:cubicBezTo>
                  <a:cubicBezTo>
                    <a:pt x="64736" y="115636"/>
                    <a:pt x="64736" y="117818"/>
                    <a:pt x="66315" y="117818"/>
                  </a:cubicBezTo>
                  <a:cubicBezTo>
                    <a:pt x="67894" y="117818"/>
                    <a:pt x="69473" y="115636"/>
                    <a:pt x="71052" y="113454"/>
                  </a:cubicBezTo>
                  <a:cubicBezTo>
                    <a:pt x="74210" y="111272"/>
                    <a:pt x="75789" y="106909"/>
                    <a:pt x="80526" y="102545"/>
                  </a:cubicBezTo>
                  <a:cubicBezTo>
                    <a:pt x="83684" y="100363"/>
                    <a:pt x="77368" y="100363"/>
                    <a:pt x="77368" y="96000"/>
                  </a:cubicBezTo>
                  <a:cubicBezTo>
                    <a:pt x="77368" y="93818"/>
                    <a:pt x="75789" y="91636"/>
                    <a:pt x="75789" y="89454"/>
                  </a:cubicBezTo>
                  <a:cubicBezTo>
                    <a:pt x="75789" y="87272"/>
                    <a:pt x="71052" y="85090"/>
                    <a:pt x="71052" y="82909"/>
                  </a:cubicBezTo>
                  <a:cubicBezTo>
                    <a:pt x="71052" y="80727"/>
                    <a:pt x="80526" y="82909"/>
                    <a:pt x="82105" y="82909"/>
                  </a:cubicBezTo>
                  <a:cubicBezTo>
                    <a:pt x="85263" y="82909"/>
                    <a:pt x="83684" y="85090"/>
                    <a:pt x="85263" y="87272"/>
                  </a:cubicBezTo>
                  <a:cubicBezTo>
                    <a:pt x="86842" y="87272"/>
                    <a:pt x="86842" y="82909"/>
                    <a:pt x="88421" y="82909"/>
                  </a:cubicBezTo>
                  <a:cubicBezTo>
                    <a:pt x="90000" y="80727"/>
                    <a:pt x="94736" y="80727"/>
                    <a:pt x="97894" y="78545"/>
                  </a:cubicBezTo>
                  <a:cubicBezTo>
                    <a:pt x="99473" y="76363"/>
                    <a:pt x="102631" y="74181"/>
                    <a:pt x="105789" y="72000"/>
                  </a:cubicBezTo>
                  <a:cubicBezTo>
                    <a:pt x="104210" y="67636"/>
                    <a:pt x="99473" y="65454"/>
                    <a:pt x="99473" y="6109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8" name="Google Shape;918;g90e2d1f501_0_5781"/>
            <p:cNvSpPr/>
            <p:nvPr/>
          </p:nvSpPr>
          <p:spPr>
            <a:xfrm>
              <a:off x="8830764" y="8641249"/>
              <a:ext cx="242100" cy="35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91578"/>
                  </a:moveTo>
                  <a:cubicBezTo>
                    <a:pt x="101538" y="88421"/>
                    <a:pt x="78461" y="69473"/>
                    <a:pt x="83076" y="66315"/>
                  </a:cubicBezTo>
                  <a:cubicBezTo>
                    <a:pt x="87692" y="63157"/>
                    <a:pt x="83076" y="60000"/>
                    <a:pt x="92307" y="56842"/>
                  </a:cubicBezTo>
                  <a:cubicBezTo>
                    <a:pt x="106153" y="56842"/>
                    <a:pt x="101538" y="50526"/>
                    <a:pt x="101538" y="47368"/>
                  </a:cubicBezTo>
                  <a:cubicBezTo>
                    <a:pt x="101538" y="44210"/>
                    <a:pt x="101538" y="41052"/>
                    <a:pt x="101538" y="41052"/>
                  </a:cubicBezTo>
                  <a:cubicBezTo>
                    <a:pt x="101538" y="37894"/>
                    <a:pt x="96923" y="37894"/>
                    <a:pt x="92307" y="34736"/>
                  </a:cubicBezTo>
                  <a:cubicBezTo>
                    <a:pt x="87692" y="28421"/>
                    <a:pt x="73846" y="28421"/>
                    <a:pt x="73846" y="22105"/>
                  </a:cubicBezTo>
                  <a:cubicBezTo>
                    <a:pt x="69230" y="12631"/>
                    <a:pt x="50769" y="3157"/>
                    <a:pt x="41538" y="0"/>
                  </a:cubicBezTo>
                  <a:cubicBezTo>
                    <a:pt x="41538" y="9473"/>
                    <a:pt x="18461" y="9473"/>
                    <a:pt x="23076" y="15789"/>
                  </a:cubicBezTo>
                  <a:cubicBezTo>
                    <a:pt x="23076" y="18947"/>
                    <a:pt x="32307" y="22105"/>
                    <a:pt x="27692" y="25263"/>
                  </a:cubicBezTo>
                  <a:cubicBezTo>
                    <a:pt x="23076" y="25263"/>
                    <a:pt x="13846" y="28421"/>
                    <a:pt x="13846" y="31578"/>
                  </a:cubicBezTo>
                  <a:cubicBezTo>
                    <a:pt x="0" y="34736"/>
                    <a:pt x="9230" y="44210"/>
                    <a:pt x="18461" y="50526"/>
                  </a:cubicBezTo>
                  <a:cubicBezTo>
                    <a:pt x="23076" y="53684"/>
                    <a:pt x="23076" y="56842"/>
                    <a:pt x="32307" y="56842"/>
                  </a:cubicBezTo>
                  <a:cubicBezTo>
                    <a:pt x="36923" y="56842"/>
                    <a:pt x="32307" y="60000"/>
                    <a:pt x="36923" y="63157"/>
                  </a:cubicBezTo>
                  <a:cubicBezTo>
                    <a:pt x="46153" y="72631"/>
                    <a:pt x="41538" y="75789"/>
                    <a:pt x="36923" y="85263"/>
                  </a:cubicBezTo>
                  <a:cubicBezTo>
                    <a:pt x="36923" y="94736"/>
                    <a:pt x="46153" y="104210"/>
                    <a:pt x="50769" y="110526"/>
                  </a:cubicBezTo>
                  <a:cubicBezTo>
                    <a:pt x="64615" y="120000"/>
                    <a:pt x="69230" y="110526"/>
                    <a:pt x="78461" y="110526"/>
                  </a:cubicBezTo>
                  <a:cubicBezTo>
                    <a:pt x="87692" y="110526"/>
                    <a:pt x="92307" y="107368"/>
                    <a:pt x="96923" y="107368"/>
                  </a:cubicBezTo>
                  <a:cubicBezTo>
                    <a:pt x="106153" y="104210"/>
                    <a:pt x="110769" y="104210"/>
                    <a:pt x="120000" y="107368"/>
                  </a:cubicBezTo>
                  <a:cubicBezTo>
                    <a:pt x="115384" y="101052"/>
                    <a:pt x="110769" y="94736"/>
                    <a:pt x="101538" y="91578"/>
                  </a:cubicBezTo>
                  <a:cubicBezTo>
                    <a:pt x="96923" y="85263"/>
                    <a:pt x="106153" y="91578"/>
                    <a:pt x="101538" y="9157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9" name="Google Shape;919;g90e2d1f501_0_5781"/>
            <p:cNvSpPr/>
            <p:nvPr/>
          </p:nvSpPr>
          <p:spPr>
            <a:xfrm>
              <a:off x="8986814" y="8752742"/>
              <a:ext cx="2070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636" y="36521"/>
                  </a:moveTo>
                  <a:cubicBezTo>
                    <a:pt x="103636" y="26086"/>
                    <a:pt x="114545" y="15652"/>
                    <a:pt x="120000" y="10434"/>
                  </a:cubicBezTo>
                  <a:cubicBezTo>
                    <a:pt x="103636" y="5217"/>
                    <a:pt x="76363" y="0"/>
                    <a:pt x="65454" y="10434"/>
                  </a:cubicBezTo>
                  <a:cubicBezTo>
                    <a:pt x="54545" y="15652"/>
                    <a:pt x="49090" y="5217"/>
                    <a:pt x="49090" y="0"/>
                  </a:cubicBezTo>
                  <a:cubicBezTo>
                    <a:pt x="43636" y="0"/>
                    <a:pt x="38181" y="10434"/>
                    <a:pt x="27272" y="5217"/>
                  </a:cubicBezTo>
                  <a:cubicBezTo>
                    <a:pt x="27272" y="10434"/>
                    <a:pt x="38181" y="31304"/>
                    <a:pt x="21818" y="31304"/>
                  </a:cubicBezTo>
                  <a:cubicBezTo>
                    <a:pt x="10909" y="36521"/>
                    <a:pt x="0" y="41739"/>
                    <a:pt x="5454" y="52173"/>
                  </a:cubicBezTo>
                  <a:cubicBezTo>
                    <a:pt x="10909" y="62608"/>
                    <a:pt x="16363" y="67826"/>
                    <a:pt x="21818" y="78260"/>
                  </a:cubicBezTo>
                  <a:cubicBezTo>
                    <a:pt x="27272" y="88695"/>
                    <a:pt x="38181" y="99130"/>
                    <a:pt x="49090" y="114782"/>
                  </a:cubicBezTo>
                  <a:cubicBezTo>
                    <a:pt x="65454" y="120000"/>
                    <a:pt x="54545" y="99130"/>
                    <a:pt x="65454" y="99130"/>
                  </a:cubicBezTo>
                  <a:cubicBezTo>
                    <a:pt x="76363" y="99130"/>
                    <a:pt x="81818" y="99130"/>
                    <a:pt x="87272" y="93913"/>
                  </a:cubicBezTo>
                  <a:cubicBezTo>
                    <a:pt x="92727" y="93913"/>
                    <a:pt x="92727" y="104347"/>
                    <a:pt x="103636" y="99130"/>
                  </a:cubicBezTo>
                  <a:cubicBezTo>
                    <a:pt x="109090" y="88695"/>
                    <a:pt x="114545" y="83478"/>
                    <a:pt x="109090" y="73043"/>
                  </a:cubicBezTo>
                  <a:cubicBezTo>
                    <a:pt x="109090" y="62608"/>
                    <a:pt x="103636" y="46956"/>
                    <a:pt x="103636" y="3652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0" name="Google Shape;920;g90e2d1f501_0_5781"/>
            <p:cNvSpPr/>
            <p:nvPr/>
          </p:nvSpPr>
          <p:spPr>
            <a:xfrm>
              <a:off x="9155606" y="8771859"/>
              <a:ext cx="1497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33333"/>
                  </a:moveTo>
                  <a:cubicBezTo>
                    <a:pt x="75000" y="20000"/>
                    <a:pt x="60000" y="6666"/>
                    <a:pt x="37500" y="6666"/>
                  </a:cubicBezTo>
                  <a:cubicBezTo>
                    <a:pt x="22500" y="0"/>
                    <a:pt x="0" y="26666"/>
                    <a:pt x="7500" y="40000"/>
                  </a:cubicBezTo>
                  <a:cubicBezTo>
                    <a:pt x="7500" y="53333"/>
                    <a:pt x="15000" y="66666"/>
                    <a:pt x="15000" y="80000"/>
                  </a:cubicBezTo>
                  <a:cubicBezTo>
                    <a:pt x="22500" y="93333"/>
                    <a:pt x="7500" y="106666"/>
                    <a:pt x="0" y="113333"/>
                  </a:cubicBezTo>
                  <a:cubicBezTo>
                    <a:pt x="7500" y="120000"/>
                    <a:pt x="22500" y="113333"/>
                    <a:pt x="30000" y="113333"/>
                  </a:cubicBezTo>
                  <a:cubicBezTo>
                    <a:pt x="45000" y="113333"/>
                    <a:pt x="52500" y="120000"/>
                    <a:pt x="67500" y="113333"/>
                  </a:cubicBezTo>
                  <a:cubicBezTo>
                    <a:pt x="90000" y="106666"/>
                    <a:pt x="97500" y="66666"/>
                    <a:pt x="120000" y="53333"/>
                  </a:cubicBezTo>
                  <a:cubicBezTo>
                    <a:pt x="105000" y="46666"/>
                    <a:pt x="97500" y="40000"/>
                    <a:pt x="90000" y="33333"/>
                  </a:cubicBezTo>
                  <a:cubicBezTo>
                    <a:pt x="75000" y="26666"/>
                    <a:pt x="97500" y="40000"/>
                    <a:pt x="90000" y="3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1" name="Google Shape;921;g90e2d1f501_0_5781"/>
            <p:cNvSpPr/>
            <p:nvPr/>
          </p:nvSpPr>
          <p:spPr>
            <a:xfrm>
              <a:off x="7821210" y="8453303"/>
              <a:ext cx="754800" cy="78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074" y="68571"/>
                  </a:moveTo>
                  <a:cubicBezTo>
                    <a:pt x="120000" y="64285"/>
                    <a:pt x="112592" y="60000"/>
                    <a:pt x="112592" y="55714"/>
                  </a:cubicBezTo>
                  <a:cubicBezTo>
                    <a:pt x="112592" y="52857"/>
                    <a:pt x="115555" y="50000"/>
                    <a:pt x="115555" y="47142"/>
                  </a:cubicBezTo>
                  <a:cubicBezTo>
                    <a:pt x="117037" y="42857"/>
                    <a:pt x="111111" y="45714"/>
                    <a:pt x="109629" y="45714"/>
                  </a:cubicBezTo>
                  <a:cubicBezTo>
                    <a:pt x="108148" y="45714"/>
                    <a:pt x="106666" y="45714"/>
                    <a:pt x="105185" y="45714"/>
                  </a:cubicBezTo>
                  <a:cubicBezTo>
                    <a:pt x="103703" y="45714"/>
                    <a:pt x="103703" y="47142"/>
                    <a:pt x="102222" y="47142"/>
                  </a:cubicBezTo>
                  <a:cubicBezTo>
                    <a:pt x="100740" y="47142"/>
                    <a:pt x="99259" y="42857"/>
                    <a:pt x="97777" y="42857"/>
                  </a:cubicBezTo>
                  <a:cubicBezTo>
                    <a:pt x="94814" y="37142"/>
                    <a:pt x="91851" y="40000"/>
                    <a:pt x="85925" y="40000"/>
                  </a:cubicBezTo>
                  <a:cubicBezTo>
                    <a:pt x="82962" y="40000"/>
                    <a:pt x="81481" y="40000"/>
                    <a:pt x="80000" y="37142"/>
                  </a:cubicBezTo>
                  <a:cubicBezTo>
                    <a:pt x="78518" y="34285"/>
                    <a:pt x="82962" y="31428"/>
                    <a:pt x="78518" y="28571"/>
                  </a:cubicBezTo>
                  <a:cubicBezTo>
                    <a:pt x="77037" y="27142"/>
                    <a:pt x="77037" y="24285"/>
                    <a:pt x="74074" y="24285"/>
                  </a:cubicBezTo>
                  <a:cubicBezTo>
                    <a:pt x="71111" y="24285"/>
                    <a:pt x="72592" y="24285"/>
                    <a:pt x="74074" y="21428"/>
                  </a:cubicBezTo>
                  <a:cubicBezTo>
                    <a:pt x="75555" y="18571"/>
                    <a:pt x="74074" y="15714"/>
                    <a:pt x="75555" y="12857"/>
                  </a:cubicBezTo>
                  <a:cubicBezTo>
                    <a:pt x="77037" y="10000"/>
                    <a:pt x="80000" y="8571"/>
                    <a:pt x="82962" y="7142"/>
                  </a:cubicBezTo>
                  <a:cubicBezTo>
                    <a:pt x="84444" y="5714"/>
                    <a:pt x="87407" y="5714"/>
                    <a:pt x="88888" y="2857"/>
                  </a:cubicBezTo>
                  <a:cubicBezTo>
                    <a:pt x="88888" y="0"/>
                    <a:pt x="82962" y="0"/>
                    <a:pt x="82962" y="1428"/>
                  </a:cubicBezTo>
                  <a:cubicBezTo>
                    <a:pt x="80000" y="4285"/>
                    <a:pt x="75555" y="8571"/>
                    <a:pt x="71111" y="8571"/>
                  </a:cubicBezTo>
                  <a:cubicBezTo>
                    <a:pt x="66666" y="8571"/>
                    <a:pt x="66666" y="8571"/>
                    <a:pt x="65185" y="11428"/>
                  </a:cubicBezTo>
                  <a:cubicBezTo>
                    <a:pt x="63703" y="14285"/>
                    <a:pt x="63703" y="10000"/>
                    <a:pt x="60740" y="10000"/>
                  </a:cubicBezTo>
                  <a:cubicBezTo>
                    <a:pt x="54814" y="11428"/>
                    <a:pt x="57777" y="20000"/>
                    <a:pt x="53333" y="22857"/>
                  </a:cubicBezTo>
                  <a:cubicBezTo>
                    <a:pt x="51851" y="24285"/>
                    <a:pt x="48888" y="25714"/>
                    <a:pt x="47407" y="28571"/>
                  </a:cubicBezTo>
                  <a:cubicBezTo>
                    <a:pt x="47407" y="28571"/>
                    <a:pt x="47407" y="32857"/>
                    <a:pt x="45925" y="32857"/>
                  </a:cubicBezTo>
                  <a:cubicBezTo>
                    <a:pt x="44444" y="30000"/>
                    <a:pt x="42962" y="28571"/>
                    <a:pt x="41481" y="27142"/>
                  </a:cubicBezTo>
                  <a:cubicBezTo>
                    <a:pt x="40000" y="24285"/>
                    <a:pt x="38518" y="24285"/>
                    <a:pt x="37037" y="24285"/>
                  </a:cubicBezTo>
                  <a:cubicBezTo>
                    <a:pt x="31111" y="22857"/>
                    <a:pt x="28148" y="18571"/>
                    <a:pt x="22222" y="22857"/>
                  </a:cubicBezTo>
                  <a:cubicBezTo>
                    <a:pt x="19259" y="24285"/>
                    <a:pt x="13333" y="28571"/>
                    <a:pt x="10370" y="25714"/>
                  </a:cubicBezTo>
                  <a:cubicBezTo>
                    <a:pt x="8888" y="24285"/>
                    <a:pt x="7407" y="24285"/>
                    <a:pt x="5925" y="22857"/>
                  </a:cubicBezTo>
                  <a:cubicBezTo>
                    <a:pt x="2962" y="22857"/>
                    <a:pt x="4444" y="20000"/>
                    <a:pt x="1481" y="22857"/>
                  </a:cubicBezTo>
                  <a:cubicBezTo>
                    <a:pt x="0" y="24285"/>
                    <a:pt x="1481" y="24285"/>
                    <a:pt x="2962" y="25714"/>
                  </a:cubicBezTo>
                  <a:cubicBezTo>
                    <a:pt x="2962" y="27142"/>
                    <a:pt x="1481" y="28571"/>
                    <a:pt x="1481" y="30000"/>
                  </a:cubicBezTo>
                  <a:cubicBezTo>
                    <a:pt x="4444" y="30000"/>
                    <a:pt x="7407" y="31428"/>
                    <a:pt x="8888" y="31428"/>
                  </a:cubicBezTo>
                  <a:cubicBezTo>
                    <a:pt x="10370" y="32857"/>
                    <a:pt x="11851" y="32857"/>
                    <a:pt x="11851" y="34285"/>
                  </a:cubicBezTo>
                  <a:cubicBezTo>
                    <a:pt x="13333" y="35714"/>
                    <a:pt x="13333" y="34285"/>
                    <a:pt x="14814" y="34285"/>
                  </a:cubicBezTo>
                  <a:cubicBezTo>
                    <a:pt x="14814" y="32857"/>
                    <a:pt x="14814" y="37142"/>
                    <a:pt x="16296" y="37142"/>
                  </a:cubicBezTo>
                  <a:cubicBezTo>
                    <a:pt x="17777" y="38571"/>
                    <a:pt x="19259" y="37142"/>
                    <a:pt x="22222" y="35714"/>
                  </a:cubicBezTo>
                  <a:cubicBezTo>
                    <a:pt x="23703" y="35714"/>
                    <a:pt x="19259" y="32857"/>
                    <a:pt x="19259" y="32857"/>
                  </a:cubicBezTo>
                  <a:cubicBezTo>
                    <a:pt x="19259" y="31428"/>
                    <a:pt x="23703" y="28571"/>
                    <a:pt x="23703" y="27142"/>
                  </a:cubicBezTo>
                  <a:cubicBezTo>
                    <a:pt x="25185" y="25714"/>
                    <a:pt x="28148" y="24285"/>
                    <a:pt x="29629" y="25714"/>
                  </a:cubicBezTo>
                  <a:cubicBezTo>
                    <a:pt x="31111" y="25714"/>
                    <a:pt x="34074" y="27142"/>
                    <a:pt x="34074" y="27142"/>
                  </a:cubicBezTo>
                  <a:cubicBezTo>
                    <a:pt x="34074" y="28571"/>
                    <a:pt x="34074" y="28571"/>
                    <a:pt x="35555" y="28571"/>
                  </a:cubicBezTo>
                  <a:cubicBezTo>
                    <a:pt x="35555" y="30000"/>
                    <a:pt x="34074" y="31428"/>
                    <a:pt x="34074" y="31428"/>
                  </a:cubicBezTo>
                  <a:cubicBezTo>
                    <a:pt x="34074" y="32857"/>
                    <a:pt x="37037" y="35714"/>
                    <a:pt x="37037" y="37142"/>
                  </a:cubicBezTo>
                  <a:cubicBezTo>
                    <a:pt x="40000" y="41428"/>
                    <a:pt x="42962" y="41428"/>
                    <a:pt x="42962" y="47142"/>
                  </a:cubicBezTo>
                  <a:cubicBezTo>
                    <a:pt x="42962" y="51428"/>
                    <a:pt x="42962" y="55714"/>
                    <a:pt x="41481" y="60000"/>
                  </a:cubicBezTo>
                  <a:cubicBezTo>
                    <a:pt x="41481" y="61428"/>
                    <a:pt x="44444" y="61428"/>
                    <a:pt x="44444" y="62857"/>
                  </a:cubicBezTo>
                  <a:cubicBezTo>
                    <a:pt x="42962" y="64285"/>
                    <a:pt x="41481" y="65714"/>
                    <a:pt x="41481" y="67142"/>
                  </a:cubicBezTo>
                  <a:cubicBezTo>
                    <a:pt x="40000" y="68571"/>
                    <a:pt x="40000" y="71428"/>
                    <a:pt x="38518" y="71428"/>
                  </a:cubicBezTo>
                  <a:cubicBezTo>
                    <a:pt x="35555" y="72857"/>
                    <a:pt x="32592" y="71428"/>
                    <a:pt x="32592" y="75714"/>
                  </a:cubicBezTo>
                  <a:cubicBezTo>
                    <a:pt x="32592" y="78571"/>
                    <a:pt x="28148" y="78571"/>
                    <a:pt x="32592" y="80000"/>
                  </a:cubicBezTo>
                  <a:cubicBezTo>
                    <a:pt x="34074" y="81428"/>
                    <a:pt x="35555" y="81428"/>
                    <a:pt x="38518" y="82857"/>
                  </a:cubicBezTo>
                  <a:cubicBezTo>
                    <a:pt x="40000" y="84285"/>
                    <a:pt x="41481" y="85714"/>
                    <a:pt x="42962" y="87142"/>
                  </a:cubicBezTo>
                  <a:cubicBezTo>
                    <a:pt x="45925" y="88571"/>
                    <a:pt x="47407" y="87142"/>
                    <a:pt x="50370" y="87142"/>
                  </a:cubicBezTo>
                  <a:cubicBezTo>
                    <a:pt x="51851" y="87142"/>
                    <a:pt x="53333" y="88571"/>
                    <a:pt x="56296" y="90000"/>
                  </a:cubicBezTo>
                  <a:cubicBezTo>
                    <a:pt x="57777" y="90000"/>
                    <a:pt x="59259" y="90000"/>
                    <a:pt x="60740" y="91428"/>
                  </a:cubicBezTo>
                  <a:cubicBezTo>
                    <a:pt x="65185" y="94285"/>
                    <a:pt x="68148" y="97142"/>
                    <a:pt x="71111" y="101428"/>
                  </a:cubicBezTo>
                  <a:cubicBezTo>
                    <a:pt x="72592" y="105714"/>
                    <a:pt x="74074" y="107142"/>
                    <a:pt x="80000" y="108571"/>
                  </a:cubicBezTo>
                  <a:cubicBezTo>
                    <a:pt x="81481" y="108571"/>
                    <a:pt x="82962" y="107142"/>
                    <a:pt x="84444" y="105714"/>
                  </a:cubicBezTo>
                  <a:cubicBezTo>
                    <a:pt x="85925" y="105714"/>
                    <a:pt x="87407" y="108571"/>
                    <a:pt x="88888" y="107142"/>
                  </a:cubicBezTo>
                  <a:cubicBezTo>
                    <a:pt x="91851" y="105714"/>
                    <a:pt x="94814" y="107142"/>
                    <a:pt x="96296" y="108571"/>
                  </a:cubicBezTo>
                  <a:cubicBezTo>
                    <a:pt x="96296" y="110000"/>
                    <a:pt x="94814" y="112857"/>
                    <a:pt x="94814" y="114285"/>
                  </a:cubicBezTo>
                  <a:cubicBezTo>
                    <a:pt x="93333" y="115714"/>
                    <a:pt x="91851" y="115714"/>
                    <a:pt x="94814" y="117142"/>
                  </a:cubicBezTo>
                  <a:cubicBezTo>
                    <a:pt x="94814" y="117142"/>
                    <a:pt x="97777" y="120000"/>
                    <a:pt x="96296" y="120000"/>
                  </a:cubicBezTo>
                  <a:cubicBezTo>
                    <a:pt x="99259" y="120000"/>
                    <a:pt x="100740" y="104285"/>
                    <a:pt x="102222" y="101428"/>
                  </a:cubicBezTo>
                  <a:cubicBezTo>
                    <a:pt x="102222" y="95714"/>
                    <a:pt x="97777" y="94285"/>
                    <a:pt x="96296" y="90000"/>
                  </a:cubicBezTo>
                  <a:cubicBezTo>
                    <a:pt x="96296" y="87142"/>
                    <a:pt x="96296" y="85714"/>
                    <a:pt x="97777" y="85714"/>
                  </a:cubicBezTo>
                  <a:cubicBezTo>
                    <a:pt x="99259" y="85714"/>
                    <a:pt x="103703" y="84285"/>
                    <a:pt x="103703" y="82857"/>
                  </a:cubicBezTo>
                  <a:cubicBezTo>
                    <a:pt x="102222" y="82857"/>
                    <a:pt x="99259" y="82857"/>
                    <a:pt x="99259" y="81428"/>
                  </a:cubicBezTo>
                  <a:cubicBezTo>
                    <a:pt x="97777" y="81428"/>
                    <a:pt x="97777" y="78571"/>
                    <a:pt x="97777" y="78571"/>
                  </a:cubicBezTo>
                  <a:cubicBezTo>
                    <a:pt x="100740" y="78571"/>
                    <a:pt x="103703" y="78571"/>
                    <a:pt x="106666" y="78571"/>
                  </a:cubicBezTo>
                  <a:cubicBezTo>
                    <a:pt x="108148" y="78571"/>
                    <a:pt x="117037" y="74285"/>
                    <a:pt x="117037" y="75714"/>
                  </a:cubicBezTo>
                  <a:cubicBezTo>
                    <a:pt x="117037" y="72857"/>
                    <a:pt x="112592" y="68571"/>
                    <a:pt x="114074" y="68571"/>
                  </a:cubicBezTo>
                  <a:cubicBezTo>
                    <a:pt x="115555" y="67142"/>
                    <a:pt x="112592" y="68571"/>
                    <a:pt x="114074" y="6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2" name="Google Shape;922;g90e2d1f501_0_5781"/>
            <p:cNvSpPr/>
            <p:nvPr/>
          </p:nvSpPr>
          <p:spPr>
            <a:xfrm>
              <a:off x="7923120" y="8978915"/>
              <a:ext cx="261000" cy="30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21818"/>
                  </a:moveTo>
                  <a:cubicBezTo>
                    <a:pt x="77142" y="21818"/>
                    <a:pt x="72857" y="14545"/>
                    <a:pt x="64285" y="10909"/>
                  </a:cubicBezTo>
                  <a:cubicBezTo>
                    <a:pt x="59999" y="7272"/>
                    <a:pt x="51428" y="0"/>
                    <a:pt x="42857" y="0"/>
                  </a:cubicBezTo>
                  <a:cubicBezTo>
                    <a:pt x="42857" y="10909"/>
                    <a:pt x="17142" y="3636"/>
                    <a:pt x="17142" y="14545"/>
                  </a:cubicBezTo>
                  <a:cubicBezTo>
                    <a:pt x="17142" y="21818"/>
                    <a:pt x="17142" y="21818"/>
                    <a:pt x="12857" y="25454"/>
                  </a:cubicBezTo>
                  <a:cubicBezTo>
                    <a:pt x="4285" y="29090"/>
                    <a:pt x="8571" y="32727"/>
                    <a:pt x="8571" y="36363"/>
                  </a:cubicBezTo>
                  <a:cubicBezTo>
                    <a:pt x="8571" y="40000"/>
                    <a:pt x="4285" y="43636"/>
                    <a:pt x="0" y="47272"/>
                  </a:cubicBezTo>
                  <a:cubicBezTo>
                    <a:pt x="0" y="47272"/>
                    <a:pt x="0" y="50909"/>
                    <a:pt x="0" y="54545"/>
                  </a:cubicBezTo>
                  <a:cubicBezTo>
                    <a:pt x="4285" y="58181"/>
                    <a:pt x="0" y="61818"/>
                    <a:pt x="0" y="65454"/>
                  </a:cubicBezTo>
                  <a:cubicBezTo>
                    <a:pt x="0" y="65454"/>
                    <a:pt x="4285" y="76363"/>
                    <a:pt x="8571" y="72727"/>
                  </a:cubicBezTo>
                  <a:cubicBezTo>
                    <a:pt x="17142" y="72727"/>
                    <a:pt x="17142" y="65454"/>
                    <a:pt x="21428" y="65454"/>
                  </a:cubicBezTo>
                  <a:cubicBezTo>
                    <a:pt x="17142" y="65454"/>
                    <a:pt x="25714" y="72727"/>
                    <a:pt x="21428" y="72727"/>
                  </a:cubicBezTo>
                  <a:cubicBezTo>
                    <a:pt x="21428" y="80000"/>
                    <a:pt x="21428" y="83636"/>
                    <a:pt x="12857" y="87272"/>
                  </a:cubicBezTo>
                  <a:cubicBezTo>
                    <a:pt x="12857" y="87272"/>
                    <a:pt x="17142" y="94545"/>
                    <a:pt x="12857" y="94545"/>
                  </a:cubicBezTo>
                  <a:cubicBezTo>
                    <a:pt x="12857" y="98181"/>
                    <a:pt x="8571" y="98181"/>
                    <a:pt x="12857" y="101818"/>
                  </a:cubicBezTo>
                  <a:cubicBezTo>
                    <a:pt x="21428" y="105454"/>
                    <a:pt x="25714" y="105454"/>
                    <a:pt x="34285" y="116363"/>
                  </a:cubicBezTo>
                  <a:cubicBezTo>
                    <a:pt x="38571" y="120000"/>
                    <a:pt x="42857" y="105454"/>
                    <a:pt x="47142" y="105454"/>
                  </a:cubicBezTo>
                  <a:cubicBezTo>
                    <a:pt x="51428" y="94545"/>
                    <a:pt x="55714" y="83636"/>
                    <a:pt x="68571" y="80000"/>
                  </a:cubicBezTo>
                  <a:cubicBezTo>
                    <a:pt x="77142" y="76363"/>
                    <a:pt x="85714" y="76363"/>
                    <a:pt x="94285" y="69090"/>
                  </a:cubicBezTo>
                  <a:cubicBezTo>
                    <a:pt x="102857" y="65454"/>
                    <a:pt x="111428" y="58181"/>
                    <a:pt x="115714" y="47272"/>
                  </a:cubicBezTo>
                  <a:cubicBezTo>
                    <a:pt x="115714" y="40000"/>
                    <a:pt x="119999" y="36363"/>
                    <a:pt x="115714" y="29090"/>
                  </a:cubicBezTo>
                  <a:cubicBezTo>
                    <a:pt x="111428" y="25454"/>
                    <a:pt x="107142" y="21818"/>
                    <a:pt x="102857" y="18181"/>
                  </a:cubicBezTo>
                  <a:cubicBezTo>
                    <a:pt x="98571" y="18181"/>
                    <a:pt x="89999" y="21818"/>
                    <a:pt x="85714" y="2181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3" name="Google Shape;923;g90e2d1f501_0_5781"/>
            <p:cNvSpPr/>
            <p:nvPr/>
          </p:nvSpPr>
          <p:spPr>
            <a:xfrm>
              <a:off x="7894457" y="9036257"/>
              <a:ext cx="598800" cy="88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875" y="26526"/>
                  </a:moveTo>
                  <a:cubicBezTo>
                    <a:pt x="99375" y="24000"/>
                    <a:pt x="110625" y="18947"/>
                    <a:pt x="105000" y="17684"/>
                  </a:cubicBezTo>
                  <a:cubicBezTo>
                    <a:pt x="101250" y="15157"/>
                    <a:pt x="97500" y="16421"/>
                    <a:pt x="93750" y="16421"/>
                  </a:cubicBezTo>
                  <a:cubicBezTo>
                    <a:pt x="90000" y="15157"/>
                    <a:pt x="90000" y="17684"/>
                    <a:pt x="86250" y="17684"/>
                  </a:cubicBezTo>
                  <a:cubicBezTo>
                    <a:pt x="82500" y="16421"/>
                    <a:pt x="78750" y="16421"/>
                    <a:pt x="76875" y="13894"/>
                  </a:cubicBezTo>
                  <a:cubicBezTo>
                    <a:pt x="75000" y="12631"/>
                    <a:pt x="73125" y="8842"/>
                    <a:pt x="71250" y="7578"/>
                  </a:cubicBezTo>
                  <a:cubicBezTo>
                    <a:pt x="67500" y="6315"/>
                    <a:pt x="65625" y="3789"/>
                    <a:pt x="61875" y="2526"/>
                  </a:cubicBezTo>
                  <a:cubicBezTo>
                    <a:pt x="60000" y="0"/>
                    <a:pt x="56250" y="1263"/>
                    <a:pt x="52500" y="0"/>
                  </a:cubicBezTo>
                  <a:cubicBezTo>
                    <a:pt x="56250" y="2526"/>
                    <a:pt x="58125" y="3789"/>
                    <a:pt x="58125" y="6315"/>
                  </a:cubicBezTo>
                  <a:cubicBezTo>
                    <a:pt x="56250" y="8842"/>
                    <a:pt x="56250" y="11368"/>
                    <a:pt x="52500" y="12631"/>
                  </a:cubicBezTo>
                  <a:cubicBezTo>
                    <a:pt x="48750" y="15157"/>
                    <a:pt x="46875" y="17684"/>
                    <a:pt x="43125" y="17684"/>
                  </a:cubicBezTo>
                  <a:cubicBezTo>
                    <a:pt x="39375" y="18947"/>
                    <a:pt x="35625" y="18947"/>
                    <a:pt x="31875" y="21473"/>
                  </a:cubicBezTo>
                  <a:cubicBezTo>
                    <a:pt x="30000" y="22736"/>
                    <a:pt x="22500" y="34105"/>
                    <a:pt x="20625" y="32842"/>
                  </a:cubicBezTo>
                  <a:cubicBezTo>
                    <a:pt x="16875" y="29052"/>
                    <a:pt x="15000" y="29052"/>
                    <a:pt x="11250" y="27789"/>
                  </a:cubicBezTo>
                  <a:cubicBezTo>
                    <a:pt x="9375" y="27789"/>
                    <a:pt x="9375" y="27789"/>
                    <a:pt x="11250" y="26526"/>
                  </a:cubicBezTo>
                  <a:cubicBezTo>
                    <a:pt x="13125" y="25263"/>
                    <a:pt x="13125" y="24000"/>
                    <a:pt x="11250" y="22736"/>
                  </a:cubicBezTo>
                  <a:cubicBezTo>
                    <a:pt x="7500" y="24000"/>
                    <a:pt x="0" y="29052"/>
                    <a:pt x="3750" y="32842"/>
                  </a:cubicBezTo>
                  <a:cubicBezTo>
                    <a:pt x="3750" y="32842"/>
                    <a:pt x="7500" y="36631"/>
                    <a:pt x="5625" y="37894"/>
                  </a:cubicBezTo>
                  <a:cubicBezTo>
                    <a:pt x="3750" y="37894"/>
                    <a:pt x="1875" y="39157"/>
                    <a:pt x="5625" y="40421"/>
                  </a:cubicBezTo>
                  <a:cubicBezTo>
                    <a:pt x="15000" y="44210"/>
                    <a:pt x="22500" y="51789"/>
                    <a:pt x="26250" y="59368"/>
                  </a:cubicBezTo>
                  <a:cubicBezTo>
                    <a:pt x="31875" y="65684"/>
                    <a:pt x="35625" y="73263"/>
                    <a:pt x="43125" y="79578"/>
                  </a:cubicBezTo>
                  <a:cubicBezTo>
                    <a:pt x="45000" y="82105"/>
                    <a:pt x="48750" y="84631"/>
                    <a:pt x="48750" y="88421"/>
                  </a:cubicBezTo>
                  <a:cubicBezTo>
                    <a:pt x="48750" y="89684"/>
                    <a:pt x="46875" y="88421"/>
                    <a:pt x="46875" y="89684"/>
                  </a:cubicBezTo>
                  <a:cubicBezTo>
                    <a:pt x="48750" y="90947"/>
                    <a:pt x="50625" y="92210"/>
                    <a:pt x="52500" y="93473"/>
                  </a:cubicBezTo>
                  <a:cubicBezTo>
                    <a:pt x="54375" y="96000"/>
                    <a:pt x="56250" y="98526"/>
                    <a:pt x="60000" y="99789"/>
                  </a:cubicBezTo>
                  <a:cubicBezTo>
                    <a:pt x="65625" y="101052"/>
                    <a:pt x="71250" y="103578"/>
                    <a:pt x="76875" y="104842"/>
                  </a:cubicBezTo>
                  <a:cubicBezTo>
                    <a:pt x="80625" y="106105"/>
                    <a:pt x="84375" y="108631"/>
                    <a:pt x="90000" y="109894"/>
                  </a:cubicBezTo>
                  <a:cubicBezTo>
                    <a:pt x="93750" y="112421"/>
                    <a:pt x="97500" y="114947"/>
                    <a:pt x="101250" y="117473"/>
                  </a:cubicBezTo>
                  <a:cubicBezTo>
                    <a:pt x="108750" y="120000"/>
                    <a:pt x="106875" y="114947"/>
                    <a:pt x="110625" y="113684"/>
                  </a:cubicBezTo>
                  <a:cubicBezTo>
                    <a:pt x="112500" y="112421"/>
                    <a:pt x="112500" y="109894"/>
                    <a:pt x="114375" y="108631"/>
                  </a:cubicBezTo>
                  <a:cubicBezTo>
                    <a:pt x="114375" y="107368"/>
                    <a:pt x="120000" y="104842"/>
                    <a:pt x="118125" y="103578"/>
                  </a:cubicBezTo>
                  <a:cubicBezTo>
                    <a:pt x="114375" y="102315"/>
                    <a:pt x="112500" y="102315"/>
                    <a:pt x="114375" y="98526"/>
                  </a:cubicBezTo>
                  <a:cubicBezTo>
                    <a:pt x="114375" y="97263"/>
                    <a:pt x="114375" y="96000"/>
                    <a:pt x="114375" y="96000"/>
                  </a:cubicBezTo>
                  <a:cubicBezTo>
                    <a:pt x="116250" y="94736"/>
                    <a:pt x="118125" y="93473"/>
                    <a:pt x="118125" y="93473"/>
                  </a:cubicBezTo>
                  <a:cubicBezTo>
                    <a:pt x="120000" y="89684"/>
                    <a:pt x="116250" y="83368"/>
                    <a:pt x="120000" y="80842"/>
                  </a:cubicBezTo>
                  <a:cubicBezTo>
                    <a:pt x="120000" y="79578"/>
                    <a:pt x="118125" y="77052"/>
                    <a:pt x="116250" y="74526"/>
                  </a:cubicBezTo>
                  <a:cubicBezTo>
                    <a:pt x="114375" y="70736"/>
                    <a:pt x="112500" y="70736"/>
                    <a:pt x="106875" y="72000"/>
                  </a:cubicBezTo>
                  <a:cubicBezTo>
                    <a:pt x="99375" y="72000"/>
                    <a:pt x="103125" y="63157"/>
                    <a:pt x="103125" y="60631"/>
                  </a:cubicBezTo>
                  <a:cubicBezTo>
                    <a:pt x="99375" y="61894"/>
                    <a:pt x="97500" y="64421"/>
                    <a:pt x="93750" y="64421"/>
                  </a:cubicBezTo>
                  <a:cubicBezTo>
                    <a:pt x="91875" y="64421"/>
                    <a:pt x="88125" y="64421"/>
                    <a:pt x="86250" y="64421"/>
                  </a:cubicBezTo>
                  <a:cubicBezTo>
                    <a:pt x="84375" y="63157"/>
                    <a:pt x="84375" y="60631"/>
                    <a:pt x="82500" y="60631"/>
                  </a:cubicBezTo>
                  <a:cubicBezTo>
                    <a:pt x="76875" y="60631"/>
                    <a:pt x="76875" y="55578"/>
                    <a:pt x="75000" y="53052"/>
                  </a:cubicBezTo>
                  <a:cubicBezTo>
                    <a:pt x="71250" y="50526"/>
                    <a:pt x="69375" y="46736"/>
                    <a:pt x="73125" y="44210"/>
                  </a:cubicBezTo>
                  <a:cubicBezTo>
                    <a:pt x="75000" y="42947"/>
                    <a:pt x="78750" y="42947"/>
                    <a:pt x="78750" y="41684"/>
                  </a:cubicBezTo>
                  <a:cubicBezTo>
                    <a:pt x="78750" y="40421"/>
                    <a:pt x="78750" y="39157"/>
                    <a:pt x="78750" y="37894"/>
                  </a:cubicBezTo>
                  <a:cubicBezTo>
                    <a:pt x="78750" y="34105"/>
                    <a:pt x="78750" y="32842"/>
                    <a:pt x="84375" y="31578"/>
                  </a:cubicBezTo>
                  <a:cubicBezTo>
                    <a:pt x="88125" y="30315"/>
                    <a:pt x="90000" y="30315"/>
                    <a:pt x="93750" y="30315"/>
                  </a:cubicBezTo>
                  <a:cubicBezTo>
                    <a:pt x="95625" y="30315"/>
                    <a:pt x="97500" y="29052"/>
                    <a:pt x="99375" y="27789"/>
                  </a:cubicBezTo>
                  <a:cubicBezTo>
                    <a:pt x="101250" y="27789"/>
                    <a:pt x="110625" y="29052"/>
                    <a:pt x="106875" y="2652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4" name="Google Shape;924;g90e2d1f501_0_5781"/>
            <p:cNvSpPr/>
            <p:nvPr/>
          </p:nvSpPr>
          <p:spPr>
            <a:xfrm>
              <a:off x="8158789" y="9867685"/>
              <a:ext cx="407700" cy="198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15849"/>
                  </a:moveTo>
                  <a:cubicBezTo>
                    <a:pt x="103636" y="15283"/>
                    <a:pt x="109090" y="12452"/>
                    <a:pt x="103636" y="11320"/>
                  </a:cubicBezTo>
                  <a:cubicBezTo>
                    <a:pt x="100909" y="10754"/>
                    <a:pt x="95454" y="9056"/>
                    <a:pt x="98181" y="7924"/>
                  </a:cubicBezTo>
                  <a:cubicBezTo>
                    <a:pt x="103636" y="7358"/>
                    <a:pt x="95454" y="7358"/>
                    <a:pt x="98181" y="6792"/>
                  </a:cubicBezTo>
                  <a:cubicBezTo>
                    <a:pt x="100909" y="6226"/>
                    <a:pt x="98181" y="5660"/>
                    <a:pt x="95454" y="5094"/>
                  </a:cubicBezTo>
                  <a:cubicBezTo>
                    <a:pt x="92727" y="4528"/>
                    <a:pt x="92727" y="3962"/>
                    <a:pt x="92727" y="2830"/>
                  </a:cubicBezTo>
                  <a:cubicBezTo>
                    <a:pt x="92727" y="1698"/>
                    <a:pt x="90000" y="1132"/>
                    <a:pt x="87272" y="0"/>
                  </a:cubicBezTo>
                  <a:cubicBezTo>
                    <a:pt x="84545" y="566"/>
                    <a:pt x="81818" y="1132"/>
                    <a:pt x="81818" y="1698"/>
                  </a:cubicBezTo>
                  <a:cubicBezTo>
                    <a:pt x="79090" y="2830"/>
                    <a:pt x="73636" y="2264"/>
                    <a:pt x="76363" y="3396"/>
                  </a:cubicBezTo>
                  <a:cubicBezTo>
                    <a:pt x="76363" y="5094"/>
                    <a:pt x="76363" y="6792"/>
                    <a:pt x="76363" y="8490"/>
                  </a:cubicBezTo>
                  <a:cubicBezTo>
                    <a:pt x="76363" y="10754"/>
                    <a:pt x="79090" y="13584"/>
                    <a:pt x="76363" y="15849"/>
                  </a:cubicBezTo>
                  <a:cubicBezTo>
                    <a:pt x="73636" y="16415"/>
                    <a:pt x="70909" y="16981"/>
                    <a:pt x="70909" y="17547"/>
                  </a:cubicBezTo>
                  <a:cubicBezTo>
                    <a:pt x="70909" y="18679"/>
                    <a:pt x="73636" y="19811"/>
                    <a:pt x="73636" y="20943"/>
                  </a:cubicBezTo>
                  <a:cubicBezTo>
                    <a:pt x="73636" y="24339"/>
                    <a:pt x="68181" y="28301"/>
                    <a:pt x="62727" y="31698"/>
                  </a:cubicBezTo>
                  <a:cubicBezTo>
                    <a:pt x="60000" y="33396"/>
                    <a:pt x="60000" y="34528"/>
                    <a:pt x="62727" y="36226"/>
                  </a:cubicBezTo>
                  <a:cubicBezTo>
                    <a:pt x="62727" y="37358"/>
                    <a:pt x="62727" y="37924"/>
                    <a:pt x="57272" y="38490"/>
                  </a:cubicBezTo>
                  <a:cubicBezTo>
                    <a:pt x="54545" y="39056"/>
                    <a:pt x="57272" y="39622"/>
                    <a:pt x="57272" y="40188"/>
                  </a:cubicBezTo>
                  <a:cubicBezTo>
                    <a:pt x="57272" y="41886"/>
                    <a:pt x="57272" y="43584"/>
                    <a:pt x="57272" y="45283"/>
                  </a:cubicBezTo>
                  <a:cubicBezTo>
                    <a:pt x="57272" y="45849"/>
                    <a:pt x="57272" y="46981"/>
                    <a:pt x="57272" y="47547"/>
                  </a:cubicBezTo>
                  <a:cubicBezTo>
                    <a:pt x="54545" y="48113"/>
                    <a:pt x="57272" y="49245"/>
                    <a:pt x="54545" y="49811"/>
                  </a:cubicBezTo>
                  <a:cubicBezTo>
                    <a:pt x="49090" y="52641"/>
                    <a:pt x="43636" y="55471"/>
                    <a:pt x="38181" y="58301"/>
                  </a:cubicBezTo>
                  <a:cubicBezTo>
                    <a:pt x="35454" y="60000"/>
                    <a:pt x="27272" y="60566"/>
                    <a:pt x="30000" y="62264"/>
                  </a:cubicBezTo>
                  <a:cubicBezTo>
                    <a:pt x="32727" y="63962"/>
                    <a:pt x="38181" y="66792"/>
                    <a:pt x="32727" y="69056"/>
                  </a:cubicBezTo>
                  <a:cubicBezTo>
                    <a:pt x="27272" y="70188"/>
                    <a:pt x="21818" y="73018"/>
                    <a:pt x="27272" y="74716"/>
                  </a:cubicBezTo>
                  <a:cubicBezTo>
                    <a:pt x="30000" y="75849"/>
                    <a:pt x="32727" y="75849"/>
                    <a:pt x="35454" y="75283"/>
                  </a:cubicBezTo>
                  <a:cubicBezTo>
                    <a:pt x="38181" y="74716"/>
                    <a:pt x="49090" y="74716"/>
                    <a:pt x="46363" y="75283"/>
                  </a:cubicBezTo>
                  <a:cubicBezTo>
                    <a:pt x="46363" y="75283"/>
                    <a:pt x="43636" y="75283"/>
                    <a:pt x="40909" y="75849"/>
                  </a:cubicBezTo>
                  <a:cubicBezTo>
                    <a:pt x="40909" y="76415"/>
                    <a:pt x="40909" y="76415"/>
                    <a:pt x="43636" y="76981"/>
                  </a:cubicBezTo>
                  <a:cubicBezTo>
                    <a:pt x="43636" y="76981"/>
                    <a:pt x="40909" y="77547"/>
                    <a:pt x="40909" y="77547"/>
                  </a:cubicBezTo>
                  <a:cubicBezTo>
                    <a:pt x="38181" y="78679"/>
                    <a:pt x="35454" y="80943"/>
                    <a:pt x="38181" y="82075"/>
                  </a:cubicBezTo>
                  <a:cubicBezTo>
                    <a:pt x="38181" y="82641"/>
                    <a:pt x="38181" y="82641"/>
                    <a:pt x="35454" y="83773"/>
                  </a:cubicBezTo>
                  <a:cubicBezTo>
                    <a:pt x="32727" y="84339"/>
                    <a:pt x="38181" y="84339"/>
                    <a:pt x="40909" y="84905"/>
                  </a:cubicBezTo>
                  <a:cubicBezTo>
                    <a:pt x="40909" y="84905"/>
                    <a:pt x="40909" y="84905"/>
                    <a:pt x="38181" y="85471"/>
                  </a:cubicBezTo>
                  <a:cubicBezTo>
                    <a:pt x="35454" y="85471"/>
                    <a:pt x="30000" y="86037"/>
                    <a:pt x="35454" y="86037"/>
                  </a:cubicBezTo>
                  <a:cubicBezTo>
                    <a:pt x="32727" y="86603"/>
                    <a:pt x="35454" y="88301"/>
                    <a:pt x="38181" y="88301"/>
                  </a:cubicBezTo>
                  <a:cubicBezTo>
                    <a:pt x="35454" y="88301"/>
                    <a:pt x="27272" y="87735"/>
                    <a:pt x="30000" y="89433"/>
                  </a:cubicBezTo>
                  <a:cubicBezTo>
                    <a:pt x="30000" y="89433"/>
                    <a:pt x="32727" y="92264"/>
                    <a:pt x="27272" y="91698"/>
                  </a:cubicBezTo>
                  <a:cubicBezTo>
                    <a:pt x="27272" y="91698"/>
                    <a:pt x="21818" y="90566"/>
                    <a:pt x="21818" y="90000"/>
                  </a:cubicBezTo>
                  <a:cubicBezTo>
                    <a:pt x="16363" y="89433"/>
                    <a:pt x="19090" y="88867"/>
                    <a:pt x="13636" y="89433"/>
                  </a:cubicBezTo>
                  <a:cubicBezTo>
                    <a:pt x="13636" y="89433"/>
                    <a:pt x="10909" y="90000"/>
                    <a:pt x="10909" y="90000"/>
                  </a:cubicBezTo>
                  <a:cubicBezTo>
                    <a:pt x="10909" y="90566"/>
                    <a:pt x="13636" y="90566"/>
                    <a:pt x="10909" y="91132"/>
                  </a:cubicBezTo>
                  <a:cubicBezTo>
                    <a:pt x="10909" y="91698"/>
                    <a:pt x="0" y="91698"/>
                    <a:pt x="0" y="92830"/>
                  </a:cubicBezTo>
                  <a:cubicBezTo>
                    <a:pt x="0" y="92830"/>
                    <a:pt x="2727" y="93396"/>
                    <a:pt x="5454" y="93396"/>
                  </a:cubicBezTo>
                  <a:cubicBezTo>
                    <a:pt x="5454" y="93396"/>
                    <a:pt x="2727" y="92830"/>
                    <a:pt x="5454" y="92264"/>
                  </a:cubicBezTo>
                  <a:cubicBezTo>
                    <a:pt x="5454" y="92264"/>
                    <a:pt x="13636" y="93396"/>
                    <a:pt x="19090" y="92830"/>
                  </a:cubicBezTo>
                  <a:cubicBezTo>
                    <a:pt x="30000" y="92264"/>
                    <a:pt x="13636" y="96226"/>
                    <a:pt x="19090" y="96792"/>
                  </a:cubicBezTo>
                  <a:cubicBezTo>
                    <a:pt x="21818" y="96792"/>
                    <a:pt x="27272" y="96226"/>
                    <a:pt x="30000" y="96792"/>
                  </a:cubicBezTo>
                  <a:cubicBezTo>
                    <a:pt x="32727" y="96792"/>
                    <a:pt x="32727" y="98490"/>
                    <a:pt x="30000" y="97924"/>
                  </a:cubicBezTo>
                  <a:cubicBezTo>
                    <a:pt x="30000" y="97924"/>
                    <a:pt x="21818" y="96792"/>
                    <a:pt x="21818" y="97358"/>
                  </a:cubicBezTo>
                  <a:cubicBezTo>
                    <a:pt x="19090" y="97924"/>
                    <a:pt x="16363" y="97924"/>
                    <a:pt x="19090" y="98490"/>
                  </a:cubicBezTo>
                  <a:cubicBezTo>
                    <a:pt x="19090" y="98490"/>
                    <a:pt x="24545" y="99622"/>
                    <a:pt x="21818" y="99622"/>
                  </a:cubicBezTo>
                  <a:cubicBezTo>
                    <a:pt x="19090" y="99622"/>
                    <a:pt x="19090" y="101320"/>
                    <a:pt x="19090" y="101320"/>
                  </a:cubicBezTo>
                  <a:cubicBezTo>
                    <a:pt x="16363" y="103018"/>
                    <a:pt x="24545" y="100754"/>
                    <a:pt x="24545" y="100754"/>
                  </a:cubicBezTo>
                  <a:cubicBezTo>
                    <a:pt x="24545" y="100754"/>
                    <a:pt x="21818" y="103584"/>
                    <a:pt x="24545" y="103018"/>
                  </a:cubicBezTo>
                  <a:cubicBezTo>
                    <a:pt x="24545" y="103018"/>
                    <a:pt x="21818" y="103018"/>
                    <a:pt x="21818" y="103584"/>
                  </a:cubicBezTo>
                  <a:cubicBezTo>
                    <a:pt x="19090" y="104150"/>
                    <a:pt x="21818" y="104150"/>
                    <a:pt x="24545" y="104716"/>
                  </a:cubicBezTo>
                  <a:cubicBezTo>
                    <a:pt x="24545" y="104716"/>
                    <a:pt x="19090" y="105283"/>
                    <a:pt x="19090" y="105283"/>
                  </a:cubicBezTo>
                  <a:cubicBezTo>
                    <a:pt x="16363" y="105283"/>
                    <a:pt x="19090" y="105283"/>
                    <a:pt x="19090" y="105849"/>
                  </a:cubicBezTo>
                  <a:cubicBezTo>
                    <a:pt x="16363" y="106981"/>
                    <a:pt x="27272" y="106981"/>
                    <a:pt x="27272" y="106415"/>
                  </a:cubicBezTo>
                  <a:cubicBezTo>
                    <a:pt x="27272" y="106981"/>
                    <a:pt x="24545" y="106981"/>
                    <a:pt x="27272" y="107547"/>
                  </a:cubicBezTo>
                  <a:cubicBezTo>
                    <a:pt x="27272" y="107547"/>
                    <a:pt x="27272" y="107547"/>
                    <a:pt x="27272" y="107547"/>
                  </a:cubicBezTo>
                  <a:cubicBezTo>
                    <a:pt x="27272" y="108113"/>
                    <a:pt x="21818" y="108679"/>
                    <a:pt x="21818" y="109245"/>
                  </a:cubicBezTo>
                  <a:cubicBezTo>
                    <a:pt x="19090" y="110377"/>
                    <a:pt x="27272" y="108679"/>
                    <a:pt x="30000" y="108679"/>
                  </a:cubicBezTo>
                  <a:cubicBezTo>
                    <a:pt x="27272" y="109245"/>
                    <a:pt x="30000" y="109811"/>
                    <a:pt x="30000" y="109811"/>
                  </a:cubicBezTo>
                  <a:cubicBezTo>
                    <a:pt x="30000" y="110377"/>
                    <a:pt x="21818" y="110943"/>
                    <a:pt x="21818" y="110943"/>
                  </a:cubicBezTo>
                  <a:cubicBezTo>
                    <a:pt x="27272" y="111509"/>
                    <a:pt x="27272" y="110943"/>
                    <a:pt x="30000" y="112075"/>
                  </a:cubicBezTo>
                  <a:cubicBezTo>
                    <a:pt x="32727" y="113207"/>
                    <a:pt x="38181" y="110377"/>
                    <a:pt x="35454" y="110377"/>
                  </a:cubicBezTo>
                  <a:cubicBezTo>
                    <a:pt x="38181" y="110377"/>
                    <a:pt x="38181" y="110943"/>
                    <a:pt x="40909" y="111509"/>
                  </a:cubicBezTo>
                  <a:cubicBezTo>
                    <a:pt x="40909" y="111509"/>
                    <a:pt x="40909" y="110377"/>
                    <a:pt x="40909" y="110377"/>
                  </a:cubicBezTo>
                  <a:cubicBezTo>
                    <a:pt x="40909" y="110377"/>
                    <a:pt x="40909" y="111509"/>
                    <a:pt x="40909" y="111509"/>
                  </a:cubicBezTo>
                  <a:cubicBezTo>
                    <a:pt x="43636" y="110943"/>
                    <a:pt x="43636" y="110377"/>
                    <a:pt x="43636" y="110943"/>
                  </a:cubicBezTo>
                  <a:cubicBezTo>
                    <a:pt x="46363" y="110943"/>
                    <a:pt x="43636" y="112075"/>
                    <a:pt x="43636" y="112075"/>
                  </a:cubicBezTo>
                  <a:cubicBezTo>
                    <a:pt x="40909" y="112641"/>
                    <a:pt x="46363" y="112641"/>
                    <a:pt x="43636" y="113207"/>
                  </a:cubicBezTo>
                  <a:cubicBezTo>
                    <a:pt x="40909" y="114339"/>
                    <a:pt x="46363" y="113773"/>
                    <a:pt x="49090" y="114339"/>
                  </a:cubicBezTo>
                  <a:cubicBezTo>
                    <a:pt x="57272" y="114339"/>
                    <a:pt x="65454" y="115471"/>
                    <a:pt x="57272" y="116603"/>
                  </a:cubicBezTo>
                  <a:cubicBezTo>
                    <a:pt x="54545" y="117169"/>
                    <a:pt x="46363" y="116603"/>
                    <a:pt x="43636" y="117169"/>
                  </a:cubicBezTo>
                  <a:cubicBezTo>
                    <a:pt x="40909" y="118301"/>
                    <a:pt x="49090" y="117735"/>
                    <a:pt x="51818" y="118301"/>
                  </a:cubicBezTo>
                  <a:cubicBezTo>
                    <a:pt x="49090" y="118301"/>
                    <a:pt x="49090" y="118301"/>
                    <a:pt x="49090" y="118301"/>
                  </a:cubicBezTo>
                  <a:cubicBezTo>
                    <a:pt x="49090" y="118301"/>
                    <a:pt x="60000" y="120000"/>
                    <a:pt x="65454" y="118867"/>
                  </a:cubicBezTo>
                  <a:cubicBezTo>
                    <a:pt x="68181" y="117735"/>
                    <a:pt x="62727" y="116603"/>
                    <a:pt x="68181" y="115471"/>
                  </a:cubicBezTo>
                  <a:cubicBezTo>
                    <a:pt x="70909" y="114339"/>
                    <a:pt x="79090" y="114339"/>
                    <a:pt x="81818" y="114339"/>
                  </a:cubicBezTo>
                  <a:cubicBezTo>
                    <a:pt x="95454" y="112641"/>
                    <a:pt x="76363" y="112641"/>
                    <a:pt x="70909" y="112641"/>
                  </a:cubicBezTo>
                  <a:cubicBezTo>
                    <a:pt x="65454" y="112641"/>
                    <a:pt x="57272" y="112641"/>
                    <a:pt x="51818" y="112075"/>
                  </a:cubicBezTo>
                  <a:cubicBezTo>
                    <a:pt x="46363" y="110943"/>
                    <a:pt x="46363" y="110943"/>
                    <a:pt x="46363" y="108679"/>
                  </a:cubicBezTo>
                  <a:cubicBezTo>
                    <a:pt x="46363" y="106415"/>
                    <a:pt x="43636" y="108113"/>
                    <a:pt x="35454" y="106981"/>
                  </a:cubicBezTo>
                  <a:cubicBezTo>
                    <a:pt x="32727" y="106981"/>
                    <a:pt x="32727" y="105283"/>
                    <a:pt x="32727" y="104716"/>
                  </a:cubicBezTo>
                  <a:cubicBezTo>
                    <a:pt x="30000" y="103584"/>
                    <a:pt x="30000" y="101886"/>
                    <a:pt x="35454" y="101320"/>
                  </a:cubicBezTo>
                  <a:cubicBezTo>
                    <a:pt x="38181" y="100754"/>
                    <a:pt x="38181" y="100754"/>
                    <a:pt x="40909" y="100188"/>
                  </a:cubicBezTo>
                  <a:cubicBezTo>
                    <a:pt x="40909" y="99622"/>
                    <a:pt x="43636" y="99056"/>
                    <a:pt x="46363" y="99056"/>
                  </a:cubicBezTo>
                  <a:cubicBezTo>
                    <a:pt x="49090" y="98490"/>
                    <a:pt x="43636" y="96792"/>
                    <a:pt x="46363" y="95660"/>
                  </a:cubicBezTo>
                  <a:cubicBezTo>
                    <a:pt x="46363" y="95094"/>
                    <a:pt x="51818" y="94528"/>
                    <a:pt x="54545" y="93396"/>
                  </a:cubicBezTo>
                  <a:cubicBezTo>
                    <a:pt x="54545" y="92264"/>
                    <a:pt x="54545" y="90566"/>
                    <a:pt x="57272" y="89433"/>
                  </a:cubicBezTo>
                  <a:cubicBezTo>
                    <a:pt x="57272" y="88301"/>
                    <a:pt x="62727" y="88301"/>
                    <a:pt x="57272" y="87169"/>
                  </a:cubicBezTo>
                  <a:cubicBezTo>
                    <a:pt x="54545" y="86603"/>
                    <a:pt x="46363" y="86603"/>
                    <a:pt x="57272" y="86037"/>
                  </a:cubicBezTo>
                  <a:cubicBezTo>
                    <a:pt x="70909" y="85471"/>
                    <a:pt x="54545" y="85471"/>
                    <a:pt x="51818" y="84339"/>
                  </a:cubicBezTo>
                  <a:cubicBezTo>
                    <a:pt x="51818" y="82641"/>
                    <a:pt x="51818" y="80377"/>
                    <a:pt x="51818" y="79245"/>
                  </a:cubicBezTo>
                  <a:cubicBezTo>
                    <a:pt x="51818" y="76981"/>
                    <a:pt x="51818" y="74150"/>
                    <a:pt x="51818" y="71886"/>
                  </a:cubicBezTo>
                  <a:cubicBezTo>
                    <a:pt x="54545" y="70188"/>
                    <a:pt x="57272" y="67358"/>
                    <a:pt x="62727" y="66226"/>
                  </a:cubicBezTo>
                  <a:cubicBezTo>
                    <a:pt x="70909" y="64528"/>
                    <a:pt x="62727" y="61698"/>
                    <a:pt x="62727" y="60000"/>
                  </a:cubicBezTo>
                  <a:cubicBezTo>
                    <a:pt x="62727" y="58867"/>
                    <a:pt x="65454" y="58301"/>
                    <a:pt x="70909" y="57735"/>
                  </a:cubicBezTo>
                  <a:cubicBezTo>
                    <a:pt x="76363" y="56603"/>
                    <a:pt x="73636" y="56037"/>
                    <a:pt x="73636" y="54339"/>
                  </a:cubicBezTo>
                  <a:cubicBezTo>
                    <a:pt x="73636" y="52075"/>
                    <a:pt x="81818" y="50377"/>
                    <a:pt x="79090" y="48113"/>
                  </a:cubicBezTo>
                  <a:cubicBezTo>
                    <a:pt x="79090" y="46415"/>
                    <a:pt x="76363" y="44716"/>
                    <a:pt x="73636" y="43018"/>
                  </a:cubicBezTo>
                  <a:cubicBezTo>
                    <a:pt x="73636" y="42452"/>
                    <a:pt x="70909" y="41886"/>
                    <a:pt x="73636" y="41320"/>
                  </a:cubicBezTo>
                  <a:cubicBezTo>
                    <a:pt x="76363" y="40754"/>
                    <a:pt x="79090" y="38490"/>
                    <a:pt x="79090" y="37924"/>
                  </a:cubicBezTo>
                  <a:cubicBezTo>
                    <a:pt x="79090" y="37358"/>
                    <a:pt x="76363" y="36226"/>
                    <a:pt x="81818" y="35094"/>
                  </a:cubicBezTo>
                  <a:cubicBezTo>
                    <a:pt x="84545" y="34528"/>
                    <a:pt x="81818" y="33396"/>
                    <a:pt x="84545" y="32830"/>
                  </a:cubicBezTo>
                  <a:cubicBezTo>
                    <a:pt x="84545" y="31698"/>
                    <a:pt x="90000" y="31132"/>
                    <a:pt x="92727" y="30566"/>
                  </a:cubicBezTo>
                  <a:cubicBezTo>
                    <a:pt x="92727" y="30000"/>
                    <a:pt x="100909" y="28301"/>
                    <a:pt x="100909" y="27735"/>
                  </a:cubicBezTo>
                  <a:cubicBezTo>
                    <a:pt x="100909" y="27169"/>
                    <a:pt x="98181" y="26037"/>
                    <a:pt x="98181" y="24905"/>
                  </a:cubicBezTo>
                  <a:cubicBezTo>
                    <a:pt x="98181" y="23773"/>
                    <a:pt x="98181" y="23207"/>
                    <a:pt x="98181" y="22075"/>
                  </a:cubicBezTo>
                  <a:cubicBezTo>
                    <a:pt x="98181" y="20377"/>
                    <a:pt x="100909" y="20377"/>
                    <a:pt x="109090" y="19811"/>
                  </a:cubicBezTo>
                  <a:cubicBezTo>
                    <a:pt x="120000" y="19245"/>
                    <a:pt x="120000" y="18113"/>
                    <a:pt x="120000" y="15849"/>
                  </a:cubicBezTo>
                  <a:cubicBezTo>
                    <a:pt x="117272" y="16415"/>
                    <a:pt x="111818" y="16415"/>
                    <a:pt x="109090" y="15849"/>
                  </a:cubicBezTo>
                  <a:cubicBezTo>
                    <a:pt x="109090" y="15849"/>
                    <a:pt x="109090" y="16415"/>
                    <a:pt x="109090" y="1584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5" name="Google Shape;925;g90e2d1f501_0_5781"/>
            <p:cNvSpPr/>
            <p:nvPr/>
          </p:nvSpPr>
          <p:spPr>
            <a:xfrm>
              <a:off x="7343386" y="8090115"/>
              <a:ext cx="598800" cy="65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375" y="72000"/>
                  </a:moveTo>
                  <a:cubicBezTo>
                    <a:pt x="106875" y="68571"/>
                    <a:pt x="108750" y="66857"/>
                    <a:pt x="108750" y="60000"/>
                  </a:cubicBezTo>
                  <a:cubicBezTo>
                    <a:pt x="103125" y="60000"/>
                    <a:pt x="97500" y="60000"/>
                    <a:pt x="93750" y="60000"/>
                  </a:cubicBezTo>
                  <a:cubicBezTo>
                    <a:pt x="90000" y="60000"/>
                    <a:pt x="91875" y="58285"/>
                    <a:pt x="91875" y="56571"/>
                  </a:cubicBezTo>
                  <a:cubicBezTo>
                    <a:pt x="91875" y="54857"/>
                    <a:pt x="90000" y="51428"/>
                    <a:pt x="88125" y="51428"/>
                  </a:cubicBezTo>
                  <a:cubicBezTo>
                    <a:pt x="88125" y="49714"/>
                    <a:pt x="90000" y="49714"/>
                    <a:pt x="90000" y="48000"/>
                  </a:cubicBezTo>
                  <a:cubicBezTo>
                    <a:pt x="91875" y="46285"/>
                    <a:pt x="90000" y="44571"/>
                    <a:pt x="88125" y="44571"/>
                  </a:cubicBezTo>
                  <a:cubicBezTo>
                    <a:pt x="88125" y="42857"/>
                    <a:pt x="90000" y="41142"/>
                    <a:pt x="88125" y="39428"/>
                  </a:cubicBezTo>
                  <a:cubicBezTo>
                    <a:pt x="84375" y="36000"/>
                    <a:pt x="80625" y="36000"/>
                    <a:pt x="76875" y="36000"/>
                  </a:cubicBezTo>
                  <a:cubicBezTo>
                    <a:pt x="75000" y="36000"/>
                    <a:pt x="71250" y="32571"/>
                    <a:pt x="69375" y="30857"/>
                  </a:cubicBezTo>
                  <a:cubicBezTo>
                    <a:pt x="65625" y="30857"/>
                    <a:pt x="63750" y="27428"/>
                    <a:pt x="61875" y="27428"/>
                  </a:cubicBezTo>
                  <a:cubicBezTo>
                    <a:pt x="58125" y="27428"/>
                    <a:pt x="56250" y="27428"/>
                    <a:pt x="54375" y="27428"/>
                  </a:cubicBezTo>
                  <a:cubicBezTo>
                    <a:pt x="50625" y="27428"/>
                    <a:pt x="43125" y="18857"/>
                    <a:pt x="43125" y="15428"/>
                  </a:cubicBezTo>
                  <a:cubicBezTo>
                    <a:pt x="43125" y="13714"/>
                    <a:pt x="43125" y="12000"/>
                    <a:pt x="43125" y="10285"/>
                  </a:cubicBezTo>
                  <a:cubicBezTo>
                    <a:pt x="43125" y="8571"/>
                    <a:pt x="43125" y="8571"/>
                    <a:pt x="43125" y="6857"/>
                  </a:cubicBezTo>
                  <a:cubicBezTo>
                    <a:pt x="43125" y="0"/>
                    <a:pt x="39375" y="3428"/>
                    <a:pt x="33750" y="5142"/>
                  </a:cubicBezTo>
                  <a:cubicBezTo>
                    <a:pt x="28125" y="5142"/>
                    <a:pt x="24375" y="10285"/>
                    <a:pt x="18750" y="10285"/>
                  </a:cubicBezTo>
                  <a:cubicBezTo>
                    <a:pt x="15000" y="10285"/>
                    <a:pt x="15000" y="13714"/>
                    <a:pt x="13125" y="15428"/>
                  </a:cubicBezTo>
                  <a:cubicBezTo>
                    <a:pt x="11250" y="15428"/>
                    <a:pt x="5625" y="13714"/>
                    <a:pt x="3750" y="13714"/>
                  </a:cubicBezTo>
                  <a:cubicBezTo>
                    <a:pt x="7500" y="15428"/>
                    <a:pt x="9375" y="24000"/>
                    <a:pt x="11250" y="27428"/>
                  </a:cubicBezTo>
                  <a:cubicBezTo>
                    <a:pt x="7500" y="29142"/>
                    <a:pt x="9375" y="36000"/>
                    <a:pt x="9375" y="39428"/>
                  </a:cubicBezTo>
                  <a:cubicBezTo>
                    <a:pt x="9375" y="42857"/>
                    <a:pt x="9375" y="44571"/>
                    <a:pt x="7500" y="46285"/>
                  </a:cubicBezTo>
                  <a:cubicBezTo>
                    <a:pt x="5625" y="48000"/>
                    <a:pt x="5625" y="51428"/>
                    <a:pt x="5625" y="53142"/>
                  </a:cubicBezTo>
                  <a:cubicBezTo>
                    <a:pt x="3750" y="56571"/>
                    <a:pt x="9375" y="56571"/>
                    <a:pt x="9375" y="60000"/>
                  </a:cubicBezTo>
                  <a:cubicBezTo>
                    <a:pt x="9375" y="61714"/>
                    <a:pt x="5625" y="63428"/>
                    <a:pt x="5625" y="65142"/>
                  </a:cubicBezTo>
                  <a:cubicBezTo>
                    <a:pt x="0" y="70285"/>
                    <a:pt x="7500" y="72000"/>
                    <a:pt x="7500" y="78857"/>
                  </a:cubicBezTo>
                  <a:cubicBezTo>
                    <a:pt x="7500" y="80571"/>
                    <a:pt x="7500" y="82285"/>
                    <a:pt x="7500" y="84000"/>
                  </a:cubicBezTo>
                  <a:cubicBezTo>
                    <a:pt x="9375" y="85714"/>
                    <a:pt x="11250" y="87428"/>
                    <a:pt x="13125" y="89142"/>
                  </a:cubicBezTo>
                  <a:cubicBezTo>
                    <a:pt x="13125" y="90857"/>
                    <a:pt x="9375" y="90857"/>
                    <a:pt x="13125" y="92571"/>
                  </a:cubicBezTo>
                  <a:cubicBezTo>
                    <a:pt x="13125" y="92571"/>
                    <a:pt x="11250" y="96000"/>
                    <a:pt x="11250" y="96000"/>
                  </a:cubicBezTo>
                  <a:cubicBezTo>
                    <a:pt x="11250" y="101142"/>
                    <a:pt x="16875" y="104571"/>
                    <a:pt x="16875" y="108000"/>
                  </a:cubicBezTo>
                  <a:cubicBezTo>
                    <a:pt x="18750" y="113142"/>
                    <a:pt x="15000" y="118285"/>
                    <a:pt x="24375" y="118285"/>
                  </a:cubicBezTo>
                  <a:cubicBezTo>
                    <a:pt x="26250" y="120000"/>
                    <a:pt x="26250" y="116571"/>
                    <a:pt x="26250" y="114857"/>
                  </a:cubicBezTo>
                  <a:cubicBezTo>
                    <a:pt x="26250" y="113142"/>
                    <a:pt x="30000" y="111428"/>
                    <a:pt x="31875" y="111428"/>
                  </a:cubicBezTo>
                  <a:cubicBezTo>
                    <a:pt x="33750" y="109714"/>
                    <a:pt x="35625" y="108000"/>
                    <a:pt x="37500" y="111428"/>
                  </a:cubicBezTo>
                  <a:cubicBezTo>
                    <a:pt x="41250" y="113142"/>
                    <a:pt x="45000" y="111428"/>
                    <a:pt x="46875" y="111428"/>
                  </a:cubicBezTo>
                  <a:cubicBezTo>
                    <a:pt x="50625" y="111428"/>
                    <a:pt x="50625" y="116571"/>
                    <a:pt x="52500" y="116571"/>
                  </a:cubicBezTo>
                  <a:cubicBezTo>
                    <a:pt x="54375" y="116571"/>
                    <a:pt x="56250" y="113142"/>
                    <a:pt x="58125" y="111428"/>
                  </a:cubicBezTo>
                  <a:cubicBezTo>
                    <a:pt x="60000" y="108000"/>
                    <a:pt x="67500" y="113142"/>
                    <a:pt x="69375" y="109714"/>
                  </a:cubicBezTo>
                  <a:cubicBezTo>
                    <a:pt x="73125" y="101142"/>
                    <a:pt x="71250" y="92571"/>
                    <a:pt x="82500" y="89142"/>
                  </a:cubicBezTo>
                  <a:cubicBezTo>
                    <a:pt x="86250" y="87428"/>
                    <a:pt x="91875" y="87428"/>
                    <a:pt x="97500" y="87428"/>
                  </a:cubicBezTo>
                  <a:cubicBezTo>
                    <a:pt x="103125" y="87428"/>
                    <a:pt x="106875" y="89142"/>
                    <a:pt x="110625" y="92571"/>
                  </a:cubicBezTo>
                  <a:cubicBezTo>
                    <a:pt x="112500" y="87428"/>
                    <a:pt x="120000" y="73714"/>
                    <a:pt x="114375" y="72000"/>
                  </a:cubicBezTo>
                  <a:cubicBezTo>
                    <a:pt x="112500" y="70285"/>
                    <a:pt x="116250" y="72000"/>
                    <a:pt x="114375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6" name="Google Shape;926;g90e2d1f501_0_5781"/>
            <p:cNvSpPr/>
            <p:nvPr/>
          </p:nvSpPr>
          <p:spPr>
            <a:xfrm>
              <a:off x="8773440" y="9950507"/>
              <a:ext cx="420300" cy="41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666" y="65454"/>
                  </a:moveTo>
                  <a:cubicBezTo>
                    <a:pt x="104000" y="68181"/>
                    <a:pt x="98666" y="70909"/>
                    <a:pt x="96000" y="65454"/>
                  </a:cubicBezTo>
                  <a:cubicBezTo>
                    <a:pt x="93333" y="62727"/>
                    <a:pt x="98666" y="60000"/>
                    <a:pt x="96000" y="54545"/>
                  </a:cubicBezTo>
                  <a:cubicBezTo>
                    <a:pt x="93333" y="51818"/>
                    <a:pt x="93333" y="49090"/>
                    <a:pt x="90666" y="46363"/>
                  </a:cubicBezTo>
                  <a:cubicBezTo>
                    <a:pt x="82666" y="40909"/>
                    <a:pt x="82666" y="46363"/>
                    <a:pt x="77333" y="43636"/>
                  </a:cubicBezTo>
                  <a:cubicBezTo>
                    <a:pt x="74666" y="43636"/>
                    <a:pt x="72000" y="43636"/>
                    <a:pt x="66666" y="40909"/>
                  </a:cubicBezTo>
                  <a:cubicBezTo>
                    <a:pt x="61333" y="40909"/>
                    <a:pt x="64000" y="35454"/>
                    <a:pt x="66666" y="32727"/>
                  </a:cubicBezTo>
                  <a:cubicBezTo>
                    <a:pt x="66666" y="27272"/>
                    <a:pt x="64000" y="21818"/>
                    <a:pt x="64000" y="19090"/>
                  </a:cubicBezTo>
                  <a:cubicBezTo>
                    <a:pt x="61333" y="10909"/>
                    <a:pt x="64000" y="10909"/>
                    <a:pt x="56000" y="8181"/>
                  </a:cubicBezTo>
                  <a:cubicBezTo>
                    <a:pt x="50666" y="2727"/>
                    <a:pt x="48000" y="0"/>
                    <a:pt x="37333" y="2727"/>
                  </a:cubicBezTo>
                  <a:cubicBezTo>
                    <a:pt x="29333" y="2727"/>
                    <a:pt x="18666" y="5454"/>
                    <a:pt x="13333" y="8181"/>
                  </a:cubicBezTo>
                  <a:cubicBezTo>
                    <a:pt x="5333" y="16363"/>
                    <a:pt x="8000" y="21818"/>
                    <a:pt x="5333" y="30000"/>
                  </a:cubicBezTo>
                  <a:cubicBezTo>
                    <a:pt x="5333" y="32727"/>
                    <a:pt x="2666" y="35454"/>
                    <a:pt x="2666" y="38181"/>
                  </a:cubicBezTo>
                  <a:cubicBezTo>
                    <a:pt x="0" y="40909"/>
                    <a:pt x="2666" y="40909"/>
                    <a:pt x="5333" y="46363"/>
                  </a:cubicBezTo>
                  <a:cubicBezTo>
                    <a:pt x="10666" y="54545"/>
                    <a:pt x="16000" y="57272"/>
                    <a:pt x="24000" y="65454"/>
                  </a:cubicBezTo>
                  <a:cubicBezTo>
                    <a:pt x="26666" y="68181"/>
                    <a:pt x="32000" y="68181"/>
                    <a:pt x="34666" y="68181"/>
                  </a:cubicBezTo>
                  <a:cubicBezTo>
                    <a:pt x="40000" y="68181"/>
                    <a:pt x="42666" y="70909"/>
                    <a:pt x="45333" y="73636"/>
                  </a:cubicBezTo>
                  <a:cubicBezTo>
                    <a:pt x="50666" y="76363"/>
                    <a:pt x="72000" y="84545"/>
                    <a:pt x="66666" y="95454"/>
                  </a:cubicBezTo>
                  <a:cubicBezTo>
                    <a:pt x="64000" y="98181"/>
                    <a:pt x="58666" y="100909"/>
                    <a:pt x="58666" y="106363"/>
                  </a:cubicBezTo>
                  <a:cubicBezTo>
                    <a:pt x="58666" y="111818"/>
                    <a:pt x="58666" y="111818"/>
                    <a:pt x="53333" y="114545"/>
                  </a:cubicBezTo>
                  <a:cubicBezTo>
                    <a:pt x="50666" y="120000"/>
                    <a:pt x="72000" y="117272"/>
                    <a:pt x="74666" y="120000"/>
                  </a:cubicBezTo>
                  <a:cubicBezTo>
                    <a:pt x="80000" y="120000"/>
                    <a:pt x="80000" y="120000"/>
                    <a:pt x="85333" y="117272"/>
                  </a:cubicBezTo>
                  <a:cubicBezTo>
                    <a:pt x="88000" y="111818"/>
                    <a:pt x="96000" y="117272"/>
                    <a:pt x="98666" y="114545"/>
                  </a:cubicBezTo>
                  <a:cubicBezTo>
                    <a:pt x="101333" y="111818"/>
                    <a:pt x="104000" y="109090"/>
                    <a:pt x="106666" y="106363"/>
                  </a:cubicBezTo>
                  <a:cubicBezTo>
                    <a:pt x="109333" y="100909"/>
                    <a:pt x="106666" y="95454"/>
                    <a:pt x="109333" y="92727"/>
                  </a:cubicBezTo>
                  <a:cubicBezTo>
                    <a:pt x="109333" y="87272"/>
                    <a:pt x="120000" y="65454"/>
                    <a:pt x="106666" y="65454"/>
                  </a:cubicBezTo>
                  <a:cubicBezTo>
                    <a:pt x="106666" y="68181"/>
                    <a:pt x="109333" y="65454"/>
                    <a:pt x="106666" y="6545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7" name="Google Shape;927;g90e2d1f501_0_5781"/>
            <p:cNvSpPr/>
            <p:nvPr/>
          </p:nvSpPr>
          <p:spPr>
            <a:xfrm>
              <a:off x="8241592" y="8800525"/>
              <a:ext cx="1856700" cy="18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190" y="34029"/>
                  </a:moveTo>
                  <a:cubicBezTo>
                    <a:pt x="117587" y="32835"/>
                    <a:pt x="117587" y="31641"/>
                    <a:pt x="116984" y="31044"/>
                  </a:cubicBezTo>
                  <a:cubicBezTo>
                    <a:pt x="115778" y="30447"/>
                    <a:pt x="113969" y="31044"/>
                    <a:pt x="113366" y="30447"/>
                  </a:cubicBezTo>
                  <a:cubicBezTo>
                    <a:pt x="110351" y="29850"/>
                    <a:pt x="108542" y="27462"/>
                    <a:pt x="106733" y="26268"/>
                  </a:cubicBezTo>
                  <a:cubicBezTo>
                    <a:pt x="105527" y="25671"/>
                    <a:pt x="104321" y="25074"/>
                    <a:pt x="103718" y="24477"/>
                  </a:cubicBezTo>
                  <a:cubicBezTo>
                    <a:pt x="101909" y="23880"/>
                    <a:pt x="101306" y="24477"/>
                    <a:pt x="99497" y="24477"/>
                  </a:cubicBezTo>
                  <a:cubicBezTo>
                    <a:pt x="97085" y="25074"/>
                    <a:pt x="94673" y="22089"/>
                    <a:pt x="92261" y="23283"/>
                  </a:cubicBezTo>
                  <a:cubicBezTo>
                    <a:pt x="90452" y="23880"/>
                    <a:pt x="88643" y="20895"/>
                    <a:pt x="87437" y="20298"/>
                  </a:cubicBezTo>
                  <a:cubicBezTo>
                    <a:pt x="85628" y="19104"/>
                    <a:pt x="83216" y="17910"/>
                    <a:pt x="81407" y="17910"/>
                  </a:cubicBezTo>
                  <a:cubicBezTo>
                    <a:pt x="80201" y="17313"/>
                    <a:pt x="78994" y="17313"/>
                    <a:pt x="78391" y="17910"/>
                  </a:cubicBezTo>
                  <a:cubicBezTo>
                    <a:pt x="77788" y="19701"/>
                    <a:pt x="75979" y="20298"/>
                    <a:pt x="75376" y="21492"/>
                  </a:cubicBezTo>
                  <a:cubicBezTo>
                    <a:pt x="74170" y="23283"/>
                    <a:pt x="74773" y="22686"/>
                    <a:pt x="73567" y="21492"/>
                  </a:cubicBezTo>
                  <a:cubicBezTo>
                    <a:pt x="73567" y="21492"/>
                    <a:pt x="72964" y="20895"/>
                    <a:pt x="72964" y="20895"/>
                  </a:cubicBezTo>
                  <a:cubicBezTo>
                    <a:pt x="71758" y="20298"/>
                    <a:pt x="72361" y="21492"/>
                    <a:pt x="71758" y="22089"/>
                  </a:cubicBezTo>
                  <a:cubicBezTo>
                    <a:pt x="71155" y="22686"/>
                    <a:pt x="69346" y="17313"/>
                    <a:pt x="69949" y="17313"/>
                  </a:cubicBezTo>
                  <a:cubicBezTo>
                    <a:pt x="69949" y="17313"/>
                    <a:pt x="68140" y="19701"/>
                    <a:pt x="67537" y="19701"/>
                  </a:cubicBezTo>
                  <a:cubicBezTo>
                    <a:pt x="67537" y="19701"/>
                    <a:pt x="69949" y="17910"/>
                    <a:pt x="69346" y="17313"/>
                  </a:cubicBezTo>
                  <a:cubicBezTo>
                    <a:pt x="68140" y="16716"/>
                    <a:pt x="68140" y="19701"/>
                    <a:pt x="66934" y="19701"/>
                  </a:cubicBezTo>
                  <a:cubicBezTo>
                    <a:pt x="66934" y="19701"/>
                    <a:pt x="69346" y="16119"/>
                    <a:pt x="69346" y="15522"/>
                  </a:cubicBezTo>
                  <a:cubicBezTo>
                    <a:pt x="69346" y="14925"/>
                    <a:pt x="70552" y="14925"/>
                    <a:pt x="70552" y="14328"/>
                  </a:cubicBezTo>
                  <a:cubicBezTo>
                    <a:pt x="71155" y="13731"/>
                    <a:pt x="71758" y="14925"/>
                    <a:pt x="72361" y="13731"/>
                  </a:cubicBezTo>
                  <a:cubicBezTo>
                    <a:pt x="72964" y="13134"/>
                    <a:pt x="72361" y="13134"/>
                    <a:pt x="72361" y="11940"/>
                  </a:cubicBezTo>
                  <a:cubicBezTo>
                    <a:pt x="72964" y="11343"/>
                    <a:pt x="72964" y="10149"/>
                    <a:pt x="71758" y="9552"/>
                  </a:cubicBezTo>
                  <a:cubicBezTo>
                    <a:pt x="69949" y="8955"/>
                    <a:pt x="69949" y="6567"/>
                    <a:pt x="69949" y="4776"/>
                  </a:cubicBezTo>
                  <a:cubicBezTo>
                    <a:pt x="69949" y="4179"/>
                    <a:pt x="69346" y="3582"/>
                    <a:pt x="68743" y="2985"/>
                  </a:cubicBezTo>
                  <a:cubicBezTo>
                    <a:pt x="68140" y="2388"/>
                    <a:pt x="67537" y="4179"/>
                    <a:pt x="66934" y="4776"/>
                  </a:cubicBezTo>
                  <a:cubicBezTo>
                    <a:pt x="66331" y="6567"/>
                    <a:pt x="65125" y="8955"/>
                    <a:pt x="63316" y="8955"/>
                  </a:cubicBezTo>
                  <a:cubicBezTo>
                    <a:pt x="62713" y="8955"/>
                    <a:pt x="62110" y="8358"/>
                    <a:pt x="60904" y="8358"/>
                  </a:cubicBezTo>
                  <a:cubicBezTo>
                    <a:pt x="60301" y="8358"/>
                    <a:pt x="59698" y="8955"/>
                    <a:pt x="59095" y="8358"/>
                  </a:cubicBezTo>
                  <a:cubicBezTo>
                    <a:pt x="57889" y="7761"/>
                    <a:pt x="57286" y="8358"/>
                    <a:pt x="56080" y="8358"/>
                  </a:cubicBezTo>
                  <a:cubicBezTo>
                    <a:pt x="54874" y="8358"/>
                    <a:pt x="55477" y="8358"/>
                    <a:pt x="54874" y="9552"/>
                  </a:cubicBezTo>
                  <a:cubicBezTo>
                    <a:pt x="54271" y="10149"/>
                    <a:pt x="51256" y="9552"/>
                    <a:pt x="50653" y="10149"/>
                  </a:cubicBezTo>
                  <a:cubicBezTo>
                    <a:pt x="49447" y="10149"/>
                    <a:pt x="47638" y="11343"/>
                    <a:pt x="46432" y="11343"/>
                  </a:cubicBezTo>
                  <a:cubicBezTo>
                    <a:pt x="44623" y="11343"/>
                    <a:pt x="43417" y="8955"/>
                    <a:pt x="43417" y="7761"/>
                  </a:cubicBezTo>
                  <a:cubicBezTo>
                    <a:pt x="42211" y="5970"/>
                    <a:pt x="44623" y="4776"/>
                    <a:pt x="44020" y="2985"/>
                  </a:cubicBezTo>
                  <a:cubicBezTo>
                    <a:pt x="43417" y="1791"/>
                    <a:pt x="42814" y="0"/>
                    <a:pt x="41608" y="597"/>
                  </a:cubicBezTo>
                  <a:cubicBezTo>
                    <a:pt x="41608" y="1194"/>
                    <a:pt x="37386" y="2985"/>
                    <a:pt x="36783" y="2985"/>
                  </a:cubicBezTo>
                  <a:cubicBezTo>
                    <a:pt x="36180" y="2985"/>
                    <a:pt x="34974" y="2985"/>
                    <a:pt x="34974" y="3582"/>
                  </a:cubicBezTo>
                  <a:cubicBezTo>
                    <a:pt x="34371" y="3582"/>
                    <a:pt x="34371" y="5373"/>
                    <a:pt x="33768" y="4179"/>
                  </a:cubicBezTo>
                  <a:cubicBezTo>
                    <a:pt x="33165" y="3582"/>
                    <a:pt x="28341" y="2985"/>
                    <a:pt x="28341" y="3582"/>
                  </a:cubicBezTo>
                  <a:cubicBezTo>
                    <a:pt x="28341" y="3582"/>
                    <a:pt x="29547" y="4179"/>
                    <a:pt x="29547" y="4179"/>
                  </a:cubicBezTo>
                  <a:cubicBezTo>
                    <a:pt x="30150" y="4776"/>
                    <a:pt x="30150" y="5373"/>
                    <a:pt x="30150" y="6567"/>
                  </a:cubicBezTo>
                  <a:cubicBezTo>
                    <a:pt x="30753" y="6567"/>
                    <a:pt x="30753" y="7761"/>
                    <a:pt x="31356" y="8358"/>
                  </a:cubicBezTo>
                  <a:cubicBezTo>
                    <a:pt x="31356" y="8358"/>
                    <a:pt x="32562" y="8358"/>
                    <a:pt x="32562" y="8358"/>
                  </a:cubicBezTo>
                  <a:cubicBezTo>
                    <a:pt x="32562" y="8955"/>
                    <a:pt x="31356" y="9552"/>
                    <a:pt x="30753" y="9552"/>
                  </a:cubicBezTo>
                  <a:cubicBezTo>
                    <a:pt x="30150" y="10149"/>
                    <a:pt x="30150" y="10746"/>
                    <a:pt x="29547" y="11343"/>
                  </a:cubicBezTo>
                  <a:cubicBezTo>
                    <a:pt x="29547" y="11343"/>
                    <a:pt x="26532" y="13731"/>
                    <a:pt x="25929" y="13134"/>
                  </a:cubicBezTo>
                  <a:cubicBezTo>
                    <a:pt x="25929" y="12537"/>
                    <a:pt x="25326" y="12537"/>
                    <a:pt x="24723" y="13134"/>
                  </a:cubicBezTo>
                  <a:cubicBezTo>
                    <a:pt x="24120" y="13731"/>
                    <a:pt x="22914" y="12537"/>
                    <a:pt x="22914" y="12537"/>
                  </a:cubicBezTo>
                  <a:cubicBezTo>
                    <a:pt x="21708" y="11940"/>
                    <a:pt x="21105" y="9552"/>
                    <a:pt x="20502" y="9552"/>
                  </a:cubicBezTo>
                  <a:cubicBezTo>
                    <a:pt x="19296" y="8955"/>
                    <a:pt x="17487" y="10746"/>
                    <a:pt x="16281" y="10746"/>
                  </a:cubicBezTo>
                  <a:cubicBezTo>
                    <a:pt x="15075" y="10746"/>
                    <a:pt x="13869" y="10746"/>
                    <a:pt x="12663" y="10746"/>
                  </a:cubicBezTo>
                  <a:cubicBezTo>
                    <a:pt x="12663" y="10746"/>
                    <a:pt x="12663" y="11940"/>
                    <a:pt x="13266" y="11940"/>
                  </a:cubicBezTo>
                  <a:cubicBezTo>
                    <a:pt x="13266" y="12537"/>
                    <a:pt x="14472" y="12537"/>
                    <a:pt x="15075" y="12537"/>
                  </a:cubicBezTo>
                  <a:cubicBezTo>
                    <a:pt x="15075" y="13134"/>
                    <a:pt x="12663" y="13731"/>
                    <a:pt x="12060" y="13731"/>
                  </a:cubicBezTo>
                  <a:cubicBezTo>
                    <a:pt x="11457" y="14328"/>
                    <a:pt x="12663" y="16119"/>
                    <a:pt x="13266" y="16716"/>
                  </a:cubicBezTo>
                  <a:cubicBezTo>
                    <a:pt x="14472" y="19104"/>
                    <a:pt x="14472" y="20895"/>
                    <a:pt x="13266" y="23283"/>
                  </a:cubicBezTo>
                  <a:cubicBezTo>
                    <a:pt x="13266" y="24477"/>
                    <a:pt x="13266" y="28059"/>
                    <a:pt x="12060" y="28059"/>
                  </a:cubicBezTo>
                  <a:cubicBezTo>
                    <a:pt x="11457" y="28656"/>
                    <a:pt x="10251" y="28059"/>
                    <a:pt x="9045" y="28656"/>
                  </a:cubicBezTo>
                  <a:cubicBezTo>
                    <a:pt x="8442" y="29253"/>
                    <a:pt x="6633" y="29253"/>
                    <a:pt x="6030" y="29253"/>
                  </a:cubicBezTo>
                  <a:cubicBezTo>
                    <a:pt x="3015" y="30447"/>
                    <a:pt x="3015" y="31641"/>
                    <a:pt x="3015" y="34029"/>
                  </a:cubicBezTo>
                  <a:cubicBezTo>
                    <a:pt x="3015" y="35223"/>
                    <a:pt x="1206" y="35223"/>
                    <a:pt x="1206" y="35820"/>
                  </a:cubicBezTo>
                  <a:cubicBezTo>
                    <a:pt x="1206" y="37611"/>
                    <a:pt x="0" y="38208"/>
                    <a:pt x="1206" y="39402"/>
                  </a:cubicBezTo>
                  <a:cubicBezTo>
                    <a:pt x="2412" y="40597"/>
                    <a:pt x="2412" y="41791"/>
                    <a:pt x="3015" y="42985"/>
                  </a:cubicBezTo>
                  <a:cubicBezTo>
                    <a:pt x="3015" y="43582"/>
                    <a:pt x="3618" y="43582"/>
                    <a:pt x="4221" y="43582"/>
                  </a:cubicBezTo>
                  <a:cubicBezTo>
                    <a:pt x="4824" y="43582"/>
                    <a:pt x="4824" y="44179"/>
                    <a:pt x="5427" y="44776"/>
                  </a:cubicBezTo>
                  <a:cubicBezTo>
                    <a:pt x="6633" y="46567"/>
                    <a:pt x="9648" y="44776"/>
                    <a:pt x="10854" y="43582"/>
                  </a:cubicBezTo>
                  <a:cubicBezTo>
                    <a:pt x="10854" y="45373"/>
                    <a:pt x="9648" y="48358"/>
                    <a:pt x="11457" y="48955"/>
                  </a:cubicBezTo>
                  <a:cubicBezTo>
                    <a:pt x="12060" y="48955"/>
                    <a:pt x="13869" y="48358"/>
                    <a:pt x="14472" y="48358"/>
                  </a:cubicBezTo>
                  <a:cubicBezTo>
                    <a:pt x="16281" y="48955"/>
                    <a:pt x="16884" y="48955"/>
                    <a:pt x="18090" y="47761"/>
                  </a:cubicBezTo>
                  <a:cubicBezTo>
                    <a:pt x="18090" y="47164"/>
                    <a:pt x="19296" y="47164"/>
                    <a:pt x="19899" y="47164"/>
                  </a:cubicBezTo>
                  <a:cubicBezTo>
                    <a:pt x="21105" y="45970"/>
                    <a:pt x="22311" y="45373"/>
                    <a:pt x="23517" y="45373"/>
                  </a:cubicBezTo>
                  <a:cubicBezTo>
                    <a:pt x="24723" y="44776"/>
                    <a:pt x="27738" y="43582"/>
                    <a:pt x="26532" y="45970"/>
                  </a:cubicBezTo>
                  <a:cubicBezTo>
                    <a:pt x="26532" y="47164"/>
                    <a:pt x="25929" y="48358"/>
                    <a:pt x="26532" y="49552"/>
                  </a:cubicBezTo>
                  <a:cubicBezTo>
                    <a:pt x="27135" y="50746"/>
                    <a:pt x="28341" y="51940"/>
                    <a:pt x="29547" y="52537"/>
                  </a:cubicBezTo>
                  <a:cubicBezTo>
                    <a:pt x="30753" y="53731"/>
                    <a:pt x="32562" y="53134"/>
                    <a:pt x="33768" y="53731"/>
                  </a:cubicBezTo>
                  <a:cubicBezTo>
                    <a:pt x="34371" y="54328"/>
                    <a:pt x="34974" y="54925"/>
                    <a:pt x="35577" y="54925"/>
                  </a:cubicBezTo>
                  <a:cubicBezTo>
                    <a:pt x="36180" y="54925"/>
                    <a:pt x="36783" y="55522"/>
                    <a:pt x="36783" y="56119"/>
                  </a:cubicBezTo>
                  <a:cubicBezTo>
                    <a:pt x="37989" y="56119"/>
                    <a:pt x="41005" y="55522"/>
                    <a:pt x="41005" y="57313"/>
                  </a:cubicBezTo>
                  <a:cubicBezTo>
                    <a:pt x="41608" y="58507"/>
                    <a:pt x="41005" y="58507"/>
                    <a:pt x="41608" y="59701"/>
                  </a:cubicBezTo>
                  <a:cubicBezTo>
                    <a:pt x="42211" y="60298"/>
                    <a:pt x="41608" y="60298"/>
                    <a:pt x="41005" y="60895"/>
                  </a:cubicBezTo>
                  <a:cubicBezTo>
                    <a:pt x="41005" y="60895"/>
                    <a:pt x="42211" y="63880"/>
                    <a:pt x="42211" y="64477"/>
                  </a:cubicBezTo>
                  <a:cubicBezTo>
                    <a:pt x="42211" y="65074"/>
                    <a:pt x="47035" y="64477"/>
                    <a:pt x="47638" y="64477"/>
                  </a:cubicBezTo>
                  <a:cubicBezTo>
                    <a:pt x="47638" y="65671"/>
                    <a:pt x="47035" y="67462"/>
                    <a:pt x="48241" y="68059"/>
                  </a:cubicBezTo>
                  <a:cubicBezTo>
                    <a:pt x="50050" y="69253"/>
                    <a:pt x="50050" y="70447"/>
                    <a:pt x="49447" y="72835"/>
                  </a:cubicBezTo>
                  <a:cubicBezTo>
                    <a:pt x="48844" y="74029"/>
                    <a:pt x="48241" y="75820"/>
                    <a:pt x="48844" y="77611"/>
                  </a:cubicBezTo>
                  <a:cubicBezTo>
                    <a:pt x="48844" y="78208"/>
                    <a:pt x="49447" y="79402"/>
                    <a:pt x="49447" y="80597"/>
                  </a:cubicBezTo>
                  <a:cubicBezTo>
                    <a:pt x="49447" y="81194"/>
                    <a:pt x="48241" y="82388"/>
                    <a:pt x="49447" y="82388"/>
                  </a:cubicBezTo>
                  <a:cubicBezTo>
                    <a:pt x="50050" y="82985"/>
                    <a:pt x="51859" y="83582"/>
                    <a:pt x="53065" y="82985"/>
                  </a:cubicBezTo>
                  <a:cubicBezTo>
                    <a:pt x="54271" y="81791"/>
                    <a:pt x="56683" y="85970"/>
                    <a:pt x="56080" y="86567"/>
                  </a:cubicBezTo>
                  <a:cubicBezTo>
                    <a:pt x="56080" y="87164"/>
                    <a:pt x="56080" y="87761"/>
                    <a:pt x="56683" y="88358"/>
                  </a:cubicBezTo>
                  <a:cubicBezTo>
                    <a:pt x="57286" y="88955"/>
                    <a:pt x="58492" y="87761"/>
                    <a:pt x="59095" y="88358"/>
                  </a:cubicBezTo>
                  <a:cubicBezTo>
                    <a:pt x="61507" y="89552"/>
                    <a:pt x="59095" y="91940"/>
                    <a:pt x="59095" y="93731"/>
                  </a:cubicBezTo>
                  <a:cubicBezTo>
                    <a:pt x="60301" y="91940"/>
                    <a:pt x="61507" y="95522"/>
                    <a:pt x="61507" y="95522"/>
                  </a:cubicBezTo>
                  <a:cubicBezTo>
                    <a:pt x="62110" y="97910"/>
                    <a:pt x="60904" y="98507"/>
                    <a:pt x="59095" y="99104"/>
                  </a:cubicBezTo>
                  <a:cubicBezTo>
                    <a:pt x="56683" y="100298"/>
                    <a:pt x="55477" y="101492"/>
                    <a:pt x="54271" y="103283"/>
                  </a:cubicBezTo>
                  <a:cubicBezTo>
                    <a:pt x="53668" y="104477"/>
                    <a:pt x="53065" y="105074"/>
                    <a:pt x="51859" y="105671"/>
                  </a:cubicBezTo>
                  <a:cubicBezTo>
                    <a:pt x="51256" y="106865"/>
                    <a:pt x="50050" y="107462"/>
                    <a:pt x="48844" y="108656"/>
                  </a:cubicBezTo>
                  <a:cubicBezTo>
                    <a:pt x="50050" y="108656"/>
                    <a:pt x="51256" y="108059"/>
                    <a:pt x="51859" y="108059"/>
                  </a:cubicBezTo>
                  <a:cubicBezTo>
                    <a:pt x="52462" y="108059"/>
                    <a:pt x="53065" y="109253"/>
                    <a:pt x="53668" y="109253"/>
                  </a:cubicBezTo>
                  <a:cubicBezTo>
                    <a:pt x="53668" y="109850"/>
                    <a:pt x="54271" y="110447"/>
                    <a:pt x="54874" y="111044"/>
                  </a:cubicBezTo>
                  <a:cubicBezTo>
                    <a:pt x="55477" y="111641"/>
                    <a:pt x="56080" y="111044"/>
                    <a:pt x="56683" y="111641"/>
                  </a:cubicBezTo>
                  <a:cubicBezTo>
                    <a:pt x="57889" y="112835"/>
                    <a:pt x="60301" y="113432"/>
                    <a:pt x="60904" y="115223"/>
                  </a:cubicBezTo>
                  <a:cubicBezTo>
                    <a:pt x="61507" y="116417"/>
                    <a:pt x="62110" y="118805"/>
                    <a:pt x="62713" y="120000"/>
                  </a:cubicBezTo>
                  <a:cubicBezTo>
                    <a:pt x="63316" y="119402"/>
                    <a:pt x="63919" y="118805"/>
                    <a:pt x="64522" y="117611"/>
                  </a:cubicBezTo>
                  <a:cubicBezTo>
                    <a:pt x="64522" y="117014"/>
                    <a:pt x="65125" y="115820"/>
                    <a:pt x="65728" y="115223"/>
                  </a:cubicBezTo>
                  <a:cubicBezTo>
                    <a:pt x="66331" y="113432"/>
                    <a:pt x="68140" y="112835"/>
                    <a:pt x="69949" y="111641"/>
                  </a:cubicBezTo>
                  <a:cubicBezTo>
                    <a:pt x="71155" y="110447"/>
                    <a:pt x="71155" y="109253"/>
                    <a:pt x="71758" y="107462"/>
                  </a:cubicBezTo>
                  <a:cubicBezTo>
                    <a:pt x="72964" y="105074"/>
                    <a:pt x="74773" y="104477"/>
                    <a:pt x="75979" y="102686"/>
                  </a:cubicBezTo>
                  <a:cubicBezTo>
                    <a:pt x="77788" y="100895"/>
                    <a:pt x="75979" y="98507"/>
                    <a:pt x="76582" y="96119"/>
                  </a:cubicBezTo>
                  <a:cubicBezTo>
                    <a:pt x="77185" y="95522"/>
                    <a:pt x="77185" y="94925"/>
                    <a:pt x="77185" y="93731"/>
                  </a:cubicBezTo>
                  <a:cubicBezTo>
                    <a:pt x="77185" y="93134"/>
                    <a:pt x="77185" y="93134"/>
                    <a:pt x="77788" y="93134"/>
                  </a:cubicBezTo>
                  <a:cubicBezTo>
                    <a:pt x="78994" y="92537"/>
                    <a:pt x="79597" y="91343"/>
                    <a:pt x="80201" y="90746"/>
                  </a:cubicBezTo>
                  <a:cubicBezTo>
                    <a:pt x="80804" y="90149"/>
                    <a:pt x="81407" y="89552"/>
                    <a:pt x="82613" y="88955"/>
                  </a:cubicBezTo>
                  <a:cubicBezTo>
                    <a:pt x="83216" y="88955"/>
                    <a:pt x="83819" y="88358"/>
                    <a:pt x="85025" y="87761"/>
                  </a:cubicBezTo>
                  <a:cubicBezTo>
                    <a:pt x="85628" y="87761"/>
                    <a:pt x="86231" y="88358"/>
                    <a:pt x="86834" y="88358"/>
                  </a:cubicBezTo>
                  <a:cubicBezTo>
                    <a:pt x="87437" y="88358"/>
                    <a:pt x="86834" y="87761"/>
                    <a:pt x="86834" y="87761"/>
                  </a:cubicBezTo>
                  <a:cubicBezTo>
                    <a:pt x="86231" y="87164"/>
                    <a:pt x="88643" y="86567"/>
                    <a:pt x="88643" y="86567"/>
                  </a:cubicBezTo>
                  <a:cubicBezTo>
                    <a:pt x="88643" y="86567"/>
                    <a:pt x="89849" y="84776"/>
                    <a:pt x="89849" y="85373"/>
                  </a:cubicBezTo>
                  <a:cubicBezTo>
                    <a:pt x="90452" y="85970"/>
                    <a:pt x="93467" y="84776"/>
                    <a:pt x="93467" y="84776"/>
                  </a:cubicBezTo>
                  <a:cubicBezTo>
                    <a:pt x="94070" y="84776"/>
                    <a:pt x="93467" y="85373"/>
                    <a:pt x="94070" y="85373"/>
                  </a:cubicBezTo>
                  <a:cubicBezTo>
                    <a:pt x="94673" y="85373"/>
                    <a:pt x="96482" y="85373"/>
                    <a:pt x="97085" y="84776"/>
                  </a:cubicBezTo>
                  <a:cubicBezTo>
                    <a:pt x="97688" y="84179"/>
                    <a:pt x="97688" y="83582"/>
                    <a:pt x="98291" y="82985"/>
                  </a:cubicBezTo>
                  <a:cubicBezTo>
                    <a:pt x="98894" y="82985"/>
                    <a:pt x="99497" y="82388"/>
                    <a:pt x="99497" y="81791"/>
                  </a:cubicBezTo>
                  <a:cubicBezTo>
                    <a:pt x="100100" y="81194"/>
                    <a:pt x="99497" y="80000"/>
                    <a:pt x="100100" y="79402"/>
                  </a:cubicBezTo>
                  <a:cubicBezTo>
                    <a:pt x="100703" y="78805"/>
                    <a:pt x="101306" y="78208"/>
                    <a:pt x="101909" y="77611"/>
                  </a:cubicBezTo>
                  <a:cubicBezTo>
                    <a:pt x="103115" y="75820"/>
                    <a:pt x="103718" y="75223"/>
                    <a:pt x="103718" y="73432"/>
                  </a:cubicBezTo>
                  <a:cubicBezTo>
                    <a:pt x="103718" y="72238"/>
                    <a:pt x="103718" y="71641"/>
                    <a:pt x="104321" y="70447"/>
                  </a:cubicBezTo>
                  <a:cubicBezTo>
                    <a:pt x="104321" y="69850"/>
                    <a:pt x="104924" y="69850"/>
                    <a:pt x="105527" y="69253"/>
                  </a:cubicBezTo>
                  <a:cubicBezTo>
                    <a:pt x="106130" y="68656"/>
                    <a:pt x="105527" y="67462"/>
                    <a:pt x="105527" y="66865"/>
                  </a:cubicBezTo>
                  <a:cubicBezTo>
                    <a:pt x="105527" y="65671"/>
                    <a:pt x="106130" y="65074"/>
                    <a:pt x="106130" y="63880"/>
                  </a:cubicBezTo>
                  <a:cubicBezTo>
                    <a:pt x="106733" y="62089"/>
                    <a:pt x="106130" y="60298"/>
                    <a:pt x="106130" y="58507"/>
                  </a:cubicBezTo>
                  <a:cubicBezTo>
                    <a:pt x="106130" y="57313"/>
                    <a:pt x="105527" y="56119"/>
                    <a:pt x="106130" y="55522"/>
                  </a:cubicBezTo>
                  <a:cubicBezTo>
                    <a:pt x="106733" y="54328"/>
                    <a:pt x="106130" y="54925"/>
                    <a:pt x="106130" y="53731"/>
                  </a:cubicBezTo>
                  <a:cubicBezTo>
                    <a:pt x="106130" y="53731"/>
                    <a:pt x="107336" y="54328"/>
                    <a:pt x="107336" y="54328"/>
                  </a:cubicBezTo>
                  <a:cubicBezTo>
                    <a:pt x="107336" y="54328"/>
                    <a:pt x="107336" y="53731"/>
                    <a:pt x="107336" y="53731"/>
                  </a:cubicBezTo>
                  <a:cubicBezTo>
                    <a:pt x="107336" y="53731"/>
                    <a:pt x="107939" y="53731"/>
                    <a:pt x="107939" y="53731"/>
                  </a:cubicBezTo>
                  <a:cubicBezTo>
                    <a:pt x="109145" y="53731"/>
                    <a:pt x="109748" y="51940"/>
                    <a:pt x="109748" y="51343"/>
                  </a:cubicBezTo>
                  <a:cubicBezTo>
                    <a:pt x="110351" y="50746"/>
                    <a:pt x="110954" y="49552"/>
                    <a:pt x="111557" y="48358"/>
                  </a:cubicBezTo>
                  <a:cubicBezTo>
                    <a:pt x="112763" y="47164"/>
                    <a:pt x="113969" y="47164"/>
                    <a:pt x="114572" y="45970"/>
                  </a:cubicBezTo>
                  <a:cubicBezTo>
                    <a:pt x="117587" y="42388"/>
                    <a:pt x="120000" y="38208"/>
                    <a:pt x="118190" y="34029"/>
                  </a:cubicBezTo>
                  <a:cubicBezTo>
                    <a:pt x="116984" y="31641"/>
                    <a:pt x="119396" y="35820"/>
                    <a:pt x="118190" y="34029"/>
                  </a:cubicBezTo>
                  <a:close/>
                  <a:moveTo>
                    <a:pt x="69346" y="111044"/>
                  </a:moveTo>
                  <a:cubicBezTo>
                    <a:pt x="68140" y="111641"/>
                    <a:pt x="67537" y="112835"/>
                    <a:pt x="66331" y="113432"/>
                  </a:cubicBezTo>
                  <a:cubicBezTo>
                    <a:pt x="64522" y="114029"/>
                    <a:pt x="67537" y="112238"/>
                    <a:pt x="67537" y="111641"/>
                  </a:cubicBezTo>
                  <a:cubicBezTo>
                    <a:pt x="68140" y="111044"/>
                    <a:pt x="68743" y="109850"/>
                    <a:pt x="69949" y="108656"/>
                  </a:cubicBezTo>
                  <a:cubicBezTo>
                    <a:pt x="71155" y="107462"/>
                    <a:pt x="70552" y="109850"/>
                    <a:pt x="69346" y="111044"/>
                  </a:cubicBezTo>
                  <a:cubicBezTo>
                    <a:pt x="69346" y="111044"/>
                    <a:pt x="69949" y="110447"/>
                    <a:pt x="69346" y="1110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8" name="Google Shape;928;g90e2d1f501_0_5781"/>
            <p:cNvSpPr/>
            <p:nvPr/>
          </p:nvSpPr>
          <p:spPr>
            <a:xfrm>
              <a:off x="8961338" y="10485681"/>
              <a:ext cx="251700" cy="26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42857"/>
                  </a:moveTo>
                  <a:cubicBezTo>
                    <a:pt x="88888" y="34285"/>
                    <a:pt x="80000" y="34285"/>
                    <a:pt x="75555" y="29999"/>
                  </a:cubicBezTo>
                  <a:cubicBezTo>
                    <a:pt x="71111" y="25714"/>
                    <a:pt x="66666" y="29999"/>
                    <a:pt x="62222" y="25714"/>
                  </a:cubicBezTo>
                  <a:cubicBezTo>
                    <a:pt x="57777" y="21428"/>
                    <a:pt x="53333" y="17142"/>
                    <a:pt x="48888" y="12857"/>
                  </a:cubicBezTo>
                  <a:cubicBezTo>
                    <a:pt x="44444" y="0"/>
                    <a:pt x="40000" y="4285"/>
                    <a:pt x="26666" y="8571"/>
                  </a:cubicBezTo>
                  <a:cubicBezTo>
                    <a:pt x="22222" y="8571"/>
                    <a:pt x="22222" y="4285"/>
                    <a:pt x="17777" y="12857"/>
                  </a:cubicBezTo>
                  <a:cubicBezTo>
                    <a:pt x="13333" y="17142"/>
                    <a:pt x="13333" y="21428"/>
                    <a:pt x="13333" y="25714"/>
                  </a:cubicBezTo>
                  <a:cubicBezTo>
                    <a:pt x="13333" y="34285"/>
                    <a:pt x="13333" y="42857"/>
                    <a:pt x="13333" y="51428"/>
                  </a:cubicBezTo>
                  <a:cubicBezTo>
                    <a:pt x="13333" y="55714"/>
                    <a:pt x="13333" y="64285"/>
                    <a:pt x="8888" y="72857"/>
                  </a:cubicBezTo>
                  <a:cubicBezTo>
                    <a:pt x="0" y="81428"/>
                    <a:pt x="0" y="81428"/>
                    <a:pt x="4444" y="94285"/>
                  </a:cubicBezTo>
                  <a:cubicBezTo>
                    <a:pt x="8888" y="102857"/>
                    <a:pt x="8888" y="102857"/>
                    <a:pt x="17777" y="107142"/>
                  </a:cubicBezTo>
                  <a:cubicBezTo>
                    <a:pt x="26666" y="107142"/>
                    <a:pt x="35555" y="107142"/>
                    <a:pt x="40000" y="111428"/>
                  </a:cubicBezTo>
                  <a:cubicBezTo>
                    <a:pt x="44444" y="111428"/>
                    <a:pt x="53333" y="119999"/>
                    <a:pt x="57777" y="119999"/>
                  </a:cubicBezTo>
                  <a:cubicBezTo>
                    <a:pt x="66666" y="115714"/>
                    <a:pt x="75555" y="119999"/>
                    <a:pt x="84444" y="119999"/>
                  </a:cubicBezTo>
                  <a:cubicBezTo>
                    <a:pt x="88888" y="119999"/>
                    <a:pt x="102222" y="111428"/>
                    <a:pt x="106666" y="107142"/>
                  </a:cubicBezTo>
                  <a:cubicBezTo>
                    <a:pt x="115555" y="98571"/>
                    <a:pt x="120000" y="89999"/>
                    <a:pt x="115555" y="81428"/>
                  </a:cubicBezTo>
                  <a:cubicBezTo>
                    <a:pt x="111111" y="72857"/>
                    <a:pt x="111111" y="68571"/>
                    <a:pt x="106666" y="59999"/>
                  </a:cubicBezTo>
                  <a:cubicBezTo>
                    <a:pt x="106666" y="51428"/>
                    <a:pt x="102222" y="47142"/>
                    <a:pt x="93333" y="42857"/>
                  </a:cubicBezTo>
                  <a:cubicBezTo>
                    <a:pt x="88888" y="38571"/>
                    <a:pt x="97777" y="42857"/>
                    <a:pt x="93333" y="4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9" name="Google Shape;929;g90e2d1f501_0_5781"/>
            <p:cNvSpPr/>
            <p:nvPr/>
          </p:nvSpPr>
          <p:spPr>
            <a:xfrm>
              <a:off x="8241592" y="10074745"/>
              <a:ext cx="961800" cy="167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873" y="41564"/>
                  </a:moveTo>
                  <a:cubicBezTo>
                    <a:pt x="94368" y="39553"/>
                    <a:pt x="92038" y="37541"/>
                    <a:pt x="93203" y="34860"/>
                  </a:cubicBezTo>
                  <a:cubicBezTo>
                    <a:pt x="93203" y="34189"/>
                    <a:pt x="93203" y="32849"/>
                    <a:pt x="93203" y="32178"/>
                  </a:cubicBezTo>
                  <a:cubicBezTo>
                    <a:pt x="94368" y="30167"/>
                    <a:pt x="96699" y="29497"/>
                    <a:pt x="99029" y="28156"/>
                  </a:cubicBezTo>
                  <a:cubicBezTo>
                    <a:pt x="103689" y="26145"/>
                    <a:pt x="106019" y="22793"/>
                    <a:pt x="110679" y="20782"/>
                  </a:cubicBezTo>
                  <a:cubicBezTo>
                    <a:pt x="113009" y="20111"/>
                    <a:pt x="116504" y="20111"/>
                    <a:pt x="118834" y="19441"/>
                  </a:cubicBezTo>
                  <a:cubicBezTo>
                    <a:pt x="120000" y="18100"/>
                    <a:pt x="118834" y="16089"/>
                    <a:pt x="117669" y="15418"/>
                  </a:cubicBezTo>
                  <a:cubicBezTo>
                    <a:pt x="116504" y="14078"/>
                    <a:pt x="117669" y="14078"/>
                    <a:pt x="115339" y="14078"/>
                  </a:cubicBezTo>
                  <a:cubicBezTo>
                    <a:pt x="113009" y="13407"/>
                    <a:pt x="114174" y="16089"/>
                    <a:pt x="113009" y="16759"/>
                  </a:cubicBezTo>
                  <a:cubicBezTo>
                    <a:pt x="111844" y="17430"/>
                    <a:pt x="110679" y="18770"/>
                    <a:pt x="109514" y="19441"/>
                  </a:cubicBezTo>
                  <a:cubicBezTo>
                    <a:pt x="108349" y="20111"/>
                    <a:pt x="104854" y="19441"/>
                    <a:pt x="102524" y="20111"/>
                  </a:cubicBezTo>
                  <a:cubicBezTo>
                    <a:pt x="101359" y="21452"/>
                    <a:pt x="97864" y="20111"/>
                    <a:pt x="95533" y="20111"/>
                  </a:cubicBezTo>
                  <a:cubicBezTo>
                    <a:pt x="94368" y="20111"/>
                    <a:pt x="92038" y="20782"/>
                    <a:pt x="90873" y="20111"/>
                  </a:cubicBezTo>
                  <a:cubicBezTo>
                    <a:pt x="88543" y="20111"/>
                    <a:pt x="92038" y="18770"/>
                    <a:pt x="92038" y="18770"/>
                  </a:cubicBezTo>
                  <a:cubicBezTo>
                    <a:pt x="93203" y="18100"/>
                    <a:pt x="92038" y="17430"/>
                    <a:pt x="92038" y="17430"/>
                  </a:cubicBezTo>
                  <a:cubicBezTo>
                    <a:pt x="92038" y="16089"/>
                    <a:pt x="93203" y="15418"/>
                    <a:pt x="94368" y="14748"/>
                  </a:cubicBezTo>
                  <a:cubicBezTo>
                    <a:pt x="99029" y="12067"/>
                    <a:pt x="89708" y="10726"/>
                    <a:pt x="86213" y="9385"/>
                  </a:cubicBezTo>
                  <a:cubicBezTo>
                    <a:pt x="82718" y="8044"/>
                    <a:pt x="78058" y="8044"/>
                    <a:pt x="74563" y="6033"/>
                  </a:cubicBezTo>
                  <a:cubicBezTo>
                    <a:pt x="73398" y="5363"/>
                    <a:pt x="71067" y="4692"/>
                    <a:pt x="69902" y="4022"/>
                  </a:cubicBezTo>
                  <a:cubicBezTo>
                    <a:pt x="68737" y="2681"/>
                    <a:pt x="67572" y="1340"/>
                    <a:pt x="66407" y="1340"/>
                  </a:cubicBezTo>
                  <a:cubicBezTo>
                    <a:pt x="65242" y="670"/>
                    <a:pt x="61747" y="670"/>
                    <a:pt x="60582" y="1340"/>
                  </a:cubicBezTo>
                  <a:cubicBezTo>
                    <a:pt x="59417" y="2011"/>
                    <a:pt x="58252" y="4022"/>
                    <a:pt x="55922" y="2681"/>
                  </a:cubicBezTo>
                  <a:cubicBezTo>
                    <a:pt x="54757" y="1340"/>
                    <a:pt x="52427" y="1340"/>
                    <a:pt x="50097" y="1340"/>
                  </a:cubicBezTo>
                  <a:cubicBezTo>
                    <a:pt x="47766" y="1340"/>
                    <a:pt x="47766" y="0"/>
                    <a:pt x="45436" y="670"/>
                  </a:cubicBezTo>
                  <a:cubicBezTo>
                    <a:pt x="44271" y="1340"/>
                    <a:pt x="40776" y="2011"/>
                    <a:pt x="40776" y="2681"/>
                  </a:cubicBezTo>
                  <a:cubicBezTo>
                    <a:pt x="39611" y="4022"/>
                    <a:pt x="40776" y="5363"/>
                    <a:pt x="40776" y="6033"/>
                  </a:cubicBezTo>
                  <a:cubicBezTo>
                    <a:pt x="39611" y="8715"/>
                    <a:pt x="36116" y="8715"/>
                    <a:pt x="32621" y="9385"/>
                  </a:cubicBezTo>
                  <a:cubicBezTo>
                    <a:pt x="30291" y="10055"/>
                    <a:pt x="31456" y="13407"/>
                    <a:pt x="31456" y="14748"/>
                  </a:cubicBezTo>
                  <a:cubicBezTo>
                    <a:pt x="31456" y="16089"/>
                    <a:pt x="32621" y="17430"/>
                    <a:pt x="32621" y="18100"/>
                  </a:cubicBezTo>
                  <a:cubicBezTo>
                    <a:pt x="32621" y="18770"/>
                    <a:pt x="29126" y="20782"/>
                    <a:pt x="29126" y="21452"/>
                  </a:cubicBezTo>
                  <a:cubicBezTo>
                    <a:pt x="27961" y="22122"/>
                    <a:pt x="24466" y="23463"/>
                    <a:pt x="24466" y="24134"/>
                  </a:cubicBezTo>
                  <a:cubicBezTo>
                    <a:pt x="24466" y="24804"/>
                    <a:pt x="24466" y="25474"/>
                    <a:pt x="24466" y="26145"/>
                  </a:cubicBezTo>
                  <a:cubicBezTo>
                    <a:pt x="24466" y="26815"/>
                    <a:pt x="23300" y="27486"/>
                    <a:pt x="23300" y="28156"/>
                  </a:cubicBezTo>
                  <a:cubicBezTo>
                    <a:pt x="23300" y="28826"/>
                    <a:pt x="24466" y="30837"/>
                    <a:pt x="22135" y="31508"/>
                  </a:cubicBezTo>
                  <a:cubicBezTo>
                    <a:pt x="22135" y="32178"/>
                    <a:pt x="22135" y="33519"/>
                    <a:pt x="22135" y="34189"/>
                  </a:cubicBezTo>
                  <a:cubicBezTo>
                    <a:pt x="20970" y="34189"/>
                    <a:pt x="19805" y="34189"/>
                    <a:pt x="19805" y="34860"/>
                  </a:cubicBezTo>
                  <a:cubicBezTo>
                    <a:pt x="19805" y="36201"/>
                    <a:pt x="22135" y="36871"/>
                    <a:pt x="22135" y="38212"/>
                  </a:cubicBezTo>
                  <a:cubicBezTo>
                    <a:pt x="22135" y="38882"/>
                    <a:pt x="22135" y="40223"/>
                    <a:pt x="23300" y="40893"/>
                  </a:cubicBezTo>
                  <a:cubicBezTo>
                    <a:pt x="25631" y="43575"/>
                    <a:pt x="20970" y="46256"/>
                    <a:pt x="20970" y="48938"/>
                  </a:cubicBezTo>
                  <a:cubicBezTo>
                    <a:pt x="19805" y="50279"/>
                    <a:pt x="22135" y="51620"/>
                    <a:pt x="20970" y="52960"/>
                  </a:cubicBezTo>
                  <a:cubicBezTo>
                    <a:pt x="19805" y="53631"/>
                    <a:pt x="17475" y="54301"/>
                    <a:pt x="16310" y="55642"/>
                  </a:cubicBezTo>
                  <a:cubicBezTo>
                    <a:pt x="15145" y="56983"/>
                    <a:pt x="19805" y="62346"/>
                    <a:pt x="17475" y="63016"/>
                  </a:cubicBezTo>
                  <a:cubicBezTo>
                    <a:pt x="12815" y="64357"/>
                    <a:pt x="13980" y="67709"/>
                    <a:pt x="12815" y="70391"/>
                  </a:cubicBezTo>
                  <a:cubicBezTo>
                    <a:pt x="10485" y="72402"/>
                    <a:pt x="11650" y="75754"/>
                    <a:pt x="11650" y="78435"/>
                  </a:cubicBezTo>
                  <a:cubicBezTo>
                    <a:pt x="11650" y="80446"/>
                    <a:pt x="11650" y="82458"/>
                    <a:pt x="11650" y="84469"/>
                  </a:cubicBezTo>
                  <a:cubicBezTo>
                    <a:pt x="11650" y="85139"/>
                    <a:pt x="17475" y="87150"/>
                    <a:pt x="15145" y="87150"/>
                  </a:cubicBezTo>
                  <a:cubicBezTo>
                    <a:pt x="15145" y="87150"/>
                    <a:pt x="10485" y="87821"/>
                    <a:pt x="12815" y="88491"/>
                  </a:cubicBezTo>
                  <a:cubicBezTo>
                    <a:pt x="15145" y="88491"/>
                    <a:pt x="15145" y="89162"/>
                    <a:pt x="13980" y="90502"/>
                  </a:cubicBezTo>
                  <a:cubicBezTo>
                    <a:pt x="12815" y="91843"/>
                    <a:pt x="12815" y="93184"/>
                    <a:pt x="12815" y="95195"/>
                  </a:cubicBezTo>
                  <a:cubicBezTo>
                    <a:pt x="12815" y="96536"/>
                    <a:pt x="10485" y="97206"/>
                    <a:pt x="9320" y="98547"/>
                  </a:cubicBezTo>
                  <a:cubicBezTo>
                    <a:pt x="8155" y="99217"/>
                    <a:pt x="9320" y="100558"/>
                    <a:pt x="9320" y="101899"/>
                  </a:cubicBezTo>
                  <a:cubicBezTo>
                    <a:pt x="9320" y="102569"/>
                    <a:pt x="6990" y="104581"/>
                    <a:pt x="5825" y="104581"/>
                  </a:cubicBezTo>
                  <a:cubicBezTo>
                    <a:pt x="0" y="105921"/>
                    <a:pt x="3495" y="109944"/>
                    <a:pt x="4660" y="111955"/>
                  </a:cubicBezTo>
                  <a:cubicBezTo>
                    <a:pt x="5825" y="113296"/>
                    <a:pt x="9320" y="111284"/>
                    <a:pt x="9320" y="113966"/>
                  </a:cubicBezTo>
                  <a:cubicBezTo>
                    <a:pt x="9320" y="114636"/>
                    <a:pt x="8155" y="116648"/>
                    <a:pt x="10485" y="117318"/>
                  </a:cubicBezTo>
                  <a:cubicBezTo>
                    <a:pt x="11650" y="117988"/>
                    <a:pt x="12815" y="117988"/>
                    <a:pt x="15145" y="117988"/>
                  </a:cubicBezTo>
                  <a:cubicBezTo>
                    <a:pt x="17475" y="118659"/>
                    <a:pt x="20970" y="118659"/>
                    <a:pt x="23300" y="118659"/>
                  </a:cubicBezTo>
                  <a:cubicBezTo>
                    <a:pt x="24466" y="118659"/>
                    <a:pt x="25631" y="118659"/>
                    <a:pt x="26796" y="119329"/>
                  </a:cubicBezTo>
                  <a:cubicBezTo>
                    <a:pt x="26796" y="118659"/>
                    <a:pt x="27961" y="118659"/>
                    <a:pt x="29126" y="118659"/>
                  </a:cubicBezTo>
                  <a:cubicBezTo>
                    <a:pt x="29126" y="119329"/>
                    <a:pt x="31456" y="120000"/>
                    <a:pt x="31456" y="120000"/>
                  </a:cubicBezTo>
                  <a:cubicBezTo>
                    <a:pt x="32621" y="120000"/>
                    <a:pt x="30291" y="117988"/>
                    <a:pt x="30291" y="117318"/>
                  </a:cubicBezTo>
                  <a:cubicBezTo>
                    <a:pt x="27961" y="115977"/>
                    <a:pt x="27961" y="114636"/>
                    <a:pt x="27961" y="113296"/>
                  </a:cubicBezTo>
                  <a:cubicBezTo>
                    <a:pt x="27961" y="111955"/>
                    <a:pt x="27961" y="111284"/>
                    <a:pt x="31456" y="109944"/>
                  </a:cubicBezTo>
                  <a:cubicBezTo>
                    <a:pt x="33786" y="109273"/>
                    <a:pt x="29126" y="109273"/>
                    <a:pt x="29126" y="109273"/>
                  </a:cubicBezTo>
                  <a:cubicBezTo>
                    <a:pt x="29126" y="109273"/>
                    <a:pt x="31456" y="108603"/>
                    <a:pt x="30291" y="108603"/>
                  </a:cubicBezTo>
                  <a:cubicBezTo>
                    <a:pt x="31456" y="108603"/>
                    <a:pt x="31456" y="109273"/>
                    <a:pt x="32621" y="109273"/>
                  </a:cubicBezTo>
                  <a:cubicBezTo>
                    <a:pt x="33786" y="109944"/>
                    <a:pt x="34951" y="109273"/>
                    <a:pt x="36116" y="109273"/>
                  </a:cubicBezTo>
                  <a:cubicBezTo>
                    <a:pt x="37281" y="107932"/>
                    <a:pt x="36116" y="106592"/>
                    <a:pt x="36116" y="105251"/>
                  </a:cubicBezTo>
                  <a:cubicBezTo>
                    <a:pt x="37281" y="103910"/>
                    <a:pt x="39611" y="103240"/>
                    <a:pt x="43106" y="102569"/>
                  </a:cubicBezTo>
                  <a:cubicBezTo>
                    <a:pt x="44271" y="101899"/>
                    <a:pt x="45436" y="101899"/>
                    <a:pt x="46601" y="101229"/>
                  </a:cubicBezTo>
                  <a:cubicBezTo>
                    <a:pt x="47766" y="100558"/>
                    <a:pt x="45436" y="99888"/>
                    <a:pt x="45436" y="99888"/>
                  </a:cubicBezTo>
                  <a:cubicBezTo>
                    <a:pt x="45436" y="99217"/>
                    <a:pt x="48932" y="98547"/>
                    <a:pt x="47766" y="97206"/>
                  </a:cubicBezTo>
                  <a:cubicBezTo>
                    <a:pt x="46601" y="95865"/>
                    <a:pt x="41941" y="97206"/>
                    <a:pt x="40776" y="95865"/>
                  </a:cubicBezTo>
                  <a:cubicBezTo>
                    <a:pt x="39611" y="95195"/>
                    <a:pt x="38446" y="95195"/>
                    <a:pt x="37281" y="93854"/>
                  </a:cubicBezTo>
                  <a:cubicBezTo>
                    <a:pt x="36116" y="92513"/>
                    <a:pt x="38446" y="90502"/>
                    <a:pt x="39611" y="89832"/>
                  </a:cubicBezTo>
                  <a:cubicBezTo>
                    <a:pt x="41941" y="89162"/>
                    <a:pt x="43106" y="87821"/>
                    <a:pt x="45436" y="87821"/>
                  </a:cubicBezTo>
                  <a:cubicBezTo>
                    <a:pt x="47766" y="87150"/>
                    <a:pt x="47766" y="88491"/>
                    <a:pt x="48932" y="86480"/>
                  </a:cubicBezTo>
                  <a:cubicBezTo>
                    <a:pt x="48932" y="85139"/>
                    <a:pt x="51262" y="84469"/>
                    <a:pt x="50097" y="83128"/>
                  </a:cubicBezTo>
                  <a:cubicBezTo>
                    <a:pt x="48932" y="81117"/>
                    <a:pt x="54757" y="81117"/>
                    <a:pt x="55922" y="79776"/>
                  </a:cubicBezTo>
                  <a:cubicBezTo>
                    <a:pt x="55922" y="79776"/>
                    <a:pt x="50097" y="77094"/>
                    <a:pt x="55922" y="77765"/>
                  </a:cubicBezTo>
                  <a:cubicBezTo>
                    <a:pt x="57087" y="78435"/>
                    <a:pt x="57087" y="79106"/>
                    <a:pt x="58252" y="79106"/>
                  </a:cubicBezTo>
                  <a:cubicBezTo>
                    <a:pt x="60582" y="79106"/>
                    <a:pt x="60582" y="77094"/>
                    <a:pt x="59417" y="76424"/>
                  </a:cubicBezTo>
                  <a:cubicBezTo>
                    <a:pt x="59417" y="75754"/>
                    <a:pt x="57087" y="77094"/>
                    <a:pt x="57087" y="77094"/>
                  </a:cubicBezTo>
                  <a:cubicBezTo>
                    <a:pt x="54757" y="77094"/>
                    <a:pt x="52427" y="76424"/>
                    <a:pt x="52427" y="75754"/>
                  </a:cubicBezTo>
                  <a:cubicBezTo>
                    <a:pt x="52427" y="75083"/>
                    <a:pt x="50097" y="70391"/>
                    <a:pt x="52427" y="70391"/>
                  </a:cubicBezTo>
                  <a:cubicBezTo>
                    <a:pt x="55922" y="71061"/>
                    <a:pt x="58252" y="72402"/>
                    <a:pt x="62912" y="72402"/>
                  </a:cubicBezTo>
                  <a:cubicBezTo>
                    <a:pt x="64077" y="72402"/>
                    <a:pt x="65242" y="71731"/>
                    <a:pt x="66407" y="71731"/>
                  </a:cubicBezTo>
                  <a:cubicBezTo>
                    <a:pt x="68737" y="70391"/>
                    <a:pt x="66407" y="69720"/>
                    <a:pt x="67572" y="68379"/>
                  </a:cubicBezTo>
                  <a:cubicBezTo>
                    <a:pt x="67572" y="67709"/>
                    <a:pt x="68737" y="67039"/>
                    <a:pt x="68737" y="67039"/>
                  </a:cubicBezTo>
                  <a:cubicBezTo>
                    <a:pt x="69902" y="65698"/>
                    <a:pt x="68737" y="65698"/>
                    <a:pt x="68737" y="65027"/>
                  </a:cubicBezTo>
                  <a:cubicBezTo>
                    <a:pt x="67572" y="64357"/>
                    <a:pt x="67572" y="63016"/>
                    <a:pt x="68737" y="63016"/>
                  </a:cubicBezTo>
                  <a:cubicBezTo>
                    <a:pt x="71067" y="63016"/>
                    <a:pt x="69902" y="64357"/>
                    <a:pt x="69902" y="64357"/>
                  </a:cubicBezTo>
                  <a:cubicBezTo>
                    <a:pt x="68737" y="63687"/>
                    <a:pt x="75728" y="63687"/>
                    <a:pt x="75728" y="63687"/>
                  </a:cubicBezTo>
                  <a:cubicBezTo>
                    <a:pt x="80388" y="63687"/>
                    <a:pt x="83883" y="62346"/>
                    <a:pt x="88543" y="62346"/>
                  </a:cubicBezTo>
                  <a:cubicBezTo>
                    <a:pt x="89708" y="61675"/>
                    <a:pt x="93203" y="61005"/>
                    <a:pt x="95533" y="60335"/>
                  </a:cubicBezTo>
                  <a:cubicBezTo>
                    <a:pt x="96699" y="59664"/>
                    <a:pt x="96699" y="58994"/>
                    <a:pt x="97864" y="58324"/>
                  </a:cubicBezTo>
                  <a:cubicBezTo>
                    <a:pt x="99029" y="57653"/>
                    <a:pt x="100194" y="56983"/>
                    <a:pt x="101359" y="55642"/>
                  </a:cubicBezTo>
                  <a:cubicBezTo>
                    <a:pt x="101359" y="53631"/>
                    <a:pt x="99029" y="53631"/>
                    <a:pt x="96699" y="52290"/>
                  </a:cubicBezTo>
                  <a:cubicBezTo>
                    <a:pt x="95533" y="50949"/>
                    <a:pt x="99029" y="50279"/>
                    <a:pt x="96699" y="48938"/>
                  </a:cubicBezTo>
                  <a:cubicBezTo>
                    <a:pt x="95533" y="48268"/>
                    <a:pt x="90873" y="47597"/>
                    <a:pt x="90873" y="46256"/>
                  </a:cubicBezTo>
                  <a:cubicBezTo>
                    <a:pt x="90873" y="46256"/>
                    <a:pt x="90873" y="45586"/>
                    <a:pt x="92038" y="45586"/>
                  </a:cubicBezTo>
                  <a:cubicBezTo>
                    <a:pt x="92038" y="44916"/>
                    <a:pt x="90873" y="44916"/>
                    <a:pt x="90873" y="44245"/>
                  </a:cubicBezTo>
                  <a:cubicBezTo>
                    <a:pt x="90873" y="43575"/>
                    <a:pt x="89708" y="42234"/>
                    <a:pt x="90873" y="41564"/>
                  </a:cubicBezTo>
                  <a:cubicBezTo>
                    <a:pt x="92038" y="40893"/>
                    <a:pt x="89708" y="42234"/>
                    <a:pt x="90873" y="4156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0" name="Google Shape;930;g90e2d1f501_0_5781"/>
            <p:cNvSpPr/>
            <p:nvPr/>
          </p:nvSpPr>
          <p:spPr>
            <a:xfrm>
              <a:off x="7617386" y="8313139"/>
              <a:ext cx="203700" cy="22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818" y="115000"/>
                  </a:moveTo>
                  <a:cubicBezTo>
                    <a:pt x="87272" y="120000"/>
                    <a:pt x="92727" y="120000"/>
                    <a:pt x="103636" y="120000"/>
                  </a:cubicBezTo>
                  <a:cubicBezTo>
                    <a:pt x="92727" y="105000"/>
                    <a:pt x="103636" y="100000"/>
                    <a:pt x="103636" y="85000"/>
                  </a:cubicBezTo>
                  <a:cubicBezTo>
                    <a:pt x="103636" y="75000"/>
                    <a:pt x="109090" y="60000"/>
                    <a:pt x="109090" y="50000"/>
                  </a:cubicBezTo>
                  <a:cubicBezTo>
                    <a:pt x="109090" y="45000"/>
                    <a:pt x="114545" y="40000"/>
                    <a:pt x="114545" y="35000"/>
                  </a:cubicBezTo>
                  <a:cubicBezTo>
                    <a:pt x="120000" y="30000"/>
                    <a:pt x="114545" y="25000"/>
                    <a:pt x="120000" y="15000"/>
                  </a:cubicBezTo>
                  <a:cubicBezTo>
                    <a:pt x="120000" y="0"/>
                    <a:pt x="98181" y="20000"/>
                    <a:pt x="92727" y="20000"/>
                  </a:cubicBezTo>
                  <a:cubicBezTo>
                    <a:pt x="81818" y="20000"/>
                    <a:pt x="76363" y="15000"/>
                    <a:pt x="65454" y="25000"/>
                  </a:cubicBezTo>
                  <a:cubicBezTo>
                    <a:pt x="65454" y="25000"/>
                    <a:pt x="54545" y="45000"/>
                    <a:pt x="49090" y="40000"/>
                  </a:cubicBezTo>
                  <a:cubicBezTo>
                    <a:pt x="38181" y="40000"/>
                    <a:pt x="32727" y="40000"/>
                    <a:pt x="21818" y="45000"/>
                  </a:cubicBezTo>
                  <a:cubicBezTo>
                    <a:pt x="21818" y="50000"/>
                    <a:pt x="21818" y="60000"/>
                    <a:pt x="16363" y="60000"/>
                  </a:cubicBezTo>
                  <a:cubicBezTo>
                    <a:pt x="16363" y="65000"/>
                    <a:pt x="5454" y="65000"/>
                    <a:pt x="0" y="65000"/>
                  </a:cubicBezTo>
                  <a:cubicBezTo>
                    <a:pt x="10909" y="75000"/>
                    <a:pt x="21818" y="90000"/>
                    <a:pt x="32727" y="95000"/>
                  </a:cubicBezTo>
                  <a:cubicBezTo>
                    <a:pt x="38181" y="105000"/>
                    <a:pt x="49090" y="110000"/>
                    <a:pt x="60000" y="110000"/>
                  </a:cubicBezTo>
                  <a:cubicBezTo>
                    <a:pt x="65454" y="110000"/>
                    <a:pt x="76363" y="110000"/>
                    <a:pt x="81818" y="115000"/>
                  </a:cubicBezTo>
                  <a:cubicBezTo>
                    <a:pt x="87272" y="115000"/>
                    <a:pt x="81818" y="110000"/>
                    <a:pt x="81818" y="1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1" name="Google Shape;931;g90e2d1f501_0_5781"/>
            <p:cNvSpPr/>
            <p:nvPr/>
          </p:nvSpPr>
          <p:spPr>
            <a:xfrm>
              <a:off x="7681084" y="8520196"/>
              <a:ext cx="1593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941" y="80000"/>
                  </a:moveTo>
                  <a:cubicBezTo>
                    <a:pt x="112941" y="72000"/>
                    <a:pt x="112941" y="64000"/>
                    <a:pt x="120000" y="64000"/>
                  </a:cubicBezTo>
                  <a:cubicBezTo>
                    <a:pt x="112941" y="56000"/>
                    <a:pt x="112941" y="48000"/>
                    <a:pt x="105882" y="48000"/>
                  </a:cubicBezTo>
                  <a:cubicBezTo>
                    <a:pt x="98823" y="40000"/>
                    <a:pt x="91764" y="16000"/>
                    <a:pt x="84705" y="16000"/>
                  </a:cubicBezTo>
                  <a:cubicBezTo>
                    <a:pt x="70588" y="16000"/>
                    <a:pt x="63529" y="16000"/>
                    <a:pt x="56470" y="8000"/>
                  </a:cubicBezTo>
                  <a:cubicBezTo>
                    <a:pt x="49411" y="0"/>
                    <a:pt x="28235" y="0"/>
                    <a:pt x="21176" y="0"/>
                  </a:cubicBezTo>
                  <a:cubicBezTo>
                    <a:pt x="28235" y="8000"/>
                    <a:pt x="0" y="48000"/>
                    <a:pt x="21176" y="48000"/>
                  </a:cubicBezTo>
                  <a:cubicBezTo>
                    <a:pt x="28235" y="48000"/>
                    <a:pt x="28235" y="64000"/>
                    <a:pt x="42352" y="56000"/>
                  </a:cubicBezTo>
                  <a:cubicBezTo>
                    <a:pt x="49411" y="48000"/>
                    <a:pt x="28235" y="40000"/>
                    <a:pt x="28235" y="40000"/>
                  </a:cubicBezTo>
                  <a:cubicBezTo>
                    <a:pt x="35294" y="40000"/>
                    <a:pt x="49411" y="48000"/>
                    <a:pt x="49411" y="56000"/>
                  </a:cubicBezTo>
                  <a:cubicBezTo>
                    <a:pt x="56470" y="72000"/>
                    <a:pt x="70588" y="64000"/>
                    <a:pt x="77647" y="80000"/>
                  </a:cubicBezTo>
                  <a:cubicBezTo>
                    <a:pt x="84705" y="88000"/>
                    <a:pt x="84705" y="104000"/>
                    <a:pt x="98823" y="112000"/>
                  </a:cubicBezTo>
                  <a:cubicBezTo>
                    <a:pt x="120000" y="120000"/>
                    <a:pt x="120000" y="96000"/>
                    <a:pt x="112941" y="80000"/>
                  </a:cubicBezTo>
                  <a:cubicBezTo>
                    <a:pt x="112941" y="72000"/>
                    <a:pt x="112941" y="88000"/>
                    <a:pt x="112941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2" name="Google Shape;932;g90e2d1f501_0_5781"/>
            <p:cNvSpPr/>
            <p:nvPr/>
          </p:nvSpPr>
          <p:spPr>
            <a:xfrm>
              <a:off x="7502736" y="8360921"/>
              <a:ext cx="1050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636" y="13333"/>
                  </a:moveTo>
                  <a:cubicBezTo>
                    <a:pt x="43636" y="0"/>
                    <a:pt x="43636" y="0"/>
                    <a:pt x="43636" y="0"/>
                  </a:cubicBezTo>
                  <a:cubicBezTo>
                    <a:pt x="32727" y="13333"/>
                    <a:pt x="10909" y="40000"/>
                    <a:pt x="0" y="53333"/>
                  </a:cubicBezTo>
                  <a:cubicBezTo>
                    <a:pt x="21818" y="66666"/>
                    <a:pt x="120000" y="120000"/>
                    <a:pt x="120000" y="66666"/>
                  </a:cubicBezTo>
                  <a:cubicBezTo>
                    <a:pt x="120000" y="26666"/>
                    <a:pt x="65454" y="40000"/>
                    <a:pt x="43636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3" name="Google Shape;933;g90e2d1f501_0_5781"/>
            <p:cNvSpPr/>
            <p:nvPr/>
          </p:nvSpPr>
          <p:spPr>
            <a:xfrm>
              <a:off x="7391271" y="8192090"/>
              <a:ext cx="1878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83478"/>
                  </a:moveTo>
                  <a:cubicBezTo>
                    <a:pt x="96000" y="73043"/>
                    <a:pt x="114000" y="67826"/>
                    <a:pt x="120000" y="62608"/>
                  </a:cubicBezTo>
                  <a:cubicBezTo>
                    <a:pt x="102000" y="57391"/>
                    <a:pt x="96000" y="57391"/>
                    <a:pt x="96000" y="41739"/>
                  </a:cubicBezTo>
                  <a:cubicBezTo>
                    <a:pt x="96000" y="36521"/>
                    <a:pt x="102000" y="10434"/>
                    <a:pt x="96000" y="5217"/>
                  </a:cubicBezTo>
                  <a:cubicBezTo>
                    <a:pt x="90000" y="0"/>
                    <a:pt x="60000" y="5217"/>
                    <a:pt x="48000" y="5217"/>
                  </a:cubicBezTo>
                  <a:cubicBezTo>
                    <a:pt x="36000" y="5217"/>
                    <a:pt x="36000" y="20869"/>
                    <a:pt x="42000" y="31304"/>
                  </a:cubicBezTo>
                  <a:cubicBezTo>
                    <a:pt x="48000" y="36521"/>
                    <a:pt x="72000" y="52173"/>
                    <a:pt x="48000" y="52173"/>
                  </a:cubicBezTo>
                  <a:cubicBezTo>
                    <a:pt x="42000" y="52173"/>
                    <a:pt x="30000" y="52173"/>
                    <a:pt x="24000" y="52173"/>
                  </a:cubicBezTo>
                  <a:cubicBezTo>
                    <a:pt x="12000" y="52173"/>
                    <a:pt x="12000" y="73043"/>
                    <a:pt x="12000" y="78260"/>
                  </a:cubicBezTo>
                  <a:cubicBezTo>
                    <a:pt x="0" y="109565"/>
                    <a:pt x="48000" y="104347"/>
                    <a:pt x="72000" y="109565"/>
                  </a:cubicBezTo>
                  <a:cubicBezTo>
                    <a:pt x="78000" y="120000"/>
                    <a:pt x="96000" y="88695"/>
                    <a:pt x="96000" y="8347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4" name="Google Shape;934;g90e2d1f501_0_5781"/>
            <p:cNvSpPr/>
            <p:nvPr/>
          </p:nvSpPr>
          <p:spPr>
            <a:xfrm>
              <a:off x="6254330" y="7453042"/>
              <a:ext cx="1398000" cy="89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800" y="111250"/>
                  </a:moveTo>
                  <a:cubicBezTo>
                    <a:pt x="101600" y="111250"/>
                    <a:pt x="107200" y="112500"/>
                    <a:pt x="105600" y="110000"/>
                  </a:cubicBezTo>
                  <a:cubicBezTo>
                    <a:pt x="104800" y="107500"/>
                    <a:pt x="103200" y="106250"/>
                    <a:pt x="102400" y="103750"/>
                  </a:cubicBezTo>
                  <a:cubicBezTo>
                    <a:pt x="102400" y="103750"/>
                    <a:pt x="103200" y="100000"/>
                    <a:pt x="104000" y="100000"/>
                  </a:cubicBezTo>
                  <a:cubicBezTo>
                    <a:pt x="104800" y="98750"/>
                    <a:pt x="108800" y="100000"/>
                    <a:pt x="110400" y="100000"/>
                  </a:cubicBezTo>
                  <a:cubicBezTo>
                    <a:pt x="112800" y="100000"/>
                    <a:pt x="112000" y="93750"/>
                    <a:pt x="115200" y="97500"/>
                  </a:cubicBezTo>
                  <a:cubicBezTo>
                    <a:pt x="116000" y="95000"/>
                    <a:pt x="116800" y="93750"/>
                    <a:pt x="116800" y="91250"/>
                  </a:cubicBezTo>
                  <a:cubicBezTo>
                    <a:pt x="116800" y="88750"/>
                    <a:pt x="116000" y="86250"/>
                    <a:pt x="116800" y="85000"/>
                  </a:cubicBezTo>
                  <a:cubicBezTo>
                    <a:pt x="117600" y="82500"/>
                    <a:pt x="120000" y="80000"/>
                    <a:pt x="120000" y="78750"/>
                  </a:cubicBezTo>
                  <a:cubicBezTo>
                    <a:pt x="119200" y="76250"/>
                    <a:pt x="118400" y="76250"/>
                    <a:pt x="116800" y="76250"/>
                  </a:cubicBezTo>
                  <a:cubicBezTo>
                    <a:pt x="114400" y="76250"/>
                    <a:pt x="111200" y="76250"/>
                    <a:pt x="108800" y="77500"/>
                  </a:cubicBezTo>
                  <a:cubicBezTo>
                    <a:pt x="107200" y="77500"/>
                    <a:pt x="106400" y="78750"/>
                    <a:pt x="105600" y="80000"/>
                  </a:cubicBezTo>
                  <a:cubicBezTo>
                    <a:pt x="104800" y="82500"/>
                    <a:pt x="105600" y="85000"/>
                    <a:pt x="104800" y="87500"/>
                  </a:cubicBezTo>
                  <a:cubicBezTo>
                    <a:pt x="104800" y="88750"/>
                    <a:pt x="100800" y="95000"/>
                    <a:pt x="100800" y="95000"/>
                  </a:cubicBezTo>
                  <a:cubicBezTo>
                    <a:pt x="97600" y="93750"/>
                    <a:pt x="94400" y="95000"/>
                    <a:pt x="91200" y="97500"/>
                  </a:cubicBezTo>
                  <a:cubicBezTo>
                    <a:pt x="89600" y="97500"/>
                    <a:pt x="88800" y="96250"/>
                    <a:pt x="88000" y="95000"/>
                  </a:cubicBezTo>
                  <a:cubicBezTo>
                    <a:pt x="87200" y="93750"/>
                    <a:pt x="85600" y="93750"/>
                    <a:pt x="84000" y="92500"/>
                  </a:cubicBezTo>
                  <a:cubicBezTo>
                    <a:pt x="82400" y="92500"/>
                    <a:pt x="82400" y="88750"/>
                    <a:pt x="81600" y="86250"/>
                  </a:cubicBezTo>
                  <a:cubicBezTo>
                    <a:pt x="80800" y="83750"/>
                    <a:pt x="79200" y="82500"/>
                    <a:pt x="78400" y="80000"/>
                  </a:cubicBezTo>
                  <a:cubicBezTo>
                    <a:pt x="77600" y="75000"/>
                    <a:pt x="76000" y="68750"/>
                    <a:pt x="76800" y="63750"/>
                  </a:cubicBezTo>
                  <a:cubicBezTo>
                    <a:pt x="76800" y="60000"/>
                    <a:pt x="76000" y="55000"/>
                    <a:pt x="77600" y="51250"/>
                  </a:cubicBezTo>
                  <a:cubicBezTo>
                    <a:pt x="78400" y="50000"/>
                    <a:pt x="78400" y="48750"/>
                    <a:pt x="78400" y="47500"/>
                  </a:cubicBezTo>
                  <a:cubicBezTo>
                    <a:pt x="79200" y="45000"/>
                    <a:pt x="77600" y="46250"/>
                    <a:pt x="76800" y="45000"/>
                  </a:cubicBezTo>
                  <a:cubicBezTo>
                    <a:pt x="75200" y="45000"/>
                    <a:pt x="73600" y="43750"/>
                    <a:pt x="72000" y="43750"/>
                  </a:cubicBezTo>
                  <a:cubicBezTo>
                    <a:pt x="71200" y="42500"/>
                    <a:pt x="69600" y="40000"/>
                    <a:pt x="69600" y="37500"/>
                  </a:cubicBezTo>
                  <a:cubicBezTo>
                    <a:pt x="69600" y="33750"/>
                    <a:pt x="67200" y="32500"/>
                    <a:pt x="65600" y="30000"/>
                  </a:cubicBezTo>
                  <a:cubicBezTo>
                    <a:pt x="64800" y="27500"/>
                    <a:pt x="64800" y="25000"/>
                    <a:pt x="64000" y="22500"/>
                  </a:cubicBezTo>
                  <a:cubicBezTo>
                    <a:pt x="63200" y="21250"/>
                    <a:pt x="61600" y="21250"/>
                    <a:pt x="60000" y="21250"/>
                  </a:cubicBezTo>
                  <a:cubicBezTo>
                    <a:pt x="59200" y="20000"/>
                    <a:pt x="57600" y="20000"/>
                    <a:pt x="56800" y="21250"/>
                  </a:cubicBezTo>
                  <a:cubicBezTo>
                    <a:pt x="56800" y="22500"/>
                    <a:pt x="56000" y="25000"/>
                    <a:pt x="54400" y="25000"/>
                  </a:cubicBezTo>
                  <a:cubicBezTo>
                    <a:pt x="52800" y="25000"/>
                    <a:pt x="50400" y="22500"/>
                    <a:pt x="49600" y="20000"/>
                  </a:cubicBezTo>
                  <a:cubicBezTo>
                    <a:pt x="48800" y="16250"/>
                    <a:pt x="48800" y="15000"/>
                    <a:pt x="47200" y="12500"/>
                  </a:cubicBezTo>
                  <a:cubicBezTo>
                    <a:pt x="45600" y="11250"/>
                    <a:pt x="43200" y="7500"/>
                    <a:pt x="41600" y="7500"/>
                  </a:cubicBezTo>
                  <a:cubicBezTo>
                    <a:pt x="40800" y="6250"/>
                    <a:pt x="36000" y="6250"/>
                    <a:pt x="36000" y="7500"/>
                  </a:cubicBezTo>
                  <a:cubicBezTo>
                    <a:pt x="34400" y="11250"/>
                    <a:pt x="33600" y="10000"/>
                    <a:pt x="31200" y="10000"/>
                  </a:cubicBezTo>
                  <a:cubicBezTo>
                    <a:pt x="28000" y="10000"/>
                    <a:pt x="25600" y="10000"/>
                    <a:pt x="23200" y="10000"/>
                  </a:cubicBezTo>
                  <a:cubicBezTo>
                    <a:pt x="22400" y="10000"/>
                    <a:pt x="20000" y="7500"/>
                    <a:pt x="18400" y="6250"/>
                  </a:cubicBezTo>
                  <a:cubicBezTo>
                    <a:pt x="16000" y="5000"/>
                    <a:pt x="13600" y="3750"/>
                    <a:pt x="10400" y="1250"/>
                  </a:cubicBezTo>
                  <a:cubicBezTo>
                    <a:pt x="7200" y="0"/>
                    <a:pt x="3200" y="1250"/>
                    <a:pt x="0" y="2500"/>
                  </a:cubicBezTo>
                  <a:cubicBezTo>
                    <a:pt x="800" y="8750"/>
                    <a:pt x="4000" y="13750"/>
                    <a:pt x="5600" y="20000"/>
                  </a:cubicBezTo>
                  <a:cubicBezTo>
                    <a:pt x="6400" y="22500"/>
                    <a:pt x="8800" y="25000"/>
                    <a:pt x="10400" y="26250"/>
                  </a:cubicBezTo>
                  <a:cubicBezTo>
                    <a:pt x="11200" y="28750"/>
                    <a:pt x="12800" y="32500"/>
                    <a:pt x="12000" y="35000"/>
                  </a:cubicBezTo>
                  <a:cubicBezTo>
                    <a:pt x="12000" y="35000"/>
                    <a:pt x="6400" y="32500"/>
                    <a:pt x="9600" y="36250"/>
                  </a:cubicBezTo>
                  <a:cubicBezTo>
                    <a:pt x="10400" y="37500"/>
                    <a:pt x="11200" y="38750"/>
                    <a:pt x="12000" y="40000"/>
                  </a:cubicBezTo>
                  <a:cubicBezTo>
                    <a:pt x="13600" y="40000"/>
                    <a:pt x="14400" y="40000"/>
                    <a:pt x="15200" y="41250"/>
                  </a:cubicBezTo>
                  <a:cubicBezTo>
                    <a:pt x="16800" y="42500"/>
                    <a:pt x="18400" y="45000"/>
                    <a:pt x="20000" y="47500"/>
                  </a:cubicBezTo>
                  <a:cubicBezTo>
                    <a:pt x="20800" y="48750"/>
                    <a:pt x="20000" y="51250"/>
                    <a:pt x="19200" y="52500"/>
                  </a:cubicBezTo>
                  <a:cubicBezTo>
                    <a:pt x="18400" y="53750"/>
                    <a:pt x="20000" y="55000"/>
                    <a:pt x="20800" y="55000"/>
                  </a:cubicBezTo>
                  <a:cubicBezTo>
                    <a:pt x="23200" y="57500"/>
                    <a:pt x="24800" y="60000"/>
                    <a:pt x="26400" y="62500"/>
                  </a:cubicBezTo>
                  <a:cubicBezTo>
                    <a:pt x="27200" y="63750"/>
                    <a:pt x="28000" y="66250"/>
                    <a:pt x="28800" y="66250"/>
                  </a:cubicBezTo>
                  <a:cubicBezTo>
                    <a:pt x="29600" y="66250"/>
                    <a:pt x="30400" y="63750"/>
                    <a:pt x="29600" y="62500"/>
                  </a:cubicBezTo>
                  <a:cubicBezTo>
                    <a:pt x="29600" y="61250"/>
                    <a:pt x="28800" y="60000"/>
                    <a:pt x="28800" y="58750"/>
                  </a:cubicBezTo>
                  <a:cubicBezTo>
                    <a:pt x="28000" y="57500"/>
                    <a:pt x="26400" y="58750"/>
                    <a:pt x="25600" y="57500"/>
                  </a:cubicBezTo>
                  <a:cubicBezTo>
                    <a:pt x="24000" y="55000"/>
                    <a:pt x="25600" y="55000"/>
                    <a:pt x="25600" y="52500"/>
                  </a:cubicBezTo>
                  <a:cubicBezTo>
                    <a:pt x="25600" y="52500"/>
                    <a:pt x="24000" y="50000"/>
                    <a:pt x="24000" y="48750"/>
                  </a:cubicBezTo>
                  <a:cubicBezTo>
                    <a:pt x="22400" y="46250"/>
                    <a:pt x="22400" y="42500"/>
                    <a:pt x="20800" y="40000"/>
                  </a:cubicBezTo>
                  <a:cubicBezTo>
                    <a:pt x="19200" y="38750"/>
                    <a:pt x="17600" y="36250"/>
                    <a:pt x="16800" y="33750"/>
                  </a:cubicBezTo>
                  <a:cubicBezTo>
                    <a:pt x="16800" y="32500"/>
                    <a:pt x="16800" y="30000"/>
                    <a:pt x="16000" y="28750"/>
                  </a:cubicBezTo>
                  <a:cubicBezTo>
                    <a:pt x="15200" y="27500"/>
                    <a:pt x="14400" y="26250"/>
                    <a:pt x="13600" y="25000"/>
                  </a:cubicBezTo>
                  <a:cubicBezTo>
                    <a:pt x="12800" y="22500"/>
                    <a:pt x="12000" y="21250"/>
                    <a:pt x="10400" y="20000"/>
                  </a:cubicBezTo>
                  <a:cubicBezTo>
                    <a:pt x="9600" y="18750"/>
                    <a:pt x="9600" y="16250"/>
                    <a:pt x="9600" y="15000"/>
                  </a:cubicBezTo>
                  <a:cubicBezTo>
                    <a:pt x="9600" y="13750"/>
                    <a:pt x="8000" y="7500"/>
                    <a:pt x="8800" y="6250"/>
                  </a:cubicBezTo>
                  <a:cubicBezTo>
                    <a:pt x="9600" y="5000"/>
                    <a:pt x="10400" y="8750"/>
                    <a:pt x="11200" y="8750"/>
                  </a:cubicBezTo>
                  <a:cubicBezTo>
                    <a:pt x="12000" y="8750"/>
                    <a:pt x="12000" y="8750"/>
                    <a:pt x="12000" y="8750"/>
                  </a:cubicBezTo>
                  <a:cubicBezTo>
                    <a:pt x="13600" y="7500"/>
                    <a:pt x="13600" y="8750"/>
                    <a:pt x="14400" y="10000"/>
                  </a:cubicBezTo>
                  <a:cubicBezTo>
                    <a:pt x="15200" y="10000"/>
                    <a:pt x="16000" y="10000"/>
                    <a:pt x="16000" y="11250"/>
                  </a:cubicBezTo>
                  <a:cubicBezTo>
                    <a:pt x="16000" y="13750"/>
                    <a:pt x="16800" y="16250"/>
                    <a:pt x="17600" y="18750"/>
                  </a:cubicBezTo>
                  <a:cubicBezTo>
                    <a:pt x="17600" y="20000"/>
                    <a:pt x="18400" y="22500"/>
                    <a:pt x="18400" y="23750"/>
                  </a:cubicBezTo>
                  <a:cubicBezTo>
                    <a:pt x="18400" y="25000"/>
                    <a:pt x="17600" y="26250"/>
                    <a:pt x="17600" y="27500"/>
                  </a:cubicBezTo>
                  <a:cubicBezTo>
                    <a:pt x="18400" y="27500"/>
                    <a:pt x="18400" y="25000"/>
                    <a:pt x="18400" y="25000"/>
                  </a:cubicBezTo>
                  <a:cubicBezTo>
                    <a:pt x="19200" y="23750"/>
                    <a:pt x="20000" y="27500"/>
                    <a:pt x="20800" y="27500"/>
                  </a:cubicBezTo>
                  <a:cubicBezTo>
                    <a:pt x="21600" y="28750"/>
                    <a:pt x="25600" y="32500"/>
                    <a:pt x="25600" y="33750"/>
                  </a:cubicBezTo>
                  <a:cubicBezTo>
                    <a:pt x="25600" y="36250"/>
                    <a:pt x="26400" y="37500"/>
                    <a:pt x="27200" y="37500"/>
                  </a:cubicBezTo>
                  <a:cubicBezTo>
                    <a:pt x="28000" y="38750"/>
                    <a:pt x="28000" y="40000"/>
                    <a:pt x="28800" y="41250"/>
                  </a:cubicBezTo>
                  <a:cubicBezTo>
                    <a:pt x="29600" y="42500"/>
                    <a:pt x="30400" y="41250"/>
                    <a:pt x="30400" y="42500"/>
                  </a:cubicBezTo>
                  <a:cubicBezTo>
                    <a:pt x="31200" y="43750"/>
                    <a:pt x="29600" y="45000"/>
                    <a:pt x="30400" y="47500"/>
                  </a:cubicBezTo>
                  <a:cubicBezTo>
                    <a:pt x="32000" y="48750"/>
                    <a:pt x="33600" y="50000"/>
                    <a:pt x="35200" y="52500"/>
                  </a:cubicBezTo>
                  <a:cubicBezTo>
                    <a:pt x="36000" y="53750"/>
                    <a:pt x="36000" y="55000"/>
                    <a:pt x="36800" y="56250"/>
                  </a:cubicBezTo>
                  <a:cubicBezTo>
                    <a:pt x="37600" y="57500"/>
                    <a:pt x="38400" y="57500"/>
                    <a:pt x="39200" y="60000"/>
                  </a:cubicBezTo>
                  <a:cubicBezTo>
                    <a:pt x="40800" y="61250"/>
                    <a:pt x="41600" y="63750"/>
                    <a:pt x="43200" y="66250"/>
                  </a:cubicBezTo>
                  <a:cubicBezTo>
                    <a:pt x="44000" y="67500"/>
                    <a:pt x="44800" y="68750"/>
                    <a:pt x="45600" y="70000"/>
                  </a:cubicBezTo>
                  <a:cubicBezTo>
                    <a:pt x="46400" y="72500"/>
                    <a:pt x="44800" y="72500"/>
                    <a:pt x="44800" y="73750"/>
                  </a:cubicBezTo>
                  <a:cubicBezTo>
                    <a:pt x="44800" y="75000"/>
                    <a:pt x="47200" y="73750"/>
                    <a:pt x="47200" y="76250"/>
                  </a:cubicBezTo>
                  <a:cubicBezTo>
                    <a:pt x="46400" y="78750"/>
                    <a:pt x="45600" y="78750"/>
                    <a:pt x="46400" y="81250"/>
                  </a:cubicBezTo>
                  <a:cubicBezTo>
                    <a:pt x="46400" y="81250"/>
                    <a:pt x="44800" y="83750"/>
                    <a:pt x="45600" y="85000"/>
                  </a:cubicBezTo>
                  <a:cubicBezTo>
                    <a:pt x="46400" y="86250"/>
                    <a:pt x="47200" y="88750"/>
                    <a:pt x="48000" y="90000"/>
                  </a:cubicBezTo>
                  <a:cubicBezTo>
                    <a:pt x="48800" y="91250"/>
                    <a:pt x="49600" y="91250"/>
                    <a:pt x="50400" y="91250"/>
                  </a:cubicBezTo>
                  <a:cubicBezTo>
                    <a:pt x="52800" y="92500"/>
                    <a:pt x="52800" y="95000"/>
                    <a:pt x="54400" y="96250"/>
                  </a:cubicBezTo>
                  <a:cubicBezTo>
                    <a:pt x="56800" y="98750"/>
                    <a:pt x="60000" y="98750"/>
                    <a:pt x="61600" y="101250"/>
                  </a:cubicBezTo>
                  <a:cubicBezTo>
                    <a:pt x="64800" y="103750"/>
                    <a:pt x="68000" y="106250"/>
                    <a:pt x="71200" y="107500"/>
                  </a:cubicBezTo>
                  <a:cubicBezTo>
                    <a:pt x="73600" y="110000"/>
                    <a:pt x="77600" y="112500"/>
                    <a:pt x="80800" y="113750"/>
                  </a:cubicBezTo>
                  <a:cubicBezTo>
                    <a:pt x="84000" y="113750"/>
                    <a:pt x="86400" y="108750"/>
                    <a:pt x="90400" y="110000"/>
                  </a:cubicBezTo>
                  <a:cubicBezTo>
                    <a:pt x="93600" y="111250"/>
                    <a:pt x="96000" y="116250"/>
                    <a:pt x="98400" y="120000"/>
                  </a:cubicBezTo>
                  <a:cubicBezTo>
                    <a:pt x="98400" y="118750"/>
                    <a:pt x="99200" y="112500"/>
                    <a:pt x="100800" y="111250"/>
                  </a:cubicBezTo>
                  <a:cubicBezTo>
                    <a:pt x="101600" y="111250"/>
                    <a:pt x="100000" y="111250"/>
                    <a:pt x="100800" y="11125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5" name="Google Shape;935;g90e2d1f501_0_5781"/>
            <p:cNvSpPr/>
            <p:nvPr/>
          </p:nvSpPr>
          <p:spPr>
            <a:xfrm>
              <a:off x="7531402" y="8287656"/>
              <a:ext cx="2802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12500"/>
                  </a:moveTo>
                  <a:cubicBezTo>
                    <a:pt x="52000" y="112500"/>
                    <a:pt x="52000" y="105000"/>
                    <a:pt x="52000" y="97500"/>
                  </a:cubicBezTo>
                  <a:cubicBezTo>
                    <a:pt x="52000" y="90000"/>
                    <a:pt x="60000" y="82500"/>
                    <a:pt x="64000" y="82500"/>
                  </a:cubicBezTo>
                  <a:cubicBezTo>
                    <a:pt x="72000" y="75000"/>
                    <a:pt x="72000" y="90000"/>
                    <a:pt x="80000" y="75000"/>
                  </a:cubicBezTo>
                  <a:cubicBezTo>
                    <a:pt x="84000" y="67500"/>
                    <a:pt x="88000" y="45000"/>
                    <a:pt x="96000" y="52500"/>
                  </a:cubicBezTo>
                  <a:cubicBezTo>
                    <a:pt x="108000" y="52500"/>
                    <a:pt x="108000" y="45000"/>
                    <a:pt x="120000" y="37500"/>
                  </a:cubicBezTo>
                  <a:cubicBezTo>
                    <a:pt x="104000" y="22500"/>
                    <a:pt x="100000" y="0"/>
                    <a:pt x="80000" y="7500"/>
                  </a:cubicBezTo>
                  <a:cubicBezTo>
                    <a:pt x="72000" y="7500"/>
                    <a:pt x="64000" y="15000"/>
                    <a:pt x="56000" y="15000"/>
                  </a:cubicBezTo>
                  <a:cubicBezTo>
                    <a:pt x="48000" y="15000"/>
                    <a:pt x="40000" y="7500"/>
                    <a:pt x="32000" y="7500"/>
                  </a:cubicBezTo>
                  <a:cubicBezTo>
                    <a:pt x="20000" y="15000"/>
                    <a:pt x="16000" y="15000"/>
                    <a:pt x="8000" y="30000"/>
                  </a:cubicBezTo>
                  <a:cubicBezTo>
                    <a:pt x="8000" y="37500"/>
                    <a:pt x="0" y="52500"/>
                    <a:pt x="4000" y="67500"/>
                  </a:cubicBezTo>
                  <a:cubicBezTo>
                    <a:pt x="16000" y="82500"/>
                    <a:pt x="32000" y="67500"/>
                    <a:pt x="32000" y="105000"/>
                  </a:cubicBezTo>
                  <a:cubicBezTo>
                    <a:pt x="32000" y="105000"/>
                    <a:pt x="40000" y="105000"/>
                    <a:pt x="40000" y="105000"/>
                  </a:cubicBezTo>
                  <a:cubicBezTo>
                    <a:pt x="40000" y="105000"/>
                    <a:pt x="36000" y="120000"/>
                    <a:pt x="36000" y="120000"/>
                  </a:cubicBezTo>
                  <a:cubicBezTo>
                    <a:pt x="40000" y="120000"/>
                    <a:pt x="48000" y="120000"/>
                    <a:pt x="48000" y="112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6" name="Google Shape;936;g90e2d1f501_0_5781"/>
            <p:cNvSpPr/>
            <p:nvPr/>
          </p:nvSpPr>
          <p:spPr>
            <a:xfrm>
              <a:off x="7531402" y="8163418"/>
              <a:ext cx="66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8000"/>
                  </a:moveTo>
                  <a:cubicBezTo>
                    <a:pt x="68571" y="0"/>
                    <a:pt x="34285" y="24000"/>
                    <a:pt x="34285" y="32000"/>
                  </a:cubicBezTo>
                  <a:cubicBezTo>
                    <a:pt x="17142" y="40000"/>
                    <a:pt x="17142" y="32000"/>
                    <a:pt x="17142" y="48000"/>
                  </a:cubicBezTo>
                  <a:cubicBezTo>
                    <a:pt x="17142" y="56000"/>
                    <a:pt x="0" y="120000"/>
                    <a:pt x="34285" y="112000"/>
                  </a:cubicBezTo>
                  <a:cubicBezTo>
                    <a:pt x="34285" y="104000"/>
                    <a:pt x="85714" y="80000"/>
                    <a:pt x="102857" y="64000"/>
                  </a:cubicBezTo>
                  <a:cubicBezTo>
                    <a:pt x="102857" y="40000"/>
                    <a:pt x="102857" y="32000"/>
                    <a:pt x="119999" y="16000"/>
                  </a:cubicBezTo>
                  <a:cubicBezTo>
                    <a:pt x="119999" y="8000"/>
                    <a:pt x="102857" y="8000"/>
                    <a:pt x="85714" y="8000"/>
                  </a:cubicBezTo>
                  <a:cubicBezTo>
                    <a:pt x="68571" y="0"/>
                    <a:pt x="102857" y="8000"/>
                    <a:pt x="85714" y="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7" name="Google Shape;937;g90e2d1f501_0_5781"/>
            <p:cNvSpPr/>
            <p:nvPr/>
          </p:nvSpPr>
          <p:spPr>
            <a:xfrm>
              <a:off x="8232035" y="8080592"/>
              <a:ext cx="1209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32727"/>
                  </a:moveTo>
                  <a:cubicBezTo>
                    <a:pt x="92307" y="32727"/>
                    <a:pt x="73846" y="0"/>
                    <a:pt x="55384" y="10909"/>
                  </a:cubicBezTo>
                  <a:cubicBezTo>
                    <a:pt x="27692" y="21818"/>
                    <a:pt x="64615" y="32727"/>
                    <a:pt x="64615" y="54545"/>
                  </a:cubicBezTo>
                  <a:cubicBezTo>
                    <a:pt x="73846" y="65454"/>
                    <a:pt x="92307" y="87272"/>
                    <a:pt x="83076" y="98181"/>
                  </a:cubicBezTo>
                  <a:cubicBezTo>
                    <a:pt x="73846" y="109090"/>
                    <a:pt x="64615" y="109090"/>
                    <a:pt x="55384" y="109090"/>
                  </a:cubicBezTo>
                  <a:cubicBezTo>
                    <a:pt x="36923" y="98181"/>
                    <a:pt x="55384" y="98181"/>
                    <a:pt x="46153" y="87272"/>
                  </a:cubicBezTo>
                  <a:cubicBezTo>
                    <a:pt x="46153" y="87272"/>
                    <a:pt x="0" y="98181"/>
                    <a:pt x="0" y="98181"/>
                  </a:cubicBezTo>
                  <a:cubicBezTo>
                    <a:pt x="0" y="120000"/>
                    <a:pt x="18461" y="120000"/>
                    <a:pt x="27692" y="120000"/>
                  </a:cubicBezTo>
                  <a:cubicBezTo>
                    <a:pt x="55384" y="109090"/>
                    <a:pt x="83076" y="120000"/>
                    <a:pt x="120000" y="120000"/>
                  </a:cubicBezTo>
                  <a:cubicBezTo>
                    <a:pt x="120000" y="87272"/>
                    <a:pt x="110769" y="54545"/>
                    <a:pt x="110769" y="32727"/>
                  </a:cubicBezTo>
                  <a:cubicBezTo>
                    <a:pt x="101538" y="32727"/>
                    <a:pt x="110769" y="54545"/>
                    <a:pt x="110769" y="3272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8" name="Google Shape;938;g90e2d1f501_0_5781"/>
            <p:cNvSpPr/>
            <p:nvPr/>
          </p:nvSpPr>
          <p:spPr>
            <a:xfrm>
              <a:off x="8343503" y="8080592"/>
              <a:ext cx="168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56000"/>
                  </a:moveTo>
                  <a:cubicBezTo>
                    <a:pt x="80000" y="48000"/>
                    <a:pt x="66666" y="32000"/>
                    <a:pt x="53333" y="24000"/>
                  </a:cubicBezTo>
                  <a:cubicBezTo>
                    <a:pt x="46666" y="16000"/>
                    <a:pt x="13333" y="0"/>
                    <a:pt x="6666" y="8000"/>
                  </a:cubicBezTo>
                  <a:cubicBezTo>
                    <a:pt x="6666" y="8000"/>
                    <a:pt x="20000" y="24000"/>
                    <a:pt x="0" y="24000"/>
                  </a:cubicBezTo>
                  <a:cubicBezTo>
                    <a:pt x="0" y="40000"/>
                    <a:pt x="6666" y="56000"/>
                    <a:pt x="6666" y="80000"/>
                  </a:cubicBezTo>
                  <a:cubicBezTo>
                    <a:pt x="6666" y="88000"/>
                    <a:pt x="6666" y="88000"/>
                    <a:pt x="13333" y="96000"/>
                  </a:cubicBezTo>
                  <a:cubicBezTo>
                    <a:pt x="20000" y="120000"/>
                    <a:pt x="20000" y="88000"/>
                    <a:pt x="26666" y="80000"/>
                  </a:cubicBezTo>
                  <a:cubicBezTo>
                    <a:pt x="40000" y="64000"/>
                    <a:pt x="73333" y="80000"/>
                    <a:pt x="86666" y="80000"/>
                  </a:cubicBezTo>
                  <a:cubicBezTo>
                    <a:pt x="100000" y="80000"/>
                    <a:pt x="100000" y="88000"/>
                    <a:pt x="113333" y="80000"/>
                  </a:cubicBezTo>
                  <a:cubicBezTo>
                    <a:pt x="120000" y="64000"/>
                    <a:pt x="113333" y="56000"/>
                    <a:pt x="93333" y="56000"/>
                  </a:cubicBezTo>
                  <a:cubicBezTo>
                    <a:pt x="80000" y="56000"/>
                    <a:pt x="106666" y="56000"/>
                    <a:pt x="93333" y="5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9" name="Google Shape;939;g90e2d1f501_0_5781"/>
            <p:cNvSpPr/>
            <p:nvPr/>
          </p:nvSpPr>
          <p:spPr>
            <a:xfrm>
              <a:off x="3843498" y="4965128"/>
              <a:ext cx="1812000" cy="121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6307"/>
                  </a:moveTo>
                  <a:cubicBezTo>
                    <a:pt x="119381" y="115384"/>
                    <a:pt x="118144" y="115384"/>
                    <a:pt x="119381" y="113538"/>
                  </a:cubicBezTo>
                  <a:cubicBezTo>
                    <a:pt x="119381" y="112615"/>
                    <a:pt x="118762" y="112615"/>
                    <a:pt x="118144" y="112615"/>
                  </a:cubicBezTo>
                  <a:cubicBezTo>
                    <a:pt x="116907" y="110769"/>
                    <a:pt x="114432" y="109846"/>
                    <a:pt x="113814" y="108923"/>
                  </a:cubicBezTo>
                  <a:cubicBezTo>
                    <a:pt x="111340" y="104307"/>
                    <a:pt x="110103" y="98769"/>
                    <a:pt x="107628" y="95076"/>
                  </a:cubicBezTo>
                  <a:cubicBezTo>
                    <a:pt x="106391" y="94153"/>
                    <a:pt x="105154" y="92307"/>
                    <a:pt x="104536" y="91384"/>
                  </a:cubicBezTo>
                  <a:cubicBezTo>
                    <a:pt x="103298" y="90461"/>
                    <a:pt x="103298" y="87692"/>
                    <a:pt x="102061" y="87692"/>
                  </a:cubicBezTo>
                  <a:cubicBezTo>
                    <a:pt x="101443" y="87692"/>
                    <a:pt x="99587" y="89538"/>
                    <a:pt x="99587" y="89538"/>
                  </a:cubicBezTo>
                  <a:cubicBezTo>
                    <a:pt x="100206" y="91384"/>
                    <a:pt x="98350" y="92307"/>
                    <a:pt x="97731" y="92307"/>
                  </a:cubicBezTo>
                  <a:cubicBezTo>
                    <a:pt x="95876" y="93230"/>
                    <a:pt x="94020" y="89538"/>
                    <a:pt x="92783" y="87692"/>
                  </a:cubicBezTo>
                  <a:cubicBezTo>
                    <a:pt x="92164" y="86769"/>
                    <a:pt x="91546" y="86769"/>
                    <a:pt x="90927" y="84923"/>
                  </a:cubicBezTo>
                  <a:cubicBezTo>
                    <a:pt x="90309" y="83076"/>
                    <a:pt x="89072" y="84000"/>
                    <a:pt x="88453" y="84923"/>
                  </a:cubicBezTo>
                  <a:cubicBezTo>
                    <a:pt x="87216" y="84923"/>
                    <a:pt x="87216" y="84000"/>
                    <a:pt x="85979" y="84923"/>
                  </a:cubicBezTo>
                  <a:cubicBezTo>
                    <a:pt x="85979" y="84923"/>
                    <a:pt x="85360" y="84923"/>
                    <a:pt x="85360" y="84000"/>
                  </a:cubicBezTo>
                  <a:cubicBezTo>
                    <a:pt x="85360" y="83076"/>
                    <a:pt x="85360" y="83076"/>
                    <a:pt x="85360" y="82153"/>
                  </a:cubicBezTo>
                  <a:cubicBezTo>
                    <a:pt x="85360" y="78461"/>
                    <a:pt x="85360" y="73846"/>
                    <a:pt x="85360" y="70153"/>
                  </a:cubicBezTo>
                  <a:cubicBezTo>
                    <a:pt x="85360" y="59076"/>
                    <a:pt x="85360" y="47076"/>
                    <a:pt x="85360" y="35076"/>
                  </a:cubicBezTo>
                  <a:cubicBezTo>
                    <a:pt x="85360" y="30461"/>
                    <a:pt x="85360" y="24923"/>
                    <a:pt x="85360" y="19384"/>
                  </a:cubicBezTo>
                  <a:cubicBezTo>
                    <a:pt x="85360" y="18461"/>
                    <a:pt x="85360" y="16615"/>
                    <a:pt x="85360" y="14769"/>
                  </a:cubicBezTo>
                  <a:cubicBezTo>
                    <a:pt x="85360" y="13846"/>
                    <a:pt x="84742" y="13846"/>
                    <a:pt x="83505" y="12923"/>
                  </a:cubicBezTo>
                  <a:cubicBezTo>
                    <a:pt x="80412" y="11076"/>
                    <a:pt x="78556" y="11076"/>
                    <a:pt x="75463" y="11076"/>
                  </a:cubicBezTo>
                  <a:cubicBezTo>
                    <a:pt x="72371" y="11076"/>
                    <a:pt x="69896" y="10153"/>
                    <a:pt x="66804" y="9230"/>
                  </a:cubicBezTo>
                  <a:cubicBezTo>
                    <a:pt x="63092" y="9230"/>
                    <a:pt x="60000" y="7384"/>
                    <a:pt x="56907" y="7384"/>
                  </a:cubicBezTo>
                  <a:cubicBezTo>
                    <a:pt x="55051" y="7384"/>
                    <a:pt x="53814" y="8307"/>
                    <a:pt x="51958" y="7384"/>
                  </a:cubicBezTo>
                  <a:cubicBezTo>
                    <a:pt x="51958" y="7384"/>
                    <a:pt x="49484" y="6461"/>
                    <a:pt x="49484" y="6461"/>
                  </a:cubicBezTo>
                  <a:cubicBezTo>
                    <a:pt x="49484" y="6461"/>
                    <a:pt x="50103" y="4615"/>
                    <a:pt x="50103" y="3692"/>
                  </a:cubicBezTo>
                  <a:cubicBezTo>
                    <a:pt x="50103" y="3692"/>
                    <a:pt x="48247" y="3692"/>
                    <a:pt x="48247" y="3692"/>
                  </a:cubicBezTo>
                  <a:cubicBezTo>
                    <a:pt x="47010" y="3692"/>
                    <a:pt x="45154" y="4615"/>
                    <a:pt x="43917" y="4615"/>
                  </a:cubicBezTo>
                  <a:cubicBezTo>
                    <a:pt x="42680" y="4615"/>
                    <a:pt x="43298" y="923"/>
                    <a:pt x="41443" y="2769"/>
                  </a:cubicBezTo>
                  <a:cubicBezTo>
                    <a:pt x="40824" y="2769"/>
                    <a:pt x="40206" y="4615"/>
                    <a:pt x="39587" y="3692"/>
                  </a:cubicBezTo>
                  <a:cubicBezTo>
                    <a:pt x="38350" y="3692"/>
                    <a:pt x="38350" y="2769"/>
                    <a:pt x="39587" y="1846"/>
                  </a:cubicBezTo>
                  <a:cubicBezTo>
                    <a:pt x="40824" y="1846"/>
                    <a:pt x="38969" y="923"/>
                    <a:pt x="38350" y="923"/>
                  </a:cubicBezTo>
                  <a:cubicBezTo>
                    <a:pt x="35876" y="0"/>
                    <a:pt x="35876" y="923"/>
                    <a:pt x="34639" y="2769"/>
                  </a:cubicBezTo>
                  <a:cubicBezTo>
                    <a:pt x="32783" y="5538"/>
                    <a:pt x="30309" y="3692"/>
                    <a:pt x="27835" y="4615"/>
                  </a:cubicBezTo>
                  <a:cubicBezTo>
                    <a:pt x="25360" y="5538"/>
                    <a:pt x="27835" y="7384"/>
                    <a:pt x="27835" y="7384"/>
                  </a:cubicBezTo>
                  <a:cubicBezTo>
                    <a:pt x="27216" y="7384"/>
                    <a:pt x="26597" y="7384"/>
                    <a:pt x="26597" y="7384"/>
                  </a:cubicBezTo>
                  <a:cubicBezTo>
                    <a:pt x="26597" y="7384"/>
                    <a:pt x="27216" y="9230"/>
                    <a:pt x="26597" y="9230"/>
                  </a:cubicBezTo>
                  <a:cubicBezTo>
                    <a:pt x="25979" y="9230"/>
                    <a:pt x="25979" y="7384"/>
                    <a:pt x="25979" y="6461"/>
                  </a:cubicBezTo>
                  <a:cubicBezTo>
                    <a:pt x="25360" y="6461"/>
                    <a:pt x="23505" y="9230"/>
                    <a:pt x="23505" y="9230"/>
                  </a:cubicBezTo>
                  <a:cubicBezTo>
                    <a:pt x="22268" y="10153"/>
                    <a:pt x="21030" y="8307"/>
                    <a:pt x="19793" y="10153"/>
                  </a:cubicBezTo>
                  <a:cubicBezTo>
                    <a:pt x="18556" y="11076"/>
                    <a:pt x="17319" y="12000"/>
                    <a:pt x="16701" y="13846"/>
                  </a:cubicBezTo>
                  <a:cubicBezTo>
                    <a:pt x="16701" y="15692"/>
                    <a:pt x="16701" y="17538"/>
                    <a:pt x="15463" y="18461"/>
                  </a:cubicBezTo>
                  <a:cubicBezTo>
                    <a:pt x="14226" y="19384"/>
                    <a:pt x="13608" y="20307"/>
                    <a:pt x="12371" y="20307"/>
                  </a:cubicBezTo>
                  <a:cubicBezTo>
                    <a:pt x="11752" y="20307"/>
                    <a:pt x="8041" y="20307"/>
                    <a:pt x="7422" y="21230"/>
                  </a:cubicBezTo>
                  <a:cubicBezTo>
                    <a:pt x="7422" y="22153"/>
                    <a:pt x="6185" y="24923"/>
                    <a:pt x="6185" y="24923"/>
                  </a:cubicBezTo>
                  <a:cubicBezTo>
                    <a:pt x="6804" y="25846"/>
                    <a:pt x="8659" y="25846"/>
                    <a:pt x="9278" y="26769"/>
                  </a:cubicBezTo>
                  <a:cubicBezTo>
                    <a:pt x="11134" y="27692"/>
                    <a:pt x="12989" y="29538"/>
                    <a:pt x="14226" y="31384"/>
                  </a:cubicBezTo>
                  <a:cubicBezTo>
                    <a:pt x="14845" y="32307"/>
                    <a:pt x="14845" y="34153"/>
                    <a:pt x="16082" y="35076"/>
                  </a:cubicBezTo>
                  <a:cubicBezTo>
                    <a:pt x="17319" y="35076"/>
                    <a:pt x="17938" y="35076"/>
                    <a:pt x="19175" y="34153"/>
                  </a:cubicBezTo>
                  <a:cubicBezTo>
                    <a:pt x="19175" y="34153"/>
                    <a:pt x="21030" y="35076"/>
                    <a:pt x="21030" y="35076"/>
                  </a:cubicBezTo>
                  <a:cubicBezTo>
                    <a:pt x="22268" y="37846"/>
                    <a:pt x="19175" y="36000"/>
                    <a:pt x="19175" y="36000"/>
                  </a:cubicBezTo>
                  <a:cubicBezTo>
                    <a:pt x="17938" y="36000"/>
                    <a:pt x="19793" y="37846"/>
                    <a:pt x="20412" y="38769"/>
                  </a:cubicBezTo>
                  <a:cubicBezTo>
                    <a:pt x="21030" y="40615"/>
                    <a:pt x="21649" y="39692"/>
                    <a:pt x="22886" y="38769"/>
                  </a:cubicBezTo>
                  <a:cubicBezTo>
                    <a:pt x="23505" y="37846"/>
                    <a:pt x="25360" y="37846"/>
                    <a:pt x="25979" y="38769"/>
                  </a:cubicBezTo>
                  <a:cubicBezTo>
                    <a:pt x="26597" y="39692"/>
                    <a:pt x="23505" y="40615"/>
                    <a:pt x="23505" y="40615"/>
                  </a:cubicBezTo>
                  <a:cubicBezTo>
                    <a:pt x="22886" y="40615"/>
                    <a:pt x="23505" y="40615"/>
                    <a:pt x="23505" y="41538"/>
                  </a:cubicBezTo>
                  <a:cubicBezTo>
                    <a:pt x="23505" y="42461"/>
                    <a:pt x="22268" y="41538"/>
                    <a:pt x="22268" y="41538"/>
                  </a:cubicBezTo>
                  <a:cubicBezTo>
                    <a:pt x="21649" y="41538"/>
                    <a:pt x="21030" y="42461"/>
                    <a:pt x="19793" y="42461"/>
                  </a:cubicBezTo>
                  <a:cubicBezTo>
                    <a:pt x="18556" y="42461"/>
                    <a:pt x="16082" y="43384"/>
                    <a:pt x="14845" y="42461"/>
                  </a:cubicBezTo>
                  <a:cubicBezTo>
                    <a:pt x="13608" y="41538"/>
                    <a:pt x="15463" y="39692"/>
                    <a:pt x="14845" y="38769"/>
                  </a:cubicBezTo>
                  <a:cubicBezTo>
                    <a:pt x="14226" y="38769"/>
                    <a:pt x="12989" y="38769"/>
                    <a:pt x="12371" y="39692"/>
                  </a:cubicBezTo>
                  <a:cubicBezTo>
                    <a:pt x="11752" y="39692"/>
                    <a:pt x="10515" y="39692"/>
                    <a:pt x="9896" y="39692"/>
                  </a:cubicBezTo>
                  <a:cubicBezTo>
                    <a:pt x="8659" y="40615"/>
                    <a:pt x="9278" y="42461"/>
                    <a:pt x="9278" y="42461"/>
                  </a:cubicBezTo>
                  <a:cubicBezTo>
                    <a:pt x="8041" y="42461"/>
                    <a:pt x="6804" y="41538"/>
                    <a:pt x="5567" y="42461"/>
                  </a:cubicBezTo>
                  <a:cubicBezTo>
                    <a:pt x="4948" y="43384"/>
                    <a:pt x="3711" y="44307"/>
                    <a:pt x="3092" y="45230"/>
                  </a:cubicBezTo>
                  <a:cubicBezTo>
                    <a:pt x="0" y="48000"/>
                    <a:pt x="7422" y="48000"/>
                    <a:pt x="7422" y="48923"/>
                  </a:cubicBezTo>
                  <a:cubicBezTo>
                    <a:pt x="6804" y="49846"/>
                    <a:pt x="4948" y="49846"/>
                    <a:pt x="6185" y="50769"/>
                  </a:cubicBezTo>
                  <a:cubicBezTo>
                    <a:pt x="6804" y="51692"/>
                    <a:pt x="6804" y="53538"/>
                    <a:pt x="7422" y="53538"/>
                  </a:cubicBezTo>
                  <a:cubicBezTo>
                    <a:pt x="9896" y="54461"/>
                    <a:pt x="11752" y="53538"/>
                    <a:pt x="14226" y="53538"/>
                  </a:cubicBezTo>
                  <a:cubicBezTo>
                    <a:pt x="14845" y="54461"/>
                    <a:pt x="15463" y="54461"/>
                    <a:pt x="16082" y="54461"/>
                  </a:cubicBezTo>
                  <a:cubicBezTo>
                    <a:pt x="17319" y="54461"/>
                    <a:pt x="16701" y="54461"/>
                    <a:pt x="17938" y="55384"/>
                  </a:cubicBezTo>
                  <a:cubicBezTo>
                    <a:pt x="17938" y="55384"/>
                    <a:pt x="19175" y="53538"/>
                    <a:pt x="19793" y="53538"/>
                  </a:cubicBezTo>
                  <a:cubicBezTo>
                    <a:pt x="20412" y="52615"/>
                    <a:pt x="21030" y="52615"/>
                    <a:pt x="21649" y="52615"/>
                  </a:cubicBezTo>
                  <a:cubicBezTo>
                    <a:pt x="22268" y="51692"/>
                    <a:pt x="22886" y="50769"/>
                    <a:pt x="22886" y="50769"/>
                  </a:cubicBezTo>
                  <a:cubicBezTo>
                    <a:pt x="23505" y="51692"/>
                    <a:pt x="24123" y="52615"/>
                    <a:pt x="23505" y="53538"/>
                  </a:cubicBezTo>
                  <a:cubicBezTo>
                    <a:pt x="22886" y="54461"/>
                    <a:pt x="22268" y="54461"/>
                    <a:pt x="23505" y="56307"/>
                  </a:cubicBezTo>
                  <a:cubicBezTo>
                    <a:pt x="24742" y="60000"/>
                    <a:pt x="23505" y="62769"/>
                    <a:pt x="20412" y="61846"/>
                  </a:cubicBezTo>
                  <a:cubicBezTo>
                    <a:pt x="20412" y="61846"/>
                    <a:pt x="19793" y="60923"/>
                    <a:pt x="19175" y="61846"/>
                  </a:cubicBezTo>
                  <a:cubicBezTo>
                    <a:pt x="18556" y="62769"/>
                    <a:pt x="17938" y="64615"/>
                    <a:pt x="17319" y="64615"/>
                  </a:cubicBezTo>
                  <a:cubicBezTo>
                    <a:pt x="16082" y="65538"/>
                    <a:pt x="12371" y="62769"/>
                    <a:pt x="12989" y="65538"/>
                  </a:cubicBezTo>
                  <a:cubicBezTo>
                    <a:pt x="12989" y="65538"/>
                    <a:pt x="11134" y="67384"/>
                    <a:pt x="11752" y="67384"/>
                  </a:cubicBezTo>
                  <a:cubicBezTo>
                    <a:pt x="11752" y="67384"/>
                    <a:pt x="12371" y="67384"/>
                    <a:pt x="12371" y="67384"/>
                  </a:cubicBezTo>
                  <a:cubicBezTo>
                    <a:pt x="12989" y="68307"/>
                    <a:pt x="11134" y="69230"/>
                    <a:pt x="10515" y="70153"/>
                  </a:cubicBezTo>
                  <a:cubicBezTo>
                    <a:pt x="9896" y="70153"/>
                    <a:pt x="9278" y="71076"/>
                    <a:pt x="9278" y="72000"/>
                  </a:cubicBezTo>
                  <a:cubicBezTo>
                    <a:pt x="8659" y="73846"/>
                    <a:pt x="9896" y="73846"/>
                    <a:pt x="8659" y="74769"/>
                  </a:cubicBezTo>
                  <a:cubicBezTo>
                    <a:pt x="7422" y="75692"/>
                    <a:pt x="8659" y="77538"/>
                    <a:pt x="9278" y="78461"/>
                  </a:cubicBezTo>
                  <a:cubicBezTo>
                    <a:pt x="9278" y="79384"/>
                    <a:pt x="11134" y="74769"/>
                    <a:pt x="11752" y="74769"/>
                  </a:cubicBezTo>
                  <a:cubicBezTo>
                    <a:pt x="11752" y="74769"/>
                    <a:pt x="10515" y="77538"/>
                    <a:pt x="10515" y="77538"/>
                  </a:cubicBezTo>
                  <a:cubicBezTo>
                    <a:pt x="9896" y="78461"/>
                    <a:pt x="11752" y="80307"/>
                    <a:pt x="12371" y="80307"/>
                  </a:cubicBezTo>
                  <a:cubicBezTo>
                    <a:pt x="12989" y="81230"/>
                    <a:pt x="12989" y="82153"/>
                    <a:pt x="13608" y="81230"/>
                  </a:cubicBezTo>
                  <a:cubicBezTo>
                    <a:pt x="14226" y="80307"/>
                    <a:pt x="14845" y="79384"/>
                    <a:pt x="14845" y="79384"/>
                  </a:cubicBezTo>
                  <a:cubicBezTo>
                    <a:pt x="14845" y="80307"/>
                    <a:pt x="15463" y="82153"/>
                    <a:pt x="16082" y="82153"/>
                  </a:cubicBezTo>
                  <a:cubicBezTo>
                    <a:pt x="14845" y="83076"/>
                    <a:pt x="14226" y="82153"/>
                    <a:pt x="13608" y="82153"/>
                  </a:cubicBezTo>
                  <a:cubicBezTo>
                    <a:pt x="12989" y="83076"/>
                    <a:pt x="12371" y="80307"/>
                    <a:pt x="11752" y="80307"/>
                  </a:cubicBezTo>
                  <a:cubicBezTo>
                    <a:pt x="11134" y="80307"/>
                    <a:pt x="9896" y="83076"/>
                    <a:pt x="11134" y="84000"/>
                  </a:cubicBezTo>
                  <a:cubicBezTo>
                    <a:pt x="12371" y="84923"/>
                    <a:pt x="12371" y="85846"/>
                    <a:pt x="13608" y="86769"/>
                  </a:cubicBezTo>
                  <a:cubicBezTo>
                    <a:pt x="14226" y="88615"/>
                    <a:pt x="15463" y="87692"/>
                    <a:pt x="16701" y="87692"/>
                  </a:cubicBezTo>
                  <a:cubicBezTo>
                    <a:pt x="17319" y="86769"/>
                    <a:pt x="18556" y="87692"/>
                    <a:pt x="18556" y="85846"/>
                  </a:cubicBezTo>
                  <a:cubicBezTo>
                    <a:pt x="18556" y="84000"/>
                    <a:pt x="19175" y="81230"/>
                    <a:pt x="20412" y="82153"/>
                  </a:cubicBezTo>
                  <a:cubicBezTo>
                    <a:pt x="20412" y="81230"/>
                    <a:pt x="19175" y="84923"/>
                    <a:pt x="19175" y="85846"/>
                  </a:cubicBezTo>
                  <a:cubicBezTo>
                    <a:pt x="19175" y="86769"/>
                    <a:pt x="21649" y="89538"/>
                    <a:pt x="21030" y="90461"/>
                  </a:cubicBezTo>
                  <a:cubicBezTo>
                    <a:pt x="19793" y="92307"/>
                    <a:pt x="21649" y="93230"/>
                    <a:pt x="21649" y="93230"/>
                  </a:cubicBezTo>
                  <a:cubicBezTo>
                    <a:pt x="21030" y="93230"/>
                    <a:pt x="19793" y="96000"/>
                    <a:pt x="19793" y="96000"/>
                  </a:cubicBezTo>
                  <a:cubicBezTo>
                    <a:pt x="20412" y="96923"/>
                    <a:pt x="23505" y="94153"/>
                    <a:pt x="23505" y="94153"/>
                  </a:cubicBezTo>
                  <a:cubicBezTo>
                    <a:pt x="23505" y="95076"/>
                    <a:pt x="22886" y="95076"/>
                    <a:pt x="22886" y="96000"/>
                  </a:cubicBezTo>
                  <a:cubicBezTo>
                    <a:pt x="22886" y="96000"/>
                    <a:pt x="24123" y="94153"/>
                    <a:pt x="24742" y="93230"/>
                  </a:cubicBezTo>
                  <a:cubicBezTo>
                    <a:pt x="25360" y="93230"/>
                    <a:pt x="27835" y="94153"/>
                    <a:pt x="27835" y="95076"/>
                  </a:cubicBezTo>
                  <a:cubicBezTo>
                    <a:pt x="28453" y="96000"/>
                    <a:pt x="29690" y="98769"/>
                    <a:pt x="29690" y="96923"/>
                  </a:cubicBezTo>
                  <a:cubicBezTo>
                    <a:pt x="29690" y="96000"/>
                    <a:pt x="30927" y="92307"/>
                    <a:pt x="30927" y="92307"/>
                  </a:cubicBezTo>
                  <a:cubicBezTo>
                    <a:pt x="30927" y="91384"/>
                    <a:pt x="32783" y="94153"/>
                    <a:pt x="32783" y="93230"/>
                  </a:cubicBezTo>
                  <a:cubicBezTo>
                    <a:pt x="32783" y="93230"/>
                    <a:pt x="30927" y="93230"/>
                    <a:pt x="30927" y="94153"/>
                  </a:cubicBezTo>
                  <a:cubicBezTo>
                    <a:pt x="30927" y="96000"/>
                    <a:pt x="32783" y="96000"/>
                    <a:pt x="33402" y="95076"/>
                  </a:cubicBezTo>
                  <a:cubicBezTo>
                    <a:pt x="34020" y="94153"/>
                    <a:pt x="34639" y="95076"/>
                    <a:pt x="35257" y="94153"/>
                  </a:cubicBezTo>
                  <a:cubicBezTo>
                    <a:pt x="35257" y="94153"/>
                    <a:pt x="36494" y="92307"/>
                    <a:pt x="36494" y="92307"/>
                  </a:cubicBezTo>
                  <a:cubicBezTo>
                    <a:pt x="36494" y="92307"/>
                    <a:pt x="35257" y="95076"/>
                    <a:pt x="34639" y="96000"/>
                  </a:cubicBezTo>
                  <a:cubicBezTo>
                    <a:pt x="34639" y="96923"/>
                    <a:pt x="34639" y="96923"/>
                    <a:pt x="34020" y="97846"/>
                  </a:cubicBezTo>
                  <a:cubicBezTo>
                    <a:pt x="34020" y="98769"/>
                    <a:pt x="34639" y="97846"/>
                    <a:pt x="34639" y="98769"/>
                  </a:cubicBezTo>
                  <a:cubicBezTo>
                    <a:pt x="34639" y="98769"/>
                    <a:pt x="34020" y="99692"/>
                    <a:pt x="33402" y="100615"/>
                  </a:cubicBezTo>
                  <a:cubicBezTo>
                    <a:pt x="33402" y="102461"/>
                    <a:pt x="33402" y="102461"/>
                    <a:pt x="34020" y="103384"/>
                  </a:cubicBezTo>
                  <a:cubicBezTo>
                    <a:pt x="34020" y="103384"/>
                    <a:pt x="32164" y="105230"/>
                    <a:pt x="31546" y="105230"/>
                  </a:cubicBezTo>
                  <a:cubicBezTo>
                    <a:pt x="30927" y="107076"/>
                    <a:pt x="30309" y="108000"/>
                    <a:pt x="29072" y="108923"/>
                  </a:cubicBezTo>
                  <a:cubicBezTo>
                    <a:pt x="27835" y="108923"/>
                    <a:pt x="26597" y="110769"/>
                    <a:pt x="25979" y="111692"/>
                  </a:cubicBezTo>
                  <a:cubicBezTo>
                    <a:pt x="25360" y="111692"/>
                    <a:pt x="25360" y="112615"/>
                    <a:pt x="24742" y="112615"/>
                  </a:cubicBezTo>
                  <a:cubicBezTo>
                    <a:pt x="24742" y="113538"/>
                    <a:pt x="25360" y="114461"/>
                    <a:pt x="25360" y="114461"/>
                  </a:cubicBezTo>
                  <a:cubicBezTo>
                    <a:pt x="24742" y="115384"/>
                    <a:pt x="22886" y="114461"/>
                    <a:pt x="22268" y="114461"/>
                  </a:cubicBezTo>
                  <a:cubicBezTo>
                    <a:pt x="20412" y="114461"/>
                    <a:pt x="19793" y="115384"/>
                    <a:pt x="18556" y="117230"/>
                  </a:cubicBezTo>
                  <a:cubicBezTo>
                    <a:pt x="17938" y="118153"/>
                    <a:pt x="18556" y="120000"/>
                    <a:pt x="19175" y="119076"/>
                  </a:cubicBezTo>
                  <a:cubicBezTo>
                    <a:pt x="20412" y="118153"/>
                    <a:pt x="21649" y="115384"/>
                    <a:pt x="22268" y="116307"/>
                  </a:cubicBezTo>
                  <a:cubicBezTo>
                    <a:pt x="22268" y="115384"/>
                    <a:pt x="21649" y="119076"/>
                    <a:pt x="23505" y="116307"/>
                  </a:cubicBezTo>
                  <a:cubicBezTo>
                    <a:pt x="23505" y="116307"/>
                    <a:pt x="24742" y="119076"/>
                    <a:pt x="25360" y="117230"/>
                  </a:cubicBezTo>
                  <a:cubicBezTo>
                    <a:pt x="25360" y="116307"/>
                    <a:pt x="24742" y="116307"/>
                    <a:pt x="25360" y="116307"/>
                  </a:cubicBezTo>
                  <a:cubicBezTo>
                    <a:pt x="25979" y="115384"/>
                    <a:pt x="25979" y="115384"/>
                    <a:pt x="26597" y="115384"/>
                  </a:cubicBezTo>
                  <a:cubicBezTo>
                    <a:pt x="27216" y="115384"/>
                    <a:pt x="27216" y="115384"/>
                    <a:pt x="27835" y="114461"/>
                  </a:cubicBezTo>
                  <a:cubicBezTo>
                    <a:pt x="28453" y="113538"/>
                    <a:pt x="29690" y="113538"/>
                    <a:pt x="30927" y="112615"/>
                  </a:cubicBezTo>
                  <a:cubicBezTo>
                    <a:pt x="32783" y="111692"/>
                    <a:pt x="30309" y="111692"/>
                    <a:pt x="31546" y="110769"/>
                  </a:cubicBezTo>
                  <a:cubicBezTo>
                    <a:pt x="32164" y="109846"/>
                    <a:pt x="32783" y="108923"/>
                    <a:pt x="33402" y="108923"/>
                  </a:cubicBezTo>
                  <a:cubicBezTo>
                    <a:pt x="34639" y="108000"/>
                    <a:pt x="35876" y="107076"/>
                    <a:pt x="36494" y="107076"/>
                  </a:cubicBezTo>
                  <a:cubicBezTo>
                    <a:pt x="38350" y="105230"/>
                    <a:pt x="37113" y="106153"/>
                    <a:pt x="37113" y="104307"/>
                  </a:cubicBezTo>
                  <a:cubicBezTo>
                    <a:pt x="37113" y="104307"/>
                    <a:pt x="42061" y="100615"/>
                    <a:pt x="42680" y="99692"/>
                  </a:cubicBezTo>
                  <a:cubicBezTo>
                    <a:pt x="43298" y="99692"/>
                    <a:pt x="44536" y="99692"/>
                    <a:pt x="44536" y="98769"/>
                  </a:cubicBezTo>
                  <a:cubicBezTo>
                    <a:pt x="44536" y="96000"/>
                    <a:pt x="45154" y="96923"/>
                    <a:pt x="46391" y="96000"/>
                  </a:cubicBezTo>
                  <a:cubicBezTo>
                    <a:pt x="48247" y="94153"/>
                    <a:pt x="42680" y="93230"/>
                    <a:pt x="45154" y="89538"/>
                  </a:cubicBezTo>
                  <a:cubicBezTo>
                    <a:pt x="46391" y="88615"/>
                    <a:pt x="47628" y="88615"/>
                    <a:pt x="48247" y="87692"/>
                  </a:cubicBezTo>
                  <a:cubicBezTo>
                    <a:pt x="48865" y="86769"/>
                    <a:pt x="48865" y="84000"/>
                    <a:pt x="47628" y="84000"/>
                  </a:cubicBezTo>
                  <a:cubicBezTo>
                    <a:pt x="48865" y="84000"/>
                    <a:pt x="48865" y="84923"/>
                    <a:pt x="50103" y="84000"/>
                  </a:cubicBezTo>
                  <a:cubicBezTo>
                    <a:pt x="50721" y="83076"/>
                    <a:pt x="51340" y="81230"/>
                    <a:pt x="52577" y="80307"/>
                  </a:cubicBezTo>
                  <a:cubicBezTo>
                    <a:pt x="53195" y="79384"/>
                    <a:pt x="54432" y="77538"/>
                    <a:pt x="55051" y="77538"/>
                  </a:cubicBezTo>
                  <a:cubicBezTo>
                    <a:pt x="55670" y="77538"/>
                    <a:pt x="58762" y="77538"/>
                    <a:pt x="58144" y="79384"/>
                  </a:cubicBezTo>
                  <a:cubicBezTo>
                    <a:pt x="57525" y="80307"/>
                    <a:pt x="56288" y="78461"/>
                    <a:pt x="55051" y="79384"/>
                  </a:cubicBezTo>
                  <a:cubicBezTo>
                    <a:pt x="53814" y="80307"/>
                    <a:pt x="53814" y="81230"/>
                    <a:pt x="53195" y="83076"/>
                  </a:cubicBezTo>
                  <a:cubicBezTo>
                    <a:pt x="53195" y="84923"/>
                    <a:pt x="51958" y="86769"/>
                    <a:pt x="51958" y="88615"/>
                  </a:cubicBezTo>
                  <a:cubicBezTo>
                    <a:pt x="51340" y="89538"/>
                    <a:pt x="53814" y="88615"/>
                    <a:pt x="53814" y="89538"/>
                  </a:cubicBezTo>
                  <a:cubicBezTo>
                    <a:pt x="53195" y="89538"/>
                    <a:pt x="50103" y="91384"/>
                    <a:pt x="52577" y="91384"/>
                  </a:cubicBezTo>
                  <a:cubicBezTo>
                    <a:pt x="54432" y="91384"/>
                    <a:pt x="55670" y="89538"/>
                    <a:pt x="57525" y="88615"/>
                  </a:cubicBezTo>
                  <a:cubicBezTo>
                    <a:pt x="58762" y="86769"/>
                    <a:pt x="60000" y="86769"/>
                    <a:pt x="61237" y="85846"/>
                  </a:cubicBezTo>
                  <a:cubicBezTo>
                    <a:pt x="63711" y="84923"/>
                    <a:pt x="62474" y="83076"/>
                    <a:pt x="62474" y="81230"/>
                  </a:cubicBezTo>
                  <a:cubicBezTo>
                    <a:pt x="61855" y="77538"/>
                    <a:pt x="67422" y="80307"/>
                    <a:pt x="68659" y="81230"/>
                  </a:cubicBezTo>
                  <a:cubicBezTo>
                    <a:pt x="69896" y="81230"/>
                    <a:pt x="70515" y="83076"/>
                    <a:pt x="71752" y="84000"/>
                  </a:cubicBezTo>
                  <a:cubicBezTo>
                    <a:pt x="71752" y="84000"/>
                    <a:pt x="72989" y="81230"/>
                    <a:pt x="73608" y="82153"/>
                  </a:cubicBezTo>
                  <a:cubicBezTo>
                    <a:pt x="73608" y="82153"/>
                    <a:pt x="73608" y="84000"/>
                    <a:pt x="73608" y="84923"/>
                  </a:cubicBezTo>
                  <a:cubicBezTo>
                    <a:pt x="74845" y="85846"/>
                    <a:pt x="75463" y="85846"/>
                    <a:pt x="76082" y="85846"/>
                  </a:cubicBezTo>
                  <a:cubicBezTo>
                    <a:pt x="77938" y="85846"/>
                    <a:pt x="79793" y="84923"/>
                    <a:pt x="81030" y="85846"/>
                  </a:cubicBezTo>
                  <a:cubicBezTo>
                    <a:pt x="81649" y="85846"/>
                    <a:pt x="82268" y="86769"/>
                    <a:pt x="82886" y="85846"/>
                  </a:cubicBezTo>
                  <a:cubicBezTo>
                    <a:pt x="83505" y="85846"/>
                    <a:pt x="83505" y="86769"/>
                    <a:pt x="84123" y="87692"/>
                  </a:cubicBezTo>
                  <a:cubicBezTo>
                    <a:pt x="84742" y="87692"/>
                    <a:pt x="85979" y="88615"/>
                    <a:pt x="86597" y="88615"/>
                  </a:cubicBezTo>
                  <a:cubicBezTo>
                    <a:pt x="87835" y="88615"/>
                    <a:pt x="88453" y="86769"/>
                    <a:pt x="89072" y="86769"/>
                  </a:cubicBezTo>
                  <a:cubicBezTo>
                    <a:pt x="90309" y="85846"/>
                    <a:pt x="89690" y="88615"/>
                    <a:pt x="89690" y="88615"/>
                  </a:cubicBezTo>
                  <a:cubicBezTo>
                    <a:pt x="89072" y="89538"/>
                    <a:pt x="89072" y="89538"/>
                    <a:pt x="89690" y="90461"/>
                  </a:cubicBezTo>
                  <a:cubicBezTo>
                    <a:pt x="91546" y="91384"/>
                    <a:pt x="92783" y="92307"/>
                    <a:pt x="94020" y="93230"/>
                  </a:cubicBezTo>
                  <a:cubicBezTo>
                    <a:pt x="95257" y="95076"/>
                    <a:pt x="96494" y="96923"/>
                    <a:pt x="97731" y="97846"/>
                  </a:cubicBezTo>
                  <a:cubicBezTo>
                    <a:pt x="98350" y="97846"/>
                    <a:pt x="98969" y="96923"/>
                    <a:pt x="99587" y="96923"/>
                  </a:cubicBezTo>
                  <a:cubicBezTo>
                    <a:pt x="100206" y="96000"/>
                    <a:pt x="98969" y="95076"/>
                    <a:pt x="98969" y="94153"/>
                  </a:cubicBezTo>
                  <a:cubicBezTo>
                    <a:pt x="98969" y="93230"/>
                    <a:pt x="100824" y="95076"/>
                    <a:pt x="100824" y="95076"/>
                  </a:cubicBezTo>
                  <a:cubicBezTo>
                    <a:pt x="100824" y="96000"/>
                    <a:pt x="102680" y="97846"/>
                    <a:pt x="103298" y="96923"/>
                  </a:cubicBezTo>
                  <a:cubicBezTo>
                    <a:pt x="103298" y="96923"/>
                    <a:pt x="102061" y="91384"/>
                    <a:pt x="102061" y="91384"/>
                  </a:cubicBezTo>
                  <a:cubicBezTo>
                    <a:pt x="102680" y="91384"/>
                    <a:pt x="103917" y="96000"/>
                    <a:pt x="104536" y="96000"/>
                  </a:cubicBezTo>
                  <a:cubicBezTo>
                    <a:pt x="104536" y="96923"/>
                    <a:pt x="105154" y="98769"/>
                    <a:pt x="105773" y="98769"/>
                  </a:cubicBezTo>
                  <a:cubicBezTo>
                    <a:pt x="106391" y="98769"/>
                    <a:pt x="107010" y="96923"/>
                    <a:pt x="107010" y="96923"/>
                  </a:cubicBezTo>
                  <a:cubicBezTo>
                    <a:pt x="105773" y="97846"/>
                    <a:pt x="109484" y="101538"/>
                    <a:pt x="109484" y="102461"/>
                  </a:cubicBezTo>
                  <a:cubicBezTo>
                    <a:pt x="108865" y="102461"/>
                    <a:pt x="108865" y="102461"/>
                    <a:pt x="108865" y="102461"/>
                  </a:cubicBezTo>
                  <a:cubicBezTo>
                    <a:pt x="108247" y="103384"/>
                    <a:pt x="109484" y="103384"/>
                    <a:pt x="109484" y="104307"/>
                  </a:cubicBezTo>
                  <a:cubicBezTo>
                    <a:pt x="109484" y="104307"/>
                    <a:pt x="108247" y="105230"/>
                    <a:pt x="108865" y="105230"/>
                  </a:cubicBezTo>
                  <a:cubicBezTo>
                    <a:pt x="109484" y="106153"/>
                    <a:pt x="110103" y="107076"/>
                    <a:pt x="110721" y="108000"/>
                  </a:cubicBezTo>
                  <a:cubicBezTo>
                    <a:pt x="111958" y="109846"/>
                    <a:pt x="112577" y="110769"/>
                    <a:pt x="113814" y="111692"/>
                  </a:cubicBezTo>
                  <a:cubicBezTo>
                    <a:pt x="113814" y="111692"/>
                    <a:pt x="112577" y="115384"/>
                    <a:pt x="113195" y="115384"/>
                  </a:cubicBezTo>
                  <a:cubicBezTo>
                    <a:pt x="113814" y="116307"/>
                    <a:pt x="113814" y="114461"/>
                    <a:pt x="113814" y="114461"/>
                  </a:cubicBezTo>
                  <a:cubicBezTo>
                    <a:pt x="114432" y="113538"/>
                    <a:pt x="114432" y="116307"/>
                    <a:pt x="115051" y="117230"/>
                  </a:cubicBezTo>
                  <a:cubicBezTo>
                    <a:pt x="115051" y="117230"/>
                    <a:pt x="115051" y="116307"/>
                    <a:pt x="115051" y="115384"/>
                  </a:cubicBezTo>
                  <a:cubicBezTo>
                    <a:pt x="115051" y="117230"/>
                    <a:pt x="118762" y="120000"/>
                    <a:pt x="119381" y="117230"/>
                  </a:cubicBezTo>
                  <a:cubicBezTo>
                    <a:pt x="119381" y="117230"/>
                    <a:pt x="119381" y="118153"/>
                    <a:pt x="119381" y="118153"/>
                  </a:cubicBezTo>
                  <a:cubicBezTo>
                    <a:pt x="119381" y="118153"/>
                    <a:pt x="120000" y="117230"/>
                    <a:pt x="120000" y="116307"/>
                  </a:cubicBezTo>
                  <a:cubicBezTo>
                    <a:pt x="119381" y="116307"/>
                    <a:pt x="120000" y="117230"/>
                    <a:pt x="120000" y="11630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0" name="Google Shape;940;g90e2d1f501_0_5781"/>
            <p:cNvSpPr/>
            <p:nvPr/>
          </p:nvSpPr>
          <p:spPr>
            <a:xfrm>
              <a:off x="5888085" y="6516489"/>
              <a:ext cx="2697600" cy="1338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235" y="90629"/>
                  </a:moveTo>
                  <a:cubicBezTo>
                    <a:pt x="29480" y="90629"/>
                    <a:pt x="30726" y="90629"/>
                    <a:pt x="32387" y="90629"/>
                  </a:cubicBezTo>
                  <a:cubicBezTo>
                    <a:pt x="32802" y="90629"/>
                    <a:pt x="33633" y="90629"/>
                    <a:pt x="34048" y="90629"/>
                  </a:cubicBezTo>
                  <a:cubicBezTo>
                    <a:pt x="34463" y="90629"/>
                    <a:pt x="34463" y="88951"/>
                    <a:pt x="34878" y="88951"/>
                  </a:cubicBezTo>
                  <a:cubicBezTo>
                    <a:pt x="35294" y="88111"/>
                    <a:pt x="37785" y="88111"/>
                    <a:pt x="37785" y="88951"/>
                  </a:cubicBezTo>
                  <a:cubicBezTo>
                    <a:pt x="39031" y="90629"/>
                    <a:pt x="40276" y="92307"/>
                    <a:pt x="41522" y="93986"/>
                  </a:cubicBezTo>
                  <a:cubicBezTo>
                    <a:pt x="41522" y="93986"/>
                    <a:pt x="41937" y="96503"/>
                    <a:pt x="41937" y="97342"/>
                  </a:cubicBezTo>
                  <a:cubicBezTo>
                    <a:pt x="42352" y="99020"/>
                    <a:pt x="42352" y="99020"/>
                    <a:pt x="43598" y="99860"/>
                  </a:cubicBezTo>
                  <a:cubicBezTo>
                    <a:pt x="44429" y="100699"/>
                    <a:pt x="44844" y="101538"/>
                    <a:pt x="45259" y="99860"/>
                  </a:cubicBezTo>
                  <a:cubicBezTo>
                    <a:pt x="45674" y="97342"/>
                    <a:pt x="46089" y="97342"/>
                    <a:pt x="47335" y="98181"/>
                  </a:cubicBezTo>
                  <a:cubicBezTo>
                    <a:pt x="48166" y="98181"/>
                    <a:pt x="49411" y="99020"/>
                    <a:pt x="49411" y="100699"/>
                  </a:cubicBezTo>
                  <a:cubicBezTo>
                    <a:pt x="50242" y="103216"/>
                    <a:pt x="51072" y="104055"/>
                    <a:pt x="51903" y="106573"/>
                  </a:cubicBezTo>
                  <a:cubicBezTo>
                    <a:pt x="52733" y="108251"/>
                    <a:pt x="52318" y="111608"/>
                    <a:pt x="53564" y="112447"/>
                  </a:cubicBezTo>
                  <a:cubicBezTo>
                    <a:pt x="54394" y="114125"/>
                    <a:pt x="56055" y="114125"/>
                    <a:pt x="56885" y="114965"/>
                  </a:cubicBezTo>
                  <a:cubicBezTo>
                    <a:pt x="56885" y="114125"/>
                    <a:pt x="56055" y="108251"/>
                    <a:pt x="56055" y="108251"/>
                  </a:cubicBezTo>
                  <a:cubicBezTo>
                    <a:pt x="56885" y="109090"/>
                    <a:pt x="56470" y="106573"/>
                    <a:pt x="56885" y="106573"/>
                  </a:cubicBezTo>
                  <a:cubicBezTo>
                    <a:pt x="56885" y="105734"/>
                    <a:pt x="57716" y="105734"/>
                    <a:pt x="58131" y="104895"/>
                  </a:cubicBezTo>
                  <a:cubicBezTo>
                    <a:pt x="58546" y="104895"/>
                    <a:pt x="58961" y="102377"/>
                    <a:pt x="58961" y="102377"/>
                  </a:cubicBezTo>
                  <a:cubicBezTo>
                    <a:pt x="59377" y="103216"/>
                    <a:pt x="59792" y="103216"/>
                    <a:pt x="60207" y="102377"/>
                  </a:cubicBezTo>
                  <a:cubicBezTo>
                    <a:pt x="61038" y="101538"/>
                    <a:pt x="61453" y="101538"/>
                    <a:pt x="61868" y="99860"/>
                  </a:cubicBezTo>
                  <a:cubicBezTo>
                    <a:pt x="62698" y="99020"/>
                    <a:pt x="61453" y="99020"/>
                    <a:pt x="61453" y="98181"/>
                  </a:cubicBezTo>
                  <a:cubicBezTo>
                    <a:pt x="61453" y="98181"/>
                    <a:pt x="62698" y="99020"/>
                    <a:pt x="63114" y="98181"/>
                  </a:cubicBezTo>
                  <a:cubicBezTo>
                    <a:pt x="63944" y="97342"/>
                    <a:pt x="64359" y="97342"/>
                    <a:pt x="65190" y="97342"/>
                  </a:cubicBezTo>
                  <a:cubicBezTo>
                    <a:pt x="66020" y="97342"/>
                    <a:pt x="66435" y="99860"/>
                    <a:pt x="67266" y="99020"/>
                  </a:cubicBezTo>
                  <a:cubicBezTo>
                    <a:pt x="68512" y="97342"/>
                    <a:pt x="68927" y="99020"/>
                    <a:pt x="69757" y="99860"/>
                  </a:cubicBezTo>
                  <a:cubicBezTo>
                    <a:pt x="70588" y="100699"/>
                    <a:pt x="71003" y="99020"/>
                    <a:pt x="71418" y="99020"/>
                  </a:cubicBezTo>
                  <a:cubicBezTo>
                    <a:pt x="71833" y="98181"/>
                    <a:pt x="73079" y="99860"/>
                    <a:pt x="73079" y="100699"/>
                  </a:cubicBezTo>
                  <a:cubicBezTo>
                    <a:pt x="73494" y="101538"/>
                    <a:pt x="73910" y="100699"/>
                    <a:pt x="73494" y="99860"/>
                  </a:cubicBezTo>
                  <a:cubicBezTo>
                    <a:pt x="73494" y="99860"/>
                    <a:pt x="73079" y="99020"/>
                    <a:pt x="72664" y="99020"/>
                  </a:cubicBezTo>
                  <a:cubicBezTo>
                    <a:pt x="72249" y="98181"/>
                    <a:pt x="73079" y="98181"/>
                    <a:pt x="73079" y="98181"/>
                  </a:cubicBezTo>
                  <a:cubicBezTo>
                    <a:pt x="72664" y="96503"/>
                    <a:pt x="72664" y="95664"/>
                    <a:pt x="71833" y="96503"/>
                  </a:cubicBezTo>
                  <a:cubicBezTo>
                    <a:pt x="71833" y="96503"/>
                    <a:pt x="70173" y="96503"/>
                    <a:pt x="71003" y="94825"/>
                  </a:cubicBezTo>
                  <a:cubicBezTo>
                    <a:pt x="71833" y="94825"/>
                    <a:pt x="72249" y="95664"/>
                    <a:pt x="72664" y="95664"/>
                  </a:cubicBezTo>
                  <a:cubicBezTo>
                    <a:pt x="73910" y="94825"/>
                    <a:pt x="74740" y="94825"/>
                    <a:pt x="75986" y="94825"/>
                  </a:cubicBezTo>
                  <a:cubicBezTo>
                    <a:pt x="76401" y="94825"/>
                    <a:pt x="75986" y="94825"/>
                    <a:pt x="76401" y="95664"/>
                  </a:cubicBezTo>
                  <a:cubicBezTo>
                    <a:pt x="76401" y="95664"/>
                    <a:pt x="76816" y="95664"/>
                    <a:pt x="77231" y="94825"/>
                  </a:cubicBezTo>
                  <a:cubicBezTo>
                    <a:pt x="78062" y="94825"/>
                    <a:pt x="78892" y="94825"/>
                    <a:pt x="79723" y="94825"/>
                  </a:cubicBezTo>
                  <a:cubicBezTo>
                    <a:pt x="80553" y="94825"/>
                    <a:pt x="80553" y="96503"/>
                    <a:pt x="81384" y="97342"/>
                  </a:cubicBezTo>
                  <a:cubicBezTo>
                    <a:pt x="82214" y="99020"/>
                    <a:pt x="83044" y="97342"/>
                    <a:pt x="83875" y="96503"/>
                  </a:cubicBezTo>
                  <a:cubicBezTo>
                    <a:pt x="84290" y="96503"/>
                    <a:pt x="86782" y="101538"/>
                    <a:pt x="86782" y="102377"/>
                  </a:cubicBezTo>
                  <a:cubicBezTo>
                    <a:pt x="87197" y="103216"/>
                    <a:pt x="86366" y="104895"/>
                    <a:pt x="86782" y="105734"/>
                  </a:cubicBezTo>
                  <a:cubicBezTo>
                    <a:pt x="87197" y="107412"/>
                    <a:pt x="86782" y="107412"/>
                    <a:pt x="87197" y="109090"/>
                  </a:cubicBezTo>
                  <a:cubicBezTo>
                    <a:pt x="87197" y="109930"/>
                    <a:pt x="87612" y="110769"/>
                    <a:pt x="87612" y="110769"/>
                  </a:cubicBezTo>
                  <a:cubicBezTo>
                    <a:pt x="88027" y="110769"/>
                    <a:pt x="88027" y="111608"/>
                    <a:pt x="88442" y="111608"/>
                  </a:cubicBezTo>
                  <a:cubicBezTo>
                    <a:pt x="88858" y="112447"/>
                    <a:pt x="88442" y="114125"/>
                    <a:pt x="88858" y="114965"/>
                  </a:cubicBezTo>
                  <a:cubicBezTo>
                    <a:pt x="89273" y="115804"/>
                    <a:pt x="89688" y="115804"/>
                    <a:pt x="90103" y="117482"/>
                  </a:cubicBezTo>
                  <a:cubicBezTo>
                    <a:pt x="90934" y="120000"/>
                    <a:pt x="90519" y="117482"/>
                    <a:pt x="91349" y="118321"/>
                  </a:cubicBezTo>
                  <a:cubicBezTo>
                    <a:pt x="91349" y="118321"/>
                    <a:pt x="91349" y="120000"/>
                    <a:pt x="91349" y="120000"/>
                  </a:cubicBezTo>
                  <a:cubicBezTo>
                    <a:pt x="91764" y="120000"/>
                    <a:pt x="92179" y="114125"/>
                    <a:pt x="92179" y="113286"/>
                  </a:cubicBezTo>
                  <a:cubicBezTo>
                    <a:pt x="92179" y="110769"/>
                    <a:pt x="91764" y="109090"/>
                    <a:pt x="91349" y="105734"/>
                  </a:cubicBezTo>
                  <a:cubicBezTo>
                    <a:pt x="90519" y="103216"/>
                    <a:pt x="90519" y="100699"/>
                    <a:pt x="90103" y="98181"/>
                  </a:cubicBezTo>
                  <a:cubicBezTo>
                    <a:pt x="89273" y="96503"/>
                    <a:pt x="88858" y="93146"/>
                    <a:pt x="89273" y="90629"/>
                  </a:cubicBezTo>
                  <a:cubicBezTo>
                    <a:pt x="89688" y="88111"/>
                    <a:pt x="90519" y="86433"/>
                    <a:pt x="91764" y="84755"/>
                  </a:cubicBezTo>
                  <a:cubicBezTo>
                    <a:pt x="92179" y="83916"/>
                    <a:pt x="92595" y="83916"/>
                    <a:pt x="93010" y="83076"/>
                  </a:cubicBezTo>
                  <a:cubicBezTo>
                    <a:pt x="93425" y="82237"/>
                    <a:pt x="93840" y="80559"/>
                    <a:pt x="94256" y="80559"/>
                  </a:cubicBezTo>
                  <a:cubicBezTo>
                    <a:pt x="95086" y="78881"/>
                    <a:pt x="96332" y="78881"/>
                    <a:pt x="97162" y="77202"/>
                  </a:cubicBezTo>
                  <a:cubicBezTo>
                    <a:pt x="97577" y="76363"/>
                    <a:pt x="97993" y="74685"/>
                    <a:pt x="98823" y="74685"/>
                  </a:cubicBezTo>
                  <a:cubicBezTo>
                    <a:pt x="98823" y="74685"/>
                    <a:pt x="100484" y="74685"/>
                    <a:pt x="100069" y="73006"/>
                  </a:cubicBezTo>
                  <a:cubicBezTo>
                    <a:pt x="100069" y="73006"/>
                    <a:pt x="98823" y="73846"/>
                    <a:pt x="98823" y="73846"/>
                  </a:cubicBezTo>
                  <a:cubicBezTo>
                    <a:pt x="98823" y="73006"/>
                    <a:pt x="99653" y="73846"/>
                    <a:pt x="99238" y="72167"/>
                  </a:cubicBezTo>
                  <a:cubicBezTo>
                    <a:pt x="99238" y="72167"/>
                    <a:pt x="98823" y="71328"/>
                    <a:pt x="99238" y="71328"/>
                  </a:cubicBezTo>
                  <a:cubicBezTo>
                    <a:pt x="99238" y="70489"/>
                    <a:pt x="99238" y="71328"/>
                    <a:pt x="99653" y="70489"/>
                  </a:cubicBezTo>
                  <a:cubicBezTo>
                    <a:pt x="99238" y="71328"/>
                    <a:pt x="100069" y="72167"/>
                    <a:pt x="100069" y="71328"/>
                  </a:cubicBezTo>
                  <a:cubicBezTo>
                    <a:pt x="100484" y="71328"/>
                    <a:pt x="101730" y="69650"/>
                    <a:pt x="101314" y="68811"/>
                  </a:cubicBezTo>
                  <a:cubicBezTo>
                    <a:pt x="101314" y="69650"/>
                    <a:pt x="98823" y="68811"/>
                    <a:pt x="99238" y="67972"/>
                  </a:cubicBezTo>
                  <a:cubicBezTo>
                    <a:pt x="99238" y="67132"/>
                    <a:pt x="99653" y="68811"/>
                    <a:pt x="100069" y="67972"/>
                  </a:cubicBezTo>
                  <a:cubicBezTo>
                    <a:pt x="100069" y="67972"/>
                    <a:pt x="100899" y="67132"/>
                    <a:pt x="100899" y="67132"/>
                  </a:cubicBezTo>
                  <a:cubicBezTo>
                    <a:pt x="100899" y="67132"/>
                    <a:pt x="100484" y="66293"/>
                    <a:pt x="100484" y="65454"/>
                  </a:cubicBezTo>
                  <a:cubicBezTo>
                    <a:pt x="100899" y="64615"/>
                    <a:pt x="100899" y="63776"/>
                    <a:pt x="100069" y="63776"/>
                  </a:cubicBezTo>
                  <a:cubicBezTo>
                    <a:pt x="100069" y="63776"/>
                    <a:pt x="98408" y="62097"/>
                    <a:pt x="98408" y="62097"/>
                  </a:cubicBezTo>
                  <a:cubicBezTo>
                    <a:pt x="98823" y="61258"/>
                    <a:pt x="99238" y="62097"/>
                    <a:pt x="99653" y="62097"/>
                  </a:cubicBezTo>
                  <a:cubicBezTo>
                    <a:pt x="100069" y="61258"/>
                    <a:pt x="99238" y="59580"/>
                    <a:pt x="98823" y="59580"/>
                  </a:cubicBezTo>
                  <a:cubicBezTo>
                    <a:pt x="98408" y="58741"/>
                    <a:pt x="97993" y="57902"/>
                    <a:pt x="97993" y="57062"/>
                  </a:cubicBezTo>
                  <a:cubicBezTo>
                    <a:pt x="97577" y="56223"/>
                    <a:pt x="98823" y="54545"/>
                    <a:pt x="98408" y="53706"/>
                  </a:cubicBezTo>
                  <a:cubicBezTo>
                    <a:pt x="98823" y="54545"/>
                    <a:pt x="98408" y="55384"/>
                    <a:pt x="98408" y="56223"/>
                  </a:cubicBezTo>
                  <a:cubicBezTo>
                    <a:pt x="98408" y="56223"/>
                    <a:pt x="99238" y="57902"/>
                    <a:pt x="99238" y="57902"/>
                  </a:cubicBezTo>
                  <a:cubicBezTo>
                    <a:pt x="100069" y="56223"/>
                    <a:pt x="99238" y="52027"/>
                    <a:pt x="100484" y="51188"/>
                  </a:cubicBezTo>
                  <a:cubicBezTo>
                    <a:pt x="100069" y="51188"/>
                    <a:pt x="100069" y="55384"/>
                    <a:pt x="100484" y="56223"/>
                  </a:cubicBezTo>
                  <a:cubicBezTo>
                    <a:pt x="100484" y="57902"/>
                    <a:pt x="101314" y="57902"/>
                    <a:pt x="101314" y="59580"/>
                  </a:cubicBezTo>
                  <a:cubicBezTo>
                    <a:pt x="101314" y="60419"/>
                    <a:pt x="100069" y="62097"/>
                    <a:pt x="100484" y="62937"/>
                  </a:cubicBezTo>
                  <a:cubicBezTo>
                    <a:pt x="100484" y="62937"/>
                    <a:pt x="102975" y="57902"/>
                    <a:pt x="102560" y="56223"/>
                  </a:cubicBezTo>
                  <a:cubicBezTo>
                    <a:pt x="102560" y="54545"/>
                    <a:pt x="101730" y="53706"/>
                    <a:pt x="101730" y="52027"/>
                  </a:cubicBezTo>
                  <a:cubicBezTo>
                    <a:pt x="101314" y="51188"/>
                    <a:pt x="101730" y="48671"/>
                    <a:pt x="102560" y="49510"/>
                  </a:cubicBezTo>
                  <a:cubicBezTo>
                    <a:pt x="102145" y="48671"/>
                    <a:pt x="101730" y="51188"/>
                    <a:pt x="102145" y="52027"/>
                  </a:cubicBezTo>
                  <a:cubicBezTo>
                    <a:pt x="102975" y="53706"/>
                    <a:pt x="102975" y="54545"/>
                    <a:pt x="103806" y="52027"/>
                  </a:cubicBezTo>
                  <a:cubicBezTo>
                    <a:pt x="104221" y="51188"/>
                    <a:pt x="105051" y="48671"/>
                    <a:pt x="104636" y="46993"/>
                  </a:cubicBezTo>
                  <a:cubicBezTo>
                    <a:pt x="104636" y="46993"/>
                    <a:pt x="104221" y="46153"/>
                    <a:pt x="104636" y="45314"/>
                  </a:cubicBezTo>
                  <a:cubicBezTo>
                    <a:pt x="104636" y="45314"/>
                    <a:pt x="105051" y="43636"/>
                    <a:pt x="105051" y="43636"/>
                  </a:cubicBezTo>
                  <a:cubicBezTo>
                    <a:pt x="105051" y="43636"/>
                    <a:pt x="105051" y="45314"/>
                    <a:pt x="105051" y="45314"/>
                  </a:cubicBezTo>
                  <a:cubicBezTo>
                    <a:pt x="105051" y="45314"/>
                    <a:pt x="107128" y="42797"/>
                    <a:pt x="107958" y="42797"/>
                  </a:cubicBezTo>
                  <a:cubicBezTo>
                    <a:pt x="108373" y="41958"/>
                    <a:pt x="109204" y="42797"/>
                    <a:pt x="109619" y="42797"/>
                  </a:cubicBezTo>
                  <a:cubicBezTo>
                    <a:pt x="110449" y="41958"/>
                    <a:pt x="110034" y="41118"/>
                    <a:pt x="110034" y="40279"/>
                  </a:cubicBezTo>
                  <a:cubicBezTo>
                    <a:pt x="110449" y="40279"/>
                    <a:pt x="110449" y="41958"/>
                    <a:pt x="110865" y="41958"/>
                  </a:cubicBezTo>
                  <a:cubicBezTo>
                    <a:pt x="110865" y="41958"/>
                    <a:pt x="111695" y="41118"/>
                    <a:pt x="111695" y="41118"/>
                  </a:cubicBezTo>
                  <a:cubicBezTo>
                    <a:pt x="112525" y="42797"/>
                    <a:pt x="114186" y="38601"/>
                    <a:pt x="112941" y="38601"/>
                  </a:cubicBezTo>
                  <a:cubicBezTo>
                    <a:pt x="112941" y="38601"/>
                    <a:pt x="112941" y="40279"/>
                    <a:pt x="112525" y="40279"/>
                  </a:cubicBezTo>
                  <a:cubicBezTo>
                    <a:pt x="112110" y="40279"/>
                    <a:pt x="111280" y="36923"/>
                    <a:pt x="111280" y="36923"/>
                  </a:cubicBezTo>
                  <a:cubicBezTo>
                    <a:pt x="111695" y="36083"/>
                    <a:pt x="111280" y="35244"/>
                    <a:pt x="111695" y="34405"/>
                  </a:cubicBezTo>
                  <a:cubicBezTo>
                    <a:pt x="112110" y="32727"/>
                    <a:pt x="112525" y="31048"/>
                    <a:pt x="112941" y="30209"/>
                  </a:cubicBezTo>
                  <a:cubicBezTo>
                    <a:pt x="113356" y="30209"/>
                    <a:pt x="113771" y="29370"/>
                    <a:pt x="113771" y="29370"/>
                  </a:cubicBezTo>
                  <a:cubicBezTo>
                    <a:pt x="114602" y="30209"/>
                    <a:pt x="115017" y="27692"/>
                    <a:pt x="115432" y="26853"/>
                  </a:cubicBezTo>
                  <a:cubicBezTo>
                    <a:pt x="115432" y="26853"/>
                    <a:pt x="116262" y="27692"/>
                    <a:pt x="116678" y="26853"/>
                  </a:cubicBezTo>
                  <a:cubicBezTo>
                    <a:pt x="117508" y="26013"/>
                    <a:pt x="118339" y="26013"/>
                    <a:pt x="118754" y="25174"/>
                  </a:cubicBezTo>
                  <a:cubicBezTo>
                    <a:pt x="119169" y="25174"/>
                    <a:pt x="120000" y="24335"/>
                    <a:pt x="119584" y="23496"/>
                  </a:cubicBezTo>
                  <a:cubicBezTo>
                    <a:pt x="118754" y="21818"/>
                    <a:pt x="118754" y="20979"/>
                    <a:pt x="118339" y="20139"/>
                  </a:cubicBezTo>
                  <a:cubicBezTo>
                    <a:pt x="116678" y="19300"/>
                    <a:pt x="119169" y="11748"/>
                    <a:pt x="116678" y="11748"/>
                  </a:cubicBezTo>
                  <a:cubicBezTo>
                    <a:pt x="116262" y="10909"/>
                    <a:pt x="115847" y="12587"/>
                    <a:pt x="115432" y="11748"/>
                  </a:cubicBezTo>
                  <a:cubicBezTo>
                    <a:pt x="115017" y="10909"/>
                    <a:pt x="115017" y="10069"/>
                    <a:pt x="114602" y="10909"/>
                  </a:cubicBezTo>
                  <a:cubicBezTo>
                    <a:pt x="114186" y="11748"/>
                    <a:pt x="113771" y="13426"/>
                    <a:pt x="113356" y="14265"/>
                  </a:cubicBezTo>
                  <a:cubicBezTo>
                    <a:pt x="112941" y="15104"/>
                    <a:pt x="112941" y="16783"/>
                    <a:pt x="112525" y="17622"/>
                  </a:cubicBezTo>
                  <a:cubicBezTo>
                    <a:pt x="112525" y="19300"/>
                    <a:pt x="112110" y="21818"/>
                    <a:pt x="111280" y="21818"/>
                  </a:cubicBezTo>
                  <a:cubicBezTo>
                    <a:pt x="110449" y="21818"/>
                    <a:pt x="110449" y="23496"/>
                    <a:pt x="109619" y="23496"/>
                  </a:cubicBezTo>
                  <a:cubicBezTo>
                    <a:pt x="107543" y="23496"/>
                    <a:pt x="105467" y="23496"/>
                    <a:pt x="103391" y="23496"/>
                  </a:cubicBezTo>
                  <a:cubicBezTo>
                    <a:pt x="102560" y="23496"/>
                    <a:pt x="102560" y="23496"/>
                    <a:pt x="102145" y="24335"/>
                  </a:cubicBezTo>
                  <a:cubicBezTo>
                    <a:pt x="101730" y="26013"/>
                    <a:pt x="100069" y="27692"/>
                    <a:pt x="100069" y="28531"/>
                  </a:cubicBezTo>
                  <a:cubicBezTo>
                    <a:pt x="100484" y="31048"/>
                    <a:pt x="99238" y="32727"/>
                    <a:pt x="98408" y="32727"/>
                  </a:cubicBezTo>
                  <a:cubicBezTo>
                    <a:pt x="97577" y="32727"/>
                    <a:pt x="97162" y="31888"/>
                    <a:pt x="96332" y="31888"/>
                  </a:cubicBezTo>
                  <a:cubicBezTo>
                    <a:pt x="95501" y="31888"/>
                    <a:pt x="94671" y="32727"/>
                    <a:pt x="94256" y="32727"/>
                  </a:cubicBezTo>
                  <a:cubicBezTo>
                    <a:pt x="94256" y="32727"/>
                    <a:pt x="94256" y="35244"/>
                    <a:pt x="94671" y="35244"/>
                  </a:cubicBezTo>
                  <a:cubicBezTo>
                    <a:pt x="94256" y="36083"/>
                    <a:pt x="93840" y="36923"/>
                    <a:pt x="93010" y="37762"/>
                  </a:cubicBezTo>
                  <a:cubicBezTo>
                    <a:pt x="92179" y="38601"/>
                    <a:pt x="90934" y="40279"/>
                    <a:pt x="89688" y="41118"/>
                  </a:cubicBezTo>
                  <a:cubicBezTo>
                    <a:pt x="88442" y="41958"/>
                    <a:pt x="87197" y="41958"/>
                    <a:pt x="85951" y="41118"/>
                  </a:cubicBezTo>
                  <a:cubicBezTo>
                    <a:pt x="85536" y="40279"/>
                    <a:pt x="85121" y="39440"/>
                    <a:pt x="85536" y="38601"/>
                  </a:cubicBezTo>
                  <a:cubicBezTo>
                    <a:pt x="85536" y="38601"/>
                    <a:pt x="85951" y="36923"/>
                    <a:pt x="86366" y="36923"/>
                  </a:cubicBezTo>
                  <a:cubicBezTo>
                    <a:pt x="86366" y="36923"/>
                    <a:pt x="86366" y="37762"/>
                    <a:pt x="86366" y="38601"/>
                  </a:cubicBezTo>
                  <a:cubicBezTo>
                    <a:pt x="87197" y="35244"/>
                    <a:pt x="87612" y="32727"/>
                    <a:pt x="86782" y="29370"/>
                  </a:cubicBezTo>
                  <a:cubicBezTo>
                    <a:pt x="86366" y="28531"/>
                    <a:pt x="85536" y="30209"/>
                    <a:pt x="85121" y="30209"/>
                  </a:cubicBezTo>
                  <a:cubicBezTo>
                    <a:pt x="84705" y="31048"/>
                    <a:pt x="84705" y="30209"/>
                    <a:pt x="84290" y="30209"/>
                  </a:cubicBezTo>
                  <a:cubicBezTo>
                    <a:pt x="83875" y="29370"/>
                    <a:pt x="84705" y="28531"/>
                    <a:pt x="84705" y="28531"/>
                  </a:cubicBezTo>
                  <a:cubicBezTo>
                    <a:pt x="86366" y="25174"/>
                    <a:pt x="85121" y="21818"/>
                    <a:pt x="83460" y="20979"/>
                  </a:cubicBezTo>
                  <a:cubicBezTo>
                    <a:pt x="82214" y="20139"/>
                    <a:pt x="82214" y="20979"/>
                    <a:pt x="81384" y="21818"/>
                  </a:cubicBezTo>
                  <a:cubicBezTo>
                    <a:pt x="81384" y="22657"/>
                    <a:pt x="81384" y="22657"/>
                    <a:pt x="81384" y="23496"/>
                  </a:cubicBezTo>
                  <a:cubicBezTo>
                    <a:pt x="81384" y="24335"/>
                    <a:pt x="80553" y="23496"/>
                    <a:pt x="80138" y="23496"/>
                  </a:cubicBezTo>
                  <a:cubicBezTo>
                    <a:pt x="79723" y="23496"/>
                    <a:pt x="78892" y="30209"/>
                    <a:pt x="78892" y="31048"/>
                  </a:cubicBezTo>
                  <a:cubicBezTo>
                    <a:pt x="79307" y="35244"/>
                    <a:pt x="79723" y="37762"/>
                    <a:pt x="78062" y="39440"/>
                  </a:cubicBezTo>
                  <a:cubicBezTo>
                    <a:pt x="78062" y="40279"/>
                    <a:pt x="76816" y="41118"/>
                    <a:pt x="76816" y="40279"/>
                  </a:cubicBezTo>
                  <a:cubicBezTo>
                    <a:pt x="76816" y="38601"/>
                    <a:pt x="76401" y="36923"/>
                    <a:pt x="76401" y="35244"/>
                  </a:cubicBezTo>
                  <a:cubicBezTo>
                    <a:pt x="76401" y="34405"/>
                    <a:pt x="77231" y="25174"/>
                    <a:pt x="77231" y="25174"/>
                  </a:cubicBezTo>
                  <a:cubicBezTo>
                    <a:pt x="76816" y="25174"/>
                    <a:pt x="75986" y="26853"/>
                    <a:pt x="75986" y="26013"/>
                  </a:cubicBezTo>
                  <a:cubicBezTo>
                    <a:pt x="75986" y="25174"/>
                    <a:pt x="77231" y="21818"/>
                    <a:pt x="77647" y="20979"/>
                  </a:cubicBezTo>
                  <a:cubicBezTo>
                    <a:pt x="78062" y="19300"/>
                    <a:pt x="79307" y="19300"/>
                    <a:pt x="80138" y="18461"/>
                  </a:cubicBezTo>
                  <a:cubicBezTo>
                    <a:pt x="81384" y="18461"/>
                    <a:pt x="82629" y="19300"/>
                    <a:pt x="83875" y="19300"/>
                  </a:cubicBezTo>
                  <a:cubicBezTo>
                    <a:pt x="85121" y="19300"/>
                    <a:pt x="83460" y="16783"/>
                    <a:pt x="82629" y="16783"/>
                  </a:cubicBezTo>
                  <a:cubicBezTo>
                    <a:pt x="81799" y="16783"/>
                    <a:pt x="82629" y="14265"/>
                    <a:pt x="81384" y="14265"/>
                  </a:cubicBezTo>
                  <a:cubicBezTo>
                    <a:pt x="80553" y="15104"/>
                    <a:pt x="79723" y="15944"/>
                    <a:pt x="78477" y="15944"/>
                  </a:cubicBezTo>
                  <a:cubicBezTo>
                    <a:pt x="77647" y="15944"/>
                    <a:pt x="76816" y="14265"/>
                    <a:pt x="75986" y="13426"/>
                  </a:cubicBezTo>
                  <a:cubicBezTo>
                    <a:pt x="75986" y="13426"/>
                    <a:pt x="74740" y="13426"/>
                    <a:pt x="75155" y="12587"/>
                  </a:cubicBezTo>
                  <a:cubicBezTo>
                    <a:pt x="75570" y="12587"/>
                    <a:pt x="76401" y="11748"/>
                    <a:pt x="76401" y="10909"/>
                  </a:cubicBezTo>
                  <a:cubicBezTo>
                    <a:pt x="76401" y="10909"/>
                    <a:pt x="73079" y="13426"/>
                    <a:pt x="72664" y="13426"/>
                  </a:cubicBezTo>
                  <a:cubicBezTo>
                    <a:pt x="72249" y="14265"/>
                    <a:pt x="71833" y="15104"/>
                    <a:pt x="71418" y="15104"/>
                  </a:cubicBezTo>
                  <a:cubicBezTo>
                    <a:pt x="70588" y="15104"/>
                    <a:pt x="70588" y="13426"/>
                    <a:pt x="69757" y="13426"/>
                  </a:cubicBezTo>
                  <a:cubicBezTo>
                    <a:pt x="69342" y="13426"/>
                    <a:pt x="67266" y="15104"/>
                    <a:pt x="68512" y="12587"/>
                  </a:cubicBezTo>
                  <a:cubicBezTo>
                    <a:pt x="69757" y="10909"/>
                    <a:pt x="71003" y="9230"/>
                    <a:pt x="72249" y="7552"/>
                  </a:cubicBezTo>
                  <a:cubicBezTo>
                    <a:pt x="71418" y="7552"/>
                    <a:pt x="70588" y="5874"/>
                    <a:pt x="69757" y="7552"/>
                  </a:cubicBezTo>
                  <a:cubicBezTo>
                    <a:pt x="68512" y="8391"/>
                    <a:pt x="68096" y="6713"/>
                    <a:pt x="66851" y="5874"/>
                  </a:cubicBezTo>
                  <a:cubicBezTo>
                    <a:pt x="66435" y="5874"/>
                    <a:pt x="66020" y="5034"/>
                    <a:pt x="65605" y="4195"/>
                  </a:cubicBezTo>
                  <a:cubicBezTo>
                    <a:pt x="64775" y="4195"/>
                    <a:pt x="64359" y="5034"/>
                    <a:pt x="63529" y="5034"/>
                  </a:cubicBezTo>
                  <a:cubicBezTo>
                    <a:pt x="63114" y="4195"/>
                    <a:pt x="62283" y="4195"/>
                    <a:pt x="62283" y="2517"/>
                  </a:cubicBezTo>
                  <a:cubicBezTo>
                    <a:pt x="62283" y="2517"/>
                    <a:pt x="61453" y="0"/>
                    <a:pt x="61453" y="839"/>
                  </a:cubicBezTo>
                  <a:cubicBezTo>
                    <a:pt x="61038" y="839"/>
                    <a:pt x="61453" y="3356"/>
                    <a:pt x="61038" y="3356"/>
                  </a:cubicBezTo>
                  <a:cubicBezTo>
                    <a:pt x="60622" y="3356"/>
                    <a:pt x="60207" y="3356"/>
                    <a:pt x="60207" y="3356"/>
                  </a:cubicBezTo>
                  <a:cubicBezTo>
                    <a:pt x="58961" y="3356"/>
                    <a:pt x="57716" y="3356"/>
                    <a:pt x="56470" y="3356"/>
                  </a:cubicBezTo>
                  <a:cubicBezTo>
                    <a:pt x="51903" y="3356"/>
                    <a:pt x="47750" y="3356"/>
                    <a:pt x="43598" y="3356"/>
                  </a:cubicBezTo>
                  <a:cubicBezTo>
                    <a:pt x="33217" y="3356"/>
                    <a:pt x="22837" y="3356"/>
                    <a:pt x="12456" y="3356"/>
                  </a:cubicBezTo>
                  <a:cubicBezTo>
                    <a:pt x="9965" y="3356"/>
                    <a:pt x="7058" y="3356"/>
                    <a:pt x="4567" y="3356"/>
                  </a:cubicBezTo>
                  <a:cubicBezTo>
                    <a:pt x="4982" y="4195"/>
                    <a:pt x="5813" y="10909"/>
                    <a:pt x="4567" y="11748"/>
                  </a:cubicBezTo>
                  <a:cubicBezTo>
                    <a:pt x="3737" y="11748"/>
                    <a:pt x="3321" y="11748"/>
                    <a:pt x="4152" y="10069"/>
                  </a:cubicBezTo>
                  <a:cubicBezTo>
                    <a:pt x="4982" y="7552"/>
                    <a:pt x="3737" y="7552"/>
                    <a:pt x="2906" y="7552"/>
                  </a:cubicBezTo>
                  <a:cubicBezTo>
                    <a:pt x="2076" y="7552"/>
                    <a:pt x="830" y="5874"/>
                    <a:pt x="415" y="5874"/>
                  </a:cubicBezTo>
                  <a:cubicBezTo>
                    <a:pt x="0" y="6713"/>
                    <a:pt x="830" y="10069"/>
                    <a:pt x="830" y="10069"/>
                  </a:cubicBezTo>
                  <a:cubicBezTo>
                    <a:pt x="1245" y="12587"/>
                    <a:pt x="1660" y="13426"/>
                    <a:pt x="1660" y="15104"/>
                  </a:cubicBezTo>
                  <a:cubicBezTo>
                    <a:pt x="1660" y="15944"/>
                    <a:pt x="2906" y="17622"/>
                    <a:pt x="3321" y="17622"/>
                  </a:cubicBezTo>
                  <a:cubicBezTo>
                    <a:pt x="2906" y="17622"/>
                    <a:pt x="2491" y="17622"/>
                    <a:pt x="2076" y="18461"/>
                  </a:cubicBezTo>
                  <a:cubicBezTo>
                    <a:pt x="1660" y="19300"/>
                    <a:pt x="2076" y="20139"/>
                    <a:pt x="2076" y="20979"/>
                  </a:cubicBezTo>
                  <a:cubicBezTo>
                    <a:pt x="2076" y="23496"/>
                    <a:pt x="2076" y="25174"/>
                    <a:pt x="1660" y="26853"/>
                  </a:cubicBezTo>
                  <a:cubicBezTo>
                    <a:pt x="1660" y="29370"/>
                    <a:pt x="1245" y="31048"/>
                    <a:pt x="830" y="33566"/>
                  </a:cubicBezTo>
                  <a:cubicBezTo>
                    <a:pt x="415" y="36083"/>
                    <a:pt x="1245" y="38601"/>
                    <a:pt x="1660" y="41118"/>
                  </a:cubicBezTo>
                  <a:cubicBezTo>
                    <a:pt x="1660" y="43636"/>
                    <a:pt x="1245" y="45314"/>
                    <a:pt x="1245" y="46993"/>
                  </a:cubicBezTo>
                  <a:cubicBezTo>
                    <a:pt x="1245" y="47832"/>
                    <a:pt x="1660" y="48671"/>
                    <a:pt x="1660" y="49510"/>
                  </a:cubicBezTo>
                  <a:cubicBezTo>
                    <a:pt x="2076" y="50349"/>
                    <a:pt x="2076" y="52027"/>
                    <a:pt x="2076" y="52867"/>
                  </a:cubicBezTo>
                  <a:cubicBezTo>
                    <a:pt x="2491" y="55384"/>
                    <a:pt x="3737" y="56223"/>
                    <a:pt x="4152" y="58741"/>
                  </a:cubicBezTo>
                  <a:cubicBezTo>
                    <a:pt x="4567" y="60419"/>
                    <a:pt x="4567" y="59580"/>
                    <a:pt x="4982" y="58741"/>
                  </a:cubicBezTo>
                  <a:cubicBezTo>
                    <a:pt x="4982" y="58741"/>
                    <a:pt x="5397" y="61258"/>
                    <a:pt x="5397" y="61258"/>
                  </a:cubicBezTo>
                  <a:cubicBezTo>
                    <a:pt x="5397" y="61258"/>
                    <a:pt x="4982" y="60419"/>
                    <a:pt x="4982" y="61258"/>
                  </a:cubicBezTo>
                  <a:cubicBezTo>
                    <a:pt x="4982" y="62097"/>
                    <a:pt x="4982" y="62937"/>
                    <a:pt x="5397" y="63776"/>
                  </a:cubicBezTo>
                  <a:cubicBezTo>
                    <a:pt x="5813" y="63776"/>
                    <a:pt x="5813" y="63776"/>
                    <a:pt x="6228" y="64615"/>
                  </a:cubicBezTo>
                  <a:cubicBezTo>
                    <a:pt x="6643" y="65454"/>
                    <a:pt x="5813" y="66293"/>
                    <a:pt x="6228" y="67132"/>
                  </a:cubicBezTo>
                  <a:cubicBezTo>
                    <a:pt x="7058" y="69650"/>
                    <a:pt x="8719" y="71328"/>
                    <a:pt x="8719" y="73846"/>
                  </a:cubicBezTo>
                  <a:cubicBezTo>
                    <a:pt x="9134" y="75524"/>
                    <a:pt x="9550" y="75524"/>
                    <a:pt x="10380" y="76363"/>
                  </a:cubicBezTo>
                  <a:cubicBezTo>
                    <a:pt x="11211" y="77202"/>
                    <a:pt x="12041" y="78041"/>
                    <a:pt x="12871" y="78041"/>
                  </a:cubicBezTo>
                  <a:cubicBezTo>
                    <a:pt x="13702" y="78041"/>
                    <a:pt x="14532" y="79720"/>
                    <a:pt x="14948" y="80559"/>
                  </a:cubicBezTo>
                  <a:cubicBezTo>
                    <a:pt x="14948" y="81398"/>
                    <a:pt x="16608" y="84755"/>
                    <a:pt x="16193" y="85594"/>
                  </a:cubicBezTo>
                  <a:cubicBezTo>
                    <a:pt x="17854" y="84755"/>
                    <a:pt x="19930" y="83916"/>
                    <a:pt x="21591" y="84755"/>
                  </a:cubicBezTo>
                  <a:cubicBezTo>
                    <a:pt x="24083" y="86433"/>
                    <a:pt x="26159" y="88951"/>
                    <a:pt x="28235" y="9062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1" name="Google Shape;941;g90e2d1f501_0_5781"/>
            <p:cNvSpPr/>
            <p:nvPr/>
          </p:nvSpPr>
          <p:spPr>
            <a:xfrm>
              <a:off x="5133308" y="4907791"/>
              <a:ext cx="3984000" cy="2048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355" y="95342"/>
                  </a:moveTo>
                  <a:cubicBezTo>
                    <a:pt x="64355" y="95342"/>
                    <a:pt x="64355" y="94794"/>
                    <a:pt x="64355" y="94794"/>
                  </a:cubicBezTo>
                  <a:cubicBezTo>
                    <a:pt x="64355" y="94794"/>
                    <a:pt x="65199" y="96986"/>
                    <a:pt x="65199" y="96986"/>
                  </a:cubicBezTo>
                  <a:cubicBezTo>
                    <a:pt x="65761" y="96986"/>
                    <a:pt x="66042" y="97534"/>
                    <a:pt x="66323" y="97534"/>
                  </a:cubicBezTo>
                  <a:cubicBezTo>
                    <a:pt x="66885" y="97534"/>
                    <a:pt x="66885" y="96986"/>
                    <a:pt x="67166" y="97534"/>
                  </a:cubicBezTo>
                  <a:cubicBezTo>
                    <a:pt x="68009" y="98082"/>
                    <a:pt x="68571" y="98630"/>
                    <a:pt x="69133" y="99178"/>
                  </a:cubicBezTo>
                  <a:cubicBezTo>
                    <a:pt x="69414" y="99726"/>
                    <a:pt x="69695" y="99178"/>
                    <a:pt x="69976" y="99178"/>
                  </a:cubicBezTo>
                  <a:cubicBezTo>
                    <a:pt x="70257" y="98630"/>
                    <a:pt x="70538" y="98630"/>
                    <a:pt x="70819" y="98630"/>
                  </a:cubicBezTo>
                  <a:cubicBezTo>
                    <a:pt x="71100" y="98630"/>
                    <a:pt x="71381" y="99178"/>
                    <a:pt x="71662" y="99178"/>
                  </a:cubicBezTo>
                  <a:cubicBezTo>
                    <a:pt x="72224" y="99178"/>
                    <a:pt x="72505" y="98630"/>
                    <a:pt x="72786" y="98082"/>
                  </a:cubicBezTo>
                  <a:cubicBezTo>
                    <a:pt x="73067" y="97534"/>
                    <a:pt x="73911" y="95890"/>
                    <a:pt x="74192" y="95890"/>
                  </a:cubicBezTo>
                  <a:cubicBezTo>
                    <a:pt x="74192" y="95890"/>
                    <a:pt x="74473" y="96438"/>
                    <a:pt x="74473" y="96438"/>
                  </a:cubicBezTo>
                  <a:cubicBezTo>
                    <a:pt x="75035" y="96438"/>
                    <a:pt x="75316" y="96438"/>
                    <a:pt x="75597" y="96438"/>
                  </a:cubicBezTo>
                  <a:cubicBezTo>
                    <a:pt x="76721" y="96438"/>
                    <a:pt x="76440" y="98082"/>
                    <a:pt x="77002" y="99178"/>
                  </a:cubicBezTo>
                  <a:cubicBezTo>
                    <a:pt x="77283" y="99726"/>
                    <a:pt x="78407" y="99178"/>
                    <a:pt x="78407" y="100273"/>
                  </a:cubicBezTo>
                  <a:cubicBezTo>
                    <a:pt x="78407" y="101369"/>
                    <a:pt x="78688" y="102465"/>
                    <a:pt x="78969" y="103561"/>
                  </a:cubicBezTo>
                  <a:cubicBezTo>
                    <a:pt x="78969" y="106301"/>
                    <a:pt x="81498" y="105753"/>
                    <a:pt x="82341" y="106301"/>
                  </a:cubicBezTo>
                  <a:cubicBezTo>
                    <a:pt x="82903" y="106301"/>
                    <a:pt x="83747" y="106301"/>
                    <a:pt x="84028" y="106849"/>
                  </a:cubicBezTo>
                  <a:cubicBezTo>
                    <a:pt x="84309" y="107397"/>
                    <a:pt x="85714" y="110136"/>
                    <a:pt x="85433" y="110136"/>
                  </a:cubicBezTo>
                  <a:cubicBezTo>
                    <a:pt x="84871" y="111232"/>
                    <a:pt x="84871" y="111232"/>
                    <a:pt x="84309" y="110684"/>
                  </a:cubicBezTo>
                  <a:cubicBezTo>
                    <a:pt x="84028" y="110136"/>
                    <a:pt x="82903" y="109041"/>
                    <a:pt x="82903" y="109041"/>
                  </a:cubicBezTo>
                  <a:cubicBezTo>
                    <a:pt x="82903" y="109589"/>
                    <a:pt x="83747" y="110136"/>
                    <a:pt x="83466" y="111232"/>
                  </a:cubicBezTo>
                  <a:cubicBezTo>
                    <a:pt x="83185" y="111780"/>
                    <a:pt x="82903" y="112876"/>
                    <a:pt x="82903" y="113424"/>
                  </a:cubicBezTo>
                  <a:cubicBezTo>
                    <a:pt x="82903" y="114520"/>
                    <a:pt x="82903" y="115068"/>
                    <a:pt x="82622" y="115616"/>
                  </a:cubicBezTo>
                  <a:cubicBezTo>
                    <a:pt x="82622" y="116164"/>
                    <a:pt x="81779" y="116712"/>
                    <a:pt x="81779" y="116712"/>
                  </a:cubicBezTo>
                  <a:cubicBezTo>
                    <a:pt x="81498" y="117260"/>
                    <a:pt x="80655" y="120000"/>
                    <a:pt x="81779" y="120000"/>
                  </a:cubicBezTo>
                  <a:cubicBezTo>
                    <a:pt x="82060" y="120000"/>
                    <a:pt x="82622" y="118904"/>
                    <a:pt x="83185" y="117808"/>
                  </a:cubicBezTo>
                  <a:cubicBezTo>
                    <a:pt x="83747" y="117260"/>
                    <a:pt x="84028" y="118356"/>
                    <a:pt x="84590" y="117808"/>
                  </a:cubicBezTo>
                  <a:cubicBezTo>
                    <a:pt x="85433" y="117808"/>
                    <a:pt x="85714" y="116712"/>
                    <a:pt x="86557" y="116712"/>
                  </a:cubicBezTo>
                  <a:cubicBezTo>
                    <a:pt x="86557" y="115616"/>
                    <a:pt x="86557" y="116164"/>
                    <a:pt x="85995" y="115616"/>
                  </a:cubicBezTo>
                  <a:cubicBezTo>
                    <a:pt x="85714" y="115616"/>
                    <a:pt x="85714" y="115068"/>
                    <a:pt x="85995" y="115068"/>
                  </a:cubicBezTo>
                  <a:cubicBezTo>
                    <a:pt x="86276" y="113972"/>
                    <a:pt x="86557" y="113424"/>
                    <a:pt x="87400" y="113424"/>
                  </a:cubicBezTo>
                  <a:cubicBezTo>
                    <a:pt x="87681" y="113424"/>
                    <a:pt x="88524" y="112328"/>
                    <a:pt x="89086" y="112876"/>
                  </a:cubicBezTo>
                  <a:cubicBezTo>
                    <a:pt x="89648" y="113424"/>
                    <a:pt x="89929" y="111232"/>
                    <a:pt x="90491" y="112876"/>
                  </a:cubicBezTo>
                  <a:cubicBezTo>
                    <a:pt x="91053" y="111780"/>
                    <a:pt x="91334" y="111232"/>
                    <a:pt x="91896" y="110136"/>
                  </a:cubicBezTo>
                  <a:cubicBezTo>
                    <a:pt x="92459" y="109589"/>
                    <a:pt x="92740" y="109589"/>
                    <a:pt x="93302" y="109589"/>
                  </a:cubicBezTo>
                  <a:cubicBezTo>
                    <a:pt x="94145" y="109589"/>
                    <a:pt x="95269" y="109589"/>
                    <a:pt x="96112" y="109589"/>
                  </a:cubicBezTo>
                  <a:cubicBezTo>
                    <a:pt x="96955" y="109589"/>
                    <a:pt x="97236" y="110136"/>
                    <a:pt x="97517" y="109041"/>
                  </a:cubicBezTo>
                  <a:cubicBezTo>
                    <a:pt x="97798" y="108493"/>
                    <a:pt x="98079" y="109041"/>
                    <a:pt x="98360" y="108493"/>
                  </a:cubicBezTo>
                  <a:cubicBezTo>
                    <a:pt x="98641" y="107397"/>
                    <a:pt x="98922" y="106849"/>
                    <a:pt x="98922" y="105753"/>
                  </a:cubicBezTo>
                  <a:cubicBezTo>
                    <a:pt x="99203" y="104657"/>
                    <a:pt x="99203" y="104109"/>
                    <a:pt x="99484" y="103013"/>
                  </a:cubicBezTo>
                  <a:cubicBezTo>
                    <a:pt x="99765" y="102465"/>
                    <a:pt x="100046" y="101917"/>
                    <a:pt x="100327" y="101369"/>
                  </a:cubicBezTo>
                  <a:cubicBezTo>
                    <a:pt x="100608" y="100821"/>
                    <a:pt x="100889" y="102465"/>
                    <a:pt x="101451" y="101917"/>
                  </a:cubicBezTo>
                  <a:cubicBezTo>
                    <a:pt x="102014" y="100821"/>
                    <a:pt x="102576" y="102465"/>
                    <a:pt x="102576" y="103561"/>
                  </a:cubicBezTo>
                  <a:cubicBezTo>
                    <a:pt x="102576" y="104109"/>
                    <a:pt x="102295" y="107397"/>
                    <a:pt x="102857" y="107397"/>
                  </a:cubicBezTo>
                  <a:cubicBezTo>
                    <a:pt x="103138" y="107945"/>
                    <a:pt x="103419" y="109041"/>
                    <a:pt x="103700" y="110136"/>
                  </a:cubicBezTo>
                  <a:cubicBezTo>
                    <a:pt x="103981" y="109041"/>
                    <a:pt x="107072" y="107397"/>
                    <a:pt x="107072" y="107397"/>
                  </a:cubicBezTo>
                  <a:cubicBezTo>
                    <a:pt x="107072" y="106849"/>
                    <a:pt x="106791" y="106849"/>
                    <a:pt x="106791" y="106301"/>
                  </a:cubicBezTo>
                  <a:cubicBezTo>
                    <a:pt x="106791" y="106301"/>
                    <a:pt x="107353" y="107397"/>
                    <a:pt x="107353" y="107397"/>
                  </a:cubicBezTo>
                  <a:cubicBezTo>
                    <a:pt x="107353" y="107945"/>
                    <a:pt x="106791" y="107945"/>
                    <a:pt x="106791" y="107945"/>
                  </a:cubicBezTo>
                  <a:cubicBezTo>
                    <a:pt x="106791" y="107945"/>
                    <a:pt x="108477" y="108493"/>
                    <a:pt x="108477" y="108493"/>
                  </a:cubicBezTo>
                  <a:cubicBezTo>
                    <a:pt x="108477" y="108493"/>
                    <a:pt x="108477" y="108493"/>
                    <a:pt x="108477" y="108493"/>
                  </a:cubicBezTo>
                  <a:cubicBezTo>
                    <a:pt x="108477" y="108493"/>
                    <a:pt x="108477" y="109041"/>
                    <a:pt x="108477" y="109041"/>
                  </a:cubicBezTo>
                  <a:cubicBezTo>
                    <a:pt x="108196" y="109041"/>
                    <a:pt x="107915" y="109041"/>
                    <a:pt x="107634" y="109589"/>
                  </a:cubicBezTo>
                  <a:cubicBezTo>
                    <a:pt x="107634" y="110136"/>
                    <a:pt x="107353" y="108493"/>
                    <a:pt x="107353" y="108493"/>
                  </a:cubicBezTo>
                  <a:cubicBezTo>
                    <a:pt x="107072" y="108493"/>
                    <a:pt x="107072" y="109041"/>
                    <a:pt x="107072" y="109041"/>
                  </a:cubicBezTo>
                  <a:cubicBezTo>
                    <a:pt x="107072" y="109041"/>
                    <a:pt x="107072" y="108493"/>
                    <a:pt x="106791" y="109041"/>
                  </a:cubicBezTo>
                  <a:cubicBezTo>
                    <a:pt x="106510" y="109589"/>
                    <a:pt x="106229" y="109589"/>
                    <a:pt x="105948" y="110136"/>
                  </a:cubicBezTo>
                  <a:cubicBezTo>
                    <a:pt x="105386" y="110684"/>
                    <a:pt x="104262" y="112328"/>
                    <a:pt x="104824" y="113972"/>
                  </a:cubicBezTo>
                  <a:cubicBezTo>
                    <a:pt x="105667" y="115068"/>
                    <a:pt x="106229" y="113972"/>
                    <a:pt x="106510" y="113424"/>
                  </a:cubicBezTo>
                  <a:cubicBezTo>
                    <a:pt x="106791" y="112876"/>
                    <a:pt x="107915" y="111232"/>
                    <a:pt x="107915" y="110684"/>
                  </a:cubicBezTo>
                  <a:cubicBezTo>
                    <a:pt x="107915" y="111232"/>
                    <a:pt x="108477" y="111780"/>
                    <a:pt x="108758" y="111232"/>
                  </a:cubicBezTo>
                  <a:cubicBezTo>
                    <a:pt x="108758" y="110684"/>
                    <a:pt x="109601" y="110136"/>
                    <a:pt x="109882" y="110136"/>
                  </a:cubicBezTo>
                  <a:cubicBezTo>
                    <a:pt x="110444" y="109589"/>
                    <a:pt x="111007" y="109041"/>
                    <a:pt x="111569" y="109041"/>
                  </a:cubicBezTo>
                  <a:cubicBezTo>
                    <a:pt x="111850" y="109041"/>
                    <a:pt x="111850" y="109041"/>
                    <a:pt x="111850" y="108493"/>
                  </a:cubicBezTo>
                  <a:cubicBezTo>
                    <a:pt x="111569" y="107945"/>
                    <a:pt x="111850" y="107945"/>
                    <a:pt x="111850" y="107945"/>
                  </a:cubicBezTo>
                  <a:cubicBezTo>
                    <a:pt x="111850" y="107397"/>
                    <a:pt x="111288" y="107945"/>
                    <a:pt x="111007" y="107397"/>
                  </a:cubicBezTo>
                  <a:cubicBezTo>
                    <a:pt x="110725" y="107397"/>
                    <a:pt x="111007" y="106301"/>
                    <a:pt x="110444" y="107397"/>
                  </a:cubicBezTo>
                  <a:cubicBezTo>
                    <a:pt x="109882" y="107945"/>
                    <a:pt x="108758" y="107397"/>
                    <a:pt x="108196" y="106849"/>
                  </a:cubicBezTo>
                  <a:cubicBezTo>
                    <a:pt x="107915" y="106849"/>
                    <a:pt x="108196" y="105753"/>
                    <a:pt x="107915" y="105753"/>
                  </a:cubicBezTo>
                  <a:cubicBezTo>
                    <a:pt x="107915" y="105753"/>
                    <a:pt x="107353" y="105753"/>
                    <a:pt x="107072" y="105205"/>
                  </a:cubicBezTo>
                  <a:cubicBezTo>
                    <a:pt x="106791" y="105205"/>
                    <a:pt x="106791" y="103561"/>
                    <a:pt x="106791" y="103013"/>
                  </a:cubicBezTo>
                  <a:cubicBezTo>
                    <a:pt x="106791" y="102465"/>
                    <a:pt x="106229" y="103013"/>
                    <a:pt x="105948" y="102465"/>
                  </a:cubicBezTo>
                  <a:cubicBezTo>
                    <a:pt x="105948" y="102465"/>
                    <a:pt x="106510" y="101369"/>
                    <a:pt x="106510" y="101369"/>
                  </a:cubicBezTo>
                  <a:cubicBezTo>
                    <a:pt x="106791" y="100821"/>
                    <a:pt x="106791" y="99178"/>
                    <a:pt x="106229" y="99178"/>
                  </a:cubicBezTo>
                  <a:cubicBezTo>
                    <a:pt x="106229" y="99178"/>
                    <a:pt x="105667" y="101369"/>
                    <a:pt x="105386" y="100273"/>
                  </a:cubicBezTo>
                  <a:cubicBezTo>
                    <a:pt x="105386" y="99178"/>
                    <a:pt x="105105" y="99726"/>
                    <a:pt x="104824" y="99178"/>
                  </a:cubicBezTo>
                  <a:cubicBezTo>
                    <a:pt x="104824" y="98630"/>
                    <a:pt x="105667" y="99178"/>
                    <a:pt x="105667" y="99178"/>
                  </a:cubicBezTo>
                  <a:cubicBezTo>
                    <a:pt x="106229" y="99178"/>
                    <a:pt x="106510" y="98630"/>
                    <a:pt x="106791" y="98630"/>
                  </a:cubicBezTo>
                  <a:cubicBezTo>
                    <a:pt x="107072" y="98082"/>
                    <a:pt x="107353" y="98082"/>
                    <a:pt x="107634" y="98082"/>
                  </a:cubicBezTo>
                  <a:cubicBezTo>
                    <a:pt x="107915" y="97534"/>
                    <a:pt x="107353" y="96438"/>
                    <a:pt x="107353" y="96438"/>
                  </a:cubicBezTo>
                  <a:cubicBezTo>
                    <a:pt x="107353" y="96438"/>
                    <a:pt x="107634" y="96438"/>
                    <a:pt x="107634" y="96438"/>
                  </a:cubicBezTo>
                  <a:cubicBezTo>
                    <a:pt x="107634" y="96438"/>
                    <a:pt x="106510" y="95342"/>
                    <a:pt x="106510" y="95342"/>
                  </a:cubicBezTo>
                  <a:cubicBezTo>
                    <a:pt x="105948" y="94794"/>
                    <a:pt x="105386" y="94794"/>
                    <a:pt x="104824" y="95342"/>
                  </a:cubicBezTo>
                  <a:cubicBezTo>
                    <a:pt x="103700" y="95890"/>
                    <a:pt x="102857" y="96438"/>
                    <a:pt x="102014" y="97534"/>
                  </a:cubicBezTo>
                  <a:cubicBezTo>
                    <a:pt x="101170" y="98082"/>
                    <a:pt x="100608" y="99178"/>
                    <a:pt x="99765" y="100273"/>
                  </a:cubicBezTo>
                  <a:cubicBezTo>
                    <a:pt x="99484" y="100821"/>
                    <a:pt x="99203" y="101369"/>
                    <a:pt x="98922" y="102465"/>
                  </a:cubicBezTo>
                  <a:cubicBezTo>
                    <a:pt x="98922" y="102465"/>
                    <a:pt x="97798" y="103561"/>
                    <a:pt x="97798" y="103561"/>
                  </a:cubicBezTo>
                  <a:cubicBezTo>
                    <a:pt x="97798" y="103013"/>
                    <a:pt x="99203" y="100821"/>
                    <a:pt x="99484" y="100273"/>
                  </a:cubicBezTo>
                  <a:cubicBezTo>
                    <a:pt x="99484" y="99726"/>
                    <a:pt x="99765" y="99178"/>
                    <a:pt x="99484" y="98630"/>
                  </a:cubicBezTo>
                  <a:cubicBezTo>
                    <a:pt x="99203" y="98630"/>
                    <a:pt x="98641" y="98082"/>
                    <a:pt x="98360" y="98082"/>
                  </a:cubicBezTo>
                  <a:cubicBezTo>
                    <a:pt x="98641" y="98082"/>
                    <a:pt x="99203" y="98630"/>
                    <a:pt x="99484" y="98630"/>
                  </a:cubicBezTo>
                  <a:cubicBezTo>
                    <a:pt x="100046" y="99178"/>
                    <a:pt x="100608" y="97534"/>
                    <a:pt x="100889" y="96986"/>
                  </a:cubicBezTo>
                  <a:cubicBezTo>
                    <a:pt x="101170" y="96438"/>
                    <a:pt x="101451" y="95342"/>
                    <a:pt x="102014" y="94794"/>
                  </a:cubicBezTo>
                  <a:cubicBezTo>
                    <a:pt x="102576" y="94794"/>
                    <a:pt x="103138" y="95342"/>
                    <a:pt x="103419" y="94246"/>
                  </a:cubicBezTo>
                  <a:cubicBezTo>
                    <a:pt x="103700" y="92054"/>
                    <a:pt x="104262" y="91506"/>
                    <a:pt x="105386" y="91506"/>
                  </a:cubicBezTo>
                  <a:cubicBezTo>
                    <a:pt x="106510" y="91506"/>
                    <a:pt x="107634" y="91506"/>
                    <a:pt x="108758" y="91506"/>
                  </a:cubicBezTo>
                  <a:cubicBezTo>
                    <a:pt x="110725" y="91506"/>
                    <a:pt x="113536" y="92602"/>
                    <a:pt x="114941" y="89315"/>
                  </a:cubicBezTo>
                  <a:cubicBezTo>
                    <a:pt x="115503" y="88219"/>
                    <a:pt x="115784" y="87671"/>
                    <a:pt x="116346" y="87671"/>
                  </a:cubicBezTo>
                  <a:cubicBezTo>
                    <a:pt x="116908" y="87671"/>
                    <a:pt x="117470" y="87671"/>
                    <a:pt x="118313" y="86575"/>
                  </a:cubicBezTo>
                  <a:cubicBezTo>
                    <a:pt x="118594" y="86575"/>
                    <a:pt x="119437" y="85479"/>
                    <a:pt x="119437" y="84931"/>
                  </a:cubicBezTo>
                  <a:cubicBezTo>
                    <a:pt x="120000" y="83287"/>
                    <a:pt x="118594" y="83835"/>
                    <a:pt x="118594" y="83287"/>
                  </a:cubicBezTo>
                  <a:cubicBezTo>
                    <a:pt x="118594" y="82739"/>
                    <a:pt x="119156" y="82739"/>
                    <a:pt x="119156" y="82739"/>
                  </a:cubicBezTo>
                  <a:cubicBezTo>
                    <a:pt x="119437" y="82191"/>
                    <a:pt x="119156" y="81643"/>
                    <a:pt x="119156" y="81095"/>
                  </a:cubicBezTo>
                  <a:cubicBezTo>
                    <a:pt x="119156" y="81095"/>
                    <a:pt x="119437" y="80547"/>
                    <a:pt x="119437" y="80547"/>
                  </a:cubicBezTo>
                  <a:cubicBezTo>
                    <a:pt x="119437" y="80000"/>
                    <a:pt x="118875" y="79452"/>
                    <a:pt x="118875" y="79452"/>
                  </a:cubicBezTo>
                  <a:cubicBezTo>
                    <a:pt x="118594" y="78904"/>
                    <a:pt x="118313" y="78904"/>
                    <a:pt x="118313" y="78356"/>
                  </a:cubicBezTo>
                  <a:cubicBezTo>
                    <a:pt x="118032" y="78356"/>
                    <a:pt x="117470" y="80000"/>
                    <a:pt x="117189" y="78904"/>
                  </a:cubicBezTo>
                  <a:cubicBezTo>
                    <a:pt x="117189" y="78904"/>
                    <a:pt x="117751" y="78356"/>
                    <a:pt x="117470" y="78356"/>
                  </a:cubicBezTo>
                  <a:cubicBezTo>
                    <a:pt x="117470" y="77808"/>
                    <a:pt x="117189" y="77260"/>
                    <a:pt x="116908" y="77260"/>
                  </a:cubicBezTo>
                  <a:cubicBezTo>
                    <a:pt x="116627" y="76712"/>
                    <a:pt x="115503" y="77260"/>
                    <a:pt x="115222" y="77808"/>
                  </a:cubicBezTo>
                  <a:cubicBezTo>
                    <a:pt x="114941" y="78904"/>
                    <a:pt x="114098" y="79452"/>
                    <a:pt x="113536" y="80000"/>
                  </a:cubicBezTo>
                  <a:cubicBezTo>
                    <a:pt x="113255" y="80000"/>
                    <a:pt x="112412" y="78904"/>
                    <a:pt x="112412" y="78356"/>
                  </a:cubicBezTo>
                  <a:cubicBezTo>
                    <a:pt x="112412" y="77808"/>
                    <a:pt x="113255" y="79452"/>
                    <a:pt x="113255" y="79452"/>
                  </a:cubicBezTo>
                  <a:cubicBezTo>
                    <a:pt x="113536" y="79452"/>
                    <a:pt x="114660" y="77808"/>
                    <a:pt x="114660" y="77808"/>
                  </a:cubicBezTo>
                  <a:cubicBezTo>
                    <a:pt x="114660" y="77808"/>
                    <a:pt x="114098" y="77260"/>
                    <a:pt x="114098" y="77260"/>
                  </a:cubicBezTo>
                  <a:cubicBezTo>
                    <a:pt x="114941" y="76712"/>
                    <a:pt x="115784" y="76712"/>
                    <a:pt x="116627" y="76164"/>
                  </a:cubicBezTo>
                  <a:cubicBezTo>
                    <a:pt x="116627" y="76164"/>
                    <a:pt x="117189" y="75616"/>
                    <a:pt x="116908" y="75068"/>
                  </a:cubicBezTo>
                  <a:cubicBezTo>
                    <a:pt x="116908" y="75068"/>
                    <a:pt x="116346" y="73972"/>
                    <a:pt x="116346" y="73972"/>
                  </a:cubicBezTo>
                  <a:cubicBezTo>
                    <a:pt x="115784" y="74520"/>
                    <a:pt x="115222" y="74520"/>
                    <a:pt x="114941" y="73424"/>
                  </a:cubicBezTo>
                  <a:cubicBezTo>
                    <a:pt x="114660" y="73424"/>
                    <a:pt x="113536" y="75068"/>
                    <a:pt x="113536" y="74520"/>
                  </a:cubicBezTo>
                  <a:cubicBezTo>
                    <a:pt x="113536" y="74520"/>
                    <a:pt x="114379" y="72876"/>
                    <a:pt x="113536" y="73424"/>
                  </a:cubicBezTo>
                  <a:cubicBezTo>
                    <a:pt x="113536" y="73424"/>
                    <a:pt x="112412" y="73972"/>
                    <a:pt x="112412" y="73972"/>
                  </a:cubicBezTo>
                  <a:cubicBezTo>
                    <a:pt x="112693" y="72876"/>
                    <a:pt x="113536" y="72876"/>
                    <a:pt x="112974" y="71232"/>
                  </a:cubicBezTo>
                  <a:cubicBezTo>
                    <a:pt x="112974" y="71232"/>
                    <a:pt x="111850" y="70136"/>
                    <a:pt x="111850" y="70136"/>
                  </a:cubicBezTo>
                  <a:cubicBezTo>
                    <a:pt x="111288" y="70136"/>
                    <a:pt x="111288" y="69041"/>
                    <a:pt x="110725" y="69041"/>
                  </a:cubicBezTo>
                  <a:cubicBezTo>
                    <a:pt x="111007" y="69041"/>
                    <a:pt x="110163" y="66849"/>
                    <a:pt x="110163" y="66849"/>
                  </a:cubicBezTo>
                  <a:cubicBezTo>
                    <a:pt x="110163" y="66849"/>
                    <a:pt x="110444" y="67397"/>
                    <a:pt x="110725" y="67397"/>
                  </a:cubicBezTo>
                  <a:cubicBezTo>
                    <a:pt x="111007" y="67945"/>
                    <a:pt x="111007" y="66849"/>
                    <a:pt x="111288" y="66849"/>
                  </a:cubicBezTo>
                  <a:cubicBezTo>
                    <a:pt x="112412" y="66301"/>
                    <a:pt x="110444" y="64657"/>
                    <a:pt x="110163" y="64109"/>
                  </a:cubicBezTo>
                  <a:cubicBezTo>
                    <a:pt x="110163" y="64657"/>
                    <a:pt x="110725" y="63561"/>
                    <a:pt x="110725" y="63561"/>
                  </a:cubicBezTo>
                  <a:cubicBezTo>
                    <a:pt x="111007" y="63013"/>
                    <a:pt x="110444" y="63013"/>
                    <a:pt x="110163" y="62465"/>
                  </a:cubicBezTo>
                  <a:cubicBezTo>
                    <a:pt x="110163" y="62465"/>
                    <a:pt x="109882" y="61917"/>
                    <a:pt x="109601" y="61917"/>
                  </a:cubicBezTo>
                  <a:cubicBezTo>
                    <a:pt x="109601" y="61917"/>
                    <a:pt x="109039" y="61917"/>
                    <a:pt x="109039" y="61917"/>
                  </a:cubicBezTo>
                  <a:cubicBezTo>
                    <a:pt x="109320" y="61369"/>
                    <a:pt x="109882" y="61917"/>
                    <a:pt x="109601" y="60273"/>
                  </a:cubicBezTo>
                  <a:cubicBezTo>
                    <a:pt x="109320" y="60273"/>
                    <a:pt x="108477" y="60821"/>
                    <a:pt x="108477" y="60821"/>
                  </a:cubicBezTo>
                  <a:cubicBezTo>
                    <a:pt x="108477" y="60273"/>
                    <a:pt x="109320" y="60273"/>
                    <a:pt x="109039" y="59178"/>
                  </a:cubicBezTo>
                  <a:cubicBezTo>
                    <a:pt x="109039" y="58630"/>
                    <a:pt x="109039" y="58082"/>
                    <a:pt x="108758" y="57534"/>
                  </a:cubicBezTo>
                  <a:cubicBezTo>
                    <a:pt x="108758" y="57534"/>
                    <a:pt x="108477" y="58082"/>
                    <a:pt x="108477" y="57534"/>
                  </a:cubicBezTo>
                  <a:cubicBezTo>
                    <a:pt x="108477" y="58082"/>
                    <a:pt x="107915" y="55890"/>
                    <a:pt x="107915" y="55890"/>
                  </a:cubicBezTo>
                  <a:cubicBezTo>
                    <a:pt x="107634" y="54794"/>
                    <a:pt x="107353" y="54246"/>
                    <a:pt x="107353" y="53698"/>
                  </a:cubicBezTo>
                  <a:cubicBezTo>
                    <a:pt x="107072" y="52602"/>
                    <a:pt x="107072" y="51506"/>
                    <a:pt x="106510" y="53150"/>
                  </a:cubicBezTo>
                  <a:cubicBezTo>
                    <a:pt x="106510" y="53150"/>
                    <a:pt x="106229" y="55342"/>
                    <a:pt x="106510" y="54794"/>
                  </a:cubicBezTo>
                  <a:cubicBezTo>
                    <a:pt x="105386" y="55342"/>
                    <a:pt x="105948" y="55342"/>
                    <a:pt x="106229" y="56986"/>
                  </a:cubicBezTo>
                  <a:cubicBezTo>
                    <a:pt x="106229" y="56438"/>
                    <a:pt x="105948" y="56438"/>
                    <a:pt x="105948" y="56986"/>
                  </a:cubicBezTo>
                  <a:cubicBezTo>
                    <a:pt x="105667" y="56986"/>
                    <a:pt x="105667" y="56986"/>
                    <a:pt x="105386" y="57534"/>
                  </a:cubicBezTo>
                  <a:cubicBezTo>
                    <a:pt x="105386" y="57534"/>
                    <a:pt x="105948" y="58082"/>
                    <a:pt x="105948" y="58082"/>
                  </a:cubicBezTo>
                  <a:cubicBezTo>
                    <a:pt x="105667" y="58630"/>
                    <a:pt x="105105" y="58082"/>
                    <a:pt x="105105" y="58630"/>
                  </a:cubicBezTo>
                  <a:cubicBezTo>
                    <a:pt x="104824" y="59178"/>
                    <a:pt x="105386" y="60273"/>
                    <a:pt x="104824" y="60821"/>
                  </a:cubicBezTo>
                  <a:cubicBezTo>
                    <a:pt x="105105" y="60821"/>
                    <a:pt x="104543" y="58630"/>
                    <a:pt x="103981" y="59726"/>
                  </a:cubicBezTo>
                  <a:cubicBezTo>
                    <a:pt x="103981" y="60273"/>
                    <a:pt x="102857" y="61917"/>
                    <a:pt x="102857" y="61917"/>
                  </a:cubicBezTo>
                  <a:cubicBezTo>
                    <a:pt x="102576" y="61917"/>
                    <a:pt x="102576" y="61369"/>
                    <a:pt x="102576" y="60821"/>
                  </a:cubicBezTo>
                  <a:cubicBezTo>
                    <a:pt x="102295" y="60821"/>
                    <a:pt x="102295" y="61369"/>
                    <a:pt x="102295" y="61369"/>
                  </a:cubicBezTo>
                  <a:cubicBezTo>
                    <a:pt x="102014" y="60821"/>
                    <a:pt x="102295" y="60821"/>
                    <a:pt x="102295" y="60273"/>
                  </a:cubicBezTo>
                  <a:cubicBezTo>
                    <a:pt x="102295" y="60821"/>
                    <a:pt x="100327" y="63561"/>
                    <a:pt x="100327" y="63013"/>
                  </a:cubicBezTo>
                  <a:cubicBezTo>
                    <a:pt x="100046" y="62465"/>
                    <a:pt x="101170" y="61917"/>
                    <a:pt x="101451" y="61917"/>
                  </a:cubicBezTo>
                  <a:cubicBezTo>
                    <a:pt x="102014" y="60821"/>
                    <a:pt x="102014" y="60273"/>
                    <a:pt x="101733" y="59178"/>
                  </a:cubicBezTo>
                  <a:cubicBezTo>
                    <a:pt x="101451" y="58630"/>
                    <a:pt x="100608" y="58630"/>
                    <a:pt x="100327" y="58630"/>
                  </a:cubicBezTo>
                  <a:cubicBezTo>
                    <a:pt x="100046" y="58630"/>
                    <a:pt x="100046" y="59178"/>
                    <a:pt x="100046" y="59178"/>
                  </a:cubicBezTo>
                  <a:cubicBezTo>
                    <a:pt x="99765" y="60273"/>
                    <a:pt x="99203" y="59178"/>
                    <a:pt x="98922" y="59178"/>
                  </a:cubicBezTo>
                  <a:cubicBezTo>
                    <a:pt x="99203" y="59178"/>
                    <a:pt x="99765" y="58082"/>
                    <a:pt x="99765" y="58082"/>
                  </a:cubicBezTo>
                  <a:cubicBezTo>
                    <a:pt x="99765" y="58082"/>
                    <a:pt x="100046" y="58630"/>
                    <a:pt x="100046" y="58630"/>
                  </a:cubicBezTo>
                  <a:cubicBezTo>
                    <a:pt x="99765" y="58630"/>
                    <a:pt x="100327" y="57534"/>
                    <a:pt x="100327" y="57534"/>
                  </a:cubicBezTo>
                  <a:cubicBezTo>
                    <a:pt x="100608" y="56438"/>
                    <a:pt x="100046" y="56986"/>
                    <a:pt x="99765" y="56438"/>
                  </a:cubicBezTo>
                  <a:cubicBezTo>
                    <a:pt x="99765" y="56438"/>
                    <a:pt x="100046" y="53698"/>
                    <a:pt x="99484" y="54246"/>
                  </a:cubicBezTo>
                  <a:cubicBezTo>
                    <a:pt x="99765" y="53698"/>
                    <a:pt x="100046" y="53698"/>
                    <a:pt x="99765" y="52602"/>
                  </a:cubicBezTo>
                  <a:cubicBezTo>
                    <a:pt x="99203" y="52054"/>
                    <a:pt x="100327" y="51506"/>
                    <a:pt x="100046" y="50410"/>
                  </a:cubicBezTo>
                  <a:cubicBezTo>
                    <a:pt x="100046" y="49863"/>
                    <a:pt x="99484" y="50958"/>
                    <a:pt x="99203" y="50410"/>
                  </a:cubicBezTo>
                  <a:cubicBezTo>
                    <a:pt x="98922" y="49863"/>
                    <a:pt x="98360" y="49863"/>
                    <a:pt x="98079" y="49863"/>
                  </a:cubicBezTo>
                  <a:cubicBezTo>
                    <a:pt x="97517" y="49315"/>
                    <a:pt x="97236" y="49315"/>
                    <a:pt x="96955" y="48219"/>
                  </a:cubicBezTo>
                  <a:cubicBezTo>
                    <a:pt x="96955" y="47123"/>
                    <a:pt x="96112" y="47671"/>
                    <a:pt x="96112" y="46575"/>
                  </a:cubicBezTo>
                  <a:cubicBezTo>
                    <a:pt x="96112" y="46027"/>
                    <a:pt x="95550" y="46575"/>
                    <a:pt x="95550" y="46575"/>
                  </a:cubicBezTo>
                  <a:cubicBezTo>
                    <a:pt x="95831" y="45479"/>
                    <a:pt x="95269" y="45479"/>
                    <a:pt x="94988" y="44931"/>
                  </a:cubicBezTo>
                  <a:cubicBezTo>
                    <a:pt x="94426" y="44383"/>
                    <a:pt x="94426" y="43835"/>
                    <a:pt x="93864" y="44383"/>
                  </a:cubicBezTo>
                  <a:cubicBezTo>
                    <a:pt x="93302" y="44931"/>
                    <a:pt x="93021" y="45479"/>
                    <a:pt x="92459" y="44931"/>
                  </a:cubicBezTo>
                  <a:cubicBezTo>
                    <a:pt x="91896" y="44383"/>
                    <a:pt x="91615" y="45479"/>
                    <a:pt x="91053" y="44931"/>
                  </a:cubicBezTo>
                  <a:cubicBezTo>
                    <a:pt x="90491" y="43835"/>
                    <a:pt x="89929" y="43835"/>
                    <a:pt x="89367" y="43835"/>
                  </a:cubicBezTo>
                  <a:cubicBezTo>
                    <a:pt x="88805" y="43835"/>
                    <a:pt x="88243" y="43835"/>
                    <a:pt x="87962" y="44931"/>
                  </a:cubicBezTo>
                  <a:cubicBezTo>
                    <a:pt x="87681" y="46027"/>
                    <a:pt x="88524" y="46575"/>
                    <a:pt x="88524" y="47123"/>
                  </a:cubicBezTo>
                  <a:cubicBezTo>
                    <a:pt x="88805" y="47671"/>
                    <a:pt x="88524" y="49315"/>
                    <a:pt x="88243" y="49863"/>
                  </a:cubicBezTo>
                  <a:cubicBezTo>
                    <a:pt x="88243" y="50410"/>
                    <a:pt x="88243" y="49863"/>
                    <a:pt x="87962" y="50410"/>
                  </a:cubicBezTo>
                  <a:cubicBezTo>
                    <a:pt x="87962" y="50410"/>
                    <a:pt x="88524" y="51506"/>
                    <a:pt x="88524" y="51506"/>
                  </a:cubicBezTo>
                  <a:cubicBezTo>
                    <a:pt x="88524" y="52602"/>
                    <a:pt x="88805" y="53698"/>
                    <a:pt x="88805" y="54246"/>
                  </a:cubicBezTo>
                  <a:cubicBezTo>
                    <a:pt x="88805" y="54794"/>
                    <a:pt x="88805" y="54794"/>
                    <a:pt x="88805" y="55342"/>
                  </a:cubicBezTo>
                  <a:cubicBezTo>
                    <a:pt x="88805" y="55890"/>
                    <a:pt x="88524" y="55342"/>
                    <a:pt x="88524" y="55342"/>
                  </a:cubicBezTo>
                  <a:cubicBezTo>
                    <a:pt x="88243" y="55890"/>
                    <a:pt x="88243" y="56986"/>
                    <a:pt x="88243" y="56986"/>
                  </a:cubicBezTo>
                  <a:cubicBezTo>
                    <a:pt x="87962" y="57534"/>
                    <a:pt x="87681" y="58082"/>
                    <a:pt x="87681" y="58630"/>
                  </a:cubicBezTo>
                  <a:cubicBezTo>
                    <a:pt x="87400" y="59726"/>
                    <a:pt x="87400" y="59726"/>
                    <a:pt x="87681" y="60273"/>
                  </a:cubicBezTo>
                  <a:cubicBezTo>
                    <a:pt x="88524" y="61369"/>
                    <a:pt x="89367" y="62465"/>
                    <a:pt x="89929" y="63561"/>
                  </a:cubicBezTo>
                  <a:cubicBezTo>
                    <a:pt x="90210" y="65205"/>
                    <a:pt x="90491" y="67945"/>
                    <a:pt x="90210" y="69589"/>
                  </a:cubicBezTo>
                  <a:cubicBezTo>
                    <a:pt x="89648" y="71780"/>
                    <a:pt x="87962" y="72876"/>
                    <a:pt x="87119" y="73972"/>
                  </a:cubicBezTo>
                  <a:cubicBezTo>
                    <a:pt x="86838" y="74520"/>
                    <a:pt x="86557" y="74520"/>
                    <a:pt x="86276" y="75068"/>
                  </a:cubicBezTo>
                  <a:cubicBezTo>
                    <a:pt x="85433" y="75616"/>
                    <a:pt x="86557" y="77260"/>
                    <a:pt x="86557" y="78356"/>
                  </a:cubicBezTo>
                  <a:cubicBezTo>
                    <a:pt x="86557" y="78356"/>
                    <a:pt x="86838" y="79452"/>
                    <a:pt x="86838" y="80000"/>
                  </a:cubicBezTo>
                  <a:cubicBezTo>
                    <a:pt x="86838" y="81095"/>
                    <a:pt x="86838" y="81643"/>
                    <a:pt x="87119" y="82739"/>
                  </a:cubicBezTo>
                  <a:cubicBezTo>
                    <a:pt x="87400" y="83835"/>
                    <a:pt x="87400" y="84383"/>
                    <a:pt x="86838" y="85479"/>
                  </a:cubicBezTo>
                  <a:cubicBezTo>
                    <a:pt x="86838" y="85479"/>
                    <a:pt x="87119" y="87671"/>
                    <a:pt x="86838" y="88219"/>
                  </a:cubicBezTo>
                  <a:cubicBezTo>
                    <a:pt x="86557" y="88219"/>
                    <a:pt x="86276" y="86027"/>
                    <a:pt x="85995" y="87123"/>
                  </a:cubicBezTo>
                  <a:cubicBezTo>
                    <a:pt x="85714" y="88219"/>
                    <a:pt x="86276" y="89863"/>
                    <a:pt x="86276" y="89863"/>
                  </a:cubicBezTo>
                  <a:cubicBezTo>
                    <a:pt x="86276" y="89315"/>
                    <a:pt x="84590" y="86575"/>
                    <a:pt x="83747" y="88219"/>
                  </a:cubicBezTo>
                  <a:cubicBezTo>
                    <a:pt x="84028" y="87671"/>
                    <a:pt x="84871" y="87123"/>
                    <a:pt x="84309" y="86027"/>
                  </a:cubicBezTo>
                  <a:cubicBezTo>
                    <a:pt x="84028" y="85479"/>
                    <a:pt x="83747" y="84931"/>
                    <a:pt x="83466" y="84931"/>
                  </a:cubicBezTo>
                  <a:cubicBezTo>
                    <a:pt x="83466" y="84383"/>
                    <a:pt x="82903" y="84383"/>
                    <a:pt x="82622" y="84383"/>
                  </a:cubicBezTo>
                  <a:cubicBezTo>
                    <a:pt x="82622" y="83835"/>
                    <a:pt x="82903" y="83835"/>
                    <a:pt x="82622" y="82739"/>
                  </a:cubicBezTo>
                  <a:cubicBezTo>
                    <a:pt x="82341" y="82191"/>
                    <a:pt x="82060" y="81095"/>
                    <a:pt x="82341" y="80000"/>
                  </a:cubicBezTo>
                  <a:cubicBezTo>
                    <a:pt x="82622" y="78356"/>
                    <a:pt x="81779" y="77808"/>
                    <a:pt x="81779" y="76712"/>
                  </a:cubicBezTo>
                  <a:cubicBezTo>
                    <a:pt x="81779" y="75616"/>
                    <a:pt x="82341" y="75068"/>
                    <a:pt x="82060" y="73972"/>
                  </a:cubicBezTo>
                  <a:cubicBezTo>
                    <a:pt x="81498" y="72876"/>
                    <a:pt x="80374" y="72876"/>
                    <a:pt x="79531" y="72876"/>
                  </a:cubicBezTo>
                  <a:cubicBezTo>
                    <a:pt x="79250" y="72876"/>
                    <a:pt x="78969" y="72876"/>
                    <a:pt x="78407" y="72876"/>
                  </a:cubicBezTo>
                  <a:cubicBezTo>
                    <a:pt x="78407" y="72876"/>
                    <a:pt x="77845" y="73972"/>
                    <a:pt x="77845" y="73972"/>
                  </a:cubicBezTo>
                  <a:cubicBezTo>
                    <a:pt x="77845" y="73424"/>
                    <a:pt x="78126" y="73424"/>
                    <a:pt x="77845" y="72876"/>
                  </a:cubicBezTo>
                  <a:cubicBezTo>
                    <a:pt x="77845" y="72328"/>
                    <a:pt x="77564" y="71780"/>
                    <a:pt x="77283" y="71780"/>
                  </a:cubicBezTo>
                  <a:cubicBezTo>
                    <a:pt x="76721" y="71232"/>
                    <a:pt x="76159" y="71232"/>
                    <a:pt x="75597" y="70684"/>
                  </a:cubicBezTo>
                  <a:cubicBezTo>
                    <a:pt x="74754" y="70136"/>
                    <a:pt x="74192" y="68493"/>
                    <a:pt x="73348" y="67397"/>
                  </a:cubicBezTo>
                  <a:cubicBezTo>
                    <a:pt x="72786" y="66849"/>
                    <a:pt x="72224" y="66301"/>
                    <a:pt x="71943" y="66301"/>
                  </a:cubicBezTo>
                  <a:cubicBezTo>
                    <a:pt x="71381" y="66301"/>
                    <a:pt x="70819" y="65205"/>
                    <a:pt x="70257" y="65205"/>
                  </a:cubicBezTo>
                  <a:cubicBezTo>
                    <a:pt x="69976" y="65205"/>
                    <a:pt x="67447" y="66301"/>
                    <a:pt x="67447" y="66301"/>
                  </a:cubicBezTo>
                  <a:cubicBezTo>
                    <a:pt x="67447" y="65753"/>
                    <a:pt x="67728" y="65753"/>
                    <a:pt x="68009" y="65205"/>
                  </a:cubicBezTo>
                  <a:cubicBezTo>
                    <a:pt x="68009" y="64657"/>
                    <a:pt x="67728" y="64109"/>
                    <a:pt x="67728" y="64109"/>
                  </a:cubicBezTo>
                  <a:cubicBezTo>
                    <a:pt x="67447" y="62465"/>
                    <a:pt x="67166" y="61369"/>
                    <a:pt x="66885" y="60273"/>
                  </a:cubicBezTo>
                  <a:cubicBezTo>
                    <a:pt x="66604" y="59178"/>
                    <a:pt x="66323" y="59178"/>
                    <a:pt x="65761" y="59178"/>
                  </a:cubicBezTo>
                  <a:cubicBezTo>
                    <a:pt x="64918" y="59178"/>
                    <a:pt x="64637" y="59178"/>
                    <a:pt x="64637" y="57534"/>
                  </a:cubicBezTo>
                  <a:cubicBezTo>
                    <a:pt x="64918" y="56438"/>
                    <a:pt x="64637" y="54794"/>
                    <a:pt x="64637" y="53698"/>
                  </a:cubicBezTo>
                  <a:cubicBezTo>
                    <a:pt x="64918" y="52054"/>
                    <a:pt x="65480" y="50958"/>
                    <a:pt x="65761" y="49315"/>
                  </a:cubicBezTo>
                  <a:cubicBezTo>
                    <a:pt x="66042" y="48219"/>
                    <a:pt x="66042" y="47671"/>
                    <a:pt x="66604" y="47123"/>
                  </a:cubicBezTo>
                  <a:cubicBezTo>
                    <a:pt x="66885" y="47123"/>
                    <a:pt x="66604" y="46575"/>
                    <a:pt x="66604" y="46027"/>
                  </a:cubicBezTo>
                  <a:cubicBezTo>
                    <a:pt x="66885" y="46027"/>
                    <a:pt x="67447" y="44931"/>
                    <a:pt x="67447" y="44931"/>
                  </a:cubicBezTo>
                  <a:cubicBezTo>
                    <a:pt x="67447" y="44931"/>
                    <a:pt x="67447" y="44931"/>
                    <a:pt x="67166" y="44383"/>
                  </a:cubicBezTo>
                  <a:cubicBezTo>
                    <a:pt x="67166" y="44383"/>
                    <a:pt x="67447" y="44383"/>
                    <a:pt x="67447" y="44383"/>
                  </a:cubicBezTo>
                  <a:cubicBezTo>
                    <a:pt x="67447" y="43287"/>
                    <a:pt x="68009" y="43835"/>
                    <a:pt x="68290" y="43835"/>
                  </a:cubicBezTo>
                  <a:cubicBezTo>
                    <a:pt x="68571" y="43835"/>
                    <a:pt x="68571" y="43287"/>
                    <a:pt x="68571" y="43287"/>
                  </a:cubicBezTo>
                  <a:cubicBezTo>
                    <a:pt x="68852" y="42191"/>
                    <a:pt x="68290" y="42739"/>
                    <a:pt x="68009" y="42191"/>
                  </a:cubicBezTo>
                  <a:cubicBezTo>
                    <a:pt x="68009" y="42191"/>
                    <a:pt x="68571" y="42191"/>
                    <a:pt x="68571" y="42191"/>
                  </a:cubicBezTo>
                  <a:cubicBezTo>
                    <a:pt x="68852" y="41643"/>
                    <a:pt x="69133" y="42191"/>
                    <a:pt x="69133" y="42191"/>
                  </a:cubicBezTo>
                  <a:cubicBezTo>
                    <a:pt x="69695" y="43287"/>
                    <a:pt x="69695" y="42191"/>
                    <a:pt x="70257" y="41643"/>
                  </a:cubicBezTo>
                  <a:cubicBezTo>
                    <a:pt x="70819" y="40547"/>
                    <a:pt x="69695" y="39452"/>
                    <a:pt x="69133" y="38904"/>
                  </a:cubicBezTo>
                  <a:cubicBezTo>
                    <a:pt x="68852" y="38904"/>
                    <a:pt x="67728" y="39452"/>
                    <a:pt x="67728" y="39452"/>
                  </a:cubicBezTo>
                  <a:cubicBezTo>
                    <a:pt x="67447" y="38356"/>
                    <a:pt x="68290" y="38356"/>
                    <a:pt x="67447" y="37808"/>
                  </a:cubicBezTo>
                  <a:cubicBezTo>
                    <a:pt x="67166" y="37808"/>
                    <a:pt x="65761" y="37808"/>
                    <a:pt x="65761" y="37260"/>
                  </a:cubicBezTo>
                  <a:cubicBezTo>
                    <a:pt x="65761" y="36712"/>
                    <a:pt x="66323" y="36712"/>
                    <a:pt x="66323" y="36712"/>
                  </a:cubicBezTo>
                  <a:cubicBezTo>
                    <a:pt x="66604" y="36164"/>
                    <a:pt x="66604" y="36712"/>
                    <a:pt x="66885" y="36712"/>
                  </a:cubicBezTo>
                  <a:cubicBezTo>
                    <a:pt x="66604" y="37260"/>
                    <a:pt x="67447" y="37260"/>
                    <a:pt x="67447" y="37260"/>
                  </a:cubicBezTo>
                  <a:cubicBezTo>
                    <a:pt x="68009" y="37260"/>
                    <a:pt x="68852" y="38356"/>
                    <a:pt x="69133" y="38356"/>
                  </a:cubicBezTo>
                  <a:cubicBezTo>
                    <a:pt x="69414" y="38356"/>
                    <a:pt x="69695" y="38904"/>
                    <a:pt x="69976" y="38904"/>
                  </a:cubicBezTo>
                  <a:cubicBezTo>
                    <a:pt x="70538" y="39452"/>
                    <a:pt x="70257" y="38904"/>
                    <a:pt x="70538" y="38904"/>
                  </a:cubicBezTo>
                  <a:cubicBezTo>
                    <a:pt x="70819" y="38904"/>
                    <a:pt x="71662" y="38904"/>
                    <a:pt x="71381" y="38356"/>
                  </a:cubicBezTo>
                  <a:cubicBezTo>
                    <a:pt x="71100" y="37808"/>
                    <a:pt x="71381" y="36712"/>
                    <a:pt x="71662" y="36164"/>
                  </a:cubicBezTo>
                  <a:cubicBezTo>
                    <a:pt x="71662" y="36712"/>
                    <a:pt x="72505" y="37260"/>
                    <a:pt x="72505" y="37260"/>
                  </a:cubicBezTo>
                  <a:cubicBezTo>
                    <a:pt x="73067" y="37260"/>
                    <a:pt x="73348" y="37260"/>
                    <a:pt x="73911" y="36712"/>
                  </a:cubicBezTo>
                  <a:cubicBezTo>
                    <a:pt x="74192" y="36164"/>
                    <a:pt x="74473" y="35068"/>
                    <a:pt x="74754" y="34520"/>
                  </a:cubicBezTo>
                  <a:cubicBezTo>
                    <a:pt x="75035" y="33972"/>
                    <a:pt x="75597" y="33424"/>
                    <a:pt x="75316" y="32328"/>
                  </a:cubicBezTo>
                  <a:cubicBezTo>
                    <a:pt x="75035" y="31232"/>
                    <a:pt x="74192" y="31780"/>
                    <a:pt x="73911" y="31780"/>
                  </a:cubicBezTo>
                  <a:cubicBezTo>
                    <a:pt x="73067" y="31780"/>
                    <a:pt x="72505" y="31232"/>
                    <a:pt x="71943" y="30684"/>
                  </a:cubicBezTo>
                  <a:cubicBezTo>
                    <a:pt x="71662" y="30136"/>
                    <a:pt x="71381" y="29589"/>
                    <a:pt x="70819" y="29041"/>
                  </a:cubicBezTo>
                  <a:cubicBezTo>
                    <a:pt x="70819" y="29041"/>
                    <a:pt x="69414" y="29041"/>
                    <a:pt x="69414" y="29041"/>
                  </a:cubicBezTo>
                  <a:cubicBezTo>
                    <a:pt x="69414" y="28493"/>
                    <a:pt x="70819" y="29041"/>
                    <a:pt x="71100" y="29041"/>
                  </a:cubicBezTo>
                  <a:cubicBezTo>
                    <a:pt x="71662" y="29041"/>
                    <a:pt x="71662" y="28493"/>
                    <a:pt x="72224" y="29041"/>
                  </a:cubicBezTo>
                  <a:cubicBezTo>
                    <a:pt x="73348" y="30136"/>
                    <a:pt x="74473" y="32328"/>
                    <a:pt x="75597" y="30684"/>
                  </a:cubicBezTo>
                  <a:cubicBezTo>
                    <a:pt x="76159" y="29589"/>
                    <a:pt x="76440" y="29041"/>
                    <a:pt x="76721" y="27945"/>
                  </a:cubicBezTo>
                  <a:cubicBezTo>
                    <a:pt x="77002" y="27397"/>
                    <a:pt x="75316" y="26849"/>
                    <a:pt x="76159" y="25753"/>
                  </a:cubicBezTo>
                  <a:cubicBezTo>
                    <a:pt x="76440" y="25753"/>
                    <a:pt x="77283" y="25753"/>
                    <a:pt x="77564" y="26301"/>
                  </a:cubicBezTo>
                  <a:cubicBezTo>
                    <a:pt x="78407" y="26301"/>
                    <a:pt x="78407" y="27397"/>
                    <a:pt x="79250" y="26301"/>
                  </a:cubicBezTo>
                  <a:cubicBezTo>
                    <a:pt x="79250" y="26301"/>
                    <a:pt x="80093" y="26849"/>
                    <a:pt x="79812" y="25753"/>
                  </a:cubicBezTo>
                  <a:cubicBezTo>
                    <a:pt x="79531" y="25205"/>
                    <a:pt x="78407" y="24109"/>
                    <a:pt x="78126" y="24109"/>
                  </a:cubicBezTo>
                  <a:cubicBezTo>
                    <a:pt x="78688" y="23561"/>
                    <a:pt x="79250" y="24657"/>
                    <a:pt x="79812" y="24657"/>
                  </a:cubicBezTo>
                  <a:cubicBezTo>
                    <a:pt x="80093" y="24657"/>
                    <a:pt x="80655" y="27397"/>
                    <a:pt x="81217" y="26849"/>
                  </a:cubicBezTo>
                  <a:cubicBezTo>
                    <a:pt x="81217" y="26849"/>
                    <a:pt x="80936" y="26301"/>
                    <a:pt x="80936" y="26301"/>
                  </a:cubicBezTo>
                  <a:cubicBezTo>
                    <a:pt x="81217" y="25753"/>
                    <a:pt x="81498" y="25753"/>
                    <a:pt x="82060" y="25205"/>
                  </a:cubicBezTo>
                  <a:cubicBezTo>
                    <a:pt x="82341" y="24657"/>
                    <a:pt x="83185" y="23013"/>
                    <a:pt x="83466" y="22465"/>
                  </a:cubicBezTo>
                  <a:cubicBezTo>
                    <a:pt x="83466" y="20821"/>
                    <a:pt x="82903" y="20821"/>
                    <a:pt x="82341" y="19726"/>
                  </a:cubicBezTo>
                  <a:cubicBezTo>
                    <a:pt x="82341" y="19726"/>
                    <a:pt x="81498" y="16438"/>
                    <a:pt x="81498" y="16986"/>
                  </a:cubicBezTo>
                  <a:cubicBezTo>
                    <a:pt x="81779" y="16438"/>
                    <a:pt x="82903" y="16438"/>
                    <a:pt x="83185" y="16438"/>
                  </a:cubicBezTo>
                  <a:cubicBezTo>
                    <a:pt x="84028" y="15890"/>
                    <a:pt x="82622" y="15342"/>
                    <a:pt x="82622" y="14794"/>
                  </a:cubicBezTo>
                  <a:cubicBezTo>
                    <a:pt x="82341" y="14246"/>
                    <a:pt x="83466" y="14246"/>
                    <a:pt x="83466" y="13698"/>
                  </a:cubicBezTo>
                  <a:cubicBezTo>
                    <a:pt x="83466" y="13698"/>
                    <a:pt x="80655" y="11506"/>
                    <a:pt x="80655" y="11506"/>
                  </a:cubicBezTo>
                  <a:cubicBezTo>
                    <a:pt x="80936" y="11506"/>
                    <a:pt x="81498" y="10958"/>
                    <a:pt x="81779" y="10958"/>
                  </a:cubicBezTo>
                  <a:cubicBezTo>
                    <a:pt x="80936" y="10958"/>
                    <a:pt x="80093" y="10410"/>
                    <a:pt x="79250" y="10410"/>
                  </a:cubicBezTo>
                  <a:cubicBezTo>
                    <a:pt x="78688" y="10410"/>
                    <a:pt x="77845" y="10958"/>
                    <a:pt x="77564" y="10410"/>
                  </a:cubicBezTo>
                  <a:cubicBezTo>
                    <a:pt x="78126" y="10958"/>
                    <a:pt x="77283" y="11506"/>
                    <a:pt x="77564" y="12602"/>
                  </a:cubicBezTo>
                  <a:cubicBezTo>
                    <a:pt x="77845" y="13150"/>
                    <a:pt x="78688" y="13698"/>
                    <a:pt x="78688" y="14246"/>
                  </a:cubicBezTo>
                  <a:cubicBezTo>
                    <a:pt x="78688" y="14246"/>
                    <a:pt x="78126" y="14794"/>
                    <a:pt x="78126" y="14794"/>
                  </a:cubicBezTo>
                  <a:cubicBezTo>
                    <a:pt x="78126" y="14794"/>
                    <a:pt x="78688" y="15342"/>
                    <a:pt x="78407" y="15342"/>
                  </a:cubicBezTo>
                  <a:cubicBezTo>
                    <a:pt x="77845" y="15890"/>
                    <a:pt x="77564" y="14794"/>
                    <a:pt x="77283" y="16986"/>
                  </a:cubicBezTo>
                  <a:cubicBezTo>
                    <a:pt x="77002" y="18082"/>
                    <a:pt x="77002" y="19178"/>
                    <a:pt x="76721" y="20273"/>
                  </a:cubicBezTo>
                  <a:cubicBezTo>
                    <a:pt x="76440" y="20273"/>
                    <a:pt x="76159" y="20821"/>
                    <a:pt x="76159" y="21369"/>
                  </a:cubicBezTo>
                  <a:cubicBezTo>
                    <a:pt x="76159" y="21917"/>
                    <a:pt x="75878" y="21917"/>
                    <a:pt x="75878" y="22465"/>
                  </a:cubicBezTo>
                  <a:cubicBezTo>
                    <a:pt x="75035" y="23013"/>
                    <a:pt x="75316" y="23561"/>
                    <a:pt x="74754" y="21917"/>
                  </a:cubicBezTo>
                  <a:cubicBezTo>
                    <a:pt x="74473" y="21369"/>
                    <a:pt x="73629" y="20273"/>
                    <a:pt x="73629" y="19178"/>
                  </a:cubicBezTo>
                  <a:cubicBezTo>
                    <a:pt x="73629" y="19178"/>
                    <a:pt x="73629" y="17534"/>
                    <a:pt x="73911" y="17534"/>
                  </a:cubicBezTo>
                  <a:cubicBezTo>
                    <a:pt x="73911" y="17534"/>
                    <a:pt x="74473" y="18082"/>
                    <a:pt x="74473" y="16986"/>
                  </a:cubicBezTo>
                  <a:cubicBezTo>
                    <a:pt x="74192" y="15890"/>
                    <a:pt x="74192" y="15342"/>
                    <a:pt x="73629" y="14246"/>
                  </a:cubicBezTo>
                  <a:cubicBezTo>
                    <a:pt x="73067" y="13698"/>
                    <a:pt x="72505" y="12602"/>
                    <a:pt x="71943" y="13698"/>
                  </a:cubicBezTo>
                  <a:cubicBezTo>
                    <a:pt x="71662" y="14246"/>
                    <a:pt x="71662" y="15342"/>
                    <a:pt x="71662" y="16438"/>
                  </a:cubicBezTo>
                  <a:cubicBezTo>
                    <a:pt x="71662" y="16986"/>
                    <a:pt x="70538" y="16986"/>
                    <a:pt x="70538" y="16438"/>
                  </a:cubicBezTo>
                  <a:cubicBezTo>
                    <a:pt x="70538" y="15890"/>
                    <a:pt x="70538" y="14246"/>
                    <a:pt x="70257" y="13698"/>
                  </a:cubicBezTo>
                  <a:cubicBezTo>
                    <a:pt x="69133" y="12054"/>
                    <a:pt x="70538" y="13698"/>
                    <a:pt x="70538" y="13150"/>
                  </a:cubicBezTo>
                  <a:cubicBezTo>
                    <a:pt x="70819" y="13150"/>
                    <a:pt x="71100" y="12602"/>
                    <a:pt x="70819" y="12602"/>
                  </a:cubicBezTo>
                  <a:cubicBezTo>
                    <a:pt x="70819" y="12054"/>
                    <a:pt x="70538" y="11506"/>
                    <a:pt x="70257" y="12054"/>
                  </a:cubicBezTo>
                  <a:cubicBezTo>
                    <a:pt x="69976" y="12602"/>
                    <a:pt x="69976" y="11506"/>
                    <a:pt x="69695" y="11506"/>
                  </a:cubicBezTo>
                  <a:cubicBezTo>
                    <a:pt x="69414" y="10958"/>
                    <a:pt x="69133" y="12054"/>
                    <a:pt x="68852" y="11506"/>
                  </a:cubicBezTo>
                  <a:cubicBezTo>
                    <a:pt x="68290" y="10958"/>
                    <a:pt x="68009" y="11506"/>
                    <a:pt x="68290" y="9863"/>
                  </a:cubicBezTo>
                  <a:cubicBezTo>
                    <a:pt x="68290" y="9863"/>
                    <a:pt x="68290" y="9863"/>
                    <a:pt x="68571" y="9863"/>
                  </a:cubicBezTo>
                  <a:cubicBezTo>
                    <a:pt x="68571" y="9315"/>
                    <a:pt x="68571" y="9315"/>
                    <a:pt x="68571" y="8767"/>
                  </a:cubicBezTo>
                  <a:cubicBezTo>
                    <a:pt x="68852" y="8767"/>
                    <a:pt x="68852" y="8767"/>
                    <a:pt x="69133" y="8767"/>
                  </a:cubicBezTo>
                  <a:cubicBezTo>
                    <a:pt x="68852" y="8767"/>
                    <a:pt x="68571" y="7123"/>
                    <a:pt x="68571" y="7123"/>
                  </a:cubicBezTo>
                  <a:cubicBezTo>
                    <a:pt x="68290" y="6027"/>
                    <a:pt x="67728" y="6027"/>
                    <a:pt x="67728" y="5479"/>
                  </a:cubicBezTo>
                  <a:cubicBezTo>
                    <a:pt x="67166" y="4931"/>
                    <a:pt x="67447" y="4931"/>
                    <a:pt x="67166" y="3835"/>
                  </a:cubicBezTo>
                  <a:cubicBezTo>
                    <a:pt x="67166" y="2739"/>
                    <a:pt x="66604" y="2191"/>
                    <a:pt x="66604" y="1643"/>
                  </a:cubicBezTo>
                  <a:cubicBezTo>
                    <a:pt x="66323" y="547"/>
                    <a:pt x="65761" y="547"/>
                    <a:pt x="65199" y="547"/>
                  </a:cubicBezTo>
                  <a:cubicBezTo>
                    <a:pt x="64918" y="547"/>
                    <a:pt x="65199" y="0"/>
                    <a:pt x="64637" y="0"/>
                  </a:cubicBezTo>
                  <a:cubicBezTo>
                    <a:pt x="64355" y="0"/>
                    <a:pt x="64074" y="0"/>
                    <a:pt x="64074" y="1095"/>
                  </a:cubicBezTo>
                  <a:cubicBezTo>
                    <a:pt x="64074" y="1095"/>
                    <a:pt x="63231" y="1643"/>
                    <a:pt x="63231" y="1643"/>
                  </a:cubicBezTo>
                  <a:cubicBezTo>
                    <a:pt x="63512" y="1643"/>
                    <a:pt x="64074" y="1643"/>
                    <a:pt x="64074" y="2191"/>
                  </a:cubicBezTo>
                  <a:cubicBezTo>
                    <a:pt x="64074" y="2191"/>
                    <a:pt x="63512" y="2739"/>
                    <a:pt x="63512" y="2739"/>
                  </a:cubicBezTo>
                  <a:cubicBezTo>
                    <a:pt x="63231" y="3287"/>
                    <a:pt x="62950" y="2191"/>
                    <a:pt x="62669" y="3287"/>
                  </a:cubicBezTo>
                  <a:cubicBezTo>
                    <a:pt x="62388" y="3287"/>
                    <a:pt x="62107" y="4931"/>
                    <a:pt x="62107" y="5479"/>
                  </a:cubicBezTo>
                  <a:cubicBezTo>
                    <a:pt x="62388" y="5479"/>
                    <a:pt x="62950" y="5479"/>
                    <a:pt x="63231" y="6027"/>
                  </a:cubicBezTo>
                  <a:cubicBezTo>
                    <a:pt x="62950" y="5479"/>
                    <a:pt x="62388" y="7671"/>
                    <a:pt x="62388" y="8219"/>
                  </a:cubicBezTo>
                  <a:cubicBezTo>
                    <a:pt x="62388" y="8767"/>
                    <a:pt x="62950" y="9863"/>
                    <a:pt x="63231" y="10410"/>
                  </a:cubicBezTo>
                  <a:cubicBezTo>
                    <a:pt x="63512" y="10410"/>
                    <a:pt x="64074" y="11506"/>
                    <a:pt x="64355" y="11506"/>
                  </a:cubicBezTo>
                  <a:cubicBezTo>
                    <a:pt x="64918" y="10958"/>
                    <a:pt x="64918" y="10958"/>
                    <a:pt x="65199" y="11506"/>
                  </a:cubicBezTo>
                  <a:cubicBezTo>
                    <a:pt x="65480" y="11506"/>
                    <a:pt x="66042" y="12602"/>
                    <a:pt x="66042" y="12602"/>
                  </a:cubicBezTo>
                  <a:cubicBezTo>
                    <a:pt x="65761" y="13150"/>
                    <a:pt x="65480" y="12054"/>
                    <a:pt x="65480" y="13150"/>
                  </a:cubicBezTo>
                  <a:cubicBezTo>
                    <a:pt x="65480" y="14246"/>
                    <a:pt x="65199" y="14246"/>
                    <a:pt x="65199" y="14794"/>
                  </a:cubicBezTo>
                  <a:cubicBezTo>
                    <a:pt x="64918" y="15890"/>
                    <a:pt x="65480" y="15890"/>
                    <a:pt x="65761" y="15342"/>
                  </a:cubicBezTo>
                  <a:cubicBezTo>
                    <a:pt x="65761" y="15342"/>
                    <a:pt x="66323" y="13698"/>
                    <a:pt x="66323" y="14246"/>
                  </a:cubicBezTo>
                  <a:cubicBezTo>
                    <a:pt x="66604" y="14794"/>
                    <a:pt x="66323" y="15890"/>
                    <a:pt x="66323" y="16438"/>
                  </a:cubicBezTo>
                  <a:cubicBezTo>
                    <a:pt x="66042" y="16986"/>
                    <a:pt x="65761" y="16986"/>
                    <a:pt x="65480" y="16986"/>
                  </a:cubicBezTo>
                  <a:cubicBezTo>
                    <a:pt x="65480" y="17534"/>
                    <a:pt x="65480" y="18082"/>
                    <a:pt x="65199" y="18630"/>
                  </a:cubicBezTo>
                  <a:cubicBezTo>
                    <a:pt x="64918" y="18630"/>
                    <a:pt x="64355" y="18630"/>
                    <a:pt x="64074" y="19178"/>
                  </a:cubicBezTo>
                  <a:cubicBezTo>
                    <a:pt x="63793" y="19178"/>
                    <a:pt x="63512" y="20273"/>
                    <a:pt x="63512" y="20273"/>
                  </a:cubicBezTo>
                  <a:cubicBezTo>
                    <a:pt x="63793" y="20821"/>
                    <a:pt x="64074" y="21369"/>
                    <a:pt x="64074" y="22465"/>
                  </a:cubicBezTo>
                  <a:cubicBezTo>
                    <a:pt x="64074" y="23013"/>
                    <a:pt x="63793" y="22465"/>
                    <a:pt x="63512" y="21917"/>
                  </a:cubicBezTo>
                  <a:cubicBezTo>
                    <a:pt x="63512" y="21917"/>
                    <a:pt x="63231" y="21917"/>
                    <a:pt x="63231" y="22465"/>
                  </a:cubicBezTo>
                  <a:cubicBezTo>
                    <a:pt x="62950" y="22465"/>
                    <a:pt x="62388" y="21917"/>
                    <a:pt x="62388" y="21369"/>
                  </a:cubicBezTo>
                  <a:cubicBezTo>
                    <a:pt x="62388" y="20821"/>
                    <a:pt x="62950" y="19178"/>
                    <a:pt x="62950" y="18630"/>
                  </a:cubicBezTo>
                  <a:cubicBezTo>
                    <a:pt x="63231" y="17534"/>
                    <a:pt x="62388" y="18630"/>
                    <a:pt x="62388" y="18630"/>
                  </a:cubicBezTo>
                  <a:cubicBezTo>
                    <a:pt x="62107" y="18630"/>
                    <a:pt x="61264" y="17534"/>
                    <a:pt x="60983" y="16986"/>
                  </a:cubicBezTo>
                  <a:cubicBezTo>
                    <a:pt x="60421" y="16438"/>
                    <a:pt x="60702" y="17534"/>
                    <a:pt x="60140" y="17534"/>
                  </a:cubicBezTo>
                  <a:cubicBezTo>
                    <a:pt x="59859" y="17534"/>
                    <a:pt x="59016" y="16986"/>
                    <a:pt x="59578" y="18082"/>
                  </a:cubicBezTo>
                  <a:cubicBezTo>
                    <a:pt x="59859" y="18630"/>
                    <a:pt x="59859" y="19178"/>
                    <a:pt x="60421" y="19178"/>
                  </a:cubicBezTo>
                  <a:cubicBezTo>
                    <a:pt x="60702" y="19178"/>
                    <a:pt x="61264" y="19178"/>
                    <a:pt x="61264" y="20273"/>
                  </a:cubicBezTo>
                  <a:cubicBezTo>
                    <a:pt x="61826" y="22465"/>
                    <a:pt x="60140" y="19726"/>
                    <a:pt x="59859" y="19178"/>
                  </a:cubicBezTo>
                  <a:cubicBezTo>
                    <a:pt x="59297" y="19178"/>
                    <a:pt x="59297" y="20273"/>
                    <a:pt x="58735" y="20273"/>
                  </a:cubicBezTo>
                  <a:cubicBezTo>
                    <a:pt x="58173" y="20273"/>
                    <a:pt x="57892" y="19726"/>
                    <a:pt x="57330" y="19726"/>
                  </a:cubicBezTo>
                  <a:cubicBezTo>
                    <a:pt x="56206" y="20273"/>
                    <a:pt x="55362" y="20273"/>
                    <a:pt x="54238" y="20273"/>
                  </a:cubicBezTo>
                  <a:cubicBezTo>
                    <a:pt x="53395" y="19726"/>
                    <a:pt x="52271" y="18630"/>
                    <a:pt x="51147" y="18082"/>
                  </a:cubicBezTo>
                  <a:cubicBezTo>
                    <a:pt x="50866" y="18082"/>
                    <a:pt x="50304" y="18082"/>
                    <a:pt x="50023" y="17534"/>
                  </a:cubicBezTo>
                  <a:cubicBezTo>
                    <a:pt x="49742" y="16438"/>
                    <a:pt x="49742" y="15342"/>
                    <a:pt x="49461" y="15342"/>
                  </a:cubicBezTo>
                  <a:cubicBezTo>
                    <a:pt x="48899" y="14794"/>
                    <a:pt x="48337" y="15342"/>
                    <a:pt x="48056" y="15342"/>
                  </a:cubicBezTo>
                  <a:cubicBezTo>
                    <a:pt x="47213" y="15890"/>
                    <a:pt x="46651" y="15890"/>
                    <a:pt x="46088" y="15890"/>
                  </a:cubicBezTo>
                  <a:cubicBezTo>
                    <a:pt x="45807" y="16438"/>
                    <a:pt x="45245" y="16986"/>
                    <a:pt x="45245" y="17534"/>
                  </a:cubicBezTo>
                  <a:cubicBezTo>
                    <a:pt x="45245" y="17534"/>
                    <a:pt x="46370" y="18630"/>
                    <a:pt x="46651" y="18630"/>
                  </a:cubicBezTo>
                  <a:cubicBezTo>
                    <a:pt x="46651" y="18630"/>
                    <a:pt x="46370" y="16986"/>
                    <a:pt x="46932" y="17534"/>
                  </a:cubicBezTo>
                  <a:cubicBezTo>
                    <a:pt x="47213" y="17534"/>
                    <a:pt x="47213" y="18082"/>
                    <a:pt x="47494" y="17534"/>
                  </a:cubicBezTo>
                  <a:cubicBezTo>
                    <a:pt x="47775" y="17534"/>
                    <a:pt x="49461" y="15342"/>
                    <a:pt x="49461" y="16438"/>
                  </a:cubicBezTo>
                  <a:cubicBezTo>
                    <a:pt x="49461" y="16986"/>
                    <a:pt x="48618" y="17534"/>
                    <a:pt x="48337" y="18082"/>
                  </a:cubicBezTo>
                  <a:cubicBezTo>
                    <a:pt x="48056" y="18630"/>
                    <a:pt x="47494" y="18630"/>
                    <a:pt x="46932" y="18630"/>
                  </a:cubicBezTo>
                  <a:cubicBezTo>
                    <a:pt x="46651" y="19178"/>
                    <a:pt x="45807" y="20273"/>
                    <a:pt x="46370" y="20821"/>
                  </a:cubicBezTo>
                  <a:cubicBezTo>
                    <a:pt x="46932" y="20821"/>
                    <a:pt x="46932" y="21369"/>
                    <a:pt x="46651" y="22465"/>
                  </a:cubicBezTo>
                  <a:cubicBezTo>
                    <a:pt x="46651" y="23013"/>
                    <a:pt x="47213" y="23013"/>
                    <a:pt x="47213" y="23561"/>
                  </a:cubicBezTo>
                  <a:cubicBezTo>
                    <a:pt x="47494" y="24109"/>
                    <a:pt x="47494" y="25205"/>
                    <a:pt x="46932" y="24109"/>
                  </a:cubicBezTo>
                  <a:cubicBezTo>
                    <a:pt x="46370" y="23013"/>
                    <a:pt x="46932" y="25205"/>
                    <a:pt x="46651" y="24657"/>
                  </a:cubicBezTo>
                  <a:cubicBezTo>
                    <a:pt x="46370" y="24657"/>
                    <a:pt x="45807" y="23013"/>
                    <a:pt x="45526" y="23561"/>
                  </a:cubicBezTo>
                  <a:cubicBezTo>
                    <a:pt x="46088" y="23013"/>
                    <a:pt x="46932" y="23561"/>
                    <a:pt x="46088" y="22465"/>
                  </a:cubicBezTo>
                  <a:cubicBezTo>
                    <a:pt x="46370" y="22465"/>
                    <a:pt x="46651" y="21917"/>
                    <a:pt x="46088" y="21369"/>
                  </a:cubicBezTo>
                  <a:cubicBezTo>
                    <a:pt x="46651" y="21917"/>
                    <a:pt x="45245" y="21917"/>
                    <a:pt x="45526" y="21917"/>
                  </a:cubicBezTo>
                  <a:cubicBezTo>
                    <a:pt x="45526" y="21369"/>
                    <a:pt x="45526" y="21369"/>
                    <a:pt x="45807" y="21369"/>
                  </a:cubicBezTo>
                  <a:cubicBezTo>
                    <a:pt x="45807" y="20821"/>
                    <a:pt x="44964" y="21917"/>
                    <a:pt x="44964" y="21917"/>
                  </a:cubicBezTo>
                  <a:cubicBezTo>
                    <a:pt x="44683" y="21917"/>
                    <a:pt x="44964" y="20821"/>
                    <a:pt x="44683" y="20273"/>
                  </a:cubicBezTo>
                  <a:cubicBezTo>
                    <a:pt x="44683" y="20273"/>
                    <a:pt x="44121" y="20273"/>
                    <a:pt x="44121" y="20273"/>
                  </a:cubicBezTo>
                  <a:cubicBezTo>
                    <a:pt x="43559" y="20273"/>
                    <a:pt x="43559" y="18630"/>
                    <a:pt x="42997" y="19178"/>
                  </a:cubicBezTo>
                  <a:cubicBezTo>
                    <a:pt x="42435" y="20273"/>
                    <a:pt x="42154" y="20273"/>
                    <a:pt x="41311" y="20273"/>
                  </a:cubicBezTo>
                  <a:cubicBezTo>
                    <a:pt x="40187" y="20273"/>
                    <a:pt x="39344" y="20273"/>
                    <a:pt x="38220" y="20273"/>
                  </a:cubicBezTo>
                  <a:cubicBezTo>
                    <a:pt x="37939" y="20273"/>
                    <a:pt x="35971" y="20273"/>
                    <a:pt x="35971" y="19726"/>
                  </a:cubicBezTo>
                  <a:cubicBezTo>
                    <a:pt x="35690" y="19726"/>
                    <a:pt x="36533" y="18630"/>
                    <a:pt x="36814" y="18082"/>
                  </a:cubicBezTo>
                  <a:cubicBezTo>
                    <a:pt x="37096" y="17534"/>
                    <a:pt x="37377" y="18082"/>
                    <a:pt x="37939" y="18082"/>
                  </a:cubicBezTo>
                  <a:cubicBezTo>
                    <a:pt x="38220" y="17534"/>
                    <a:pt x="37377" y="16438"/>
                    <a:pt x="37377" y="16438"/>
                  </a:cubicBezTo>
                  <a:cubicBezTo>
                    <a:pt x="36814" y="15342"/>
                    <a:pt x="36533" y="15342"/>
                    <a:pt x="35971" y="14794"/>
                  </a:cubicBezTo>
                  <a:cubicBezTo>
                    <a:pt x="35690" y="14794"/>
                    <a:pt x="35409" y="14246"/>
                    <a:pt x="35128" y="14794"/>
                  </a:cubicBezTo>
                  <a:cubicBezTo>
                    <a:pt x="34847" y="15342"/>
                    <a:pt x="34566" y="15890"/>
                    <a:pt x="34285" y="15342"/>
                  </a:cubicBezTo>
                  <a:cubicBezTo>
                    <a:pt x="33442" y="14246"/>
                    <a:pt x="32599" y="14246"/>
                    <a:pt x="31756" y="13698"/>
                  </a:cubicBezTo>
                  <a:cubicBezTo>
                    <a:pt x="30632" y="13150"/>
                    <a:pt x="29789" y="13150"/>
                    <a:pt x="28665" y="12054"/>
                  </a:cubicBezTo>
                  <a:cubicBezTo>
                    <a:pt x="27822" y="10958"/>
                    <a:pt x="27259" y="10410"/>
                    <a:pt x="26135" y="10410"/>
                  </a:cubicBezTo>
                  <a:cubicBezTo>
                    <a:pt x="25854" y="10410"/>
                    <a:pt x="25573" y="10410"/>
                    <a:pt x="25292" y="10958"/>
                  </a:cubicBezTo>
                  <a:cubicBezTo>
                    <a:pt x="25011" y="11506"/>
                    <a:pt x="24730" y="12602"/>
                    <a:pt x="24449" y="12602"/>
                  </a:cubicBezTo>
                  <a:cubicBezTo>
                    <a:pt x="24168" y="12602"/>
                    <a:pt x="23325" y="13150"/>
                    <a:pt x="23325" y="12602"/>
                  </a:cubicBezTo>
                  <a:cubicBezTo>
                    <a:pt x="23325" y="12054"/>
                    <a:pt x="23887" y="11506"/>
                    <a:pt x="23887" y="10958"/>
                  </a:cubicBezTo>
                  <a:cubicBezTo>
                    <a:pt x="23887" y="10958"/>
                    <a:pt x="23044" y="11506"/>
                    <a:pt x="23044" y="10958"/>
                  </a:cubicBezTo>
                  <a:cubicBezTo>
                    <a:pt x="23325" y="10410"/>
                    <a:pt x="23325" y="9863"/>
                    <a:pt x="23044" y="9315"/>
                  </a:cubicBezTo>
                  <a:cubicBezTo>
                    <a:pt x="23044" y="8219"/>
                    <a:pt x="21920" y="9315"/>
                    <a:pt x="21920" y="9863"/>
                  </a:cubicBezTo>
                  <a:cubicBezTo>
                    <a:pt x="21920" y="9863"/>
                    <a:pt x="22482" y="9315"/>
                    <a:pt x="22482" y="9863"/>
                  </a:cubicBezTo>
                  <a:cubicBezTo>
                    <a:pt x="22763" y="9863"/>
                    <a:pt x="21639" y="10958"/>
                    <a:pt x="22482" y="10958"/>
                  </a:cubicBezTo>
                  <a:cubicBezTo>
                    <a:pt x="22201" y="10958"/>
                    <a:pt x="21920" y="10958"/>
                    <a:pt x="21920" y="12054"/>
                  </a:cubicBezTo>
                  <a:cubicBezTo>
                    <a:pt x="21920" y="12602"/>
                    <a:pt x="21639" y="13150"/>
                    <a:pt x="21358" y="12602"/>
                  </a:cubicBezTo>
                  <a:cubicBezTo>
                    <a:pt x="20515" y="12054"/>
                    <a:pt x="20234" y="11506"/>
                    <a:pt x="19953" y="9863"/>
                  </a:cubicBezTo>
                  <a:cubicBezTo>
                    <a:pt x="19672" y="8767"/>
                    <a:pt x="19110" y="8219"/>
                    <a:pt x="18548" y="7123"/>
                  </a:cubicBezTo>
                  <a:cubicBezTo>
                    <a:pt x="18266" y="7123"/>
                    <a:pt x="17985" y="6027"/>
                    <a:pt x="17704" y="6575"/>
                  </a:cubicBezTo>
                  <a:cubicBezTo>
                    <a:pt x="17704" y="7671"/>
                    <a:pt x="18548" y="8219"/>
                    <a:pt x="18829" y="8767"/>
                  </a:cubicBezTo>
                  <a:cubicBezTo>
                    <a:pt x="18829" y="8219"/>
                    <a:pt x="17704" y="8767"/>
                    <a:pt x="17704" y="9315"/>
                  </a:cubicBezTo>
                  <a:cubicBezTo>
                    <a:pt x="17423" y="9863"/>
                    <a:pt x="17704" y="9863"/>
                    <a:pt x="17423" y="10410"/>
                  </a:cubicBezTo>
                  <a:cubicBezTo>
                    <a:pt x="17142" y="10410"/>
                    <a:pt x="16861" y="11506"/>
                    <a:pt x="16580" y="10958"/>
                  </a:cubicBezTo>
                  <a:cubicBezTo>
                    <a:pt x="16580" y="10958"/>
                    <a:pt x="16580" y="10410"/>
                    <a:pt x="16580" y="10410"/>
                  </a:cubicBezTo>
                  <a:cubicBezTo>
                    <a:pt x="16580" y="9863"/>
                    <a:pt x="15175" y="10958"/>
                    <a:pt x="15175" y="11506"/>
                  </a:cubicBezTo>
                  <a:cubicBezTo>
                    <a:pt x="14894" y="12054"/>
                    <a:pt x="14613" y="12602"/>
                    <a:pt x="14051" y="13150"/>
                  </a:cubicBezTo>
                  <a:cubicBezTo>
                    <a:pt x="13770" y="13698"/>
                    <a:pt x="14051" y="12054"/>
                    <a:pt x="13770" y="12054"/>
                  </a:cubicBezTo>
                  <a:cubicBezTo>
                    <a:pt x="13489" y="12054"/>
                    <a:pt x="13208" y="12602"/>
                    <a:pt x="12927" y="12602"/>
                  </a:cubicBezTo>
                  <a:cubicBezTo>
                    <a:pt x="12646" y="12602"/>
                    <a:pt x="12646" y="13698"/>
                    <a:pt x="12365" y="13698"/>
                  </a:cubicBezTo>
                  <a:cubicBezTo>
                    <a:pt x="12084" y="13698"/>
                    <a:pt x="11241" y="14794"/>
                    <a:pt x="11522" y="14794"/>
                  </a:cubicBezTo>
                  <a:cubicBezTo>
                    <a:pt x="11522" y="15342"/>
                    <a:pt x="12084" y="15342"/>
                    <a:pt x="11241" y="15890"/>
                  </a:cubicBezTo>
                  <a:cubicBezTo>
                    <a:pt x="11241" y="15890"/>
                    <a:pt x="10398" y="15890"/>
                    <a:pt x="10398" y="15342"/>
                  </a:cubicBezTo>
                  <a:cubicBezTo>
                    <a:pt x="10398" y="14794"/>
                    <a:pt x="11241" y="14246"/>
                    <a:pt x="11241" y="14246"/>
                  </a:cubicBezTo>
                  <a:cubicBezTo>
                    <a:pt x="11522" y="13150"/>
                    <a:pt x="12084" y="12602"/>
                    <a:pt x="12365" y="12054"/>
                  </a:cubicBezTo>
                  <a:cubicBezTo>
                    <a:pt x="12927" y="11506"/>
                    <a:pt x="13208" y="11506"/>
                    <a:pt x="13770" y="12054"/>
                  </a:cubicBezTo>
                  <a:cubicBezTo>
                    <a:pt x="13489" y="12054"/>
                    <a:pt x="15737" y="9863"/>
                    <a:pt x="15737" y="9863"/>
                  </a:cubicBezTo>
                  <a:cubicBezTo>
                    <a:pt x="16299" y="9315"/>
                    <a:pt x="16018" y="8767"/>
                    <a:pt x="15737" y="8767"/>
                  </a:cubicBezTo>
                  <a:cubicBezTo>
                    <a:pt x="15175" y="8767"/>
                    <a:pt x="14613" y="8767"/>
                    <a:pt x="14051" y="9315"/>
                  </a:cubicBezTo>
                  <a:cubicBezTo>
                    <a:pt x="13770" y="9315"/>
                    <a:pt x="13770" y="10410"/>
                    <a:pt x="13208" y="10410"/>
                  </a:cubicBezTo>
                  <a:cubicBezTo>
                    <a:pt x="12927" y="10410"/>
                    <a:pt x="12365" y="10958"/>
                    <a:pt x="12084" y="10958"/>
                  </a:cubicBezTo>
                  <a:cubicBezTo>
                    <a:pt x="11522" y="10958"/>
                    <a:pt x="10117" y="13698"/>
                    <a:pt x="9836" y="13150"/>
                  </a:cubicBezTo>
                  <a:cubicBezTo>
                    <a:pt x="9555" y="13150"/>
                    <a:pt x="10117" y="12602"/>
                    <a:pt x="10117" y="12054"/>
                  </a:cubicBezTo>
                  <a:cubicBezTo>
                    <a:pt x="10117" y="12054"/>
                    <a:pt x="9274" y="11506"/>
                    <a:pt x="9274" y="11506"/>
                  </a:cubicBezTo>
                  <a:cubicBezTo>
                    <a:pt x="9274" y="11506"/>
                    <a:pt x="8430" y="12602"/>
                    <a:pt x="8149" y="12602"/>
                  </a:cubicBezTo>
                  <a:cubicBezTo>
                    <a:pt x="7868" y="12602"/>
                    <a:pt x="7306" y="13150"/>
                    <a:pt x="7025" y="13698"/>
                  </a:cubicBezTo>
                  <a:cubicBezTo>
                    <a:pt x="6744" y="13698"/>
                    <a:pt x="7306" y="14246"/>
                    <a:pt x="7306" y="14246"/>
                  </a:cubicBezTo>
                  <a:cubicBezTo>
                    <a:pt x="7587" y="14246"/>
                    <a:pt x="7306" y="14794"/>
                    <a:pt x="7306" y="14794"/>
                  </a:cubicBezTo>
                  <a:cubicBezTo>
                    <a:pt x="7306" y="15342"/>
                    <a:pt x="8430" y="14794"/>
                    <a:pt x="8430" y="14794"/>
                  </a:cubicBezTo>
                  <a:cubicBezTo>
                    <a:pt x="8711" y="14246"/>
                    <a:pt x="9274" y="13698"/>
                    <a:pt x="9555" y="13150"/>
                  </a:cubicBezTo>
                  <a:cubicBezTo>
                    <a:pt x="8149" y="14246"/>
                    <a:pt x="9555" y="14794"/>
                    <a:pt x="9274" y="15890"/>
                  </a:cubicBezTo>
                  <a:cubicBezTo>
                    <a:pt x="9274" y="15890"/>
                    <a:pt x="8992" y="15342"/>
                    <a:pt x="8992" y="15342"/>
                  </a:cubicBezTo>
                  <a:cubicBezTo>
                    <a:pt x="8430" y="14794"/>
                    <a:pt x="8149" y="15342"/>
                    <a:pt x="7868" y="15890"/>
                  </a:cubicBezTo>
                  <a:cubicBezTo>
                    <a:pt x="7587" y="15890"/>
                    <a:pt x="6463" y="15342"/>
                    <a:pt x="5901" y="15342"/>
                  </a:cubicBezTo>
                  <a:cubicBezTo>
                    <a:pt x="5339" y="15342"/>
                    <a:pt x="4496" y="14246"/>
                    <a:pt x="3934" y="13698"/>
                  </a:cubicBezTo>
                  <a:cubicBezTo>
                    <a:pt x="3653" y="13698"/>
                    <a:pt x="3372" y="13150"/>
                    <a:pt x="3091" y="13150"/>
                  </a:cubicBezTo>
                  <a:cubicBezTo>
                    <a:pt x="2810" y="12602"/>
                    <a:pt x="2529" y="11506"/>
                    <a:pt x="2810" y="11506"/>
                  </a:cubicBezTo>
                  <a:cubicBezTo>
                    <a:pt x="2529" y="11506"/>
                    <a:pt x="1967" y="11506"/>
                    <a:pt x="1686" y="12054"/>
                  </a:cubicBezTo>
                  <a:cubicBezTo>
                    <a:pt x="1124" y="12054"/>
                    <a:pt x="562" y="12054"/>
                    <a:pt x="0" y="11506"/>
                  </a:cubicBezTo>
                  <a:cubicBezTo>
                    <a:pt x="0" y="22465"/>
                    <a:pt x="0" y="33424"/>
                    <a:pt x="0" y="43835"/>
                  </a:cubicBezTo>
                  <a:cubicBezTo>
                    <a:pt x="0" y="46575"/>
                    <a:pt x="0" y="48767"/>
                    <a:pt x="0" y="51506"/>
                  </a:cubicBezTo>
                  <a:cubicBezTo>
                    <a:pt x="0" y="52054"/>
                    <a:pt x="0" y="52602"/>
                    <a:pt x="0" y="53150"/>
                  </a:cubicBezTo>
                  <a:cubicBezTo>
                    <a:pt x="0" y="54246"/>
                    <a:pt x="562" y="53150"/>
                    <a:pt x="843" y="53150"/>
                  </a:cubicBezTo>
                  <a:cubicBezTo>
                    <a:pt x="1405" y="53698"/>
                    <a:pt x="1405" y="53150"/>
                    <a:pt x="1967" y="53150"/>
                  </a:cubicBezTo>
                  <a:cubicBezTo>
                    <a:pt x="2529" y="53150"/>
                    <a:pt x="2529" y="53698"/>
                    <a:pt x="2810" y="54246"/>
                  </a:cubicBezTo>
                  <a:cubicBezTo>
                    <a:pt x="3091" y="55342"/>
                    <a:pt x="4496" y="58630"/>
                    <a:pt x="5058" y="58630"/>
                  </a:cubicBezTo>
                  <a:cubicBezTo>
                    <a:pt x="5339" y="58630"/>
                    <a:pt x="5901" y="58082"/>
                    <a:pt x="6182" y="57534"/>
                  </a:cubicBezTo>
                  <a:cubicBezTo>
                    <a:pt x="6463" y="56986"/>
                    <a:pt x="6182" y="56438"/>
                    <a:pt x="6463" y="55890"/>
                  </a:cubicBezTo>
                  <a:cubicBezTo>
                    <a:pt x="6744" y="55890"/>
                    <a:pt x="7868" y="55342"/>
                    <a:pt x="7868" y="55890"/>
                  </a:cubicBezTo>
                  <a:cubicBezTo>
                    <a:pt x="8430" y="56986"/>
                    <a:pt x="8992" y="57534"/>
                    <a:pt x="9274" y="58630"/>
                  </a:cubicBezTo>
                  <a:cubicBezTo>
                    <a:pt x="9836" y="59726"/>
                    <a:pt x="10398" y="60273"/>
                    <a:pt x="10679" y="61369"/>
                  </a:cubicBezTo>
                  <a:cubicBezTo>
                    <a:pt x="10960" y="61917"/>
                    <a:pt x="10960" y="62465"/>
                    <a:pt x="11241" y="63561"/>
                  </a:cubicBezTo>
                  <a:cubicBezTo>
                    <a:pt x="11803" y="64657"/>
                    <a:pt x="12084" y="66849"/>
                    <a:pt x="12927" y="67945"/>
                  </a:cubicBezTo>
                  <a:cubicBezTo>
                    <a:pt x="13489" y="69041"/>
                    <a:pt x="14613" y="69589"/>
                    <a:pt x="15175" y="70136"/>
                  </a:cubicBezTo>
                  <a:cubicBezTo>
                    <a:pt x="15737" y="70684"/>
                    <a:pt x="14894" y="71232"/>
                    <a:pt x="15175" y="72328"/>
                  </a:cubicBezTo>
                  <a:cubicBezTo>
                    <a:pt x="15456" y="72328"/>
                    <a:pt x="15737" y="72328"/>
                    <a:pt x="15737" y="72876"/>
                  </a:cubicBezTo>
                  <a:cubicBezTo>
                    <a:pt x="15737" y="72876"/>
                    <a:pt x="15456" y="74520"/>
                    <a:pt x="15737" y="73972"/>
                  </a:cubicBezTo>
                  <a:cubicBezTo>
                    <a:pt x="15456" y="74520"/>
                    <a:pt x="14894" y="74520"/>
                    <a:pt x="14894" y="75616"/>
                  </a:cubicBezTo>
                  <a:cubicBezTo>
                    <a:pt x="14613" y="76164"/>
                    <a:pt x="15456" y="77260"/>
                    <a:pt x="15737" y="77260"/>
                  </a:cubicBezTo>
                  <a:cubicBezTo>
                    <a:pt x="15737" y="77260"/>
                    <a:pt x="15175" y="78356"/>
                    <a:pt x="15175" y="78356"/>
                  </a:cubicBezTo>
                  <a:cubicBezTo>
                    <a:pt x="15175" y="78356"/>
                    <a:pt x="14894" y="77808"/>
                    <a:pt x="14894" y="77260"/>
                  </a:cubicBezTo>
                  <a:cubicBezTo>
                    <a:pt x="14613" y="77260"/>
                    <a:pt x="14894" y="78356"/>
                    <a:pt x="14894" y="78356"/>
                  </a:cubicBezTo>
                  <a:cubicBezTo>
                    <a:pt x="15175" y="78904"/>
                    <a:pt x="14894" y="79452"/>
                    <a:pt x="15175" y="80000"/>
                  </a:cubicBezTo>
                  <a:cubicBezTo>
                    <a:pt x="15456" y="81095"/>
                    <a:pt x="15456" y="81095"/>
                    <a:pt x="16018" y="80547"/>
                  </a:cubicBezTo>
                  <a:cubicBezTo>
                    <a:pt x="16018" y="80547"/>
                    <a:pt x="16299" y="80547"/>
                    <a:pt x="16299" y="80547"/>
                  </a:cubicBezTo>
                  <a:cubicBezTo>
                    <a:pt x="16580" y="80547"/>
                    <a:pt x="16580" y="79452"/>
                    <a:pt x="16580" y="79452"/>
                  </a:cubicBezTo>
                  <a:cubicBezTo>
                    <a:pt x="16580" y="79452"/>
                    <a:pt x="16861" y="80547"/>
                    <a:pt x="17142" y="80547"/>
                  </a:cubicBezTo>
                  <a:cubicBezTo>
                    <a:pt x="17142" y="80547"/>
                    <a:pt x="16861" y="81643"/>
                    <a:pt x="16861" y="82191"/>
                  </a:cubicBezTo>
                  <a:cubicBezTo>
                    <a:pt x="16580" y="82739"/>
                    <a:pt x="16580" y="83287"/>
                    <a:pt x="17142" y="82739"/>
                  </a:cubicBezTo>
                  <a:cubicBezTo>
                    <a:pt x="17142" y="82191"/>
                    <a:pt x="17423" y="82191"/>
                    <a:pt x="17423" y="82191"/>
                  </a:cubicBezTo>
                  <a:cubicBezTo>
                    <a:pt x="17704" y="82191"/>
                    <a:pt x="17704" y="81643"/>
                    <a:pt x="17704" y="81643"/>
                  </a:cubicBezTo>
                  <a:cubicBezTo>
                    <a:pt x="18266" y="81095"/>
                    <a:pt x="17985" y="82739"/>
                    <a:pt x="17985" y="83287"/>
                  </a:cubicBezTo>
                  <a:cubicBezTo>
                    <a:pt x="17985" y="83835"/>
                    <a:pt x="18266" y="84383"/>
                    <a:pt x="18548" y="84383"/>
                  </a:cubicBezTo>
                  <a:cubicBezTo>
                    <a:pt x="18829" y="84383"/>
                    <a:pt x="19110" y="83287"/>
                    <a:pt x="19391" y="83287"/>
                  </a:cubicBezTo>
                  <a:cubicBezTo>
                    <a:pt x="19391" y="83287"/>
                    <a:pt x="19110" y="83835"/>
                    <a:pt x="19110" y="83835"/>
                  </a:cubicBezTo>
                  <a:cubicBezTo>
                    <a:pt x="19110" y="83835"/>
                    <a:pt x="19672" y="84383"/>
                    <a:pt x="19672" y="84383"/>
                  </a:cubicBezTo>
                  <a:cubicBezTo>
                    <a:pt x="19672" y="84383"/>
                    <a:pt x="17704" y="85479"/>
                    <a:pt x="18548" y="86575"/>
                  </a:cubicBezTo>
                  <a:cubicBezTo>
                    <a:pt x="18548" y="86575"/>
                    <a:pt x="20234" y="86027"/>
                    <a:pt x="19953" y="86575"/>
                  </a:cubicBezTo>
                  <a:cubicBezTo>
                    <a:pt x="19953" y="86575"/>
                    <a:pt x="18548" y="86575"/>
                    <a:pt x="18829" y="87671"/>
                  </a:cubicBezTo>
                  <a:cubicBezTo>
                    <a:pt x="18829" y="87671"/>
                    <a:pt x="19391" y="87671"/>
                    <a:pt x="19391" y="87671"/>
                  </a:cubicBezTo>
                  <a:cubicBezTo>
                    <a:pt x="19110" y="88219"/>
                    <a:pt x="18548" y="88219"/>
                    <a:pt x="18829" y="88767"/>
                  </a:cubicBezTo>
                  <a:cubicBezTo>
                    <a:pt x="19391" y="89315"/>
                    <a:pt x="19953" y="89315"/>
                    <a:pt x="20234" y="89315"/>
                  </a:cubicBezTo>
                  <a:cubicBezTo>
                    <a:pt x="20796" y="89315"/>
                    <a:pt x="20515" y="89863"/>
                    <a:pt x="20796" y="89863"/>
                  </a:cubicBezTo>
                  <a:cubicBezTo>
                    <a:pt x="21358" y="90410"/>
                    <a:pt x="21358" y="88767"/>
                    <a:pt x="21639" y="88767"/>
                  </a:cubicBezTo>
                  <a:cubicBezTo>
                    <a:pt x="21920" y="88767"/>
                    <a:pt x="21639" y="89863"/>
                    <a:pt x="21639" y="89863"/>
                  </a:cubicBezTo>
                  <a:cubicBezTo>
                    <a:pt x="21358" y="90410"/>
                    <a:pt x="21358" y="90410"/>
                    <a:pt x="21639" y="90958"/>
                  </a:cubicBezTo>
                  <a:cubicBezTo>
                    <a:pt x="22482" y="92054"/>
                    <a:pt x="22763" y="89315"/>
                    <a:pt x="22763" y="89315"/>
                  </a:cubicBezTo>
                  <a:cubicBezTo>
                    <a:pt x="22763" y="89315"/>
                    <a:pt x="22763" y="90958"/>
                    <a:pt x="22482" y="90958"/>
                  </a:cubicBezTo>
                  <a:cubicBezTo>
                    <a:pt x="22482" y="91506"/>
                    <a:pt x="23044" y="90958"/>
                    <a:pt x="23325" y="90958"/>
                  </a:cubicBezTo>
                  <a:cubicBezTo>
                    <a:pt x="23044" y="92054"/>
                    <a:pt x="22763" y="92602"/>
                    <a:pt x="23325" y="93150"/>
                  </a:cubicBezTo>
                  <a:cubicBezTo>
                    <a:pt x="23887" y="93698"/>
                    <a:pt x="24168" y="92054"/>
                    <a:pt x="24168" y="92054"/>
                  </a:cubicBezTo>
                  <a:cubicBezTo>
                    <a:pt x="24168" y="92054"/>
                    <a:pt x="24168" y="92602"/>
                    <a:pt x="24168" y="93150"/>
                  </a:cubicBezTo>
                  <a:cubicBezTo>
                    <a:pt x="24449" y="94246"/>
                    <a:pt x="24168" y="93698"/>
                    <a:pt x="23887" y="93698"/>
                  </a:cubicBezTo>
                  <a:cubicBezTo>
                    <a:pt x="23606" y="94246"/>
                    <a:pt x="25292" y="94794"/>
                    <a:pt x="25011" y="93698"/>
                  </a:cubicBezTo>
                  <a:cubicBezTo>
                    <a:pt x="25573" y="95342"/>
                    <a:pt x="25292" y="96438"/>
                    <a:pt x="26416" y="96438"/>
                  </a:cubicBezTo>
                  <a:cubicBezTo>
                    <a:pt x="27259" y="96438"/>
                    <a:pt x="27822" y="96438"/>
                    <a:pt x="28665" y="96438"/>
                  </a:cubicBezTo>
                  <a:cubicBezTo>
                    <a:pt x="31756" y="96438"/>
                    <a:pt x="34566" y="96438"/>
                    <a:pt x="37377" y="96438"/>
                  </a:cubicBezTo>
                  <a:cubicBezTo>
                    <a:pt x="44402" y="96438"/>
                    <a:pt x="51428" y="96438"/>
                    <a:pt x="58454" y="96438"/>
                  </a:cubicBezTo>
                  <a:cubicBezTo>
                    <a:pt x="59859" y="96438"/>
                    <a:pt x="61264" y="96438"/>
                    <a:pt x="62669" y="96438"/>
                  </a:cubicBezTo>
                  <a:cubicBezTo>
                    <a:pt x="62950" y="96438"/>
                    <a:pt x="64355" y="96986"/>
                    <a:pt x="64355" y="95342"/>
                  </a:cubicBezTo>
                  <a:close/>
                  <a:moveTo>
                    <a:pt x="31475" y="29589"/>
                  </a:moveTo>
                  <a:cubicBezTo>
                    <a:pt x="30913" y="29589"/>
                    <a:pt x="30351" y="29041"/>
                    <a:pt x="29789" y="29589"/>
                  </a:cubicBezTo>
                  <a:cubicBezTo>
                    <a:pt x="29227" y="31232"/>
                    <a:pt x="30351" y="30684"/>
                    <a:pt x="30351" y="31232"/>
                  </a:cubicBezTo>
                  <a:cubicBezTo>
                    <a:pt x="30351" y="30684"/>
                    <a:pt x="28103" y="32876"/>
                    <a:pt x="28103" y="32876"/>
                  </a:cubicBezTo>
                  <a:cubicBezTo>
                    <a:pt x="27540" y="32328"/>
                    <a:pt x="30070" y="29041"/>
                    <a:pt x="27822" y="30684"/>
                  </a:cubicBezTo>
                  <a:cubicBezTo>
                    <a:pt x="27540" y="30684"/>
                    <a:pt x="27259" y="31232"/>
                    <a:pt x="27259" y="31232"/>
                  </a:cubicBezTo>
                  <a:cubicBezTo>
                    <a:pt x="26978" y="31780"/>
                    <a:pt x="27259" y="32328"/>
                    <a:pt x="26978" y="32876"/>
                  </a:cubicBezTo>
                  <a:cubicBezTo>
                    <a:pt x="26697" y="32876"/>
                    <a:pt x="24730" y="32328"/>
                    <a:pt x="24730" y="32328"/>
                  </a:cubicBezTo>
                  <a:cubicBezTo>
                    <a:pt x="24730" y="31780"/>
                    <a:pt x="25573" y="32328"/>
                    <a:pt x="25573" y="31780"/>
                  </a:cubicBezTo>
                  <a:cubicBezTo>
                    <a:pt x="25854" y="31232"/>
                    <a:pt x="25573" y="31232"/>
                    <a:pt x="25854" y="30684"/>
                  </a:cubicBezTo>
                  <a:cubicBezTo>
                    <a:pt x="25854" y="30136"/>
                    <a:pt x="26416" y="29589"/>
                    <a:pt x="26416" y="29589"/>
                  </a:cubicBezTo>
                  <a:cubicBezTo>
                    <a:pt x="26416" y="29041"/>
                    <a:pt x="25573" y="28493"/>
                    <a:pt x="26416" y="28493"/>
                  </a:cubicBezTo>
                  <a:cubicBezTo>
                    <a:pt x="26416" y="28493"/>
                    <a:pt x="27540" y="29041"/>
                    <a:pt x="27540" y="28493"/>
                  </a:cubicBezTo>
                  <a:cubicBezTo>
                    <a:pt x="27540" y="27945"/>
                    <a:pt x="26135" y="27397"/>
                    <a:pt x="25854" y="27397"/>
                  </a:cubicBezTo>
                  <a:cubicBezTo>
                    <a:pt x="25573" y="27397"/>
                    <a:pt x="25011" y="27945"/>
                    <a:pt x="24449" y="27945"/>
                  </a:cubicBezTo>
                  <a:cubicBezTo>
                    <a:pt x="24168" y="27945"/>
                    <a:pt x="23606" y="27397"/>
                    <a:pt x="23044" y="27945"/>
                  </a:cubicBezTo>
                  <a:cubicBezTo>
                    <a:pt x="22763" y="27945"/>
                    <a:pt x="22201" y="29041"/>
                    <a:pt x="22482" y="27945"/>
                  </a:cubicBezTo>
                  <a:cubicBezTo>
                    <a:pt x="22763" y="26849"/>
                    <a:pt x="23325" y="27397"/>
                    <a:pt x="23606" y="26849"/>
                  </a:cubicBezTo>
                  <a:cubicBezTo>
                    <a:pt x="24168" y="26849"/>
                    <a:pt x="25011" y="26301"/>
                    <a:pt x="25573" y="25753"/>
                  </a:cubicBezTo>
                  <a:cubicBezTo>
                    <a:pt x="26697" y="25205"/>
                    <a:pt x="27822" y="25205"/>
                    <a:pt x="28665" y="24109"/>
                  </a:cubicBezTo>
                  <a:cubicBezTo>
                    <a:pt x="29227" y="24109"/>
                    <a:pt x="30070" y="23561"/>
                    <a:pt x="30351" y="24657"/>
                  </a:cubicBezTo>
                  <a:cubicBezTo>
                    <a:pt x="30632" y="25205"/>
                    <a:pt x="29508" y="25753"/>
                    <a:pt x="29227" y="26301"/>
                  </a:cubicBezTo>
                  <a:cubicBezTo>
                    <a:pt x="28665" y="26849"/>
                    <a:pt x="30913" y="26849"/>
                    <a:pt x="31194" y="26849"/>
                  </a:cubicBezTo>
                  <a:cubicBezTo>
                    <a:pt x="31194" y="26849"/>
                    <a:pt x="31756" y="26849"/>
                    <a:pt x="31756" y="26849"/>
                  </a:cubicBezTo>
                  <a:cubicBezTo>
                    <a:pt x="32037" y="26301"/>
                    <a:pt x="32599" y="25205"/>
                    <a:pt x="32880" y="25753"/>
                  </a:cubicBezTo>
                  <a:cubicBezTo>
                    <a:pt x="33161" y="26301"/>
                    <a:pt x="31756" y="29589"/>
                    <a:pt x="31475" y="29589"/>
                  </a:cubicBezTo>
                  <a:cubicBezTo>
                    <a:pt x="30913" y="29589"/>
                    <a:pt x="32037" y="29589"/>
                    <a:pt x="31475" y="29589"/>
                  </a:cubicBezTo>
                  <a:close/>
                  <a:moveTo>
                    <a:pt x="44121" y="42739"/>
                  </a:moveTo>
                  <a:cubicBezTo>
                    <a:pt x="44121" y="42739"/>
                    <a:pt x="42716" y="42739"/>
                    <a:pt x="42997" y="42739"/>
                  </a:cubicBezTo>
                  <a:cubicBezTo>
                    <a:pt x="42997" y="43287"/>
                    <a:pt x="43559" y="42739"/>
                    <a:pt x="43559" y="43287"/>
                  </a:cubicBezTo>
                  <a:cubicBezTo>
                    <a:pt x="43559" y="43835"/>
                    <a:pt x="42435" y="44383"/>
                    <a:pt x="42154" y="44383"/>
                  </a:cubicBezTo>
                  <a:cubicBezTo>
                    <a:pt x="41592" y="44383"/>
                    <a:pt x="41311" y="45479"/>
                    <a:pt x="40749" y="46027"/>
                  </a:cubicBezTo>
                  <a:cubicBezTo>
                    <a:pt x="40749" y="46027"/>
                    <a:pt x="39625" y="46027"/>
                    <a:pt x="39906" y="46575"/>
                  </a:cubicBezTo>
                  <a:cubicBezTo>
                    <a:pt x="39906" y="47123"/>
                    <a:pt x="40749" y="47123"/>
                    <a:pt x="39906" y="48219"/>
                  </a:cubicBezTo>
                  <a:cubicBezTo>
                    <a:pt x="39625" y="48219"/>
                    <a:pt x="38501" y="48219"/>
                    <a:pt x="38501" y="48767"/>
                  </a:cubicBezTo>
                  <a:cubicBezTo>
                    <a:pt x="38220" y="48767"/>
                    <a:pt x="38501" y="49315"/>
                    <a:pt x="38501" y="49315"/>
                  </a:cubicBezTo>
                  <a:cubicBezTo>
                    <a:pt x="38501" y="50410"/>
                    <a:pt x="37939" y="50410"/>
                    <a:pt x="37658" y="50410"/>
                  </a:cubicBezTo>
                  <a:cubicBezTo>
                    <a:pt x="36814" y="50958"/>
                    <a:pt x="35971" y="50958"/>
                    <a:pt x="35128" y="50958"/>
                  </a:cubicBezTo>
                  <a:cubicBezTo>
                    <a:pt x="35128" y="50958"/>
                    <a:pt x="33723" y="49315"/>
                    <a:pt x="33723" y="49315"/>
                  </a:cubicBezTo>
                  <a:cubicBezTo>
                    <a:pt x="34285" y="48767"/>
                    <a:pt x="35128" y="49315"/>
                    <a:pt x="35409" y="48767"/>
                  </a:cubicBezTo>
                  <a:cubicBezTo>
                    <a:pt x="35690" y="48767"/>
                    <a:pt x="35409" y="47671"/>
                    <a:pt x="35690" y="47671"/>
                  </a:cubicBezTo>
                  <a:cubicBezTo>
                    <a:pt x="35971" y="46575"/>
                    <a:pt x="36533" y="47123"/>
                    <a:pt x="36814" y="46575"/>
                  </a:cubicBezTo>
                  <a:cubicBezTo>
                    <a:pt x="37096" y="46575"/>
                    <a:pt x="36533" y="45479"/>
                    <a:pt x="36533" y="45479"/>
                  </a:cubicBezTo>
                  <a:cubicBezTo>
                    <a:pt x="35971" y="44931"/>
                    <a:pt x="35971" y="44931"/>
                    <a:pt x="35971" y="44383"/>
                  </a:cubicBezTo>
                  <a:cubicBezTo>
                    <a:pt x="35971" y="43287"/>
                    <a:pt x="35409" y="43835"/>
                    <a:pt x="35409" y="43287"/>
                  </a:cubicBezTo>
                  <a:cubicBezTo>
                    <a:pt x="35128" y="42739"/>
                    <a:pt x="35971" y="43287"/>
                    <a:pt x="35971" y="43287"/>
                  </a:cubicBezTo>
                  <a:cubicBezTo>
                    <a:pt x="36814" y="43835"/>
                    <a:pt x="37658" y="44383"/>
                    <a:pt x="38220" y="44931"/>
                  </a:cubicBezTo>
                  <a:cubicBezTo>
                    <a:pt x="38782" y="46027"/>
                    <a:pt x="39906" y="45479"/>
                    <a:pt x="40468" y="44931"/>
                  </a:cubicBezTo>
                  <a:cubicBezTo>
                    <a:pt x="41311" y="44383"/>
                    <a:pt x="41592" y="42739"/>
                    <a:pt x="42716" y="42191"/>
                  </a:cubicBezTo>
                  <a:cubicBezTo>
                    <a:pt x="42997" y="41643"/>
                    <a:pt x="43559" y="41643"/>
                    <a:pt x="44121" y="42191"/>
                  </a:cubicBezTo>
                  <a:cubicBezTo>
                    <a:pt x="44121" y="42191"/>
                    <a:pt x="44964" y="42739"/>
                    <a:pt x="44964" y="42739"/>
                  </a:cubicBezTo>
                  <a:cubicBezTo>
                    <a:pt x="44964" y="42739"/>
                    <a:pt x="44402" y="42739"/>
                    <a:pt x="44121" y="42739"/>
                  </a:cubicBezTo>
                  <a:close/>
                  <a:moveTo>
                    <a:pt x="62388" y="90410"/>
                  </a:moveTo>
                  <a:cubicBezTo>
                    <a:pt x="62107" y="91506"/>
                    <a:pt x="61545" y="89315"/>
                    <a:pt x="61545" y="88767"/>
                  </a:cubicBezTo>
                  <a:cubicBezTo>
                    <a:pt x="61545" y="87671"/>
                    <a:pt x="62107" y="87123"/>
                    <a:pt x="62107" y="86027"/>
                  </a:cubicBezTo>
                  <a:cubicBezTo>
                    <a:pt x="61826" y="85479"/>
                    <a:pt x="61545" y="87123"/>
                    <a:pt x="61264" y="86575"/>
                  </a:cubicBezTo>
                  <a:cubicBezTo>
                    <a:pt x="61264" y="86027"/>
                    <a:pt x="61264" y="84383"/>
                    <a:pt x="60702" y="84383"/>
                  </a:cubicBezTo>
                  <a:cubicBezTo>
                    <a:pt x="60702" y="84383"/>
                    <a:pt x="60702" y="85479"/>
                    <a:pt x="60421" y="85479"/>
                  </a:cubicBezTo>
                  <a:cubicBezTo>
                    <a:pt x="60140" y="84931"/>
                    <a:pt x="60140" y="84383"/>
                    <a:pt x="59859" y="83835"/>
                  </a:cubicBezTo>
                  <a:cubicBezTo>
                    <a:pt x="59578" y="83287"/>
                    <a:pt x="59297" y="82739"/>
                    <a:pt x="59016" y="82191"/>
                  </a:cubicBezTo>
                  <a:cubicBezTo>
                    <a:pt x="58735" y="81643"/>
                    <a:pt x="59578" y="81643"/>
                    <a:pt x="59578" y="81095"/>
                  </a:cubicBezTo>
                  <a:cubicBezTo>
                    <a:pt x="59297" y="80547"/>
                    <a:pt x="58735" y="81095"/>
                    <a:pt x="58735" y="80547"/>
                  </a:cubicBezTo>
                  <a:cubicBezTo>
                    <a:pt x="58735" y="80000"/>
                    <a:pt x="59016" y="78356"/>
                    <a:pt x="59016" y="77808"/>
                  </a:cubicBezTo>
                  <a:cubicBezTo>
                    <a:pt x="59578" y="76712"/>
                    <a:pt x="60983" y="80547"/>
                    <a:pt x="60983" y="81095"/>
                  </a:cubicBezTo>
                  <a:cubicBezTo>
                    <a:pt x="61264" y="82191"/>
                    <a:pt x="61545" y="82739"/>
                    <a:pt x="61545" y="83835"/>
                  </a:cubicBezTo>
                  <a:cubicBezTo>
                    <a:pt x="61826" y="84931"/>
                    <a:pt x="61826" y="84383"/>
                    <a:pt x="62107" y="85479"/>
                  </a:cubicBezTo>
                  <a:cubicBezTo>
                    <a:pt x="62107" y="86027"/>
                    <a:pt x="62388" y="86575"/>
                    <a:pt x="62388" y="87123"/>
                  </a:cubicBezTo>
                  <a:cubicBezTo>
                    <a:pt x="62669" y="88219"/>
                    <a:pt x="62388" y="89315"/>
                    <a:pt x="62388" y="90410"/>
                  </a:cubicBezTo>
                  <a:cubicBezTo>
                    <a:pt x="62107" y="90958"/>
                    <a:pt x="62388" y="89863"/>
                    <a:pt x="62388" y="9041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2" name="Google Shape;942;g90e2d1f501_0_5781"/>
            <p:cNvSpPr/>
            <p:nvPr/>
          </p:nvSpPr>
          <p:spPr>
            <a:xfrm>
              <a:off x="17343513" y="9466307"/>
              <a:ext cx="954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0"/>
                  </a:moveTo>
                  <a:cubicBezTo>
                    <a:pt x="84000" y="13333"/>
                    <a:pt x="0" y="53333"/>
                    <a:pt x="24000" y="93333"/>
                  </a:cubicBezTo>
                  <a:cubicBezTo>
                    <a:pt x="48000" y="120000"/>
                    <a:pt x="108000" y="40000"/>
                    <a:pt x="120000" y="40000"/>
                  </a:cubicBezTo>
                  <a:cubicBezTo>
                    <a:pt x="120000" y="26666"/>
                    <a:pt x="108000" y="13333"/>
                    <a:pt x="108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3" name="Google Shape;943;g90e2d1f501_0_5781"/>
            <p:cNvSpPr/>
            <p:nvPr/>
          </p:nvSpPr>
          <p:spPr>
            <a:xfrm>
              <a:off x="17419944" y="9447192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120000" y="0"/>
                    <a:pt x="64615" y="0"/>
                    <a:pt x="64615" y="0"/>
                  </a:cubicBezTo>
                  <a:cubicBezTo>
                    <a:pt x="55384" y="0"/>
                    <a:pt x="0" y="24000"/>
                    <a:pt x="9230" y="48000"/>
                  </a:cubicBezTo>
                  <a:cubicBezTo>
                    <a:pt x="27692" y="120000"/>
                    <a:pt x="18461" y="120000"/>
                    <a:pt x="46153" y="72000"/>
                  </a:cubicBezTo>
                  <a:cubicBezTo>
                    <a:pt x="73846" y="48000"/>
                    <a:pt x="92307" y="48000"/>
                    <a:pt x="11076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4" name="Google Shape;944;g90e2d1f501_0_5781"/>
            <p:cNvSpPr/>
            <p:nvPr/>
          </p:nvSpPr>
          <p:spPr>
            <a:xfrm>
              <a:off x="12273443" y="6414553"/>
              <a:ext cx="289800" cy="15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709" y="120000"/>
                  </a:moveTo>
                  <a:cubicBezTo>
                    <a:pt x="46451" y="120000"/>
                    <a:pt x="42580" y="98823"/>
                    <a:pt x="50322" y="98823"/>
                  </a:cubicBezTo>
                  <a:cubicBezTo>
                    <a:pt x="58064" y="98823"/>
                    <a:pt x="61935" y="112941"/>
                    <a:pt x="69677" y="112941"/>
                  </a:cubicBezTo>
                  <a:cubicBezTo>
                    <a:pt x="73548" y="112941"/>
                    <a:pt x="77419" y="112941"/>
                    <a:pt x="81290" y="112941"/>
                  </a:cubicBezTo>
                  <a:cubicBezTo>
                    <a:pt x="85161" y="112941"/>
                    <a:pt x="89032" y="105882"/>
                    <a:pt x="89032" y="105882"/>
                  </a:cubicBezTo>
                  <a:cubicBezTo>
                    <a:pt x="100645" y="98823"/>
                    <a:pt x="104516" y="91764"/>
                    <a:pt x="112258" y="77647"/>
                  </a:cubicBezTo>
                  <a:cubicBezTo>
                    <a:pt x="120000" y="63529"/>
                    <a:pt x="112258" y="56470"/>
                    <a:pt x="104516" y="49411"/>
                  </a:cubicBezTo>
                  <a:cubicBezTo>
                    <a:pt x="96774" y="42352"/>
                    <a:pt x="85161" y="21176"/>
                    <a:pt x="81290" y="35294"/>
                  </a:cubicBezTo>
                  <a:cubicBezTo>
                    <a:pt x="73548" y="56470"/>
                    <a:pt x="69677" y="28235"/>
                    <a:pt x="65806" y="21176"/>
                  </a:cubicBezTo>
                  <a:cubicBezTo>
                    <a:pt x="61935" y="14117"/>
                    <a:pt x="50322" y="21176"/>
                    <a:pt x="50322" y="0"/>
                  </a:cubicBezTo>
                  <a:cubicBezTo>
                    <a:pt x="50322" y="7058"/>
                    <a:pt x="46451" y="21176"/>
                    <a:pt x="42580" y="14117"/>
                  </a:cubicBezTo>
                  <a:cubicBezTo>
                    <a:pt x="34838" y="0"/>
                    <a:pt x="34838" y="0"/>
                    <a:pt x="30967" y="14117"/>
                  </a:cubicBezTo>
                  <a:cubicBezTo>
                    <a:pt x="27096" y="21176"/>
                    <a:pt x="0" y="35294"/>
                    <a:pt x="0" y="42352"/>
                  </a:cubicBezTo>
                  <a:cubicBezTo>
                    <a:pt x="0" y="42352"/>
                    <a:pt x="3870" y="63529"/>
                    <a:pt x="7741" y="70588"/>
                  </a:cubicBezTo>
                  <a:cubicBezTo>
                    <a:pt x="7741" y="77647"/>
                    <a:pt x="11612" y="84705"/>
                    <a:pt x="15483" y="91764"/>
                  </a:cubicBezTo>
                  <a:cubicBezTo>
                    <a:pt x="23225" y="98823"/>
                    <a:pt x="30967" y="120000"/>
                    <a:pt x="38709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5" name="Google Shape;945;g90e2d1f501_0_5781"/>
            <p:cNvSpPr/>
            <p:nvPr/>
          </p:nvSpPr>
          <p:spPr>
            <a:xfrm>
              <a:off x="12142870" y="6545160"/>
              <a:ext cx="3471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783" y="15000"/>
                  </a:moveTo>
                  <a:cubicBezTo>
                    <a:pt x="97297" y="15000"/>
                    <a:pt x="90810" y="0"/>
                    <a:pt x="87567" y="0"/>
                  </a:cubicBezTo>
                  <a:cubicBezTo>
                    <a:pt x="81081" y="0"/>
                    <a:pt x="84324" y="22500"/>
                    <a:pt x="77837" y="22500"/>
                  </a:cubicBezTo>
                  <a:cubicBezTo>
                    <a:pt x="71351" y="22500"/>
                    <a:pt x="71351" y="15000"/>
                    <a:pt x="64864" y="22500"/>
                  </a:cubicBezTo>
                  <a:cubicBezTo>
                    <a:pt x="64864" y="22500"/>
                    <a:pt x="51891" y="45000"/>
                    <a:pt x="55135" y="52500"/>
                  </a:cubicBezTo>
                  <a:cubicBezTo>
                    <a:pt x="55135" y="60000"/>
                    <a:pt x="61621" y="75000"/>
                    <a:pt x="51891" y="67500"/>
                  </a:cubicBezTo>
                  <a:cubicBezTo>
                    <a:pt x="48648" y="67500"/>
                    <a:pt x="45405" y="60000"/>
                    <a:pt x="42162" y="67500"/>
                  </a:cubicBezTo>
                  <a:cubicBezTo>
                    <a:pt x="38918" y="67500"/>
                    <a:pt x="32432" y="75000"/>
                    <a:pt x="29189" y="75000"/>
                  </a:cubicBezTo>
                  <a:cubicBezTo>
                    <a:pt x="22702" y="75000"/>
                    <a:pt x="19459" y="60000"/>
                    <a:pt x="16216" y="82500"/>
                  </a:cubicBezTo>
                  <a:cubicBezTo>
                    <a:pt x="16216" y="82500"/>
                    <a:pt x="3243" y="67500"/>
                    <a:pt x="0" y="67500"/>
                  </a:cubicBezTo>
                  <a:cubicBezTo>
                    <a:pt x="0" y="82500"/>
                    <a:pt x="3243" y="90000"/>
                    <a:pt x="12972" y="97500"/>
                  </a:cubicBezTo>
                  <a:cubicBezTo>
                    <a:pt x="16216" y="97500"/>
                    <a:pt x="16216" y="97500"/>
                    <a:pt x="19459" y="97500"/>
                  </a:cubicBezTo>
                  <a:cubicBezTo>
                    <a:pt x="22702" y="97500"/>
                    <a:pt x="22702" y="112500"/>
                    <a:pt x="25945" y="105000"/>
                  </a:cubicBezTo>
                  <a:cubicBezTo>
                    <a:pt x="32432" y="97500"/>
                    <a:pt x="32432" y="97500"/>
                    <a:pt x="38918" y="97500"/>
                  </a:cubicBezTo>
                  <a:cubicBezTo>
                    <a:pt x="45405" y="97500"/>
                    <a:pt x="42162" y="105000"/>
                    <a:pt x="48648" y="112500"/>
                  </a:cubicBezTo>
                  <a:cubicBezTo>
                    <a:pt x="55135" y="120000"/>
                    <a:pt x="64864" y="120000"/>
                    <a:pt x="71351" y="120000"/>
                  </a:cubicBezTo>
                  <a:cubicBezTo>
                    <a:pt x="81081" y="120000"/>
                    <a:pt x="84324" y="105000"/>
                    <a:pt x="94054" y="105000"/>
                  </a:cubicBezTo>
                  <a:cubicBezTo>
                    <a:pt x="100540" y="105000"/>
                    <a:pt x="107027" y="97500"/>
                    <a:pt x="107027" y="90000"/>
                  </a:cubicBezTo>
                  <a:cubicBezTo>
                    <a:pt x="110270" y="82500"/>
                    <a:pt x="110270" y="75000"/>
                    <a:pt x="110270" y="67500"/>
                  </a:cubicBezTo>
                  <a:cubicBezTo>
                    <a:pt x="110270" y="52500"/>
                    <a:pt x="113513" y="67500"/>
                    <a:pt x="116756" y="60000"/>
                  </a:cubicBezTo>
                  <a:cubicBezTo>
                    <a:pt x="120000" y="45000"/>
                    <a:pt x="116756" y="22500"/>
                    <a:pt x="116756" y="15000"/>
                  </a:cubicBezTo>
                  <a:cubicBezTo>
                    <a:pt x="110270" y="15000"/>
                    <a:pt x="107027" y="15000"/>
                    <a:pt x="103783" y="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6" name="Google Shape;946;g90e2d1f501_0_5781"/>
            <p:cNvSpPr/>
            <p:nvPr/>
          </p:nvSpPr>
          <p:spPr>
            <a:xfrm>
              <a:off x="12021850" y="6656653"/>
              <a:ext cx="531900" cy="51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894" y="21818"/>
                  </a:moveTo>
                  <a:cubicBezTo>
                    <a:pt x="80000" y="19636"/>
                    <a:pt x="84210" y="21818"/>
                    <a:pt x="86315" y="19636"/>
                  </a:cubicBezTo>
                  <a:cubicBezTo>
                    <a:pt x="90526" y="17454"/>
                    <a:pt x="88421" y="15272"/>
                    <a:pt x="90526" y="13090"/>
                  </a:cubicBezTo>
                  <a:cubicBezTo>
                    <a:pt x="90526" y="10909"/>
                    <a:pt x="92631" y="8727"/>
                    <a:pt x="94736" y="8727"/>
                  </a:cubicBezTo>
                  <a:cubicBezTo>
                    <a:pt x="96842" y="6545"/>
                    <a:pt x="94736" y="6545"/>
                    <a:pt x="94736" y="2181"/>
                  </a:cubicBezTo>
                  <a:cubicBezTo>
                    <a:pt x="92631" y="4363"/>
                    <a:pt x="90526" y="4363"/>
                    <a:pt x="86315" y="4363"/>
                  </a:cubicBezTo>
                  <a:cubicBezTo>
                    <a:pt x="82105" y="4363"/>
                    <a:pt x="77894" y="10909"/>
                    <a:pt x="75789" y="8727"/>
                  </a:cubicBezTo>
                  <a:cubicBezTo>
                    <a:pt x="69473" y="6545"/>
                    <a:pt x="58947" y="8727"/>
                    <a:pt x="56842" y="2181"/>
                  </a:cubicBezTo>
                  <a:cubicBezTo>
                    <a:pt x="54736" y="0"/>
                    <a:pt x="48421" y="2181"/>
                    <a:pt x="46315" y="2181"/>
                  </a:cubicBezTo>
                  <a:cubicBezTo>
                    <a:pt x="42105" y="6545"/>
                    <a:pt x="42105" y="2181"/>
                    <a:pt x="40000" y="2181"/>
                  </a:cubicBezTo>
                  <a:cubicBezTo>
                    <a:pt x="37894" y="2181"/>
                    <a:pt x="37894" y="6545"/>
                    <a:pt x="37894" y="6545"/>
                  </a:cubicBezTo>
                  <a:cubicBezTo>
                    <a:pt x="37894" y="6545"/>
                    <a:pt x="35789" y="8727"/>
                    <a:pt x="35789" y="8727"/>
                  </a:cubicBezTo>
                  <a:cubicBezTo>
                    <a:pt x="35789" y="10909"/>
                    <a:pt x="33684" y="10909"/>
                    <a:pt x="31578" y="10909"/>
                  </a:cubicBezTo>
                  <a:cubicBezTo>
                    <a:pt x="31578" y="10909"/>
                    <a:pt x="29473" y="10909"/>
                    <a:pt x="27368" y="10909"/>
                  </a:cubicBezTo>
                  <a:cubicBezTo>
                    <a:pt x="27368" y="10909"/>
                    <a:pt x="27368" y="10909"/>
                    <a:pt x="25263" y="8727"/>
                  </a:cubicBezTo>
                  <a:cubicBezTo>
                    <a:pt x="25263" y="8727"/>
                    <a:pt x="23157" y="15272"/>
                    <a:pt x="23157" y="17454"/>
                  </a:cubicBezTo>
                  <a:cubicBezTo>
                    <a:pt x="23157" y="19636"/>
                    <a:pt x="18947" y="13090"/>
                    <a:pt x="18947" y="10909"/>
                  </a:cubicBezTo>
                  <a:cubicBezTo>
                    <a:pt x="14736" y="8727"/>
                    <a:pt x="12631" y="15272"/>
                    <a:pt x="10526" y="15272"/>
                  </a:cubicBezTo>
                  <a:cubicBezTo>
                    <a:pt x="6315" y="15272"/>
                    <a:pt x="2105" y="15272"/>
                    <a:pt x="0" y="15272"/>
                  </a:cubicBezTo>
                  <a:cubicBezTo>
                    <a:pt x="0" y="17454"/>
                    <a:pt x="2105" y="19636"/>
                    <a:pt x="2105" y="21818"/>
                  </a:cubicBezTo>
                  <a:cubicBezTo>
                    <a:pt x="2105" y="26181"/>
                    <a:pt x="0" y="26181"/>
                    <a:pt x="0" y="30545"/>
                  </a:cubicBezTo>
                  <a:cubicBezTo>
                    <a:pt x="0" y="32727"/>
                    <a:pt x="0" y="39272"/>
                    <a:pt x="4210" y="39272"/>
                  </a:cubicBezTo>
                  <a:cubicBezTo>
                    <a:pt x="6315" y="41454"/>
                    <a:pt x="8421" y="39272"/>
                    <a:pt x="8421" y="45818"/>
                  </a:cubicBezTo>
                  <a:cubicBezTo>
                    <a:pt x="12631" y="43636"/>
                    <a:pt x="21052" y="34909"/>
                    <a:pt x="25263" y="37090"/>
                  </a:cubicBezTo>
                  <a:cubicBezTo>
                    <a:pt x="27368" y="39272"/>
                    <a:pt x="29473" y="41454"/>
                    <a:pt x="31578" y="41454"/>
                  </a:cubicBezTo>
                  <a:cubicBezTo>
                    <a:pt x="33684" y="41454"/>
                    <a:pt x="35789" y="45818"/>
                    <a:pt x="35789" y="48000"/>
                  </a:cubicBezTo>
                  <a:cubicBezTo>
                    <a:pt x="37894" y="50181"/>
                    <a:pt x="37894" y="52363"/>
                    <a:pt x="37894" y="54545"/>
                  </a:cubicBezTo>
                  <a:cubicBezTo>
                    <a:pt x="40000" y="56727"/>
                    <a:pt x="42105" y="58909"/>
                    <a:pt x="44210" y="61090"/>
                  </a:cubicBezTo>
                  <a:cubicBezTo>
                    <a:pt x="48421" y="63272"/>
                    <a:pt x="52631" y="67636"/>
                    <a:pt x="58947" y="72000"/>
                  </a:cubicBezTo>
                  <a:cubicBezTo>
                    <a:pt x="63157" y="76363"/>
                    <a:pt x="65263" y="76363"/>
                    <a:pt x="69473" y="78545"/>
                  </a:cubicBezTo>
                  <a:cubicBezTo>
                    <a:pt x="75789" y="82909"/>
                    <a:pt x="80000" y="89454"/>
                    <a:pt x="88421" y="91636"/>
                  </a:cubicBezTo>
                  <a:cubicBezTo>
                    <a:pt x="92631" y="93818"/>
                    <a:pt x="92631" y="100363"/>
                    <a:pt x="94736" y="104727"/>
                  </a:cubicBezTo>
                  <a:cubicBezTo>
                    <a:pt x="94736" y="109090"/>
                    <a:pt x="88421" y="113454"/>
                    <a:pt x="90526" y="120000"/>
                  </a:cubicBezTo>
                  <a:cubicBezTo>
                    <a:pt x="90526" y="117818"/>
                    <a:pt x="103157" y="106909"/>
                    <a:pt x="103157" y="104727"/>
                  </a:cubicBezTo>
                  <a:cubicBezTo>
                    <a:pt x="105263" y="102545"/>
                    <a:pt x="98947" y="98181"/>
                    <a:pt x="98947" y="98181"/>
                  </a:cubicBezTo>
                  <a:cubicBezTo>
                    <a:pt x="94736" y="93818"/>
                    <a:pt x="103157" y="85090"/>
                    <a:pt x="105263" y="87272"/>
                  </a:cubicBezTo>
                  <a:cubicBezTo>
                    <a:pt x="107368" y="89454"/>
                    <a:pt x="109473" y="89454"/>
                    <a:pt x="111578" y="89454"/>
                  </a:cubicBezTo>
                  <a:cubicBezTo>
                    <a:pt x="113684" y="91636"/>
                    <a:pt x="113684" y="93818"/>
                    <a:pt x="115789" y="96000"/>
                  </a:cubicBezTo>
                  <a:cubicBezTo>
                    <a:pt x="119999" y="96000"/>
                    <a:pt x="113684" y="87272"/>
                    <a:pt x="111578" y="85090"/>
                  </a:cubicBezTo>
                  <a:cubicBezTo>
                    <a:pt x="107368" y="80727"/>
                    <a:pt x="98947" y="80727"/>
                    <a:pt x="92631" y="76363"/>
                  </a:cubicBezTo>
                  <a:cubicBezTo>
                    <a:pt x="90526" y="74181"/>
                    <a:pt x="96842" y="69818"/>
                    <a:pt x="92631" y="69818"/>
                  </a:cubicBezTo>
                  <a:cubicBezTo>
                    <a:pt x="90526" y="67636"/>
                    <a:pt x="86315" y="69818"/>
                    <a:pt x="82105" y="67636"/>
                  </a:cubicBezTo>
                  <a:cubicBezTo>
                    <a:pt x="77894" y="65454"/>
                    <a:pt x="75789" y="61090"/>
                    <a:pt x="73684" y="56727"/>
                  </a:cubicBezTo>
                  <a:cubicBezTo>
                    <a:pt x="71578" y="52363"/>
                    <a:pt x="71578" y="48000"/>
                    <a:pt x="67368" y="45818"/>
                  </a:cubicBezTo>
                  <a:cubicBezTo>
                    <a:pt x="65263" y="43636"/>
                    <a:pt x="56842" y="41454"/>
                    <a:pt x="56842" y="37090"/>
                  </a:cubicBezTo>
                  <a:cubicBezTo>
                    <a:pt x="56842" y="34909"/>
                    <a:pt x="56842" y="32727"/>
                    <a:pt x="56842" y="32727"/>
                  </a:cubicBezTo>
                  <a:cubicBezTo>
                    <a:pt x="58947" y="28363"/>
                    <a:pt x="58947" y="28363"/>
                    <a:pt x="58947" y="26181"/>
                  </a:cubicBezTo>
                  <a:cubicBezTo>
                    <a:pt x="56842" y="19636"/>
                    <a:pt x="63157" y="21818"/>
                    <a:pt x="63157" y="19636"/>
                  </a:cubicBezTo>
                  <a:cubicBezTo>
                    <a:pt x="65263" y="17454"/>
                    <a:pt x="67368" y="17454"/>
                    <a:pt x="67368" y="17454"/>
                  </a:cubicBezTo>
                  <a:cubicBezTo>
                    <a:pt x="71578" y="17454"/>
                    <a:pt x="71578" y="19636"/>
                    <a:pt x="71578" y="21818"/>
                  </a:cubicBezTo>
                  <a:cubicBezTo>
                    <a:pt x="73684" y="21818"/>
                    <a:pt x="75789" y="21818"/>
                    <a:pt x="77894" y="21818"/>
                  </a:cubicBezTo>
                  <a:cubicBezTo>
                    <a:pt x="77894" y="19636"/>
                    <a:pt x="75789" y="21818"/>
                    <a:pt x="77894" y="2181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7" name="Google Shape;947;g90e2d1f501_0_5781"/>
            <p:cNvSpPr/>
            <p:nvPr/>
          </p:nvSpPr>
          <p:spPr>
            <a:xfrm>
              <a:off x="12330767" y="6685324"/>
              <a:ext cx="251700" cy="23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333" y="48000"/>
                  </a:moveTo>
                  <a:cubicBezTo>
                    <a:pt x="66666" y="48000"/>
                    <a:pt x="80000" y="38400"/>
                    <a:pt x="93333" y="43200"/>
                  </a:cubicBezTo>
                  <a:cubicBezTo>
                    <a:pt x="102222" y="43200"/>
                    <a:pt x="111111" y="48000"/>
                    <a:pt x="120000" y="52800"/>
                  </a:cubicBezTo>
                  <a:cubicBezTo>
                    <a:pt x="115555" y="43200"/>
                    <a:pt x="115555" y="33600"/>
                    <a:pt x="111111" y="19200"/>
                  </a:cubicBezTo>
                  <a:cubicBezTo>
                    <a:pt x="97777" y="28800"/>
                    <a:pt x="84444" y="19200"/>
                    <a:pt x="75555" y="14400"/>
                  </a:cubicBezTo>
                  <a:cubicBezTo>
                    <a:pt x="66666" y="9600"/>
                    <a:pt x="62222" y="9600"/>
                    <a:pt x="57777" y="0"/>
                  </a:cubicBezTo>
                  <a:cubicBezTo>
                    <a:pt x="57777" y="0"/>
                    <a:pt x="48888" y="4800"/>
                    <a:pt x="48888" y="9600"/>
                  </a:cubicBezTo>
                  <a:cubicBezTo>
                    <a:pt x="40000" y="14400"/>
                    <a:pt x="44444" y="38400"/>
                    <a:pt x="26666" y="33600"/>
                  </a:cubicBezTo>
                  <a:cubicBezTo>
                    <a:pt x="17777" y="28800"/>
                    <a:pt x="8888" y="33600"/>
                    <a:pt x="4444" y="33600"/>
                  </a:cubicBezTo>
                  <a:cubicBezTo>
                    <a:pt x="0" y="38400"/>
                    <a:pt x="4444" y="52800"/>
                    <a:pt x="4444" y="52800"/>
                  </a:cubicBezTo>
                  <a:cubicBezTo>
                    <a:pt x="4444" y="52800"/>
                    <a:pt x="13333" y="48000"/>
                    <a:pt x="13333" y="48000"/>
                  </a:cubicBezTo>
                  <a:cubicBezTo>
                    <a:pt x="17777" y="48000"/>
                    <a:pt x="17777" y="57600"/>
                    <a:pt x="17777" y="62400"/>
                  </a:cubicBezTo>
                  <a:cubicBezTo>
                    <a:pt x="17777" y="52800"/>
                    <a:pt x="22222" y="38400"/>
                    <a:pt x="26666" y="48000"/>
                  </a:cubicBezTo>
                  <a:cubicBezTo>
                    <a:pt x="31111" y="62400"/>
                    <a:pt x="40000" y="72000"/>
                    <a:pt x="48888" y="81600"/>
                  </a:cubicBezTo>
                  <a:cubicBezTo>
                    <a:pt x="62222" y="96000"/>
                    <a:pt x="84444" y="105600"/>
                    <a:pt x="102222" y="120000"/>
                  </a:cubicBezTo>
                  <a:cubicBezTo>
                    <a:pt x="102222" y="110400"/>
                    <a:pt x="102222" y="110400"/>
                    <a:pt x="93333" y="105600"/>
                  </a:cubicBezTo>
                  <a:cubicBezTo>
                    <a:pt x="84444" y="100800"/>
                    <a:pt x="75555" y="96000"/>
                    <a:pt x="71111" y="91200"/>
                  </a:cubicBezTo>
                  <a:cubicBezTo>
                    <a:pt x="62222" y="81600"/>
                    <a:pt x="40000" y="48000"/>
                    <a:pt x="53333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8" name="Google Shape;948;g90e2d1f501_0_5781"/>
            <p:cNvSpPr/>
            <p:nvPr/>
          </p:nvSpPr>
          <p:spPr>
            <a:xfrm>
              <a:off x="11470892" y="6414553"/>
              <a:ext cx="6177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272" y="65263"/>
                  </a:moveTo>
                  <a:cubicBezTo>
                    <a:pt x="105454" y="61052"/>
                    <a:pt x="100000" y="69473"/>
                    <a:pt x="101818" y="63157"/>
                  </a:cubicBezTo>
                  <a:cubicBezTo>
                    <a:pt x="101818" y="61052"/>
                    <a:pt x="107272" y="50526"/>
                    <a:pt x="109090" y="50526"/>
                  </a:cubicBezTo>
                  <a:cubicBezTo>
                    <a:pt x="110909" y="48421"/>
                    <a:pt x="112727" y="52631"/>
                    <a:pt x="114545" y="48421"/>
                  </a:cubicBezTo>
                  <a:cubicBezTo>
                    <a:pt x="116363" y="42105"/>
                    <a:pt x="114545" y="37894"/>
                    <a:pt x="118181" y="31578"/>
                  </a:cubicBezTo>
                  <a:cubicBezTo>
                    <a:pt x="120000" y="27368"/>
                    <a:pt x="110909" y="27368"/>
                    <a:pt x="109090" y="27368"/>
                  </a:cubicBezTo>
                  <a:cubicBezTo>
                    <a:pt x="105454" y="27368"/>
                    <a:pt x="103636" y="25263"/>
                    <a:pt x="103636" y="23157"/>
                  </a:cubicBezTo>
                  <a:cubicBezTo>
                    <a:pt x="101818" y="23157"/>
                    <a:pt x="100000" y="23157"/>
                    <a:pt x="100000" y="23157"/>
                  </a:cubicBezTo>
                  <a:cubicBezTo>
                    <a:pt x="96363" y="23157"/>
                    <a:pt x="87272" y="18947"/>
                    <a:pt x="87272" y="14736"/>
                  </a:cubicBezTo>
                  <a:cubicBezTo>
                    <a:pt x="85454" y="21052"/>
                    <a:pt x="80000" y="10526"/>
                    <a:pt x="78181" y="10526"/>
                  </a:cubicBezTo>
                  <a:cubicBezTo>
                    <a:pt x="74545" y="8421"/>
                    <a:pt x="70909" y="6315"/>
                    <a:pt x="69090" y="2105"/>
                  </a:cubicBezTo>
                  <a:cubicBezTo>
                    <a:pt x="67272" y="0"/>
                    <a:pt x="63636" y="0"/>
                    <a:pt x="61818" y="2105"/>
                  </a:cubicBezTo>
                  <a:cubicBezTo>
                    <a:pt x="60000" y="4210"/>
                    <a:pt x="58181" y="8421"/>
                    <a:pt x="60000" y="10526"/>
                  </a:cubicBezTo>
                  <a:cubicBezTo>
                    <a:pt x="60000" y="12631"/>
                    <a:pt x="56363" y="14736"/>
                    <a:pt x="54545" y="16842"/>
                  </a:cubicBezTo>
                  <a:cubicBezTo>
                    <a:pt x="52727" y="16842"/>
                    <a:pt x="49090" y="16842"/>
                    <a:pt x="47272" y="21052"/>
                  </a:cubicBezTo>
                  <a:cubicBezTo>
                    <a:pt x="47272" y="23157"/>
                    <a:pt x="45454" y="25263"/>
                    <a:pt x="43636" y="25263"/>
                  </a:cubicBezTo>
                  <a:cubicBezTo>
                    <a:pt x="40000" y="25263"/>
                    <a:pt x="38181" y="25263"/>
                    <a:pt x="36363" y="23157"/>
                  </a:cubicBezTo>
                  <a:cubicBezTo>
                    <a:pt x="32727" y="23157"/>
                    <a:pt x="32727" y="21052"/>
                    <a:pt x="29090" y="21052"/>
                  </a:cubicBezTo>
                  <a:cubicBezTo>
                    <a:pt x="25454" y="18947"/>
                    <a:pt x="36363" y="33684"/>
                    <a:pt x="29090" y="33684"/>
                  </a:cubicBezTo>
                  <a:cubicBezTo>
                    <a:pt x="23636" y="33684"/>
                    <a:pt x="20000" y="35789"/>
                    <a:pt x="16363" y="31578"/>
                  </a:cubicBezTo>
                  <a:cubicBezTo>
                    <a:pt x="14545" y="29473"/>
                    <a:pt x="1818" y="33684"/>
                    <a:pt x="1818" y="35789"/>
                  </a:cubicBezTo>
                  <a:cubicBezTo>
                    <a:pt x="1818" y="37894"/>
                    <a:pt x="7272" y="37894"/>
                    <a:pt x="3636" y="40000"/>
                  </a:cubicBezTo>
                  <a:cubicBezTo>
                    <a:pt x="0" y="42105"/>
                    <a:pt x="5454" y="44210"/>
                    <a:pt x="7272" y="44210"/>
                  </a:cubicBezTo>
                  <a:cubicBezTo>
                    <a:pt x="10909" y="46315"/>
                    <a:pt x="27272" y="48421"/>
                    <a:pt x="27272" y="52631"/>
                  </a:cubicBezTo>
                  <a:cubicBezTo>
                    <a:pt x="27272" y="54736"/>
                    <a:pt x="23636" y="54736"/>
                    <a:pt x="25454" y="58947"/>
                  </a:cubicBezTo>
                  <a:cubicBezTo>
                    <a:pt x="29090" y="63157"/>
                    <a:pt x="30909" y="63157"/>
                    <a:pt x="34545" y="65263"/>
                  </a:cubicBezTo>
                  <a:cubicBezTo>
                    <a:pt x="38181" y="67368"/>
                    <a:pt x="32727" y="71578"/>
                    <a:pt x="36363" y="73684"/>
                  </a:cubicBezTo>
                  <a:cubicBezTo>
                    <a:pt x="36363" y="73684"/>
                    <a:pt x="40000" y="80000"/>
                    <a:pt x="40000" y="80000"/>
                  </a:cubicBezTo>
                  <a:cubicBezTo>
                    <a:pt x="38181" y="82105"/>
                    <a:pt x="36363" y="75789"/>
                    <a:pt x="34545" y="75789"/>
                  </a:cubicBezTo>
                  <a:cubicBezTo>
                    <a:pt x="32727" y="75789"/>
                    <a:pt x="34545" y="101052"/>
                    <a:pt x="29090" y="103157"/>
                  </a:cubicBezTo>
                  <a:cubicBezTo>
                    <a:pt x="34545" y="107368"/>
                    <a:pt x="41818" y="113684"/>
                    <a:pt x="49090" y="111578"/>
                  </a:cubicBezTo>
                  <a:cubicBezTo>
                    <a:pt x="50909" y="111578"/>
                    <a:pt x="52727" y="109473"/>
                    <a:pt x="54545" y="111578"/>
                  </a:cubicBezTo>
                  <a:cubicBezTo>
                    <a:pt x="56363" y="111578"/>
                    <a:pt x="58181" y="113684"/>
                    <a:pt x="60000" y="115789"/>
                  </a:cubicBezTo>
                  <a:cubicBezTo>
                    <a:pt x="63636" y="117894"/>
                    <a:pt x="74545" y="119999"/>
                    <a:pt x="72727" y="113684"/>
                  </a:cubicBezTo>
                  <a:cubicBezTo>
                    <a:pt x="70909" y="103157"/>
                    <a:pt x="80000" y="98947"/>
                    <a:pt x="85454" y="101052"/>
                  </a:cubicBezTo>
                  <a:cubicBezTo>
                    <a:pt x="92727" y="103157"/>
                    <a:pt x="96363" y="109473"/>
                    <a:pt x="103636" y="105263"/>
                  </a:cubicBezTo>
                  <a:cubicBezTo>
                    <a:pt x="107272" y="103157"/>
                    <a:pt x="109090" y="101052"/>
                    <a:pt x="112727" y="98947"/>
                  </a:cubicBezTo>
                  <a:cubicBezTo>
                    <a:pt x="112727" y="98947"/>
                    <a:pt x="116363" y="94736"/>
                    <a:pt x="112727" y="94736"/>
                  </a:cubicBezTo>
                  <a:cubicBezTo>
                    <a:pt x="109090" y="92631"/>
                    <a:pt x="105454" y="84210"/>
                    <a:pt x="107272" y="80000"/>
                  </a:cubicBezTo>
                  <a:cubicBezTo>
                    <a:pt x="110909" y="75789"/>
                    <a:pt x="109090" y="75789"/>
                    <a:pt x="107272" y="71578"/>
                  </a:cubicBezTo>
                  <a:cubicBezTo>
                    <a:pt x="107272" y="69473"/>
                    <a:pt x="107272" y="67368"/>
                    <a:pt x="107272" y="65263"/>
                  </a:cubicBezTo>
                  <a:cubicBezTo>
                    <a:pt x="105454" y="63157"/>
                    <a:pt x="107272" y="67368"/>
                    <a:pt x="107272" y="652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9" name="Google Shape;949;g90e2d1f501_0_5781"/>
            <p:cNvSpPr/>
            <p:nvPr/>
          </p:nvSpPr>
          <p:spPr>
            <a:xfrm>
              <a:off x="11983632" y="6621614"/>
              <a:ext cx="2070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727" y="8000"/>
                  </a:moveTo>
                  <a:cubicBezTo>
                    <a:pt x="76363" y="0"/>
                    <a:pt x="65454" y="8000"/>
                    <a:pt x="49090" y="8000"/>
                  </a:cubicBezTo>
                  <a:cubicBezTo>
                    <a:pt x="38181" y="8000"/>
                    <a:pt x="49090" y="8000"/>
                    <a:pt x="43636" y="16000"/>
                  </a:cubicBezTo>
                  <a:cubicBezTo>
                    <a:pt x="38181" y="16000"/>
                    <a:pt x="27272" y="16000"/>
                    <a:pt x="27272" y="16000"/>
                  </a:cubicBezTo>
                  <a:cubicBezTo>
                    <a:pt x="21818" y="16000"/>
                    <a:pt x="16363" y="40000"/>
                    <a:pt x="16363" y="40000"/>
                  </a:cubicBezTo>
                  <a:cubicBezTo>
                    <a:pt x="10909" y="48000"/>
                    <a:pt x="0" y="80000"/>
                    <a:pt x="5454" y="72000"/>
                  </a:cubicBezTo>
                  <a:cubicBezTo>
                    <a:pt x="16363" y="72000"/>
                    <a:pt x="16363" y="64000"/>
                    <a:pt x="21818" y="80000"/>
                  </a:cubicBezTo>
                  <a:cubicBezTo>
                    <a:pt x="21818" y="96000"/>
                    <a:pt x="27272" y="88000"/>
                    <a:pt x="38181" y="88000"/>
                  </a:cubicBezTo>
                  <a:cubicBezTo>
                    <a:pt x="43636" y="88000"/>
                    <a:pt x="54545" y="88000"/>
                    <a:pt x="60000" y="80000"/>
                  </a:cubicBezTo>
                  <a:cubicBezTo>
                    <a:pt x="65454" y="64000"/>
                    <a:pt x="70909" y="72000"/>
                    <a:pt x="70909" y="80000"/>
                  </a:cubicBezTo>
                  <a:cubicBezTo>
                    <a:pt x="87272" y="120000"/>
                    <a:pt x="81818" y="64000"/>
                    <a:pt x="87272" y="64000"/>
                  </a:cubicBezTo>
                  <a:cubicBezTo>
                    <a:pt x="92727" y="64000"/>
                    <a:pt x="92727" y="72000"/>
                    <a:pt x="98181" y="72000"/>
                  </a:cubicBezTo>
                  <a:cubicBezTo>
                    <a:pt x="103636" y="72000"/>
                    <a:pt x="109090" y="72000"/>
                    <a:pt x="114545" y="64000"/>
                  </a:cubicBezTo>
                  <a:cubicBezTo>
                    <a:pt x="120000" y="56000"/>
                    <a:pt x="120000" y="56000"/>
                    <a:pt x="120000" y="40000"/>
                  </a:cubicBezTo>
                  <a:cubicBezTo>
                    <a:pt x="120000" y="40000"/>
                    <a:pt x="103636" y="32000"/>
                    <a:pt x="98181" y="32000"/>
                  </a:cubicBezTo>
                  <a:cubicBezTo>
                    <a:pt x="92727" y="24000"/>
                    <a:pt x="92727" y="16000"/>
                    <a:pt x="92727" y="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0" name="Google Shape;950;g90e2d1f501_0_5781"/>
            <p:cNvSpPr/>
            <p:nvPr/>
          </p:nvSpPr>
          <p:spPr>
            <a:xfrm>
              <a:off x="11808475" y="6395439"/>
              <a:ext cx="194400" cy="12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571" y="83076"/>
                  </a:moveTo>
                  <a:cubicBezTo>
                    <a:pt x="102857" y="83076"/>
                    <a:pt x="120000" y="64615"/>
                    <a:pt x="114285" y="55384"/>
                  </a:cubicBezTo>
                  <a:cubicBezTo>
                    <a:pt x="114285" y="46153"/>
                    <a:pt x="108571" y="27692"/>
                    <a:pt x="102857" y="27692"/>
                  </a:cubicBezTo>
                  <a:cubicBezTo>
                    <a:pt x="97142" y="18461"/>
                    <a:pt x="85714" y="0"/>
                    <a:pt x="74285" y="0"/>
                  </a:cubicBezTo>
                  <a:cubicBezTo>
                    <a:pt x="62857" y="0"/>
                    <a:pt x="57142" y="9230"/>
                    <a:pt x="45714" y="9230"/>
                  </a:cubicBezTo>
                  <a:cubicBezTo>
                    <a:pt x="34285" y="9230"/>
                    <a:pt x="28571" y="0"/>
                    <a:pt x="17142" y="9230"/>
                  </a:cubicBezTo>
                  <a:cubicBezTo>
                    <a:pt x="0" y="27692"/>
                    <a:pt x="17142" y="46153"/>
                    <a:pt x="28571" y="55384"/>
                  </a:cubicBezTo>
                  <a:cubicBezTo>
                    <a:pt x="40000" y="64615"/>
                    <a:pt x="45714" y="64615"/>
                    <a:pt x="57142" y="83076"/>
                  </a:cubicBezTo>
                  <a:cubicBezTo>
                    <a:pt x="57142" y="92307"/>
                    <a:pt x="68571" y="92307"/>
                    <a:pt x="68571" y="83076"/>
                  </a:cubicBezTo>
                  <a:cubicBezTo>
                    <a:pt x="68571" y="92307"/>
                    <a:pt x="97142" y="120000"/>
                    <a:pt x="102857" y="120000"/>
                  </a:cubicBezTo>
                  <a:cubicBezTo>
                    <a:pt x="102857" y="101538"/>
                    <a:pt x="102857" y="92307"/>
                    <a:pt x="108571" y="83076"/>
                  </a:cubicBezTo>
                  <a:cubicBezTo>
                    <a:pt x="108571" y="83076"/>
                    <a:pt x="97142" y="92307"/>
                    <a:pt x="108571" y="8307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1" name="Google Shape;951;g90e2d1f501_0_5781"/>
            <p:cNvSpPr/>
            <p:nvPr/>
          </p:nvSpPr>
          <p:spPr>
            <a:xfrm>
              <a:off x="11967710" y="6481448"/>
              <a:ext cx="351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30000" y="60000"/>
                    <a:pt x="30000" y="90000"/>
                  </a:cubicBezTo>
                  <a:cubicBezTo>
                    <a:pt x="30000" y="120000"/>
                    <a:pt x="90000" y="120000"/>
                    <a:pt x="120000" y="120000"/>
                  </a:cubicBezTo>
                  <a:cubicBezTo>
                    <a:pt x="120000" y="60000"/>
                    <a:pt x="120000" y="30000"/>
                    <a:pt x="60000" y="0"/>
                  </a:cubicBezTo>
                  <a:cubicBezTo>
                    <a:pt x="0" y="30000"/>
                    <a:pt x="90000" y="3000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2" name="Google Shape;952;g90e2d1f501_0_5781"/>
            <p:cNvSpPr/>
            <p:nvPr/>
          </p:nvSpPr>
          <p:spPr>
            <a:xfrm>
              <a:off x="11853060" y="6264832"/>
              <a:ext cx="1878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000" y="93333"/>
                  </a:moveTo>
                  <a:cubicBezTo>
                    <a:pt x="42000" y="80000"/>
                    <a:pt x="78000" y="106666"/>
                    <a:pt x="84000" y="120000"/>
                  </a:cubicBezTo>
                  <a:cubicBezTo>
                    <a:pt x="90000" y="106666"/>
                    <a:pt x="90000" y="93333"/>
                    <a:pt x="84000" y="86666"/>
                  </a:cubicBezTo>
                  <a:cubicBezTo>
                    <a:pt x="78000" y="60000"/>
                    <a:pt x="90000" y="73333"/>
                    <a:pt x="102000" y="73333"/>
                  </a:cubicBezTo>
                  <a:cubicBezTo>
                    <a:pt x="114000" y="66666"/>
                    <a:pt x="114000" y="53333"/>
                    <a:pt x="108000" y="40000"/>
                  </a:cubicBezTo>
                  <a:cubicBezTo>
                    <a:pt x="108000" y="40000"/>
                    <a:pt x="120000" y="33333"/>
                    <a:pt x="120000" y="33333"/>
                  </a:cubicBezTo>
                  <a:cubicBezTo>
                    <a:pt x="120000" y="20000"/>
                    <a:pt x="120000" y="13333"/>
                    <a:pt x="114000" y="0"/>
                  </a:cubicBezTo>
                  <a:cubicBezTo>
                    <a:pt x="114000" y="0"/>
                    <a:pt x="90000" y="6666"/>
                    <a:pt x="90000" y="6666"/>
                  </a:cubicBezTo>
                  <a:cubicBezTo>
                    <a:pt x="78000" y="6666"/>
                    <a:pt x="72000" y="6666"/>
                    <a:pt x="60000" y="20000"/>
                  </a:cubicBezTo>
                  <a:cubicBezTo>
                    <a:pt x="60000" y="20000"/>
                    <a:pt x="78000" y="33333"/>
                    <a:pt x="72000" y="40000"/>
                  </a:cubicBezTo>
                  <a:cubicBezTo>
                    <a:pt x="60000" y="53333"/>
                    <a:pt x="54000" y="26666"/>
                    <a:pt x="60000" y="26666"/>
                  </a:cubicBezTo>
                  <a:cubicBezTo>
                    <a:pt x="60000" y="26666"/>
                    <a:pt x="42000" y="33333"/>
                    <a:pt x="42000" y="40000"/>
                  </a:cubicBezTo>
                  <a:cubicBezTo>
                    <a:pt x="42000" y="46666"/>
                    <a:pt x="36000" y="46666"/>
                    <a:pt x="30000" y="53333"/>
                  </a:cubicBezTo>
                  <a:cubicBezTo>
                    <a:pt x="30000" y="60000"/>
                    <a:pt x="18000" y="80000"/>
                    <a:pt x="30000" y="80000"/>
                  </a:cubicBezTo>
                  <a:cubicBezTo>
                    <a:pt x="30000" y="80000"/>
                    <a:pt x="24000" y="80000"/>
                    <a:pt x="18000" y="80000"/>
                  </a:cubicBezTo>
                  <a:cubicBezTo>
                    <a:pt x="18000" y="80000"/>
                    <a:pt x="24000" y="80000"/>
                    <a:pt x="24000" y="80000"/>
                  </a:cubicBezTo>
                  <a:cubicBezTo>
                    <a:pt x="24000" y="80000"/>
                    <a:pt x="18000" y="80000"/>
                    <a:pt x="18000" y="80000"/>
                  </a:cubicBezTo>
                  <a:cubicBezTo>
                    <a:pt x="12000" y="86666"/>
                    <a:pt x="24000" y="93333"/>
                    <a:pt x="24000" y="93333"/>
                  </a:cubicBezTo>
                  <a:cubicBezTo>
                    <a:pt x="24000" y="86666"/>
                    <a:pt x="12000" y="86666"/>
                    <a:pt x="12000" y="86666"/>
                  </a:cubicBezTo>
                  <a:cubicBezTo>
                    <a:pt x="12000" y="86666"/>
                    <a:pt x="18000" y="93333"/>
                    <a:pt x="18000" y="93333"/>
                  </a:cubicBezTo>
                  <a:cubicBezTo>
                    <a:pt x="18000" y="93333"/>
                    <a:pt x="12000" y="86666"/>
                    <a:pt x="6000" y="93333"/>
                  </a:cubicBezTo>
                  <a:cubicBezTo>
                    <a:pt x="6000" y="93333"/>
                    <a:pt x="12000" y="100000"/>
                    <a:pt x="12000" y="100000"/>
                  </a:cubicBezTo>
                  <a:cubicBezTo>
                    <a:pt x="12000" y="93333"/>
                    <a:pt x="6000" y="93333"/>
                    <a:pt x="0" y="100000"/>
                  </a:cubicBezTo>
                  <a:cubicBezTo>
                    <a:pt x="6000" y="100000"/>
                    <a:pt x="24000" y="106666"/>
                    <a:pt x="30000" y="93333"/>
                  </a:cubicBezTo>
                  <a:cubicBezTo>
                    <a:pt x="30000" y="93333"/>
                    <a:pt x="30000" y="100000"/>
                    <a:pt x="30000" y="9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3" name="Google Shape;953;g90e2d1f501_0_5781"/>
            <p:cNvSpPr/>
            <p:nvPr/>
          </p:nvSpPr>
          <p:spPr>
            <a:xfrm>
              <a:off x="12079172" y="5984503"/>
              <a:ext cx="140100" cy="20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14545"/>
                  </a:moveTo>
                  <a:cubicBezTo>
                    <a:pt x="80000" y="109090"/>
                    <a:pt x="48000" y="98181"/>
                    <a:pt x="64000" y="92727"/>
                  </a:cubicBezTo>
                  <a:cubicBezTo>
                    <a:pt x="72000" y="87272"/>
                    <a:pt x="72000" y="70909"/>
                    <a:pt x="88000" y="65454"/>
                  </a:cubicBezTo>
                  <a:cubicBezTo>
                    <a:pt x="88000" y="65454"/>
                    <a:pt x="88000" y="70909"/>
                    <a:pt x="88000" y="70909"/>
                  </a:cubicBezTo>
                  <a:cubicBezTo>
                    <a:pt x="96000" y="70909"/>
                    <a:pt x="120000" y="60000"/>
                    <a:pt x="120000" y="54545"/>
                  </a:cubicBezTo>
                  <a:cubicBezTo>
                    <a:pt x="120000" y="49090"/>
                    <a:pt x="88000" y="49090"/>
                    <a:pt x="88000" y="38181"/>
                  </a:cubicBezTo>
                  <a:cubicBezTo>
                    <a:pt x="88000" y="32727"/>
                    <a:pt x="80000" y="32727"/>
                    <a:pt x="80000" y="27272"/>
                  </a:cubicBezTo>
                  <a:cubicBezTo>
                    <a:pt x="80000" y="21818"/>
                    <a:pt x="96000" y="27272"/>
                    <a:pt x="96000" y="21818"/>
                  </a:cubicBezTo>
                  <a:cubicBezTo>
                    <a:pt x="96000" y="16363"/>
                    <a:pt x="96000" y="10909"/>
                    <a:pt x="96000" y="5454"/>
                  </a:cubicBezTo>
                  <a:cubicBezTo>
                    <a:pt x="96000" y="0"/>
                    <a:pt x="96000" y="5454"/>
                    <a:pt x="88000" y="5454"/>
                  </a:cubicBezTo>
                  <a:cubicBezTo>
                    <a:pt x="64000" y="5454"/>
                    <a:pt x="72000" y="10909"/>
                    <a:pt x="56000" y="21818"/>
                  </a:cubicBezTo>
                  <a:cubicBezTo>
                    <a:pt x="48000" y="27272"/>
                    <a:pt x="24000" y="16363"/>
                    <a:pt x="16000" y="27272"/>
                  </a:cubicBezTo>
                  <a:cubicBezTo>
                    <a:pt x="0" y="38181"/>
                    <a:pt x="24000" y="38181"/>
                    <a:pt x="32000" y="32727"/>
                  </a:cubicBezTo>
                  <a:cubicBezTo>
                    <a:pt x="40000" y="27272"/>
                    <a:pt x="56000" y="32727"/>
                    <a:pt x="48000" y="43636"/>
                  </a:cubicBezTo>
                  <a:cubicBezTo>
                    <a:pt x="48000" y="38181"/>
                    <a:pt x="32000" y="32727"/>
                    <a:pt x="32000" y="43636"/>
                  </a:cubicBezTo>
                  <a:cubicBezTo>
                    <a:pt x="24000" y="43636"/>
                    <a:pt x="16000" y="49090"/>
                    <a:pt x="16000" y="43636"/>
                  </a:cubicBezTo>
                  <a:cubicBezTo>
                    <a:pt x="16000" y="49090"/>
                    <a:pt x="0" y="38181"/>
                    <a:pt x="0" y="49090"/>
                  </a:cubicBezTo>
                  <a:cubicBezTo>
                    <a:pt x="0" y="60000"/>
                    <a:pt x="0" y="65454"/>
                    <a:pt x="0" y="76363"/>
                  </a:cubicBezTo>
                  <a:cubicBezTo>
                    <a:pt x="8000" y="81818"/>
                    <a:pt x="16000" y="81818"/>
                    <a:pt x="16000" y="87272"/>
                  </a:cubicBezTo>
                  <a:cubicBezTo>
                    <a:pt x="24000" y="98181"/>
                    <a:pt x="8000" y="103636"/>
                    <a:pt x="16000" y="109090"/>
                  </a:cubicBezTo>
                  <a:cubicBezTo>
                    <a:pt x="32000" y="120000"/>
                    <a:pt x="64000" y="114545"/>
                    <a:pt x="80000" y="11454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4" name="Google Shape;954;g90e2d1f501_0_5781"/>
            <p:cNvSpPr/>
            <p:nvPr/>
          </p:nvSpPr>
          <p:spPr>
            <a:xfrm>
              <a:off x="11977264" y="6172453"/>
              <a:ext cx="417300" cy="48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333" y="55384"/>
                  </a:moveTo>
                  <a:cubicBezTo>
                    <a:pt x="114666" y="50769"/>
                    <a:pt x="114666" y="46153"/>
                    <a:pt x="114666" y="41538"/>
                  </a:cubicBezTo>
                  <a:cubicBezTo>
                    <a:pt x="112000" y="36923"/>
                    <a:pt x="109333" y="34615"/>
                    <a:pt x="112000" y="27692"/>
                  </a:cubicBezTo>
                  <a:cubicBezTo>
                    <a:pt x="114666" y="23076"/>
                    <a:pt x="112000" y="18461"/>
                    <a:pt x="109333" y="16153"/>
                  </a:cubicBezTo>
                  <a:cubicBezTo>
                    <a:pt x="106666" y="13846"/>
                    <a:pt x="101333" y="11538"/>
                    <a:pt x="101333" y="9230"/>
                  </a:cubicBezTo>
                  <a:cubicBezTo>
                    <a:pt x="101333" y="9230"/>
                    <a:pt x="104000" y="6923"/>
                    <a:pt x="101333" y="4615"/>
                  </a:cubicBezTo>
                  <a:cubicBezTo>
                    <a:pt x="98666" y="4615"/>
                    <a:pt x="98666" y="11538"/>
                    <a:pt x="98666" y="11538"/>
                  </a:cubicBezTo>
                  <a:cubicBezTo>
                    <a:pt x="93333" y="11538"/>
                    <a:pt x="93333" y="9230"/>
                    <a:pt x="88000" y="9230"/>
                  </a:cubicBezTo>
                  <a:cubicBezTo>
                    <a:pt x="82666" y="11538"/>
                    <a:pt x="74666" y="16153"/>
                    <a:pt x="66666" y="16153"/>
                  </a:cubicBezTo>
                  <a:cubicBezTo>
                    <a:pt x="64000" y="13846"/>
                    <a:pt x="69333" y="11538"/>
                    <a:pt x="69333" y="9230"/>
                  </a:cubicBezTo>
                  <a:cubicBezTo>
                    <a:pt x="64000" y="9230"/>
                    <a:pt x="61333" y="11538"/>
                    <a:pt x="56000" y="9230"/>
                  </a:cubicBezTo>
                  <a:cubicBezTo>
                    <a:pt x="53333" y="6923"/>
                    <a:pt x="61333" y="2307"/>
                    <a:pt x="53333" y="2307"/>
                  </a:cubicBezTo>
                  <a:cubicBezTo>
                    <a:pt x="48000" y="2307"/>
                    <a:pt x="42666" y="2307"/>
                    <a:pt x="34666" y="0"/>
                  </a:cubicBezTo>
                  <a:cubicBezTo>
                    <a:pt x="37333" y="2307"/>
                    <a:pt x="40000" y="2307"/>
                    <a:pt x="40000" y="6923"/>
                  </a:cubicBezTo>
                  <a:cubicBezTo>
                    <a:pt x="37333" y="9230"/>
                    <a:pt x="37333" y="9230"/>
                    <a:pt x="40000" y="13846"/>
                  </a:cubicBezTo>
                  <a:cubicBezTo>
                    <a:pt x="40000" y="18461"/>
                    <a:pt x="40000" y="16153"/>
                    <a:pt x="45333" y="16153"/>
                  </a:cubicBezTo>
                  <a:cubicBezTo>
                    <a:pt x="48000" y="16153"/>
                    <a:pt x="50666" y="18461"/>
                    <a:pt x="53333" y="20769"/>
                  </a:cubicBezTo>
                  <a:cubicBezTo>
                    <a:pt x="50666" y="18461"/>
                    <a:pt x="42666" y="18461"/>
                    <a:pt x="40000" y="18461"/>
                  </a:cubicBezTo>
                  <a:cubicBezTo>
                    <a:pt x="40000" y="18461"/>
                    <a:pt x="37333" y="18461"/>
                    <a:pt x="37333" y="18461"/>
                  </a:cubicBezTo>
                  <a:cubicBezTo>
                    <a:pt x="34666" y="20769"/>
                    <a:pt x="37333" y="23076"/>
                    <a:pt x="34666" y="23076"/>
                  </a:cubicBezTo>
                  <a:cubicBezTo>
                    <a:pt x="29333" y="25384"/>
                    <a:pt x="18666" y="13846"/>
                    <a:pt x="16000" y="23076"/>
                  </a:cubicBezTo>
                  <a:cubicBezTo>
                    <a:pt x="18666" y="27692"/>
                    <a:pt x="21333" y="32307"/>
                    <a:pt x="16000" y="34615"/>
                  </a:cubicBezTo>
                  <a:cubicBezTo>
                    <a:pt x="13333" y="39230"/>
                    <a:pt x="13333" y="34615"/>
                    <a:pt x="16000" y="39230"/>
                  </a:cubicBezTo>
                  <a:cubicBezTo>
                    <a:pt x="16000" y="50769"/>
                    <a:pt x="0" y="46153"/>
                    <a:pt x="2666" y="50769"/>
                  </a:cubicBezTo>
                  <a:cubicBezTo>
                    <a:pt x="2666" y="53076"/>
                    <a:pt x="5333" y="55384"/>
                    <a:pt x="5333" y="60000"/>
                  </a:cubicBezTo>
                  <a:cubicBezTo>
                    <a:pt x="5333" y="64615"/>
                    <a:pt x="2666" y="64615"/>
                    <a:pt x="5333" y="69230"/>
                  </a:cubicBezTo>
                  <a:cubicBezTo>
                    <a:pt x="8000" y="71538"/>
                    <a:pt x="0" y="76153"/>
                    <a:pt x="2666" y="76153"/>
                  </a:cubicBezTo>
                  <a:cubicBezTo>
                    <a:pt x="8000" y="78461"/>
                    <a:pt x="5333" y="83076"/>
                    <a:pt x="8000" y="85384"/>
                  </a:cubicBezTo>
                  <a:cubicBezTo>
                    <a:pt x="10666" y="92307"/>
                    <a:pt x="21333" y="90000"/>
                    <a:pt x="29333" y="92307"/>
                  </a:cubicBezTo>
                  <a:cubicBezTo>
                    <a:pt x="29333" y="92307"/>
                    <a:pt x="24000" y="110769"/>
                    <a:pt x="24000" y="113076"/>
                  </a:cubicBezTo>
                  <a:cubicBezTo>
                    <a:pt x="34666" y="113076"/>
                    <a:pt x="40000" y="110769"/>
                    <a:pt x="50666" y="113076"/>
                  </a:cubicBezTo>
                  <a:cubicBezTo>
                    <a:pt x="50666" y="113076"/>
                    <a:pt x="61333" y="120000"/>
                    <a:pt x="61333" y="117692"/>
                  </a:cubicBezTo>
                  <a:cubicBezTo>
                    <a:pt x="64000" y="113076"/>
                    <a:pt x="66666" y="113076"/>
                    <a:pt x="69333" y="115384"/>
                  </a:cubicBezTo>
                  <a:cubicBezTo>
                    <a:pt x="72000" y="117692"/>
                    <a:pt x="85333" y="110769"/>
                    <a:pt x="88000" y="113076"/>
                  </a:cubicBezTo>
                  <a:cubicBezTo>
                    <a:pt x="88000" y="113076"/>
                    <a:pt x="98666" y="115384"/>
                    <a:pt x="96000" y="113076"/>
                  </a:cubicBezTo>
                  <a:cubicBezTo>
                    <a:pt x="93333" y="106153"/>
                    <a:pt x="90666" y="106153"/>
                    <a:pt x="96000" y="103846"/>
                  </a:cubicBezTo>
                  <a:cubicBezTo>
                    <a:pt x="101333" y="99230"/>
                    <a:pt x="101333" y="99230"/>
                    <a:pt x="106666" y="99230"/>
                  </a:cubicBezTo>
                  <a:cubicBezTo>
                    <a:pt x="109333" y="96923"/>
                    <a:pt x="96000" y="87692"/>
                    <a:pt x="93333" y="85384"/>
                  </a:cubicBezTo>
                  <a:cubicBezTo>
                    <a:pt x="90666" y="85384"/>
                    <a:pt x="82666" y="73846"/>
                    <a:pt x="85333" y="71538"/>
                  </a:cubicBezTo>
                  <a:cubicBezTo>
                    <a:pt x="96000" y="69230"/>
                    <a:pt x="101333" y="66923"/>
                    <a:pt x="109333" y="60000"/>
                  </a:cubicBezTo>
                  <a:cubicBezTo>
                    <a:pt x="112000" y="57692"/>
                    <a:pt x="114666" y="66923"/>
                    <a:pt x="117333" y="64615"/>
                  </a:cubicBezTo>
                  <a:cubicBezTo>
                    <a:pt x="120000" y="62307"/>
                    <a:pt x="120000" y="57692"/>
                    <a:pt x="117333" y="55384"/>
                  </a:cubicBezTo>
                  <a:cubicBezTo>
                    <a:pt x="117333" y="53076"/>
                    <a:pt x="117333" y="55384"/>
                    <a:pt x="117333" y="5538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5" name="Google Shape;955;g90e2d1f501_0_5781"/>
            <p:cNvSpPr/>
            <p:nvPr/>
          </p:nvSpPr>
          <p:spPr>
            <a:xfrm>
              <a:off x="12712935" y="6322173"/>
              <a:ext cx="831300" cy="493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1132"/>
                  </a:moveTo>
                  <a:cubicBezTo>
                    <a:pt x="0" y="67924"/>
                    <a:pt x="9438" y="67924"/>
                    <a:pt x="12134" y="67924"/>
                  </a:cubicBezTo>
                  <a:cubicBezTo>
                    <a:pt x="14831" y="67924"/>
                    <a:pt x="17528" y="72452"/>
                    <a:pt x="21573" y="70188"/>
                  </a:cubicBezTo>
                  <a:cubicBezTo>
                    <a:pt x="22921" y="65660"/>
                    <a:pt x="26966" y="63396"/>
                    <a:pt x="29662" y="63396"/>
                  </a:cubicBezTo>
                  <a:cubicBezTo>
                    <a:pt x="33707" y="58867"/>
                    <a:pt x="41797" y="63396"/>
                    <a:pt x="44494" y="67924"/>
                  </a:cubicBezTo>
                  <a:cubicBezTo>
                    <a:pt x="48539" y="76981"/>
                    <a:pt x="49887" y="86037"/>
                    <a:pt x="53932" y="92830"/>
                  </a:cubicBezTo>
                  <a:cubicBezTo>
                    <a:pt x="56629" y="90566"/>
                    <a:pt x="56629" y="88301"/>
                    <a:pt x="59325" y="86037"/>
                  </a:cubicBezTo>
                  <a:cubicBezTo>
                    <a:pt x="62022" y="86037"/>
                    <a:pt x="62022" y="90566"/>
                    <a:pt x="63370" y="92830"/>
                  </a:cubicBezTo>
                  <a:cubicBezTo>
                    <a:pt x="64719" y="95094"/>
                    <a:pt x="76853" y="97358"/>
                    <a:pt x="76853" y="95094"/>
                  </a:cubicBezTo>
                  <a:cubicBezTo>
                    <a:pt x="76853" y="97358"/>
                    <a:pt x="68764" y="101886"/>
                    <a:pt x="68764" y="104150"/>
                  </a:cubicBezTo>
                  <a:cubicBezTo>
                    <a:pt x="70112" y="106415"/>
                    <a:pt x="75505" y="104150"/>
                    <a:pt x="74157" y="110943"/>
                  </a:cubicBezTo>
                  <a:cubicBezTo>
                    <a:pt x="72808" y="115471"/>
                    <a:pt x="76853" y="120000"/>
                    <a:pt x="79550" y="115471"/>
                  </a:cubicBezTo>
                  <a:cubicBezTo>
                    <a:pt x="82247" y="113207"/>
                    <a:pt x="86292" y="108679"/>
                    <a:pt x="90337" y="108679"/>
                  </a:cubicBezTo>
                  <a:cubicBezTo>
                    <a:pt x="94382" y="108679"/>
                    <a:pt x="95730" y="108679"/>
                    <a:pt x="97078" y="104150"/>
                  </a:cubicBezTo>
                  <a:cubicBezTo>
                    <a:pt x="97078" y="104150"/>
                    <a:pt x="93033" y="104150"/>
                    <a:pt x="91685" y="104150"/>
                  </a:cubicBezTo>
                  <a:cubicBezTo>
                    <a:pt x="88988" y="104150"/>
                    <a:pt x="86292" y="106415"/>
                    <a:pt x="84943" y="99622"/>
                  </a:cubicBezTo>
                  <a:cubicBezTo>
                    <a:pt x="80898" y="90566"/>
                    <a:pt x="94382" y="86037"/>
                    <a:pt x="97078" y="86037"/>
                  </a:cubicBezTo>
                  <a:cubicBezTo>
                    <a:pt x="99775" y="83773"/>
                    <a:pt x="102471" y="81509"/>
                    <a:pt x="105168" y="79245"/>
                  </a:cubicBezTo>
                  <a:cubicBezTo>
                    <a:pt x="106516" y="74716"/>
                    <a:pt x="109213" y="70188"/>
                    <a:pt x="113258" y="70188"/>
                  </a:cubicBezTo>
                  <a:cubicBezTo>
                    <a:pt x="114606" y="70188"/>
                    <a:pt x="117303" y="70188"/>
                    <a:pt x="117303" y="63396"/>
                  </a:cubicBezTo>
                  <a:cubicBezTo>
                    <a:pt x="117303" y="61132"/>
                    <a:pt x="115955" y="61132"/>
                    <a:pt x="115955" y="58867"/>
                  </a:cubicBezTo>
                  <a:cubicBezTo>
                    <a:pt x="115955" y="56603"/>
                    <a:pt x="118651" y="56603"/>
                    <a:pt x="118651" y="56603"/>
                  </a:cubicBezTo>
                  <a:cubicBezTo>
                    <a:pt x="118651" y="56603"/>
                    <a:pt x="115955" y="54339"/>
                    <a:pt x="115955" y="54339"/>
                  </a:cubicBezTo>
                  <a:cubicBezTo>
                    <a:pt x="115955" y="52075"/>
                    <a:pt x="120000" y="52075"/>
                    <a:pt x="118651" y="47547"/>
                  </a:cubicBezTo>
                  <a:cubicBezTo>
                    <a:pt x="118651" y="47547"/>
                    <a:pt x="115955" y="45283"/>
                    <a:pt x="114606" y="43018"/>
                  </a:cubicBezTo>
                  <a:cubicBezTo>
                    <a:pt x="113258" y="40754"/>
                    <a:pt x="111910" y="45283"/>
                    <a:pt x="110561" y="40754"/>
                  </a:cubicBezTo>
                  <a:cubicBezTo>
                    <a:pt x="109213" y="38490"/>
                    <a:pt x="107865" y="38490"/>
                    <a:pt x="105168" y="40754"/>
                  </a:cubicBezTo>
                  <a:cubicBezTo>
                    <a:pt x="103820" y="40754"/>
                    <a:pt x="102471" y="33962"/>
                    <a:pt x="101123" y="33962"/>
                  </a:cubicBezTo>
                  <a:cubicBezTo>
                    <a:pt x="99775" y="31698"/>
                    <a:pt x="98426" y="36226"/>
                    <a:pt x="97078" y="38490"/>
                  </a:cubicBezTo>
                  <a:cubicBezTo>
                    <a:pt x="95730" y="38490"/>
                    <a:pt x="94382" y="31698"/>
                    <a:pt x="93033" y="31698"/>
                  </a:cubicBezTo>
                  <a:cubicBezTo>
                    <a:pt x="91685" y="31698"/>
                    <a:pt x="87640" y="33962"/>
                    <a:pt x="87640" y="31698"/>
                  </a:cubicBezTo>
                  <a:cubicBezTo>
                    <a:pt x="87640" y="29433"/>
                    <a:pt x="87640" y="24905"/>
                    <a:pt x="86292" y="22641"/>
                  </a:cubicBezTo>
                  <a:cubicBezTo>
                    <a:pt x="84943" y="20377"/>
                    <a:pt x="82247" y="22641"/>
                    <a:pt x="80898" y="20377"/>
                  </a:cubicBezTo>
                  <a:cubicBezTo>
                    <a:pt x="79550" y="18113"/>
                    <a:pt x="78202" y="13584"/>
                    <a:pt x="80898" y="11320"/>
                  </a:cubicBezTo>
                  <a:cubicBezTo>
                    <a:pt x="82247" y="11320"/>
                    <a:pt x="79550" y="4528"/>
                    <a:pt x="78202" y="4528"/>
                  </a:cubicBezTo>
                  <a:cubicBezTo>
                    <a:pt x="76853" y="2264"/>
                    <a:pt x="72808" y="4528"/>
                    <a:pt x="71460" y="2264"/>
                  </a:cubicBezTo>
                  <a:cubicBezTo>
                    <a:pt x="67415" y="0"/>
                    <a:pt x="67415" y="13584"/>
                    <a:pt x="63370" y="4528"/>
                  </a:cubicBezTo>
                  <a:cubicBezTo>
                    <a:pt x="62022" y="4528"/>
                    <a:pt x="59325" y="6792"/>
                    <a:pt x="57977" y="6792"/>
                  </a:cubicBezTo>
                  <a:cubicBezTo>
                    <a:pt x="55280" y="9056"/>
                    <a:pt x="56629" y="20377"/>
                    <a:pt x="55280" y="20377"/>
                  </a:cubicBezTo>
                  <a:cubicBezTo>
                    <a:pt x="53932" y="20377"/>
                    <a:pt x="52584" y="15849"/>
                    <a:pt x="51235" y="15849"/>
                  </a:cubicBezTo>
                  <a:cubicBezTo>
                    <a:pt x="51235" y="15849"/>
                    <a:pt x="49887" y="18113"/>
                    <a:pt x="48539" y="18113"/>
                  </a:cubicBezTo>
                  <a:cubicBezTo>
                    <a:pt x="47191" y="18113"/>
                    <a:pt x="45842" y="15849"/>
                    <a:pt x="45842" y="13584"/>
                  </a:cubicBezTo>
                  <a:cubicBezTo>
                    <a:pt x="45842" y="11320"/>
                    <a:pt x="43146" y="15849"/>
                    <a:pt x="41797" y="15849"/>
                  </a:cubicBezTo>
                  <a:cubicBezTo>
                    <a:pt x="40449" y="15849"/>
                    <a:pt x="40449" y="13584"/>
                    <a:pt x="39101" y="13584"/>
                  </a:cubicBezTo>
                  <a:cubicBezTo>
                    <a:pt x="37752" y="13584"/>
                    <a:pt x="37752" y="15849"/>
                    <a:pt x="37752" y="18113"/>
                  </a:cubicBezTo>
                  <a:cubicBezTo>
                    <a:pt x="37752" y="18113"/>
                    <a:pt x="28314" y="11320"/>
                    <a:pt x="28314" y="11320"/>
                  </a:cubicBezTo>
                  <a:cubicBezTo>
                    <a:pt x="24269" y="9056"/>
                    <a:pt x="20224" y="9056"/>
                    <a:pt x="16179" y="9056"/>
                  </a:cubicBezTo>
                  <a:cubicBezTo>
                    <a:pt x="13483" y="9056"/>
                    <a:pt x="12134" y="13584"/>
                    <a:pt x="8089" y="13584"/>
                  </a:cubicBezTo>
                  <a:cubicBezTo>
                    <a:pt x="8089" y="20377"/>
                    <a:pt x="12134" y="20377"/>
                    <a:pt x="12134" y="24905"/>
                  </a:cubicBezTo>
                  <a:cubicBezTo>
                    <a:pt x="12134" y="27169"/>
                    <a:pt x="13483" y="29433"/>
                    <a:pt x="13483" y="31698"/>
                  </a:cubicBezTo>
                  <a:cubicBezTo>
                    <a:pt x="12134" y="33962"/>
                    <a:pt x="8089" y="33962"/>
                    <a:pt x="6741" y="36226"/>
                  </a:cubicBezTo>
                  <a:cubicBezTo>
                    <a:pt x="2696" y="40754"/>
                    <a:pt x="4044" y="45283"/>
                    <a:pt x="2696" y="52075"/>
                  </a:cubicBezTo>
                  <a:cubicBezTo>
                    <a:pt x="2696" y="56603"/>
                    <a:pt x="1348" y="58867"/>
                    <a:pt x="0" y="6113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6" name="Google Shape;956;g90e2d1f501_0_5781"/>
            <p:cNvSpPr/>
            <p:nvPr/>
          </p:nvSpPr>
          <p:spPr>
            <a:xfrm>
              <a:off x="12451788" y="6506932"/>
              <a:ext cx="280200" cy="114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108000" y="20000"/>
                    <a:pt x="104000" y="0"/>
                    <a:pt x="88000" y="0"/>
                  </a:cubicBezTo>
                  <a:cubicBezTo>
                    <a:pt x="80000" y="0"/>
                    <a:pt x="76000" y="0"/>
                    <a:pt x="68000" y="0"/>
                  </a:cubicBezTo>
                  <a:cubicBezTo>
                    <a:pt x="60000" y="0"/>
                    <a:pt x="60000" y="10000"/>
                    <a:pt x="56000" y="10000"/>
                  </a:cubicBezTo>
                  <a:cubicBezTo>
                    <a:pt x="52000" y="10000"/>
                    <a:pt x="48000" y="0"/>
                    <a:pt x="44000" y="0"/>
                  </a:cubicBezTo>
                  <a:cubicBezTo>
                    <a:pt x="40000" y="10000"/>
                    <a:pt x="36000" y="20000"/>
                    <a:pt x="32000" y="30000"/>
                  </a:cubicBezTo>
                  <a:cubicBezTo>
                    <a:pt x="24000" y="50000"/>
                    <a:pt x="0" y="40000"/>
                    <a:pt x="12000" y="90000"/>
                  </a:cubicBezTo>
                  <a:cubicBezTo>
                    <a:pt x="16000" y="110000"/>
                    <a:pt x="32000" y="120000"/>
                    <a:pt x="44000" y="110000"/>
                  </a:cubicBezTo>
                  <a:cubicBezTo>
                    <a:pt x="48000" y="110000"/>
                    <a:pt x="48000" y="90000"/>
                    <a:pt x="52000" y="90000"/>
                  </a:cubicBezTo>
                  <a:cubicBezTo>
                    <a:pt x="60000" y="90000"/>
                    <a:pt x="68000" y="90000"/>
                    <a:pt x="72000" y="90000"/>
                  </a:cubicBezTo>
                  <a:cubicBezTo>
                    <a:pt x="76000" y="90000"/>
                    <a:pt x="76000" y="70000"/>
                    <a:pt x="76000" y="60000"/>
                  </a:cubicBezTo>
                  <a:cubicBezTo>
                    <a:pt x="80000" y="50000"/>
                    <a:pt x="92000" y="70000"/>
                    <a:pt x="96000" y="70000"/>
                  </a:cubicBezTo>
                  <a:cubicBezTo>
                    <a:pt x="100000" y="70000"/>
                    <a:pt x="108000" y="70000"/>
                    <a:pt x="112000" y="70000"/>
                  </a:cubicBezTo>
                  <a:cubicBezTo>
                    <a:pt x="116000" y="70000"/>
                    <a:pt x="116000" y="50000"/>
                    <a:pt x="12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7" name="Google Shape;957;g90e2d1f501_0_5781"/>
            <p:cNvSpPr/>
            <p:nvPr/>
          </p:nvSpPr>
          <p:spPr>
            <a:xfrm>
              <a:off x="12760703" y="6086441"/>
              <a:ext cx="439500" cy="32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085" y="99428"/>
                  </a:moveTo>
                  <a:cubicBezTo>
                    <a:pt x="35744" y="99428"/>
                    <a:pt x="40851" y="102857"/>
                    <a:pt x="45957" y="102857"/>
                  </a:cubicBezTo>
                  <a:cubicBezTo>
                    <a:pt x="45957" y="102857"/>
                    <a:pt x="58723" y="113142"/>
                    <a:pt x="58723" y="113142"/>
                  </a:cubicBezTo>
                  <a:cubicBezTo>
                    <a:pt x="58723" y="109714"/>
                    <a:pt x="61276" y="99428"/>
                    <a:pt x="63829" y="106285"/>
                  </a:cubicBezTo>
                  <a:cubicBezTo>
                    <a:pt x="68936" y="116571"/>
                    <a:pt x="71489" y="99428"/>
                    <a:pt x="74042" y="109714"/>
                  </a:cubicBezTo>
                  <a:cubicBezTo>
                    <a:pt x="76595" y="116571"/>
                    <a:pt x="81702" y="109714"/>
                    <a:pt x="84255" y="109714"/>
                  </a:cubicBezTo>
                  <a:cubicBezTo>
                    <a:pt x="86808" y="106285"/>
                    <a:pt x="91914" y="120000"/>
                    <a:pt x="91914" y="113142"/>
                  </a:cubicBezTo>
                  <a:cubicBezTo>
                    <a:pt x="94468" y="106285"/>
                    <a:pt x="91914" y="99428"/>
                    <a:pt x="97021" y="96000"/>
                  </a:cubicBezTo>
                  <a:cubicBezTo>
                    <a:pt x="99574" y="96000"/>
                    <a:pt x="104680" y="92571"/>
                    <a:pt x="107234" y="92571"/>
                  </a:cubicBezTo>
                  <a:cubicBezTo>
                    <a:pt x="104680" y="89142"/>
                    <a:pt x="102127" y="82285"/>
                    <a:pt x="102127" y="75428"/>
                  </a:cubicBezTo>
                  <a:cubicBezTo>
                    <a:pt x="102127" y="68571"/>
                    <a:pt x="107234" y="75428"/>
                    <a:pt x="112340" y="72000"/>
                  </a:cubicBezTo>
                  <a:cubicBezTo>
                    <a:pt x="117446" y="72000"/>
                    <a:pt x="120000" y="65142"/>
                    <a:pt x="114893" y="58285"/>
                  </a:cubicBezTo>
                  <a:cubicBezTo>
                    <a:pt x="112340" y="54857"/>
                    <a:pt x="109787" y="58285"/>
                    <a:pt x="107234" y="51428"/>
                  </a:cubicBezTo>
                  <a:cubicBezTo>
                    <a:pt x="104680" y="48000"/>
                    <a:pt x="102127" y="44571"/>
                    <a:pt x="99574" y="37714"/>
                  </a:cubicBezTo>
                  <a:cubicBezTo>
                    <a:pt x="97021" y="34285"/>
                    <a:pt x="97021" y="27428"/>
                    <a:pt x="97021" y="20571"/>
                  </a:cubicBezTo>
                  <a:cubicBezTo>
                    <a:pt x="99574" y="13714"/>
                    <a:pt x="91914" y="6857"/>
                    <a:pt x="89361" y="6857"/>
                  </a:cubicBezTo>
                  <a:cubicBezTo>
                    <a:pt x="86808" y="3428"/>
                    <a:pt x="86808" y="6857"/>
                    <a:pt x="84255" y="6857"/>
                  </a:cubicBezTo>
                  <a:cubicBezTo>
                    <a:pt x="79148" y="10285"/>
                    <a:pt x="79148" y="6857"/>
                    <a:pt x="76595" y="3428"/>
                  </a:cubicBezTo>
                  <a:cubicBezTo>
                    <a:pt x="74042" y="0"/>
                    <a:pt x="74042" y="6857"/>
                    <a:pt x="71489" y="6857"/>
                  </a:cubicBezTo>
                  <a:cubicBezTo>
                    <a:pt x="68936" y="6857"/>
                    <a:pt x="63829" y="0"/>
                    <a:pt x="63829" y="0"/>
                  </a:cubicBezTo>
                  <a:cubicBezTo>
                    <a:pt x="58723" y="0"/>
                    <a:pt x="58723" y="6857"/>
                    <a:pt x="56170" y="6857"/>
                  </a:cubicBezTo>
                  <a:cubicBezTo>
                    <a:pt x="51063" y="10285"/>
                    <a:pt x="48510" y="10285"/>
                    <a:pt x="43404" y="10285"/>
                  </a:cubicBezTo>
                  <a:cubicBezTo>
                    <a:pt x="40851" y="13714"/>
                    <a:pt x="43404" y="20571"/>
                    <a:pt x="43404" y="20571"/>
                  </a:cubicBezTo>
                  <a:cubicBezTo>
                    <a:pt x="40851" y="27428"/>
                    <a:pt x="33191" y="24000"/>
                    <a:pt x="33191" y="30857"/>
                  </a:cubicBezTo>
                  <a:cubicBezTo>
                    <a:pt x="30638" y="34285"/>
                    <a:pt x="30638" y="37714"/>
                    <a:pt x="30638" y="44571"/>
                  </a:cubicBezTo>
                  <a:cubicBezTo>
                    <a:pt x="30638" y="48000"/>
                    <a:pt x="22978" y="48000"/>
                    <a:pt x="20425" y="48000"/>
                  </a:cubicBezTo>
                  <a:cubicBezTo>
                    <a:pt x="12765" y="51428"/>
                    <a:pt x="10212" y="54857"/>
                    <a:pt x="2553" y="54857"/>
                  </a:cubicBezTo>
                  <a:cubicBezTo>
                    <a:pt x="5106" y="65142"/>
                    <a:pt x="12765" y="72000"/>
                    <a:pt x="5106" y="82285"/>
                  </a:cubicBezTo>
                  <a:cubicBezTo>
                    <a:pt x="0" y="85714"/>
                    <a:pt x="0" y="89142"/>
                    <a:pt x="2553" y="92571"/>
                  </a:cubicBezTo>
                  <a:cubicBezTo>
                    <a:pt x="7659" y="96000"/>
                    <a:pt x="2553" y="102857"/>
                    <a:pt x="2553" y="106285"/>
                  </a:cubicBezTo>
                  <a:cubicBezTo>
                    <a:pt x="7659" y="106285"/>
                    <a:pt x="10212" y="106285"/>
                    <a:pt x="12765" y="102857"/>
                  </a:cubicBezTo>
                  <a:cubicBezTo>
                    <a:pt x="17872" y="99428"/>
                    <a:pt x="25531" y="99428"/>
                    <a:pt x="28085" y="99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8" name="Google Shape;958;g90e2d1f501_0_5781"/>
            <p:cNvSpPr/>
            <p:nvPr/>
          </p:nvSpPr>
          <p:spPr>
            <a:xfrm>
              <a:off x="12658793" y="6067328"/>
              <a:ext cx="2706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206" y="113684"/>
                  </a:moveTo>
                  <a:cubicBezTo>
                    <a:pt x="74482" y="101052"/>
                    <a:pt x="86896" y="101052"/>
                    <a:pt x="95172" y="94736"/>
                  </a:cubicBezTo>
                  <a:cubicBezTo>
                    <a:pt x="95172" y="88421"/>
                    <a:pt x="95172" y="82105"/>
                    <a:pt x="95172" y="75789"/>
                  </a:cubicBezTo>
                  <a:cubicBezTo>
                    <a:pt x="99310" y="63157"/>
                    <a:pt x="103448" y="63157"/>
                    <a:pt x="111724" y="56842"/>
                  </a:cubicBezTo>
                  <a:cubicBezTo>
                    <a:pt x="120000" y="50526"/>
                    <a:pt x="115862" y="31578"/>
                    <a:pt x="107586" y="25263"/>
                  </a:cubicBezTo>
                  <a:cubicBezTo>
                    <a:pt x="99310" y="18947"/>
                    <a:pt x="91034" y="12631"/>
                    <a:pt x="78620" y="6315"/>
                  </a:cubicBezTo>
                  <a:cubicBezTo>
                    <a:pt x="70344" y="0"/>
                    <a:pt x="53793" y="6315"/>
                    <a:pt x="41379" y="6315"/>
                  </a:cubicBezTo>
                  <a:cubicBezTo>
                    <a:pt x="33103" y="6315"/>
                    <a:pt x="0" y="0"/>
                    <a:pt x="0" y="25263"/>
                  </a:cubicBezTo>
                  <a:cubicBezTo>
                    <a:pt x="0" y="25263"/>
                    <a:pt x="4137" y="31578"/>
                    <a:pt x="4137" y="37894"/>
                  </a:cubicBezTo>
                  <a:cubicBezTo>
                    <a:pt x="8275" y="44210"/>
                    <a:pt x="4137" y="50526"/>
                    <a:pt x="8275" y="56842"/>
                  </a:cubicBezTo>
                  <a:cubicBezTo>
                    <a:pt x="12413" y="56842"/>
                    <a:pt x="16551" y="69473"/>
                    <a:pt x="20689" y="63157"/>
                  </a:cubicBezTo>
                  <a:cubicBezTo>
                    <a:pt x="28965" y="63157"/>
                    <a:pt x="37241" y="56842"/>
                    <a:pt x="37241" y="69473"/>
                  </a:cubicBezTo>
                  <a:cubicBezTo>
                    <a:pt x="37241" y="75789"/>
                    <a:pt x="37241" y="88421"/>
                    <a:pt x="33103" y="94736"/>
                  </a:cubicBezTo>
                  <a:cubicBezTo>
                    <a:pt x="45517" y="94736"/>
                    <a:pt x="45517" y="94736"/>
                    <a:pt x="49655" y="113684"/>
                  </a:cubicBezTo>
                  <a:cubicBezTo>
                    <a:pt x="53793" y="113684"/>
                    <a:pt x="66206" y="113684"/>
                    <a:pt x="66206" y="113684"/>
                  </a:cubicBezTo>
                  <a:cubicBezTo>
                    <a:pt x="70344" y="107368"/>
                    <a:pt x="62068" y="120000"/>
                    <a:pt x="66206" y="11368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9" name="Google Shape;959;g90e2d1f501_0_5781"/>
            <p:cNvSpPr/>
            <p:nvPr/>
          </p:nvSpPr>
          <p:spPr>
            <a:xfrm>
              <a:off x="12658793" y="5955833"/>
              <a:ext cx="3345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666" y="86666"/>
                  </a:moveTo>
                  <a:cubicBezTo>
                    <a:pt x="46666" y="86666"/>
                    <a:pt x="53333" y="80000"/>
                    <a:pt x="63333" y="80000"/>
                  </a:cubicBezTo>
                  <a:cubicBezTo>
                    <a:pt x="66666" y="80000"/>
                    <a:pt x="80000" y="93333"/>
                    <a:pt x="83333" y="100000"/>
                  </a:cubicBezTo>
                  <a:cubicBezTo>
                    <a:pt x="86666" y="106666"/>
                    <a:pt x="90000" y="120000"/>
                    <a:pt x="96666" y="113333"/>
                  </a:cubicBezTo>
                  <a:cubicBezTo>
                    <a:pt x="100000" y="113333"/>
                    <a:pt x="103333" y="106666"/>
                    <a:pt x="110000" y="106666"/>
                  </a:cubicBezTo>
                  <a:cubicBezTo>
                    <a:pt x="113333" y="106666"/>
                    <a:pt x="113333" y="93333"/>
                    <a:pt x="120000" y="93333"/>
                  </a:cubicBezTo>
                  <a:cubicBezTo>
                    <a:pt x="116666" y="80000"/>
                    <a:pt x="110000" y="60000"/>
                    <a:pt x="113333" y="53333"/>
                  </a:cubicBezTo>
                  <a:cubicBezTo>
                    <a:pt x="116666" y="40000"/>
                    <a:pt x="106666" y="26666"/>
                    <a:pt x="103333" y="26666"/>
                  </a:cubicBezTo>
                  <a:cubicBezTo>
                    <a:pt x="96666" y="20000"/>
                    <a:pt x="90000" y="33333"/>
                    <a:pt x="83333" y="20000"/>
                  </a:cubicBezTo>
                  <a:cubicBezTo>
                    <a:pt x="73333" y="6666"/>
                    <a:pt x="70000" y="0"/>
                    <a:pt x="60000" y="6666"/>
                  </a:cubicBezTo>
                  <a:cubicBezTo>
                    <a:pt x="53333" y="13333"/>
                    <a:pt x="56666" y="20000"/>
                    <a:pt x="56666" y="33333"/>
                  </a:cubicBezTo>
                  <a:cubicBezTo>
                    <a:pt x="53333" y="40000"/>
                    <a:pt x="53333" y="46666"/>
                    <a:pt x="50000" y="46666"/>
                  </a:cubicBezTo>
                  <a:cubicBezTo>
                    <a:pt x="40000" y="60000"/>
                    <a:pt x="33333" y="33333"/>
                    <a:pt x="26666" y="26666"/>
                  </a:cubicBezTo>
                  <a:cubicBezTo>
                    <a:pt x="10000" y="0"/>
                    <a:pt x="0" y="73333"/>
                    <a:pt x="0" y="100000"/>
                  </a:cubicBezTo>
                  <a:cubicBezTo>
                    <a:pt x="13333" y="86666"/>
                    <a:pt x="23333" y="86666"/>
                    <a:pt x="36666" y="8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0" name="Google Shape;960;g90e2d1f501_0_5781"/>
            <p:cNvSpPr/>
            <p:nvPr/>
          </p:nvSpPr>
          <p:spPr>
            <a:xfrm>
              <a:off x="12760703" y="5853898"/>
              <a:ext cx="222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20000"/>
                  </a:moveTo>
                  <a:cubicBezTo>
                    <a:pt x="85000" y="120000"/>
                    <a:pt x="95000" y="120000"/>
                    <a:pt x="100000" y="120000"/>
                  </a:cubicBezTo>
                  <a:cubicBezTo>
                    <a:pt x="100000" y="112000"/>
                    <a:pt x="110000" y="112000"/>
                    <a:pt x="110000" y="104000"/>
                  </a:cubicBezTo>
                  <a:cubicBezTo>
                    <a:pt x="110000" y="96000"/>
                    <a:pt x="110000" y="88000"/>
                    <a:pt x="110000" y="80000"/>
                  </a:cubicBezTo>
                  <a:cubicBezTo>
                    <a:pt x="105000" y="64000"/>
                    <a:pt x="100000" y="56000"/>
                    <a:pt x="105000" y="40000"/>
                  </a:cubicBezTo>
                  <a:cubicBezTo>
                    <a:pt x="115000" y="32000"/>
                    <a:pt x="120000" y="16000"/>
                    <a:pt x="120000" y="0"/>
                  </a:cubicBezTo>
                  <a:cubicBezTo>
                    <a:pt x="110000" y="24000"/>
                    <a:pt x="75000" y="0"/>
                    <a:pt x="60000" y="0"/>
                  </a:cubicBezTo>
                  <a:cubicBezTo>
                    <a:pt x="50000" y="0"/>
                    <a:pt x="40000" y="0"/>
                    <a:pt x="30000" y="8000"/>
                  </a:cubicBezTo>
                  <a:cubicBezTo>
                    <a:pt x="25000" y="8000"/>
                    <a:pt x="0" y="40000"/>
                    <a:pt x="0" y="40000"/>
                  </a:cubicBezTo>
                  <a:cubicBezTo>
                    <a:pt x="0" y="48000"/>
                    <a:pt x="15000" y="40000"/>
                    <a:pt x="10000" y="48000"/>
                  </a:cubicBezTo>
                  <a:cubicBezTo>
                    <a:pt x="10000" y="56000"/>
                    <a:pt x="10000" y="56000"/>
                    <a:pt x="10000" y="64000"/>
                  </a:cubicBezTo>
                  <a:cubicBezTo>
                    <a:pt x="15000" y="80000"/>
                    <a:pt x="35000" y="72000"/>
                    <a:pt x="35000" y="72000"/>
                  </a:cubicBezTo>
                  <a:cubicBezTo>
                    <a:pt x="35000" y="80000"/>
                    <a:pt x="30000" y="96000"/>
                    <a:pt x="30000" y="104000"/>
                  </a:cubicBezTo>
                  <a:cubicBezTo>
                    <a:pt x="35000" y="96000"/>
                    <a:pt x="45000" y="88000"/>
                    <a:pt x="55000" y="96000"/>
                  </a:cubicBezTo>
                  <a:cubicBezTo>
                    <a:pt x="65000" y="104000"/>
                    <a:pt x="70000" y="120000"/>
                    <a:pt x="8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1" name="Google Shape;961;g90e2d1f501_0_5781"/>
            <p:cNvSpPr/>
            <p:nvPr/>
          </p:nvSpPr>
          <p:spPr>
            <a:xfrm>
              <a:off x="12591917" y="6143782"/>
              <a:ext cx="1497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15000"/>
                    <a:pt x="105000" y="30000"/>
                    <a:pt x="90000" y="30000"/>
                  </a:cubicBezTo>
                  <a:cubicBezTo>
                    <a:pt x="82500" y="45000"/>
                    <a:pt x="75000" y="15000"/>
                    <a:pt x="60000" y="0"/>
                  </a:cubicBezTo>
                  <a:cubicBezTo>
                    <a:pt x="60000" y="15000"/>
                    <a:pt x="60000" y="30000"/>
                    <a:pt x="52500" y="45000"/>
                  </a:cubicBezTo>
                  <a:cubicBezTo>
                    <a:pt x="45000" y="45000"/>
                    <a:pt x="52500" y="15000"/>
                    <a:pt x="37500" y="30000"/>
                  </a:cubicBezTo>
                  <a:cubicBezTo>
                    <a:pt x="30000" y="30000"/>
                    <a:pt x="15000" y="30000"/>
                    <a:pt x="15000" y="45000"/>
                  </a:cubicBezTo>
                  <a:cubicBezTo>
                    <a:pt x="7500" y="75000"/>
                    <a:pt x="15000" y="90000"/>
                    <a:pt x="0" y="75000"/>
                  </a:cubicBezTo>
                  <a:cubicBezTo>
                    <a:pt x="0" y="75000"/>
                    <a:pt x="0" y="75000"/>
                    <a:pt x="0" y="90000"/>
                  </a:cubicBezTo>
                  <a:cubicBezTo>
                    <a:pt x="0" y="90000"/>
                    <a:pt x="7500" y="90000"/>
                    <a:pt x="15000" y="90000"/>
                  </a:cubicBezTo>
                  <a:cubicBezTo>
                    <a:pt x="30000" y="105000"/>
                    <a:pt x="45000" y="105000"/>
                    <a:pt x="60000" y="105000"/>
                  </a:cubicBezTo>
                  <a:cubicBezTo>
                    <a:pt x="75000" y="105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2" name="Google Shape;962;g90e2d1f501_0_5781"/>
            <p:cNvSpPr/>
            <p:nvPr/>
          </p:nvSpPr>
          <p:spPr>
            <a:xfrm>
              <a:off x="12359428" y="6162892"/>
              <a:ext cx="445800" cy="39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00" y="34285"/>
                  </a:moveTo>
                  <a:cubicBezTo>
                    <a:pt x="2500" y="37142"/>
                    <a:pt x="0" y="42857"/>
                    <a:pt x="0" y="45714"/>
                  </a:cubicBezTo>
                  <a:cubicBezTo>
                    <a:pt x="2500" y="48571"/>
                    <a:pt x="5000" y="54285"/>
                    <a:pt x="5000" y="57142"/>
                  </a:cubicBezTo>
                  <a:cubicBezTo>
                    <a:pt x="5000" y="62857"/>
                    <a:pt x="7500" y="71428"/>
                    <a:pt x="10000" y="77142"/>
                  </a:cubicBezTo>
                  <a:cubicBezTo>
                    <a:pt x="12500" y="85714"/>
                    <a:pt x="20000" y="82857"/>
                    <a:pt x="22500" y="88571"/>
                  </a:cubicBezTo>
                  <a:cubicBezTo>
                    <a:pt x="22500" y="88571"/>
                    <a:pt x="22500" y="94285"/>
                    <a:pt x="25000" y="94285"/>
                  </a:cubicBezTo>
                  <a:cubicBezTo>
                    <a:pt x="27500" y="97142"/>
                    <a:pt x="30000" y="91428"/>
                    <a:pt x="32500" y="91428"/>
                  </a:cubicBezTo>
                  <a:cubicBezTo>
                    <a:pt x="37500" y="88571"/>
                    <a:pt x="47500" y="100000"/>
                    <a:pt x="52500" y="102857"/>
                  </a:cubicBezTo>
                  <a:cubicBezTo>
                    <a:pt x="55000" y="105714"/>
                    <a:pt x="57500" y="111428"/>
                    <a:pt x="62500" y="105714"/>
                  </a:cubicBezTo>
                  <a:cubicBezTo>
                    <a:pt x="65000" y="102857"/>
                    <a:pt x="77500" y="105714"/>
                    <a:pt x="82500" y="105714"/>
                  </a:cubicBezTo>
                  <a:cubicBezTo>
                    <a:pt x="90000" y="105714"/>
                    <a:pt x="92500" y="111428"/>
                    <a:pt x="97500" y="117142"/>
                  </a:cubicBezTo>
                  <a:cubicBezTo>
                    <a:pt x="100000" y="120000"/>
                    <a:pt x="100000" y="102857"/>
                    <a:pt x="102500" y="100000"/>
                  </a:cubicBezTo>
                  <a:cubicBezTo>
                    <a:pt x="105000" y="97142"/>
                    <a:pt x="107500" y="94285"/>
                    <a:pt x="110000" y="91428"/>
                  </a:cubicBezTo>
                  <a:cubicBezTo>
                    <a:pt x="112500" y="91428"/>
                    <a:pt x="120000" y="91428"/>
                    <a:pt x="120000" y="88571"/>
                  </a:cubicBezTo>
                  <a:cubicBezTo>
                    <a:pt x="117500" y="80000"/>
                    <a:pt x="117500" y="77142"/>
                    <a:pt x="112500" y="74285"/>
                  </a:cubicBezTo>
                  <a:cubicBezTo>
                    <a:pt x="107500" y="68571"/>
                    <a:pt x="115000" y="60000"/>
                    <a:pt x="110000" y="54285"/>
                  </a:cubicBezTo>
                  <a:cubicBezTo>
                    <a:pt x="105000" y="51428"/>
                    <a:pt x="117500" y="40000"/>
                    <a:pt x="115000" y="34285"/>
                  </a:cubicBezTo>
                  <a:cubicBezTo>
                    <a:pt x="112500" y="28571"/>
                    <a:pt x="110000" y="25714"/>
                    <a:pt x="110000" y="20000"/>
                  </a:cubicBezTo>
                  <a:cubicBezTo>
                    <a:pt x="110000" y="17142"/>
                    <a:pt x="110000" y="14285"/>
                    <a:pt x="105000" y="14285"/>
                  </a:cubicBezTo>
                  <a:cubicBezTo>
                    <a:pt x="92500" y="8571"/>
                    <a:pt x="75000" y="17142"/>
                    <a:pt x="62500" y="11428"/>
                  </a:cubicBezTo>
                  <a:cubicBezTo>
                    <a:pt x="62500" y="20000"/>
                    <a:pt x="52500" y="5714"/>
                    <a:pt x="50000" y="5714"/>
                  </a:cubicBezTo>
                  <a:cubicBezTo>
                    <a:pt x="42500" y="0"/>
                    <a:pt x="37500" y="5714"/>
                    <a:pt x="32500" y="11428"/>
                  </a:cubicBezTo>
                  <a:cubicBezTo>
                    <a:pt x="25000" y="14285"/>
                    <a:pt x="20000" y="17142"/>
                    <a:pt x="15000" y="17142"/>
                  </a:cubicBezTo>
                  <a:cubicBezTo>
                    <a:pt x="12500" y="20000"/>
                    <a:pt x="7500" y="20000"/>
                    <a:pt x="5000" y="20000"/>
                  </a:cubicBezTo>
                  <a:cubicBezTo>
                    <a:pt x="2500" y="22857"/>
                    <a:pt x="7500" y="25714"/>
                    <a:pt x="2500" y="25714"/>
                  </a:cubicBezTo>
                  <a:cubicBezTo>
                    <a:pt x="2500" y="28571"/>
                    <a:pt x="2500" y="31428"/>
                    <a:pt x="2500" y="34285"/>
                  </a:cubicBezTo>
                  <a:cubicBezTo>
                    <a:pt x="2500" y="40000"/>
                    <a:pt x="2500" y="34285"/>
                    <a:pt x="2500" y="3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3" name="Google Shape;963;g90e2d1f501_0_5781"/>
            <p:cNvSpPr/>
            <p:nvPr/>
          </p:nvSpPr>
          <p:spPr>
            <a:xfrm>
              <a:off x="12630128" y="6573832"/>
              <a:ext cx="429900" cy="28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30" y="52000"/>
                  </a:moveTo>
                  <a:cubicBezTo>
                    <a:pt x="101739" y="40000"/>
                    <a:pt x="93913" y="32000"/>
                    <a:pt x="91304" y="24000"/>
                  </a:cubicBezTo>
                  <a:cubicBezTo>
                    <a:pt x="86086" y="20000"/>
                    <a:pt x="83478" y="8000"/>
                    <a:pt x="83478" y="0"/>
                  </a:cubicBezTo>
                  <a:cubicBezTo>
                    <a:pt x="75652" y="4000"/>
                    <a:pt x="67826" y="16000"/>
                    <a:pt x="57391" y="16000"/>
                  </a:cubicBezTo>
                  <a:cubicBezTo>
                    <a:pt x="54782" y="16000"/>
                    <a:pt x="49565" y="12000"/>
                    <a:pt x="46956" y="12000"/>
                  </a:cubicBezTo>
                  <a:cubicBezTo>
                    <a:pt x="41739" y="12000"/>
                    <a:pt x="36521" y="12000"/>
                    <a:pt x="31304" y="12000"/>
                  </a:cubicBezTo>
                  <a:cubicBezTo>
                    <a:pt x="31304" y="12000"/>
                    <a:pt x="23478" y="24000"/>
                    <a:pt x="20869" y="24000"/>
                  </a:cubicBezTo>
                  <a:cubicBezTo>
                    <a:pt x="18260" y="36000"/>
                    <a:pt x="13043" y="44000"/>
                    <a:pt x="10434" y="56000"/>
                  </a:cubicBezTo>
                  <a:cubicBezTo>
                    <a:pt x="7826" y="56000"/>
                    <a:pt x="2608" y="56000"/>
                    <a:pt x="0" y="60000"/>
                  </a:cubicBezTo>
                  <a:cubicBezTo>
                    <a:pt x="0" y="64000"/>
                    <a:pt x="7826" y="68000"/>
                    <a:pt x="7826" y="72000"/>
                  </a:cubicBezTo>
                  <a:cubicBezTo>
                    <a:pt x="7826" y="80000"/>
                    <a:pt x="10434" y="80000"/>
                    <a:pt x="13043" y="88000"/>
                  </a:cubicBezTo>
                  <a:cubicBezTo>
                    <a:pt x="13043" y="96000"/>
                    <a:pt x="15652" y="96000"/>
                    <a:pt x="20869" y="96000"/>
                  </a:cubicBezTo>
                  <a:cubicBezTo>
                    <a:pt x="23478" y="96000"/>
                    <a:pt x="28695" y="96000"/>
                    <a:pt x="28695" y="100000"/>
                  </a:cubicBezTo>
                  <a:cubicBezTo>
                    <a:pt x="28695" y="104000"/>
                    <a:pt x="28695" y="108000"/>
                    <a:pt x="28695" y="112000"/>
                  </a:cubicBezTo>
                  <a:cubicBezTo>
                    <a:pt x="33913" y="120000"/>
                    <a:pt x="46956" y="120000"/>
                    <a:pt x="54782" y="120000"/>
                  </a:cubicBezTo>
                  <a:cubicBezTo>
                    <a:pt x="62608" y="120000"/>
                    <a:pt x="67826" y="120000"/>
                    <a:pt x="73043" y="112000"/>
                  </a:cubicBezTo>
                  <a:cubicBezTo>
                    <a:pt x="83478" y="104000"/>
                    <a:pt x="93913" y="112000"/>
                    <a:pt x="104347" y="120000"/>
                  </a:cubicBezTo>
                  <a:cubicBezTo>
                    <a:pt x="104347" y="112000"/>
                    <a:pt x="104347" y="100000"/>
                    <a:pt x="106956" y="92000"/>
                  </a:cubicBezTo>
                  <a:cubicBezTo>
                    <a:pt x="109565" y="88000"/>
                    <a:pt x="117391" y="96000"/>
                    <a:pt x="120000" y="80000"/>
                  </a:cubicBezTo>
                  <a:cubicBezTo>
                    <a:pt x="112173" y="72000"/>
                    <a:pt x="109565" y="80000"/>
                    <a:pt x="101739" y="80000"/>
                  </a:cubicBezTo>
                  <a:cubicBezTo>
                    <a:pt x="96521" y="76000"/>
                    <a:pt x="96521" y="56000"/>
                    <a:pt x="99130" y="52000"/>
                  </a:cubicBezTo>
                  <a:cubicBezTo>
                    <a:pt x="101739" y="44000"/>
                    <a:pt x="96521" y="60000"/>
                    <a:pt x="99130" y="5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4" name="Google Shape;964;g90e2d1f501_0_5781"/>
            <p:cNvSpPr/>
            <p:nvPr/>
          </p:nvSpPr>
          <p:spPr>
            <a:xfrm>
              <a:off x="12929493" y="6564274"/>
              <a:ext cx="156000" cy="18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60000"/>
                  </a:moveTo>
                  <a:cubicBezTo>
                    <a:pt x="84705" y="48000"/>
                    <a:pt x="77647" y="24000"/>
                    <a:pt x="63529" y="18000"/>
                  </a:cubicBezTo>
                  <a:cubicBezTo>
                    <a:pt x="56470" y="18000"/>
                    <a:pt x="0" y="0"/>
                    <a:pt x="0" y="6000"/>
                  </a:cubicBezTo>
                  <a:cubicBezTo>
                    <a:pt x="7058" y="30000"/>
                    <a:pt x="21176" y="42000"/>
                    <a:pt x="35294" y="60000"/>
                  </a:cubicBezTo>
                  <a:cubicBezTo>
                    <a:pt x="49411" y="78000"/>
                    <a:pt x="28235" y="102000"/>
                    <a:pt x="49411" y="120000"/>
                  </a:cubicBezTo>
                  <a:cubicBezTo>
                    <a:pt x="56470" y="114000"/>
                    <a:pt x="63529" y="96000"/>
                    <a:pt x="70588" y="84000"/>
                  </a:cubicBezTo>
                  <a:cubicBezTo>
                    <a:pt x="84705" y="78000"/>
                    <a:pt x="91764" y="84000"/>
                    <a:pt x="98823" y="84000"/>
                  </a:cubicBezTo>
                  <a:cubicBezTo>
                    <a:pt x="120000" y="84000"/>
                    <a:pt x="98823" y="60000"/>
                    <a:pt x="98823" y="60000"/>
                  </a:cubicBezTo>
                  <a:cubicBezTo>
                    <a:pt x="91764" y="54000"/>
                    <a:pt x="98823" y="60000"/>
                    <a:pt x="98823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5" name="Google Shape;965;g90e2d1f501_0_5781"/>
            <p:cNvSpPr/>
            <p:nvPr/>
          </p:nvSpPr>
          <p:spPr>
            <a:xfrm>
              <a:off x="12993189" y="6666210"/>
              <a:ext cx="924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108000"/>
                  </a:moveTo>
                  <a:cubicBezTo>
                    <a:pt x="72000" y="96000"/>
                    <a:pt x="72000" y="96000"/>
                    <a:pt x="84000" y="84000"/>
                  </a:cubicBezTo>
                  <a:cubicBezTo>
                    <a:pt x="96000" y="72000"/>
                    <a:pt x="108000" y="60000"/>
                    <a:pt x="120000" y="48000"/>
                  </a:cubicBezTo>
                  <a:cubicBezTo>
                    <a:pt x="120000" y="48000"/>
                    <a:pt x="96000" y="24000"/>
                    <a:pt x="96000" y="12000"/>
                  </a:cubicBezTo>
                  <a:cubicBezTo>
                    <a:pt x="96000" y="60000"/>
                    <a:pt x="36000" y="0"/>
                    <a:pt x="36000" y="48000"/>
                  </a:cubicBezTo>
                  <a:cubicBezTo>
                    <a:pt x="36000" y="72000"/>
                    <a:pt x="12000" y="96000"/>
                    <a:pt x="0" y="108000"/>
                  </a:cubicBezTo>
                  <a:cubicBezTo>
                    <a:pt x="0" y="120000"/>
                    <a:pt x="24000" y="108000"/>
                    <a:pt x="36000" y="108000"/>
                  </a:cubicBezTo>
                  <a:cubicBezTo>
                    <a:pt x="60000" y="108000"/>
                    <a:pt x="72000" y="108000"/>
                    <a:pt x="84000" y="120000"/>
                  </a:cubicBezTo>
                  <a:cubicBezTo>
                    <a:pt x="84000" y="120000"/>
                    <a:pt x="84000" y="108000"/>
                    <a:pt x="84000" y="108000"/>
                  </a:cubicBezTo>
                  <a:cubicBezTo>
                    <a:pt x="72000" y="96000"/>
                    <a:pt x="84000" y="108000"/>
                    <a:pt x="84000" y="10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6" name="Google Shape;966;g90e2d1f501_0_5781"/>
            <p:cNvSpPr/>
            <p:nvPr/>
          </p:nvSpPr>
          <p:spPr>
            <a:xfrm>
              <a:off x="12712935" y="6815931"/>
              <a:ext cx="2994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750" y="25263"/>
                  </a:moveTo>
                  <a:cubicBezTo>
                    <a:pt x="48750" y="25263"/>
                    <a:pt x="11250" y="37894"/>
                    <a:pt x="7500" y="0"/>
                  </a:cubicBezTo>
                  <a:cubicBezTo>
                    <a:pt x="3750" y="12631"/>
                    <a:pt x="0" y="25263"/>
                    <a:pt x="7500" y="31578"/>
                  </a:cubicBezTo>
                  <a:cubicBezTo>
                    <a:pt x="11250" y="37894"/>
                    <a:pt x="15000" y="44210"/>
                    <a:pt x="11250" y="50526"/>
                  </a:cubicBezTo>
                  <a:cubicBezTo>
                    <a:pt x="7500" y="56842"/>
                    <a:pt x="3750" y="56842"/>
                    <a:pt x="3750" y="69473"/>
                  </a:cubicBezTo>
                  <a:cubicBezTo>
                    <a:pt x="7500" y="82105"/>
                    <a:pt x="11250" y="88421"/>
                    <a:pt x="11250" y="107368"/>
                  </a:cubicBezTo>
                  <a:cubicBezTo>
                    <a:pt x="18750" y="107368"/>
                    <a:pt x="26250" y="107368"/>
                    <a:pt x="33750" y="107368"/>
                  </a:cubicBezTo>
                  <a:cubicBezTo>
                    <a:pt x="41250" y="107368"/>
                    <a:pt x="52500" y="120000"/>
                    <a:pt x="60000" y="113684"/>
                  </a:cubicBezTo>
                  <a:cubicBezTo>
                    <a:pt x="67500" y="113684"/>
                    <a:pt x="75000" y="101052"/>
                    <a:pt x="78750" y="94736"/>
                  </a:cubicBezTo>
                  <a:cubicBezTo>
                    <a:pt x="86250" y="82105"/>
                    <a:pt x="93750" y="88421"/>
                    <a:pt x="105000" y="88421"/>
                  </a:cubicBezTo>
                  <a:cubicBezTo>
                    <a:pt x="101250" y="75789"/>
                    <a:pt x="101250" y="69473"/>
                    <a:pt x="105000" y="50526"/>
                  </a:cubicBezTo>
                  <a:cubicBezTo>
                    <a:pt x="108750" y="37894"/>
                    <a:pt x="120000" y="25263"/>
                    <a:pt x="108750" y="18947"/>
                  </a:cubicBezTo>
                  <a:cubicBezTo>
                    <a:pt x="101250" y="12631"/>
                    <a:pt x="90000" y="6315"/>
                    <a:pt x="78750" y="12631"/>
                  </a:cubicBezTo>
                  <a:cubicBezTo>
                    <a:pt x="71250" y="12631"/>
                    <a:pt x="67500" y="25263"/>
                    <a:pt x="63750" y="252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7" name="Google Shape;967;g90e2d1f501_0_5781"/>
            <p:cNvSpPr/>
            <p:nvPr/>
          </p:nvSpPr>
          <p:spPr>
            <a:xfrm>
              <a:off x="12423124" y="6771334"/>
              <a:ext cx="168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0"/>
                  </a:moveTo>
                  <a:cubicBezTo>
                    <a:pt x="53333" y="0"/>
                    <a:pt x="0" y="0"/>
                    <a:pt x="6666" y="16000"/>
                  </a:cubicBezTo>
                  <a:cubicBezTo>
                    <a:pt x="6666" y="24000"/>
                    <a:pt x="20000" y="56000"/>
                    <a:pt x="26666" y="64000"/>
                  </a:cubicBezTo>
                  <a:cubicBezTo>
                    <a:pt x="40000" y="88000"/>
                    <a:pt x="66666" y="104000"/>
                    <a:pt x="86666" y="120000"/>
                  </a:cubicBezTo>
                  <a:cubicBezTo>
                    <a:pt x="86666" y="104000"/>
                    <a:pt x="86666" y="88000"/>
                    <a:pt x="100000" y="80000"/>
                  </a:cubicBezTo>
                  <a:cubicBezTo>
                    <a:pt x="113333" y="72000"/>
                    <a:pt x="120000" y="64000"/>
                    <a:pt x="113333" y="48000"/>
                  </a:cubicBezTo>
                  <a:cubicBezTo>
                    <a:pt x="113333" y="32000"/>
                    <a:pt x="113333" y="24000"/>
                    <a:pt x="106666" y="16000"/>
                  </a:cubicBezTo>
                  <a:cubicBezTo>
                    <a:pt x="93333" y="8000"/>
                    <a:pt x="80000" y="0"/>
                    <a:pt x="6666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8" name="Google Shape;968;g90e2d1f501_0_5781"/>
            <p:cNvSpPr/>
            <p:nvPr/>
          </p:nvSpPr>
          <p:spPr>
            <a:xfrm>
              <a:off x="12544142" y="6704436"/>
              <a:ext cx="207000" cy="2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545" y="84444"/>
                  </a:moveTo>
                  <a:cubicBezTo>
                    <a:pt x="120000" y="80000"/>
                    <a:pt x="114545" y="80000"/>
                    <a:pt x="109090" y="75555"/>
                  </a:cubicBezTo>
                  <a:cubicBezTo>
                    <a:pt x="103636" y="71111"/>
                    <a:pt x="103636" y="66666"/>
                    <a:pt x="103636" y="57777"/>
                  </a:cubicBezTo>
                  <a:cubicBezTo>
                    <a:pt x="114545" y="44444"/>
                    <a:pt x="98181" y="44444"/>
                    <a:pt x="81818" y="44444"/>
                  </a:cubicBezTo>
                  <a:cubicBezTo>
                    <a:pt x="76363" y="44444"/>
                    <a:pt x="76363" y="40000"/>
                    <a:pt x="76363" y="35555"/>
                  </a:cubicBezTo>
                  <a:cubicBezTo>
                    <a:pt x="70909" y="26666"/>
                    <a:pt x="65454" y="31111"/>
                    <a:pt x="65454" y="22222"/>
                  </a:cubicBezTo>
                  <a:cubicBezTo>
                    <a:pt x="60000" y="8888"/>
                    <a:pt x="49090" y="0"/>
                    <a:pt x="27272" y="4444"/>
                  </a:cubicBezTo>
                  <a:cubicBezTo>
                    <a:pt x="10909" y="8888"/>
                    <a:pt x="10909" y="8888"/>
                    <a:pt x="10909" y="17777"/>
                  </a:cubicBezTo>
                  <a:cubicBezTo>
                    <a:pt x="16363" y="31111"/>
                    <a:pt x="21818" y="44444"/>
                    <a:pt x="21818" y="62222"/>
                  </a:cubicBezTo>
                  <a:cubicBezTo>
                    <a:pt x="27272" y="75555"/>
                    <a:pt x="10909" y="71111"/>
                    <a:pt x="5454" y="84444"/>
                  </a:cubicBezTo>
                  <a:cubicBezTo>
                    <a:pt x="0" y="88888"/>
                    <a:pt x="0" y="97777"/>
                    <a:pt x="0" y="102222"/>
                  </a:cubicBezTo>
                  <a:cubicBezTo>
                    <a:pt x="0" y="111111"/>
                    <a:pt x="16363" y="115555"/>
                    <a:pt x="21818" y="120000"/>
                  </a:cubicBezTo>
                  <a:cubicBezTo>
                    <a:pt x="21818" y="115555"/>
                    <a:pt x="21818" y="102222"/>
                    <a:pt x="32727" y="102222"/>
                  </a:cubicBezTo>
                  <a:cubicBezTo>
                    <a:pt x="43636" y="102222"/>
                    <a:pt x="49090" y="106666"/>
                    <a:pt x="54545" y="115555"/>
                  </a:cubicBezTo>
                  <a:cubicBezTo>
                    <a:pt x="60000" y="115555"/>
                    <a:pt x="98181" y="106666"/>
                    <a:pt x="109090" y="106666"/>
                  </a:cubicBezTo>
                  <a:cubicBezTo>
                    <a:pt x="98181" y="97777"/>
                    <a:pt x="109090" y="93333"/>
                    <a:pt x="114545" y="84444"/>
                  </a:cubicBezTo>
                  <a:cubicBezTo>
                    <a:pt x="120000" y="80000"/>
                    <a:pt x="109090" y="88888"/>
                    <a:pt x="114545" y="844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9" name="Google Shape;969;g90e2d1f501_0_5781"/>
            <p:cNvSpPr/>
            <p:nvPr/>
          </p:nvSpPr>
          <p:spPr>
            <a:xfrm>
              <a:off x="12432678" y="6554718"/>
              <a:ext cx="3279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18947"/>
                  </a:moveTo>
                  <a:cubicBezTo>
                    <a:pt x="102857" y="12631"/>
                    <a:pt x="85714" y="12631"/>
                    <a:pt x="82285" y="6315"/>
                  </a:cubicBezTo>
                  <a:cubicBezTo>
                    <a:pt x="68571" y="0"/>
                    <a:pt x="75428" y="25263"/>
                    <a:pt x="65142" y="25263"/>
                  </a:cubicBezTo>
                  <a:cubicBezTo>
                    <a:pt x="61714" y="18947"/>
                    <a:pt x="58285" y="25263"/>
                    <a:pt x="51428" y="25263"/>
                  </a:cubicBezTo>
                  <a:cubicBezTo>
                    <a:pt x="48000" y="25263"/>
                    <a:pt x="48000" y="37894"/>
                    <a:pt x="44571" y="37894"/>
                  </a:cubicBezTo>
                  <a:cubicBezTo>
                    <a:pt x="30857" y="50526"/>
                    <a:pt x="24000" y="37894"/>
                    <a:pt x="17142" y="25263"/>
                  </a:cubicBezTo>
                  <a:cubicBezTo>
                    <a:pt x="17142" y="31578"/>
                    <a:pt x="17142" y="37894"/>
                    <a:pt x="17142" y="44210"/>
                  </a:cubicBezTo>
                  <a:cubicBezTo>
                    <a:pt x="13714" y="50526"/>
                    <a:pt x="10285" y="37894"/>
                    <a:pt x="10285" y="50526"/>
                  </a:cubicBezTo>
                  <a:cubicBezTo>
                    <a:pt x="10285" y="69473"/>
                    <a:pt x="0" y="82105"/>
                    <a:pt x="10285" y="94736"/>
                  </a:cubicBezTo>
                  <a:cubicBezTo>
                    <a:pt x="17142" y="107368"/>
                    <a:pt x="27428" y="120000"/>
                    <a:pt x="37714" y="120000"/>
                  </a:cubicBezTo>
                  <a:cubicBezTo>
                    <a:pt x="51428" y="120000"/>
                    <a:pt x="58285" y="101052"/>
                    <a:pt x="72000" y="107368"/>
                  </a:cubicBezTo>
                  <a:cubicBezTo>
                    <a:pt x="72000" y="101052"/>
                    <a:pt x="82285" y="101052"/>
                    <a:pt x="85714" y="94736"/>
                  </a:cubicBezTo>
                  <a:cubicBezTo>
                    <a:pt x="89142" y="82105"/>
                    <a:pt x="92571" y="69473"/>
                    <a:pt x="99428" y="56842"/>
                  </a:cubicBezTo>
                  <a:cubicBezTo>
                    <a:pt x="102857" y="44210"/>
                    <a:pt x="106285" y="44210"/>
                    <a:pt x="113142" y="37894"/>
                  </a:cubicBezTo>
                  <a:cubicBezTo>
                    <a:pt x="120000" y="25263"/>
                    <a:pt x="102857" y="25263"/>
                    <a:pt x="102857" y="18947"/>
                  </a:cubicBezTo>
                  <a:cubicBezTo>
                    <a:pt x="102857" y="18947"/>
                    <a:pt x="102857" y="25263"/>
                    <a:pt x="102857" y="1894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0" name="Google Shape;970;g90e2d1f501_0_5781"/>
            <p:cNvSpPr/>
            <p:nvPr/>
          </p:nvSpPr>
          <p:spPr>
            <a:xfrm>
              <a:off x="12620574" y="6956096"/>
              <a:ext cx="289800" cy="29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08387" y="7500"/>
                    <a:pt x="104516" y="15000"/>
                    <a:pt x="89032" y="11250"/>
                  </a:cubicBezTo>
                  <a:cubicBezTo>
                    <a:pt x="81290" y="7500"/>
                    <a:pt x="58064" y="3750"/>
                    <a:pt x="50322" y="7500"/>
                  </a:cubicBezTo>
                  <a:cubicBezTo>
                    <a:pt x="50322" y="18750"/>
                    <a:pt x="38709" y="11250"/>
                    <a:pt x="34838" y="15000"/>
                  </a:cubicBezTo>
                  <a:cubicBezTo>
                    <a:pt x="30967" y="18750"/>
                    <a:pt x="27096" y="18750"/>
                    <a:pt x="23225" y="18750"/>
                  </a:cubicBezTo>
                  <a:cubicBezTo>
                    <a:pt x="15483" y="22500"/>
                    <a:pt x="15483" y="26250"/>
                    <a:pt x="15483" y="30000"/>
                  </a:cubicBezTo>
                  <a:cubicBezTo>
                    <a:pt x="11612" y="33750"/>
                    <a:pt x="11612" y="37500"/>
                    <a:pt x="7741" y="41250"/>
                  </a:cubicBezTo>
                  <a:cubicBezTo>
                    <a:pt x="0" y="48750"/>
                    <a:pt x="0" y="48750"/>
                    <a:pt x="7741" y="56250"/>
                  </a:cubicBezTo>
                  <a:cubicBezTo>
                    <a:pt x="11612" y="60000"/>
                    <a:pt x="15483" y="60000"/>
                    <a:pt x="15483" y="63750"/>
                  </a:cubicBezTo>
                  <a:cubicBezTo>
                    <a:pt x="15483" y="71250"/>
                    <a:pt x="15483" y="75000"/>
                    <a:pt x="19354" y="82500"/>
                  </a:cubicBezTo>
                  <a:cubicBezTo>
                    <a:pt x="19354" y="86250"/>
                    <a:pt x="19354" y="90000"/>
                    <a:pt x="23225" y="93750"/>
                  </a:cubicBezTo>
                  <a:cubicBezTo>
                    <a:pt x="30967" y="97500"/>
                    <a:pt x="23225" y="101250"/>
                    <a:pt x="27096" y="105000"/>
                  </a:cubicBezTo>
                  <a:cubicBezTo>
                    <a:pt x="27096" y="112500"/>
                    <a:pt x="30967" y="108750"/>
                    <a:pt x="30967" y="108750"/>
                  </a:cubicBezTo>
                  <a:cubicBezTo>
                    <a:pt x="38709" y="108750"/>
                    <a:pt x="38709" y="112500"/>
                    <a:pt x="38709" y="116250"/>
                  </a:cubicBezTo>
                  <a:cubicBezTo>
                    <a:pt x="42580" y="116250"/>
                    <a:pt x="46451" y="112500"/>
                    <a:pt x="46451" y="112500"/>
                  </a:cubicBezTo>
                  <a:cubicBezTo>
                    <a:pt x="50322" y="108750"/>
                    <a:pt x="50322" y="116250"/>
                    <a:pt x="50322" y="116250"/>
                  </a:cubicBezTo>
                  <a:cubicBezTo>
                    <a:pt x="54193" y="120000"/>
                    <a:pt x="50322" y="93750"/>
                    <a:pt x="50322" y="97500"/>
                  </a:cubicBezTo>
                  <a:cubicBezTo>
                    <a:pt x="50322" y="93750"/>
                    <a:pt x="61935" y="97500"/>
                    <a:pt x="65806" y="97500"/>
                  </a:cubicBezTo>
                  <a:cubicBezTo>
                    <a:pt x="65806" y="93750"/>
                    <a:pt x="54193" y="90000"/>
                    <a:pt x="54193" y="86250"/>
                  </a:cubicBezTo>
                  <a:cubicBezTo>
                    <a:pt x="58064" y="78750"/>
                    <a:pt x="65806" y="86250"/>
                    <a:pt x="65806" y="90000"/>
                  </a:cubicBezTo>
                  <a:cubicBezTo>
                    <a:pt x="73548" y="93750"/>
                    <a:pt x="69677" y="86250"/>
                    <a:pt x="69677" y="82500"/>
                  </a:cubicBezTo>
                  <a:cubicBezTo>
                    <a:pt x="69677" y="78750"/>
                    <a:pt x="81290" y="86250"/>
                    <a:pt x="81290" y="86250"/>
                  </a:cubicBezTo>
                  <a:cubicBezTo>
                    <a:pt x="81290" y="82500"/>
                    <a:pt x="73548" y="71250"/>
                    <a:pt x="73548" y="71250"/>
                  </a:cubicBezTo>
                  <a:cubicBezTo>
                    <a:pt x="69677" y="67500"/>
                    <a:pt x="61935" y="67500"/>
                    <a:pt x="58064" y="63750"/>
                  </a:cubicBezTo>
                  <a:cubicBezTo>
                    <a:pt x="58064" y="63750"/>
                    <a:pt x="58064" y="56250"/>
                    <a:pt x="58064" y="60000"/>
                  </a:cubicBezTo>
                  <a:cubicBezTo>
                    <a:pt x="54193" y="52500"/>
                    <a:pt x="42580" y="45000"/>
                    <a:pt x="42580" y="37500"/>
                  </a:cubicBezTo>
                  <a:cubicBezTo>
                    <a:pt x="46451" y="22500"/>
                    <a:pt x="58064" y="37500"/>
                    <a:pt x="61935" y="41250"/>
                  </a:cubicBezTo>
                  <a:cubicBezTo>
                    <a:pt x="61935" y="41250"/>
                    <a:pt x="61935" y="37500"/>
                    <a:pt x="61935" y="37500"/>
                  </a:cubicBezTo>
                  <a:cubicBezTo>
                    <a:pt x="65806" y="33750"/>
                    <a:pt x="69677" y="37500"/>
                    <a:pt x="69677" y="41250"/>
                  </a:cubicBezTo>
                  <a:cubicBezTo>
                    <a:pt x="69677" y="41250"/>
                    <a:pt x="65806" y="33750"/>
                    <a:pt x="65806" y="33750"/>
                  </a:cubicBezTo>
                  <a:cubicBezTo>
                    <a:pt x="69677" y="33750"/>
                    <a:pt x="77419" y="37500"/>
                    <a:pt x="81290" y="37500"/>
                  </a:cubicBezTo>
                  <a:cubicBezTo>
                    <a:pt x="81290" y="33750"/>
                    <a:pt x="65806" y="33750"/>
                    <a:pt x="65806" y="26250"/>
                  </a:cubicBezTo>
                  <a:cubicBezTo>
                    <a:pt x="65806" y="26250"/>
                    <a:pt x="81290" y="18750"/>
                    <a:pt x="85161" y="18750"/>
                  </a:cubicBezTo>
                  <a:cubicBezTo>
                    <a:pt x="85161" y="18750"/>
                    <a:pt x="81290" y="26250"/>
                    <a:pt x="81290" y="26250"/>
                  </a:cubicBezTo>
                  <a:cubicBezTo>
                    <a:pt x="81290" y="26250"/>
                    <a:pt x="92903" y="18750"/>
                    <a:pt x="96774" y="18750"/>
                  </a:cubicBezTo>
                  <a:cubicBezTo>
                    <a:pt x="100645" y="18750"/>
                    <a:pt x="104516" y="22500"/>
                    <a:pt x="112258" y="26250"/>
                  </a:cubicBezTo>
                  <a:cubicBezTo>
                    <a:pt x="116129" y="18750"/>
                    <a:pt x="120000" y="750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1" name="Google Shape;971;g90e2d1f501_0_5781"/>
            <p:cNvSpPr/>
            <p:nvPr/>
          </p:nvSpPr>
          <p:spPr>
            <a:xfrm>
              <a:off x="12881724" y="6940165"/>
              <a:ext cx="1401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2000"/>
                  </a:moveTo>
                  <a:cubicBezTo>
                    <a:pt x="104000" y="48000"/>
                    <a:pt x="80000" y="48000"/>
                    <a:pt x="80000" y="12000"/>
                  </a:cubicBezTo>
                  <a:cubicBezTo>
                    <a:pt x="40000" y="0"/>
                    <a:pt x="32000" y="0"/>
                    <a:pt x="16000" y="60000"/>
                  </a:cubicBezTo>
                  <a:cubicBezTo>
                    <a:pt x="16000" y="72000"/>
                    <a:pt x="0" y="108000"/>
                    <a:pt x="8000" y="108000"/>
                  </a:cubicBezTo>
                  <a:cubicBezTo>
                    <a:pt x="24000" y="120000"/>
                    <a:pt x="40000" y="120000"/>
                    <a:pt x="48000" y="108000"/>
                  </a:cubicBezTo>
                  <a:cubicBezTo>
                    <a:pt x="64000" y="96000"/>
                    <a:pt x="72000" y="84000"/>
                    <a:pt x="88000" y="84000"/>
                  </a:cubicBezTo>
                  <a:cubicBezTo>
                    <a:pt x="88000" y="84000"/>
                    <a:pt x="120000" y="84000"/>
                    <a:pt x="120000" y="72000"/>
                  </a:cubicBezTo>
                  <a:cubicBezTo>
                    <a:pt x="112000" y="72000"/>
                    <a:pt x="120000" y="84000"/>
                    <a:pt x="12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2" name="Google Shape;972;g90e2d1f501_0_5781"/>
            <p:cNvSpPr/>
            <p:nvPr/>
          </p:nvSpPr>
          <p:spPr>
            <a:xfrm>
              <a:off x="12582360" y="6911499"/>
              <a:ext cx="828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06666"/>
                  </a:moveTo>
                  <a:cubicBezTo>
                    <a:pt x="93333" y="93333"/>
                    <a:pt x="120000" y="80000"/>
                    <a:pt x="93333" y="73333"/>
                  </a:cubicBezTo>
                  <a:cubicBezTo>
                    <a:pt x="80000" y="66666"/>
                    <a:pt x="66666" y="53333"/>
                    <a:pt x="80000" y="40000"/>
                  </a:cubicBezTo>
                  <a:cubicBezTo>
                    <a:pt x="80000" y="40000"/>
                    <a:pt x="93333" y="26666"/>
                    <a:pt x="93333" y="26666"/>
                  </a:cubicBezTo>
                  <a:cubicBezTo>
                    <a:pt x="80000" y="20000"/>
                    <a:pt x="53333" y="6666"/>
                    <a:pt x="40000" y="6666"/>
                  </a:cubicBezTo>
                  <a:cubicBezTo>
                    <a:pt x="0" y="0"/>
                    <a:pt x="0" y="46666"/>
                    <a:pt x="0" y="60000"/>
                  </a:cubicBezTo>
                  <a:cubicBezTo>
                    <a:pt x="0" y="86666"/>
                    <a:pt x="26666" y="100000"/>
                    <a:pt x="53333" y="120000"/>
                  </a:cubicBezTo>
                  <a:cubicBezTo>
                    <a:pt x="66666" y="113333"/>
                    <a:pt x="80000" y="106666"/>
                    <a:pt x="80000" y="106666"/>
                  </a:cubicBezTo>
                  <a:cubicBezTo>
                    <a:pt x="93333" y="93333"/>
                    <a:pt x="80000" y="106666"/>
                    <a:pt x="8000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3" name="Google Shape;973;g90e2d1f501_0_5781"/>
            <p:cNvSpPr/>
            <p:nvPr/>
          </p:nvSpPr>
          <p:spPr>
            <a:xfrm>
              <a:off x="12630128" y="6930613"/>
              <a:ext cx="1209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0"/>
                  </a:moveTo>
                  <a:cubicBezTo>
                    <a:pt x="83076" y="0"/>
                    <a:pt x="18461" y="0"/>
                    <a:pt x="18461" y="26666"/>
                  </a:cubicBezTo>
                  <a:cubicBezTo>
                    <a:pt x="0" y="53333"/>
                    <a:pt x="0" y="106666"/>
                    <a:pt x="27692" y="120000"/>
                  </a:cubicBezTo>
                  <a:cubicBezTo>
                    <a:pt x="36923" y="106666"/>
                    <a:pt x="55384" y="120000"/>
                    <a:pt x="64615" y="106666"/>
                  </a:cubicBezTo>
                  <a:cubicBezTo>
                    <a:pt x="73846" y="106666"/>
                    <a:pt x="83076" y="80000"/>
                    <a:pt x="92307" y="93333"/>
                  </a:cubicBezTo>
                  <a:cubicBezTo>
                    <a:pt x="120000" y="120000"/>
                    <a:pt x="101538" y="13333"/>
                    <a:pt x="1015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4" name="Google Shape;974;g90e2d1f501_0_5781"/>
            <p:cNvSpPr/>
            <p:nvPr/>
          </p:nvSpPr>
          <p:spPr>
            <a:xfrm>
              <a:off x="13655609" y="6984764"/>
              <a:ext cx="1782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5000"/>
                  </a:moveTo>
                  <a:cubicBezTo>
                    <a:pt x="120000" y="90000"/>
                    <a:pt x="120000" y="82500"/>
                    <a:pt x="107368" y="75000"/>
                  </a:cubicBezTo>
                  <a:cubicBezTo>
                    <a:pt x="94736" y="67500"/>
                    <a:pt x="107368" y="60000"/>
                    <a:pt x="101052" y="52500"/>
                  </a:cubicBezTo>
                  <a:cubicBezTo>
                    <a:pt x="94736" y="37500"/>
                    <a:pt x="88421" y="45000"/>
                    <a:pt x="88421" y="22500"/>
                  </a:cubicBezTo>
                  <a:cubicBezTo>
                    <a:pt x="88421" y="22500"/>
                    <a:pt x="69473" y="7500"/>
                    <a:pt x="75789" y="0"/>
                  </a:cubicBezTo>
                  <a:cubicBezTo>
                    <a:pt x="56842" y="0"/>
                    <a:pt x="0" y="7500"/>
                    <a:pt x="37894" y="45000"/>
                  </a:cubicBezTo>
                  <a:cubicBezTo>
                    <a:pt x="44210" y="52500"/>
                    <a:pt x="50526" y="60000"/>
                    <a:pt x="56842" y="67500"/>
                  </a:cubicBezTo>
                  <a:cubicBezTo>
                    <a:pt x="63157" y="75000"/>
                    <a:pt x="69473" y="75000"/>
                    <a:pt x="75789" y="82500"/>
                  </a:cubicBezTo>
                  <a:cubicBezTo>
                    <a:pt x="88421" y="82500"/>
                    <a:pt x="101052" y="82500"/>
                    <a:pt x="101052" y="97500"/>
                  </a:cubicBezTo>
                  <a:cubicBezTo>
                    <a:pt x="107368" y="105000"/>
                    <a:pt x="113684" y="120000"/>
                    <a:pt x="120000" y="105000"/>
                  </a:cubicBezTo>
                  <a:cubicBezTo>
                    <a:pt x="120000" y="97500"/>
                    <a:pt x="113684" y="112500"/>
                    <a:pt x="120000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5" name="Google Shape;975;g90e2d1f501_0_5781"/>
            <p:cNvSpPr/>
            <p:nvPr/>
          </p:nvSpPr>
          <p:spPr>
            <a:xfrm>
              <a:off x="13722489" y="7061217"/>
              <a:ext cx="923700" cy="78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151" y="104285"/>
                  </a:moveTo>
                  <a:cubicBezTo>
                    <a:pt x="112727" y="102857"/>
                    <a:pt x="113939" y="100000"/>
                    <a:pt x="112727" y="97142"/>
                  </a:cubicBezTo>
                  <a:cubicBezTo>
                    <a:pt x="112727" y="95714"/>
                    <a:pt x="110303" y="94285"/>
                    <a:pt x="109090" y="92857"/>
                  </a:cubicBezTo>
                  <a:cubicBezTo>
                    <a:pt x="106666" y="91428"/>
                    <a:pt x="105454" y="88571"/>
                    <a:pt x="104242" y="85714"/>
                  </a:cubicBezTo>
                  <a:cubicBezTo>
                    <a:pt x="101818" y="82857"/>
                    <a:pt x="103030" y="82857"/>
                    <a:pt x="105454" y="78571"/>
                  </a:cubicBezTo>
                  <a:cubicBezTo>
                    <a:pt x="106666" y="77142"/>
                    <a:pt x="109090" y="74285"/>
                    <a:pt x="107878" y="71428"/>
                  </a:cubicBezTo>
                  <a:cubicBezTo>
                    <a:pt x="106666" y="70000"/>
                    <a:pt x="103030" y="70000"/>
                    <a:pt x="101818" y="70000"/>
                  </a:cubicBezTo>
                  <a:cubicBezTo>
                    <a:pt x="100606" y="68571"/>
                    <a:pt x="101818" y="65714"/>
                    <a:pt x="101818" y="65714"/>
                  </a:cubicBezTo>
                  <a:cubicBezTo>
                    <a:pt x="100606" y="62857"/>
                    <a:pt x="100606" y="58571"/>
                    <a:pt x="101818" y="57142"/>
                  </a:cubicBezTo>
                  <a:cubicBezTo>
                    <a:pt x="104242" y="54285"/>
                    <a:pt x="100606" y="52857"/>
                    <a:pt x="99393" y="51428"/>
                  </a:cubicBezTo>
                  <a:cubicBezTo>
                    <a:pt x="99393" y="50000"/>
                    <a:pt x="101818" y="45714"/>
                    <a:pt x="103030" y="44285"/>
                  </a:cubicBezTo>
                  <a:cubicBezTo>
                    <a:pt x="103030" y="42857"/>
                    <a:pt x="105454" y="28571"/>
                    <a:pt x="104242" y="28571"/>
                  </a:cubicBezTo>
                  <a:cubicBezTo>
                    <a:pt x="100606" y="28571"/>
                    <a:pt x="99393" y="28571"/>
                    <a:pt x="95757" y="25714"/>
                  </a:cubicBezTo>
                  <a:cubicBezTo>
                    <a:pt x="94545" y="24285"/>
                    <a:pt x="93333" y="22857"/>
                    <a:pt x="92121" y="21428"/>
                  </a:cubicBezTo>
                  <a:cubicBezTo>
                    <a:pt x="90909" y="20000"/>
                    <a:pt x="87272" y="20000"/>
                    <a:pt x="86060" y="18571"/>
                  </a:cubicBezTo>
                  <a:cubicBezTo>
                    <a:pt x="83636" y="18571"/>
                    <a:pt x="82424" y="18571"/>
                    <a:pt x="80000" y="17142"/>
                  </a:cubicBezTo>
                  <a:cubicBezTo>
                    <a:pt x="78787" y="14285"/>
                    <a:pt x="76363" y="15714"/>
                    <a:pt x="73939" y="15714"/>
                  </a:cubicBezTo>
                  <a:cubicBezTo>
                    <a:pt x="72727" y="17142"/>
                    <a:pt x="70303" y="15714"/>
                    <a:pt x="69090" y="17142"/>
                  </a:cubicBezTo>
                  <a:cubicBezTo>
                    <a:pt x="66666" y="17142"/>
                    <a:pt x="65454" y="20000"/>
                    <a:pt x="64242" y="21428"/>
                  </a:cubicBezTo>
                  <a:cubicBezTo>
                    <a:pt x="63030" y="22857"/>
                    <a:pt x="59393" y="21428"/>
                    <a:pt x="59393" y="24285"/>
                  </a:cubicBezTo>
                  <a:cubicBezTo>
                    <a:pt x="59393" y="27142"/>
                    <a:pt x="58181" y="27142"/>
                    <a:pt x="55757" y="28571"/>
                  </a:cubicBezTo>
                  <a:cubicBezTo>
                    <a:pt x="49696" y="30000"/>
                    <a:pt x="44848" y="30000"/>
                    <a:pt x="40000" y="25714"/>
                  </a:cubicBezTo>
                  <a:cubicBezTo>
                    <a:pt x="38787" y="24285"/>
                    <a:pt x="37575" y="22857"/>
                    <a:pt x="36363" y="22857"/>
                  </a:cubicBezTo>
                  <a:cubicBezTo>
                    <a:pt x="33939" y="20000"/>
                    <a:pt x="32727" y="21428"/>
                    <a:pt x="30303" y="21428"/>
                  </a:cubicBezTo>
                  <a:cubicBezTo>
                    <a:pt x="29090" y="20000"/>
                    <a:pt x="29090" y="15714"/>
                    <a:pt x="29090" y="14285"/>
                  </a:cubicBezTo>
                  <a:cubicBezTo>
                    <a:pt x="25454" y="12857"/>
                    <a:pt x="24242" y="11428"/>
                    <a:pt x="24242" y="7142"/>
                  </a:cubicBezTo>
                  <a:cubicBezTo>
                    <a:pt x="24242" y="0"/>
                    <a:pt x="19393" y="4285"/>
                    <a:pt x="16969" y="7142"/>
                  </a:cubicBezTo>
                  <a:cubicBezTo>
                    <a:pt x="15757" y="8571"/>
                    <a:pt x="14545" y="10000"/>
                    <a:pt x="13333" y="10000"/>
                  </a:cubicBezTo>
                  <a:cubicBezTo>
                    <a:pt x="10909" y="8571"/>
                    <a:pt x="7272" y="8571"/>
                    <a:pt x="6060" y="5714"/>
                  </a:cubicBezTo>
                  <a:cubicBezTo>
                    <a:pt x="3636" y="2857"/>
                    <a:pt x="3636" y="1428"/>
                    <a:pt x="1212" y="4285"/>
                  </a:cubicBezTo>
                  <a:cubicBezTo>
                    <a:pt x="1212" y="5714"/>
                    <a:pt x="0" y="5714"/>
                    <a:pt x="0" y="7142"/>
                  </a:cubicBezTo>
                  <a:cubicBezTo>
                    <a:pt x="0" y="8571"/>
                    <a:pt x="0" y="10000"/>
                    <a:pt x="1212" y="11428"/>
                  </a:cubicBezTo>
                  <a:cubicBezTo>
                    <a:pt x="1212" y="11428"/>
                    <a:pt x="2424" y="14285"/>
                    <a:pt x="1212" y="14285"/>
                  </a:cubicBezTo>
                  <a:cubicBezTo>
                    <a:pt x="1212" y="15714"/>
                    <a:pt x="0" y="15714"/>
                    <a:pt x="1212" y="17142"/>
                  </a:cubicBezTo>
                  <a:cubicBezTo>
                    <a:pt x="1212" y="18571"/>
                    <a:pt x="3636" y="18571"/>
                    <a:pt x="3636" y="20000"/>
                  </a:cubicBezTo>
                  <a:cubicBezTo>
                    <a:pt x="3636" y="21428"/>
                    <a:pt x="2424" y="22857"/>
                    <a:pt x="3636" y="22857"/>
                  </a:cubicBezTo>
                  <a:cubicBezTo>
                    <a:pt x="4848" y="25714"/>
                    <a:pt x="4848" y="27142"/>
                    <a:pt x="6060" y="30000"/>
                  </a:cubicBezTo>
                  <a:cubicBezTo>
                    <a:pt x="7272" y="31428"/>
                    <a:pt x="7272" y="32857"/>
                    <a:pt x="9696" y="34285"/>
                  </a:cubicBezTo>
                  <a:cubicBezTo>
                    <a:pt x="9696" y="34285"/>
                    <a:pt x="12121" y="35714"/>
                    <a:pt x="12121" y="35714"/>
                  </a:cubicBezTo>
                  <a:cubicBezTo>
                    <a:pt x="13333" y="41428"/>
                    <a:pt x="2424" y="47142"/>
                    <a:pt x="9696" y="52857"/>
                  </a:cubicBezTo>
                  <a:cubicBezTo>
                    <a:pt x="12121" y="54285"/>
                    <a:pt x="12121" y="57142"/>
                    <a:pt x="14545" y="58571"/>
                  </a:cubicBezTo>
                  <a:cubicBezTo>
                    <a:pt x="16969" y="61428"/>
                    <a:pt x="19393" y="62857"/>
                    <a:pt x="21818" y="67142"/>
                  </a:cubicBezTo>
                  <a:cubicBezTo>
                    <a:pt x="21818" y="68571"/>
                    <a:pt x="20606" y="70000"/>
                    <a:pt x="20606" y="71428"/>
                  </a:cubicBezTo>
                  <a:cubicBezTo>
                    <a:pt x="21818" y="72857"/>
                    <a:pt x="24242" y="72857"/>
                    <a:pt x="23030" y="74285"/>
                  </a:cubicBezTo>
                  <a:cubicBezTo>
                    <a:pt x="23030" y="78571"/>
                    <a:pt x="25454" y="80000"/>
                    <a:pt x="26666" y="82857"/>
                  </a:cubicBezTo>
                  <a:cubicBezTo>
                    <a:pt x="29090" y="81428"/>
                    <a:pt x="27878" y="80000"/>
                    <a:pt x="29090" y="78571"/>
                  </a:cubicBezTo>
                  <a:cubicBezTo>
                    <a:pt x="29090" y="78571"/>
                    <a:pt x="30303" y="80000"/>
                    <a:pt x="30303" y="80000"/>
                  </a:cubicBezTo>
                  <a:cubicBezTo>
                    <a:pt x="32727" y="80000"/>
                    <a:pt x="30303" y="80000"/>
                    <a:pt x="31515" y="81428"/>
                  </a:cubicBezTo>
                  <a:cubicBezTo>
                    <a:pt x="32727" y="82857"/>
                    <a:pt x="33939" y="78571"/>
                    <a:pt x="36363" y="81428"/>
                  </a:cubicBezTo>
                  <a:cubicBezTo>
                    <a:pt x="38787" y="85714"/>
                    <a:pt x="40000" y="90000"/>
                    <a:pt x="42424" y="94285"/>
                  </a:cubicBezTo>
                  <a:cubicBezTo>
                    <a:pt x="44848" y="98571"/>
                    <a:pt x="50909" y="102857"/>
                    <a:pt x="55757" y="105714"/>
                  </a:cubicBezTo>
                  <a:cubicBezTo>
                    <a:pt x="58181" y="107142"/>
                    <a:pt x="60606" y="107142"/>
                    <a:pt x="63030" y="108571"/>
                  </a:cubicBezTo>
                  <a:cubicBezTo>
                    <a:pt x="64242" y="108571"/>
                    <a:pt x="67878" y="107142"/>
                    <a:pt x="67878" y="107142"/>
                  </a:cubicBezTo>
                  <a:cubicBezTo>
                    <a:pt x="67878" y="107142"/>
                    <a:pt x="67878" y="108571"/>
                    <a:pt x="67878" y="108571"/>
                  </a:cubicBezTo>
                  <a:cubicBezTo>
                    <a:pt x="69090" y="108571"/>
                    <a:pt x="72727" y="105714"/>
                    <a:pt x="73939" y="104285"/>
                  </a:cubicBezTo>
                  <a:cubicBezTo>
                    <a:pt x="73939" y="104285"/>
                    <a:pt x="72727" y="104285"/>
                    <a:pt x="72727" y="104285"/>
                  </a:cubicBezTo>
                  <a:cubicBezTo>
                    <a:pt x="72727" y="102857"/>
                    <a:pt x="75151" y="104285"/>
                    <a:pt x="75151" y="104285"/>
                  </a:cubicBezTo>
                  <a:cubicBezTo>
                    <a:pt x="77575" y="105714"/>
                    <a:pt x="77575" y="107142"/>
                    <a:pt x="78787" y="110000"/>
                  </a:cubicBezTo>
                  <a:cubicBezTo>
                    <a:pt x="80000" y="114285"/>
                    <a:pt x="81212" y="114285"/>
                    <a:pt x="83636" y="115714"/>
                  </a:cubicBezTo>
                  <a:cubicBezTo>
                    <a:pt x="90909" y="117142"/>
                    <a:pt x="99393" y="118571"/>
                    <a:pt x="106666" y="120000"/>
                  </a:cubicBezTo>
                  <a:cubicBezTo>
                    <a:pt x="106666" y="114285"/>
                    <a:pt x="107878" y="112857"/>
                    <a:pt x="111515" y="110000"/>
                  </a:cubicBezTo>
                  <a:cubicBezTo>
                    <a:pt x="113939" y="108571"/>
                    <a:pt x="119999" y="107142"/>
                    <a:pt x="115151" y="104285"/>
                  </a:cubicBezTo>
                  <a:cubicBezTo>
                    <a:pt x="113939" y="102857"/>
                    <a:pt x="117575" y="105714"/>
                    <a:pt x="115151" y="10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6" name="Google Shape;976;g90e2d1f501_0_5781"/>
            <p:cNvSpPr/>
            <p:nvPr/>
          </p:nvSpPr>
          <p:spPr>
            <a:xfrm>
              <a:off x="13741595" y="7070775"/>
              <a:ext cx="732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000" y="20000"/>
                  </a:moveTo>
                  <a:cubicBezTo>
                    <a:pt x="30000" y="20000"/>
                    <a:pt x="30000" y="60000"/>
                    <a:pt x="45000" y="80000"/>
                  </a:cubicBezTo>
                  <a:cubicBezTo>
                    <a:pt x="75000" y="80000"/>
                    <a:pt x="90000" y="100000"/>
                    <a:pt x="120000" y="120000"/>
                  </a:cubicBezTo>
                  <a:cubicBezTo>
                    <a:pt x="105000" y="40000"/>
                    <a:pt x="45000" y="20000"/>
                    <a:pt x="0" y="0"/>
                  </a:cubicBezTo>
                  <a:cubicBezTo>
                    <a:pt x="0" y="20000"/>
                    <a:pt x="0" y="20000"/>
                    <a:pt x="15000" y="20000"/>
                  </a:cubicBezTo>
                  <a:cubicBezTo>
                    <a:pt x="30000" y="20000"/>
                    <a:pt x="0" y="20000"/>
                    <a:pt x="15000" y="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7" name="Google Shape;977;g90e2d1f501_0_5781"/>
            <p:cNvSpPr/>
            <p:nvPr/>
          </p:nvSpPr>
          <p:spPr>
            <a:xfrm>
              <a:off x="13525034" y="6844600"/>
              <a:ext cx="3279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142" y="100000"/>
                  </a:moveTo>
                  <a:cubicBezTo>
                    <a:pt x="92571" y="93333"/>
                    <a:pt x="99428" y="106666"/>
                    <a:pt x="102857" y="113333"/>
                  </a:cubicBezTo>
                  <a:cubicBezTo>
                    <a:pt x="102857" y="113333"/>
                    <a:pt x="116571" y="113333"/>
                    <a:pt x="116571" y="113333"/>
                  </a:cubicBezTo>
                  <a:cubicBezTo>
                    <a:pt x="120000" y="106666"/>
                    <a:pt x="102857" y="80000"/>
                    <a:pt x="113142" y="80000"/>
                  </a:cubicBezTo>
                  <a:cubicBezTo>
                    <a:pt x="109714" y="73333"/>
                    <a:pt x="102857" y="73333"/>
                    <a:pt x="102857" y="66666"/>
                  </a:cubicBezTo>
                  <a:cubicBezTo>
                    <a:pt x="102857" y="53333"/>
                    <a:pt x="99428" y="46666"/>
                    <a:pt x="92571" y="46666"/>
                  </a:cubicBezTo>
                  <a:cubicBezTo>
                    <a:pt x="82285" y="46666"/>
                    <a:pt x="75428" y="53333"/>
                    <a:pt x="65142" y="40000"/>
                  </a:cubicBezTo>
                  <a:cubicBezTo>
                    <a:pt x="54857" y="33333"/>
                    <a:pt x="44571" y="33333"/>
                    <a:pt x="30857" y="26666"/>
                  </a:cubicBezTo>
                  <a:cubicBezTo>
                    <a:pt x="20571" y="20000"/>
                    <a:pt x="13714" y="0"/>
                    <a:pt x="0" y="13333"/>
                  </a:cubicBezTo>
                  <a:cubicBezTo>
                    <a:pt x="10285" y="40000"/>
                    <a:pt x="37714" y="46666"/>
                    <a:pt x="27428" y="93333"/>
                  </a:cubicBezTo>
                  <a:cubicBezTo>
                    <a:pt x="37714" y="93333"/>
                    <a:pt x="61714" y="93333"/>
                    <a:pt x="61714" y="120000"/>
                  </a:cubicBezTo>
                  <a:cubicBezTo>
                    <a:pt x="61714" y="100000"/>
                    <a:pt x="82285" y="100000"/>
                    <a:pt x="89142" y="100000"/>
                  </a:cubicBezTo>
                  <a:cubicBezTo>
                    <a:pt x="92571" y="93333"/>
                    <a:pt x="65142" y="100000"/>
                    <a:pt x="89142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8" name="Google Shape;978;g90e2d1f501_0_5781"/>
            <p:cNvSpPr/>
            <p:nvPr/>
          </p:nvSpPr>
          <p:spPr>
            <a:xfrm>
              <a:off x="13751153" y="6956096"/>
              <a:ext cx="251700" cy="19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555" y="11428"/>
                  </a:moveTo>
                  <a:cubicBezTo>
                    <a:pt x="35555" y="11428"/>
                    <a:pt x="48888" y="22857"/>
                    <a:pt x="44444" y="28571"/>
                  </a:cubicBezTo>
                  <a:cubicBezTo>
                    <a:pt x="44444" y="28571"/>
                    <a:pt x="31111" y="28571"/>
                    <a:pt x="31111" y="28571"/>
                  </a:cubicBezTo>
                  <a:cubicBezTo>
                    <a:pt x="22222" y="28571"/>
                    <a:pt x="22222" y="17142"/>
                    <a:pt x="17777" y="17142"/>
                  </a:cubicBezTo>
                  <a:cubicBezTo>
                    <a:pt x="0" y="11428"/>
                    <a:pt x="17777" y="34285"/>
                    <a:pt x="17777" y="40000"/>
                  </a:cubicBezTo>
                  <a:cubicBezTo>
                    <a:pt x="17777" y="57142"/>
                    <a:pt x="31111" y="45714"/>
                    <a:pt x="26666" y="62857"/>
                  </a:cubicBezTo>
                  <a:cubicBezTo>
                    <a:pt x="22222" y="74285"/>
                    <a:pt x="31111" y="74285"/>
                    <a:pt x="35555" y="80000"/>
                  </a:cubicBezTo>
                  <a:cubicBezTo>
                    <a:pt x="40000" y="80000"/>
                    <a:pt x="40000" y="91428"/>
                    <a:pt x="40000" y="97142"/>
                  </a:cubicBezTo>
                  <a:cubicBezTo>
                    <a:pt x="44444" y="91428"/>
                    <a:pt x="62222" y="80000"/>
                    <a:pt x="71111" y="74285"/>
                  </a:cubicBezTo>
                  <a:cubicBezTo>
                    <a:pt x="75555" y="74285"/>
                    <a:pt x="75555" y="85714"/>
                    <a:pt x="75555" y="91428"/>
                  </a:cubicBezTo>
                  <a:cubicBezTo>
                    <a:pt x="75555" y="108571"/>
                    <a:pt x="80000" y="114285"/>
                    <a:pt x="93333" y="120000"/>
                  </a:cubicBezTo>
                  <a:cubicBezTo>
                    <a:pt x="93333" y="114285"/>
                    <a:pt x="93333" y="102857"/>
                    <a:pt x="93333" y="102857"/>
                  </a:cubicBezTo>
                  <a:cubicBezTo>
                    <a:pt x="97777" y="97142"/>
                    <a:pt x="102222" y="97142"/>
                    <a:pt x="102222" y="91428"/>
                  </a:cubicBezTo>
                  <a:cubicBezTo>
                    <a:pt x="106666" y="80000"/>
                    <a:pt x="106666" y="68571"/>
                    <a:pt x="111111" y="62857"/>
                  </a:cubicBezTo>
                  <a:cubicBezTo>
                    <a:pt x="120000" y="45714"/>
                    <a:pt x="93333" y="11428"/>
                    <a:pt x="84444" y="5714"/>
                  </a:cubicBezTo>
                  <a:cubicBezTo>
                    <a:pt x="75555" y="22857"/>
                    <a:pt x="66666" y="22857"/>
                    <a:pt x="53333" y="11428"/>
                  </a:cubicBezTo>
                  <a:cubicBezTo>
                    <a:pt x="53333" y="5714"/>
                    <a:pt x="44444" y="0"/>
                    <a:pt x="40000" y="0"/>
                  </a:cubicBezTo>
                  <a:cubicBezTo>
                    <a:pt x="35555" y="0"/>
                    <a:pt x="35555" y="5714"/>
                    <a:pt x="35555" y="11428"/>
                  </a:cubicBezTo>
                  <a:cubicBezTo>
                    <a:pt x="40000" y="17142"/>
                    <a:pt x="31111" y="0"/>
                    <a:pt x="35555" y="1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9" name="Google Shape;979;g90e2d1f501_0_5781"/>
            <p:cNvSpPr/>
            <p:nvPr/>
          </p:nvSpPr>
          <p:spPr>
            <a:xfrm>
              <a:off x="13833955" y="7574092"/>
              <a:ext cx="828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24000"/>
                  </a:moveTo>
                  <a:cubicBezTo>
                    <a:pt x="13333" y="36000"/>
                    <a:pt x="0" y="60000"/>
                    <a:pt x="0" y="84000"/>
                  </a:cubicBezTo>
                  <a:cubicBezTo>
                    <a:pt x="13333" y="84000"/>
                    <a:pt x="53333" y="84000"/>
                    <a:pt x="53333" y="96000"/>
                  </a:cubicBezTo>
                  <a:cubicBezTo>
                    <a:pt x="80000" y="120000"/>
                    <a:pt x="93333" y="120000"/>
                    <a:pt x="120000" y="120000"/>
                  </a:cubicBezTo>
                  <a:cubicBezTo>
                    <a:pt x="120000" y="120000"/>
                    <a:pt x="93333" y="60000"/>
                    <a:pt x="93333" y="60000"/>
                  </a:cubicBezTo>
                  <a:cubicBezTo>
                    <a:pt x="106666" y="60000"/>
                    <a:pt x="120000" y="60000"/>
                    <a:pt x="106666" y="36000"/>
                  </a:cubicBezTo>
                  <a:cubicBezTo>
                    <a:pt x="80000" y="24000"/>
                    <a:pt x="66666" y="0"/>
                    <a:pt x="40000" y="24000"/>
                  </a:cubicBezTo>
                  <a:cubicBezTo>
                    <a:pt x="13333" y="48000"/>
                    <a:pt x="53333" y="12000"/>
                    <a:pt x="4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0" name="Google Shape;980;g90e2d1f501_0_5781"/>
            <p:cNvSpPr/>
            <p:nvPr/>
          </p:nvSpPr>
          <p:spPr>
            <a:xfrm>
              <a:off x="13311663" y="7220495"/>
              <a:ext cx="324900" cy="2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428" y="44444"/>
                  </a:moveTo>
                  <a:cubicBezTo>
                    <a:pt x="102857" y="40000"/>
                    <a:pt x="106285" y="35555"/>
                    <a:pt x="102857" y="31111"/>
                  </a:cubicBezTo>
                  <a:cubicBezTo>
                    <a:pt x="99428" y="26666"/>
                    <a:pt x="96000" y="26666"/>
                    <a:pt x="99428" y="22222"/>
                  </a:cubicBezTo>
                  <a:cubicBezTo>
                    <a:pt x="106285" y="13333"/>
                    <a:pt x="120000" y="13333"/>
                    <a:pt x="120000" y="0"/>
                  </a:cubicBezTo>
                  <a:cubicBezTo>
                    <a:pt x="109714" y="0"/>
                    <a:pt x="96000" y="0"/>
                    <a:pt x="85714" y="4444"/>
                  </a:cubicBezTo>
                  <a:cubicBezTo>
                    <a:pt x="78857" y="4444"/>
                    <a:pt x="72000" y="8888"/>
                    <a:pt x="65142" y="8888"/>
                  </a:cubicBezTo>
                  <a:cubicBezTo>
                    <a:pt x="54857" y="8888"/>
                    <a:pt x="51428" y="4444"/>
                    <a:pt x="44571" y="8888"/>
                  </a:cubicBezTo>
                  <a:cubicBezTo>
                    <a:pt x="37714" y="13333"/>
                    <a:pt x="34285" y="13333"/>
                    <a:pt x="27428" y="8888"/>
                  </a:cubicBezTo>
                  <a:cubicBezTo>
                    <a:pt x="20571" y="0"/>
                    <a:pt x="24000" y="17777"/>
                    <a:pt x="24000" y="17777"/>
                  </a:cubicBezTo>
                  <a:cubicBezTo>
                    <a:pt x="20571" y="22222"/>
                    <a:pt x="20571" y="26666"/>
                    <a:pt x="20571" y="26666"/>
                  </a:cubicBezTo>
                  <a:cubicBezTo>
                    <a:pt x="17142" y="35555"/>
                    <a:pt x="13714" y="26666"/>
                    <a:pt x="10285" y="26666"/>
                  </a:cubicBezTo>
                  <a:cubicBezTo>
                    <a:pt x="6857" y="31111"/>
                    <a:pt x="10285" y="40000"/>
                    <a:pt x="10285" y="44444"/>
                  </a:cubicBezTo>
                  <a:cubicBezTo>
                    <a:pt x="10285" y="48888"/>
                    <a:pt x="6857" y="57777"/>
                    <a:pt x="13714" y="62222"/>
                  </a:cubicBezTo>
                  <a:cubicBezTo>
                    <a:pt x="30857" y="75555"/>
                    <a:pt x="17142" y="84444"/>
                    <a:pt x="6857" y="97777"/>
                  </a:cubicBezTo>
                  <a:cubicBezTo>
                    <a:pt x="0" y="106666"/>
                    <a:pt x="17142" y="120000"/>
                    <a:pt x="24000" y="120000"/>
                  </a:cubicBezTo>
                  <a:cubicBezTo>
                    <a:pt x="30857" y="120000"/>
                    <a:pt x="37714" y="111111"/>
                    <a:pt x="44571" y="106666"/>
                  </a:cubicBezTo>
                  <a:cubicBezTo>
                    <a:pt x="54857" y="97777"/>
                    <a:pt x="65142" y="93333"/>
                    <a:pt x="75428" y="84444"/>
                  </a:cubicBezTo>
                  <a:cubicBezTo>
                    <a:pt x="82285" y="80000"/>
                    <a:pt x="89142" y="75555"/>
                    <a:pt x="96000" y="66666"/>
                  </a:cubicBezTo>
                  <a:cubicBezTo>
                    <a:pt x="99428" y="57777"/>
                    <a:pt x="96000" y="48888"/>
                    <a:pt x="99428" y="44444"/>
                  </a:cubicBezTo>
                  <a:cubicBezTo>
                    <a:pt x="102857" y="35555"/>
                    <a:pt x="99428" y="48888"/>
                    <a:pt x="99428" y="444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1" name="Google Shape;981;g90e2d1f501_0_5781"/>
            <p:cNvSpPr/>
            <p:nvPr/>
          </p:nvSpPr>
          <p:spPr>
            <a:xfrm>
              <a:off x="13461341" y="7201382"/>
              <a:ext cx="465000" cy="439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800" y="91914"/>
                  </a:moveTo>
                  <a:cubicBezTo>
                    <a:pt x="112800" y="91914"/>
                    <a:pt x="108000" y="89361"/>
                    <a:pt x="108000" y="86808"/>
                  </a:cubicBezTo>
                  <a:cubicBezTo>
                    <a:pt x="108000" y="84255"/>
                    <a:pt x="110400" y="84255"/>
                    <a:pt x="110400" y="81702"/>
                  </a:cubicBezTo>
                  <a:cubicBezTo>
                    <a:pt x="108000" y="76595"/>
                    <a:pt x="103200" y="74042"/>
                    <a:pt x="98400" y="68936"/>
                  </a:cubicBezTo>
                  <a:cubicBezTo>
                    <a:pt x="96000" y="68936"/>
                    <a:pt x="91200" y="66382"/>
                    <a:pt x="91200" y="63829"/>
                  </a:cubicBezTo>
                  <a:cubicBezTo>
                    <a:pt x="88800" y="58723"/>
                    <a:pt x="84000" y="53617"/>
                    <a:pt x="84000" y="45957"/>
                  </a:cubicBezTo>
                  <a:cubicBezTo>
                    <a:pt x="81600" y="40851"/>
                    <a:pt x="96000" y="30638"/>
                    <a:pt x="91200" y="25531"/>
                  </a:cubicBezTo>
                  <a:cubicBezTo>
                    <a:pt x="86400" y="22978"/>
                    <a:pt x="84000" y="20425"/>
                    <a:pt x="81600" y="15319"/>
                  </a:cubicBezTo>
                  <a:cubicBezTo>
                    <a:pt x="79200" y="12765"/>
                    <a:pt x="79200" y="7659"/>
                    <a:pt x="76800" y="5106"/>
                  </a:cubicBezTo>
                  <a:cubicBezTo>
                    <a:pt x="74400" y="5106"/>
                    <a:pt x="74400" y="7659"/>
                    <a:pt x="72000" y="7659"/>
                  </a:cubicBezTo>
                  <a:cubicBezTo>
                    <a:pt x="67200" y="7659"/>
                    <a:pt x="69600" y="2553"/>
                    <a:pt x="67200" y="2553"/>
                  </a:cubicBezTo>
                  <a:cubicBezTo>
                    <a:pt x="64800" y="2553"/>
                    <a:pt x="60000" y="5106"/>
                    <a:pt x="60000" y="5106"/>
                  </a:cubicBezTo>
                  <a:cubicBezTo>
                    <a:pt x="55200" y="0"/>
                    <a:pt x="52800" y="2553"/>
                    <a:pt x="48000" y="2553"/>
                  </a:cubicBezTo>
                  <a:cubicBezTo>
                    <a:pt x="43200" y="5106"/>
                    <a:pt x="45600" y="7659"/>
                    <a:pt x="43200" y="10212"/>
                  </a:cubicBezTo>
                  <a:cubicBezTo>
                    <a:pt x="38400" y="12765"/>
                    <a:pt x="33600" y="12765"/>
                    <a:pt x="31200" y="17872"/>
                  </a:cubicBezTo>
                  <a:cubicBezTo>
                    <a:pt x="28800" y="22978"/>
                    <a:pt x="33600" y="20425"/>
                    <a:pt x="33600" y="25531"/>
                  </a:cubicBezTo>
                  <a:cubicBezTo>
                    <a:pt x="33600" y="28085"/>
                    <a:pt x="31200" y="28085"/>
                    <a:pt x="31200" y="33191"/>
                  </a:cubicBezTo>
                  <a:cubicBezTo>
                    <a:pt x="31200" y="40851"/>
                    <a:pt x="28800" y="43404"/>
                    <a:pt x="21600" y="48510"/>
                  </a:cubicBezTo>
                  <a:cubicBezTo>
                    <a:pt x="16800" y="51063"/>
                    <a:pt x="0" y="58723"/>
                    <a:pt x="2400" y="63829"/>
                  </a:cubicBezTo>
                  <a:cubicBezTo>
                    <a:pt x="4800" y="66382"/>
                    <a:pt x="4800" y="74042"/>
                    <a:pt x="7200" y="76595"/>
                  </a:cubicBezTo>
                  <a:cubicBezTo>
                    <a:pt x="9600" y="79148"/>
                    <a:pt x="19200" y="79148"/>
                    <a:pt x="21600" y="79148"/>
                  </a:cubicBezTo>
                  <a:cubicBezTo>
                    <a:pt x="28800" y="81702"/>
                    <a:pt x="36000" y="86808"/>
                    <a:pt x="43200" y="91914"/>
                  </a:cubicBezTo>
                  <a:cubicBezTo>
                    <a:pt x="52800" y="99574"/>
                    <a:pt x="60000" y="107234"/>
                    <a:pt x="69600" y="114893"/>
                  </a:cubicBezTo>
                  <a:cubicBezTo>
                    <a:pt x="76800" y="120000"/>
                    <a:pt x="84000" y="120000"/>
                    <a:pt x="91200" y="120000"/>
                  </a:cubicBezTo>
                  <a:cubicBezTo>
                    <a:pt x="98400" y="120000"/>
                    <a:pt x="98400" y="112340"/>
                    <a:pt x="103200" y="107234"/>
                  </a:cubicBezTo>
                  <a:cubicBezTo>
                    <a:pt x="108000" y="102127"/>
                    <a:pt x="117600" y="112340"/>
                    <a:pt x="120000" y="109787"/>
                  </a:cubicBezTo>
                  <a:cubicBezTo>
                    <a:pt x="117600" y="107234"/>
                    <a:pt x="115200" y="104680"/>
                    <a:pt x="112800" y="99574"/>
                  </a:cubicBezTo>
                  <a:cubicBezTo>
                    <a:pt x="112800" y="97021"/>
                    <a:pt x="115200" y="94468"/>
                    <a:pt x="112800" y="91914"/>
                  </a:cubicBezTo>
                  <a:cubicBezTo>
                    <a:pt x="110400" y="89361"/>
                    <a:pt x="115200" y="94468"/>
                    <a:pt x="112800" y="9191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2" name="Google Shape;982;g90e2d1f501_0_5781"/>
            <p:cNvSpPr/>
            <p:nvPr/>
          </p:nvSpPr>
          <p:spPr>
            <a:xfrm>
              <a:off x="12872167" y="6946540"/>
              <a:ext cx="885300" cy="33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684" y="120000"/>
                  </a:moveTo>
                  <a:cubicBezTo>
                    <a:pt x="66947" y="116666"/>
                    <a:pt x="68210" y="110000"/>
                    <a:pt x="68210" y="110000"/>
                  </a:cubicBezTo>
                  <a:cubicBezTo>
                    <a:pt x="66947" y="103333"/>
                    <a:pt x="68210" y="100000"/>
                    <a:pt x="69473" y="103333"/>
                  </a:cubicBezTo>
                  <a:cubicBezTo>
                    <a:pt x="72000" y="106666"/>
                    <a:pt x="73263" y="103333"/>
                    <a:pt x="75789" y="103333"/>
                  </a:cubicBezTo>
                  <a:cubicBezTo>
                    <a:pt x="78315" y="100000"/>
                    <a:pt x="78315" y="100000"/>
                    <a:pt x="80842" y="103333"/>
                  </a:cubicBezTo>
                  <a:cubicBezTo>
                    <a:pt x="85894" y="103333"/>
                    <a:pt x="89684" y="96666"/>
                    <a:pt x="94736" y="96666"/>
                  </a:cubicBezTo>
                  <a:cubicBezTo>
                    <a:pt x="98526" y="96666"/>
                    <a:pt x="103578" y="96666"/>
                    <a:pt x="107368" y="93333"/>
                  </a:cubicBezTo>
                  <a:cubicBezTo>
                    <a:pt x="109894" y="90000"/>
                    <a:pt x="109894" y="96666"/>
                    <a:pt x="113684" y="93333"/>
                  </a:cubicBezTo>
                  <a:cubicBezTo>
                    <a:pt x="116210" y="90000"/>
                    <a:pt x="114947" y="96666"/>
                    <a:pt x="116210" y="100000"/>
                  </a:cubicBezTo>
                  <a:cubicBezTo>
                    <a:pt x="117473" y="103333"/>
                    <a:pt x="120000" y="96666"/>
                    <a:pt x="118736" y="93333"/>
                  </a:cubicBezTo>
                  <a:cubicBezTo>
                    <a:pt x="117473" y="90000"/>
                    <a:pt x="120000" y="83333"/>
                    <a:pt x="116210" y="80000"/>
                  </a:cubicBezTo>
                  <a:cubicBezTo>
                    <a:pt x="114947" y="76666"/>
                    <a:pt x="117473" y="76666"/>
                    <a:pt x="116210" y="73333"/>
                  </a:cubicBezTo>
                  <a:cubicBezTo>
                    <a:pt x="116210" y="66666"/>
                    <a:pt x="114947" y="63333"/>
                    <a:pt x="114947" y="56666"/>
                  </a:cubicBezTo>
                  <a:cubicBezTo>
                    <a:pt x="114947" y="53333"/>
                    <a:pt x="117473" y="46666"/>
                    <a:pt x="117473" y="46666"/>
                  </a:cubicBezTo>
                  <a:cubicBezTo>
                    <a:pt x="116210" y="40000"/>
                    <a:pt x="113684" y="36666"/>
                    <a:pt x="112421" y="26666"/>
                  </a:cubicBezTo>
                  <a:cubicBezTo>
                    <a:pt x="109894" y="16666"/>
                    <a:pt x="109894" y="13333"/>
                    <a:pt x="104842" y="10000"/>
                  </a:cubicBezTo>
                  <a:cubicBezTo>
                    <a:pt x="103578" y="10000"/>
                    <a:pt x="102315" y="10000"/>
                    <a:pt x="101052" y="10000"/>
                  </a:cubicBezTo>
                  <a:cubicBezTo>
                    <a:pt x="98526" y="6666"/>
                    <a:pt x="99789" y="10000"/>
                    <a:pt x="98526" y="10000"/>
                  </a:cubicBezTo>
                  <a:cubicBezTo>
                    <a:pt x="96000" y="16666"/>
                    <a:pt x="93473" y="16666"/>
                    <a:pt x="92210" y="20000"/>
                  </a:cubicBezTo>
                  <a:cubicBezTo>
                    <a:pt x="88421" y="23333"/>
                    <a:pt x="83368" y="20000"/>
                    <a:pt x="79578" y="20000"/>
                  </a:cubicBezTo>
                  <a:cubicBezTo>
                    <a:pt x="77052" y="20000"/>
                    <a:pt x="74526" y="20000"/>
                    <a:pt x="73263" y="20000"/>
                  </a:cubicBezTo>
                  <a:cubicBezTo>
                    <a:pt x="70736" y="16666"/>
                    <a:pt x="70736" y="13333"/>
                    <a:pt x="68210" y="13333"/>
                  </a:cubicBezTo>
                  <a:cubicBezTo>
                    <a:pt x="65684" y="13333"/>
                    <a:pt x="64421" y="10000"/>
                    <a:pt x="63157" y="6666"/>
                  </a:cubicBezTo>
                  <a:cubicBezTo>
                    <a:pt x="61894" y="6666"/>
                    <a:pt x="56842" y="0"/>
                    <a:pt x="58105" y="0"/>
                  </a:cubicBezTo>
                  <a:cubicBezTo>
                    <a:pt x="55578" y="3333"/>
                    <a:pt x="49263" y="0"/>
                    <a:pt x="46736" y="0"/>
                  </a:cubicBezTo>
                  <a:cubicBezTo>
                    <a:pt x="42947" y="0"/>
                    <a:pt x="39157" y="10000"/>
                    <a:pt x="36631" y="13333"/>
                  </a:cubicBezTo>
                  <a:cubicBezTo>
                    <a:pt x="32842" y="20000"/>
                    <a:pt x="26526" y="13333"/>
                    <a:pt x="22736" y="16666"/>
                  </a:cubicBezTo>
                  <a:cubicBezTo>
                    <a:pt x="21473" y="16666"/>
                    <a:pt x="20210" y="16666"/>
                    <a:pt x="20210" y="20000"/>
                  </a:cubicBezTo>
                  <a:cubicBezTo>
                    <a:pt x="20210" y="20000"/>
                    <a:pt x="22736" y="20000"/>
                    <a:pt x="22736" y="23333"/>
                  </a:cubicBezTo>
                  <a:cubicBezTo>
                    <a:pt x="22736" y="23333"/>
                    <a:pt x="18947" y="23333"/>
                    <a:pt x="18947" y="26666"/>
                  </a:cubicBezTo>
                  <a:cubicBezTo>
                    <a:pt x="18947" y="30000"/>
                    <a:pt x="18947" y="30000"/>
                    <a:pt x="16421" y="30000"/>
                  </a:cubicBezTo>
                  <a:cubicBezTo>
                    <a:pt x="12631" y="30000"/>
                    <a:pt x="8842" y="30000"/>
                    <a:pt x="5052" y="30000"/>
                  </a:cubicBezTo>
                  <a:cubicBezTo>
                    <a:pt x="2526" y="30000"/>
                    <a:pt x="3789" y="33333"/>
                    <a:pt x="3789" y="36666"/>
                  </a:cubicBezTo>
                  <a:cubicBezTo>
                    <a:pt x="2526" y="43333"/>
                    <a:pt x="0" y="46666"/>
                    <a:pt x="3789" y="50000"/>
                  </a:cubicBezTo>
                  <a:cubicBezTo>
                    <a:pt x="3789" y="50000"/>
                    <a:pt x="6315" y="46666"/>
                    <a:pt x="6315" y="46666"/>
                  </a:cubicBezTo>
                  <a:cubicBezTo>
                    <a:pt x="6315" y="50000"/>
                    <a:pt x="3789" y="56666"/>
                    <a:pt x="3789" y="56666"/>
                  </a:cubicBezTo>
                  <a:cubicBezTo>
                    <a:pt x="5052" y="60000"/>
                    <a:pt x="5052" y="56666"/>
                    <a:pt x="6315" y="56666"/>
                  </a:cubicBezTo>
                  <a:cubicBezTo>
                    <a:pt x="6315" y="56666"/>
                    <a:pt x="6315" y="63333"/>
                    <a:pt x="6315" y="63333"/>
                  </a:cubicBezTo>
                  <a:cubicBezTo>
                    <a:pt x="8842" y="73333"/>
                    <a:pt x="5052" y="66666"/>
                    <a:pt x="3789" y="66666"/>
                  </a:cubicBezTo>
                  <a:cubicBezTo>
                    <a:pt x="3789" y="66666"/>
                    <a:pt x="2526" y="76666"/>
                    <a:pt x="5052" y="73333"/>
                  </a:cubicBezTo>
                  <a:cubicBezTo>
                    <a:pt x="7578" y="73333"/>
                    <a:pt x="5052" y="80000"/>
                    <a:pt x="5052" y="83333"/>
                  </a:cubicBezTo>
                  <a:cubicBezTo>
                    <a:pt x="5052" y="86666"/>
                    <a:pt x="8842" y="86666"/>
                    <a:pt x="10105" y="90000"/>
                  </a:cubicBezTo>
                  <a:cubicBezTo>
                    <a:pt x="11368" y="93333"/>
                    <a:pt x="8842" y="100000"/>
                    <a:pt x="8842" y="100000"/>
                  </a:cubicBezTo>
                  <a:cubicBezTo>
                    <a:pt x="10105" y="100000"/>
                    <a:pt x="11368" y="93333"/>
                    <a:pt x="12631" y="100000"/>
                  </a:cubicBezTo>
                  <a:cubicBezTo>
                    <a:pt x="12631" y="103333"/>
                    <a:pt x="10105" y="103333"/>
                    <a:pt x="10105" y="103333"/>
                  </a:cubicBezTo>
                  <a:cubicBezTo>
                    <a:pt x="10105" y="103333"/>
                    <a:pt x="12631" y="103333"/>
                    <a:pt x="12631" y="103333"/>
                  </a:cubicBezTo>
                  <a:cubicBezTo>
                    <a:pt x="13894" y="106666"/>
                    <a:pt x="12631" y="110000"/>
                    <a:pt x="11368" y="113333"/>
                  </a:cubicBezTo>
                  <a:cubicBezTo>
                    <a:pt x="11368" y="116666"/>
                    <a:pt x="13894" y="120000"/>
                    <a:pt x="13894" y="116666"/>
                  </a:cubicBezTo>
                  <a:cubicBezTo>
                    <a:pt x="15157" y="113333"/>
                    <a:pt x="13894" y="106666"/>
                    <a:pt x="15157" y="103333"/>
                  </a:cubicBezTo>
                  <a:cubicBezTo>
                    <a:pt x="16421" y="100000"/>
                    <a:pt x="18947" y="106666"/>
                    <a:pt x="20210" y="106666"/>
                  </a:cubicBezTo>
                  <a:cubicBezTo>
                    <a:pt x="22736" y="110000"/>
                    <a:pt x="25263" y="116666"/>
                    <a:pt x="27789" y="110000"/>
                  </a:cubicBezTo>
                  <a:cubicBezTo>
                    <a:pt x="31578" y="106666"/>
                    <a:pt x="29052" y="96666"/>
                    <a:pt x="34105" y="103333"/>
                  </a:cubicBezTo>
                  <a:cubicBezTo>
                    <a:pt x="36631" y="110000"/>
                    <a:pt x="40421" y="116666"/>
                    <a:pt x="44210" y="116666"/>
                  </a:cubicBezTo>
                  <a:cubicBezTo>
                    <a:pt x="46736" y="113333"/>
                    <a:pt x="50526" y="110000"/>
                    <a:pt x="53052" y="106666"/>
                  </a:cubicBezTo>
                  <a:cubicBezTo>
                    <a:pt x="54315" y="103333"/>
                    <a:pt x="54315" y="100000"/>
                    <a:pt x="55578" y="100000"/>
                  </a:cubicBezTo>
                  <a:cubicBezTo>
                    <a:pt x="58105" y="103333"/>
                    <a:pt x="59368" y="106666"/>
                    <a:pt x="60631" y="103333"/>
                  </a:cubicBezTo>
                  <a:cubicBezTo>
                    <a:pt x="64421" y="100000"/>
                    <a:pt x="64421" y="103333"/>
                    <a:pt x="63157" y="110000"/>
                  </a:cubicBezTo>
                  <a:cubicBezTo>
                    <a:pt x="63157" y="113333"/>
                    <a:pt x="65684" y="113333"/>
                    <a:pt x="63157" y="116666"/>
                  </a:cubicBezTo>
                  <a:cubicBezTo>
                    <a:pt x="64421" y="120000"/>
                    <a:pt x="64421" y="120000"/>
                    <a:pt x="65684" y="120000"/>
                  </a:cubicBezTo>
                  <a:cubicBezTo>
                    <a:pt x="66947" y="116666"/>
                    <a:pt x="64421" y="120000"/>
                    <a:pt x="65684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3" name="Google Shape;983;g90e2d1f501_0_5781"/>
            <p:cNvSpPr/>
            <p:nvPr/>
          </p:nvSpPr>
          <p:spPr>
            <a:xfrm>
              <a:off x="13273442" y="7481711"/>
              <a:ext cx="981000" cy="78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4285" y="28571"/>
                  </a:moveTo>
                  <a:cubicBezTo>
                    <a:pt x="73142" y="24285"/>
                    <a:pt x="73142" y="24285"/>
                    <a:pt x="69714" y="24285"/>
                  </a:cubicBezTo>
                  <a:cubicBezTo>
                    <a:pt x="66285" y="24285"/>
                    <a:pt x="62857" y="24285"/>
                    <a:pt x="59428" y="24285"/>
                  </a:cubicBezTo>
                  <a:cubicBezTo>
                    <a:pt x="57142" y="24285"/>
                    <a:pt x="56000" y="21428"/>
                    <a:pt x="54857" y="21428"/>
                  </a:cubicBezTo>
                  <a:cubicBezTo>
                    <a:pt x="51428" y="17142"/>
                    <a:pt x="48000" y="14285"/>
                    <a:pt x="45714" y="11428"/>
                  </a:cubicBezTo>
                  <a:cubicBezTo>
                    <a:pt x="41142" y="7142"/>
                    <a:pt x="36571" y="2857"/>
                    <a:pt x="30857" y="1428"/>
                  </a:cubicBezTo>
                  <a:cubicBezTo>
                    <a:pt x="28571" y="0"/>
                    <a:pt x="27428" y="0"/>
                    <a:pt x="24000" y="1428"/>
                  </a:cubicBezTo>
                  <a:cubicBezTo>
                    <a:pt x="21714" y="1428"/>
                    <a:pt x="18285" y="2857"/>
                    <a:pt x="14857" y="4285"/>
                  </a:cubicBezTo>
                  <a:cubicBezTo>
                    <a:pt x="16000" y="7142"/>
                    <a:pt x="19428" y="10000"/>
                    <a:pt x="19428" y="12857"/>
                  </a:cubicBezTo>
                  <a:cubicBezTo>
                    <a:pt x="19428" y="15714"/>
                    <a:pt x="16000" y="17142"/>
                    <a:pt x="14857" y="17142"/>
                  </a:cubicBezTo>
                  <a:cubicBezTo>
                    <a:pt x="13714" y="18571"/>
                    <a:pt x="12571" y="17142"/>
                    <a:pt x="11428" y="17142"/>
                  </a:cubicBezTo>
                  <a:cubicBezTo>
                    <a:pt x="10285" y="18571"/>
                    <a:pt x="10285" y="20000"/>
                    <a:pt x="10285" y="20000"/>
                  </a:cubicBezTo>
                  <a:cubicBezTo>
                    <a:pt x="8000" y="24285"/>
                    <a:pt x="3428" y="21428"/>
                    <a:pt x="2285" y="20000"/>
                  </a:cubicBezTo>
                  <a:cubicBezTo>
                    <a:pt x="1142" y="22857"/>
                    <a:pt x="1142" y="24285"/>
                    <a:pt x="1142" y="27142"/>
                  </a:cubicBezTo>
                  <a:cubicBezTo>
                    <a:pt x="0" y="31428"/>
                    <a:pt x="1142" y="30000"/>
                    <a:pt x="3428" y="31428"/>
                  </a:cubicBezTo>
                  <a:cubicBezTo>
                    <a:pt x="5714" y="34285"/>
                    <a:pt x="8000" y="40000"/>
                    <a:pt x="9142" y="44285"/>
                  </a:cubicBezTo>
                  <a:cubicBezTo>
                    <a:pt x="11428" y="47142"/>
                    <a:pt x="12571" y="50000"/>
                    <a:pt x="13714" y="54285"/>
                  </a:cubicBezTo>
                  <a:cubicBezTo>
                    <a:pt x="14857" y="57142"/>
                    <a:pt x="16000" y="58571"/>
                    <a:pt x="17142" y="60000"/>
                  </a:cubicBezTo>
                  <a:cubicBezTo>
                    <a:pt x="19428" y="62857"/>
                    <a:pt x="21714" y="62857"/>
                    <a:pt x="22857" y="65714"/>
                  </a:cubicBezTo>
                  <a:cubicBezTo>
                    <a:pt x="24000" y="68571"/>
                    <a:pt x="25142" y="71428"/>
                    <a:pt x="25142" y="75714"/>
                  </a:cubicBezTo>
                  <a:cubicBezTo>
                    <a:pt x="26285" y="78571"/>
                    <a:pt x="25142" y="81428"/>
                    <a:pt x="26285" y="84285"/>
                  </a:cubicBezTo>
                  <a:cubicBezTo>
                    <a:pt x="28571" y="90000"/>
                    <a:pt x="33142" y="91428"/>
                    <a:pt x="35428" y="95714"/>
                  </a:cubicBezTo>
                  <a:cubicBezTo>
                    <a:pt x="37714" y="100000"/>
                    <a:pt x="38857" y="105714"/>
                    <a:pt x="41142" y="108571"/>
                  </a:cubicBezTo>
                  <a:cubicBezTo>
                    <a:pt x="42285" y="111428"/>
                    <a:pt x="44571" y="114285"/>
                    <a:pt x="45714" y="115714"/>
                  </a:cubicBezTo>
                  <a:cubicBezTo>
                    <a:pt x="45714" y="117142"/>
                    <a:pt x="45714" y="120000"/>
                    <a:pt x="46857" y="120000"/>
                  </a:cubicBezTo>
                  <a:cubicBezTo>
                    <a:pt x="49142" y="120000"/>
                    <a:pt x="48000" y="117142"/>
                    <a:pt x="49142" y="115714"/>
                  </a:cubicBezTo>
                  <a:cubicBezTo>
                    <a:pt x="49142" y="111428"/>
                    <a:pt x="54857" y="112857"/>
                    <a:pt x="57142" y="112857"/>
                  </a:cubicBezTo>
                  <a:cubicBezTo>
                    <a:pt x="60571" y="112857"/>
                    <a:pt x="66285" y="111428"/>
                    <a:pt x="68571" y="114285"/>
                  </a:cubicBezTo>
                  <a:cubicBezTo>
                    <a:pt x="72000" y="115714"/>
                    <a:pt x="73142" y="112857"/>
                    <a:pt x="75428" y="110000"/>
                  </a:cubicBezTo>
                  <a:cubicBezTo>
                    <a:pt x="78857" y="104285"/>
                    <a:pt x="82285" y="104285"/>
                    <a:pt x="86857" y="102857"/>
                  </a:cubicBezTo>
                  <a:cubicBezTo>
                    <a:pt x="93714" y="102857"/>
                    <a:pt x="100571" y="100000"/>
                    <a:pt x="107428" y="97142"/>
                  </a:cubicBezTo>
                  <a:cubicBezTo>
                    <a:pt x="109714" y="95714"/>
                    <a:pt x="113142" y="94285"/>
                    <a:pt x="116571" y="94285"/>
                  </a:cubicBezTo>
                  <a:cubicBezTo>
                    <a:pt x="117714" y="92857"/>
                    <a:pt x="117714" y="90000"/>
                    <a:pt x="118857" y="87142"/>
                  </a:cubicBezTo>
                  <a:cubicBezTo>
                    <a:pt x="118857" y="85714"/>
                    <a:pt x="120000" y="82857"/>
                    <a:pt x="120000" y="80000"/>
                  </a:cubicBezTo>
                  <a:cubicBezTo>
                    <a:pt x="120000" y="78571"/>
                    <a:pt x="118857" y="74285"/>
                    <a:pt x="117714" y="72857"/>
                  </a:cubicBezTo>
                  <a:cubicBezTo>
                    <a:pt x="114285" y="72857"/>
                    <a:pt x="109714" y="72857"/>
                    <a:pt x="106285" y="71428"/>
                  </a:cubicBezTo>
                  <a:cubicBezTo>
                    <a:pt x="102857" y="71428"/>
                    <a:pt x="102857" y="70000"/>
                    <a:pt x="100571" y="67142"/>
                  </a:cubicBezTo>
                  <a:cubicBezTo>
                    <a:pt x="98285" y="61428"/>
                    <a:pt x="94857" y="60000"/>
                    <a:pt x="92571" y="55714"/>
                  </a:cubicBezTo>
                  <a:cubicBezTo>
                    <a:pt x="91428" y="55714"/>
                    <a:pt x="89142" y="50000"/>
                    <a:pt x="88000" y="48571"/>
                  </a:cubicBezTo>
                  <a:cubicBezTo>
                    <a:pt x="86857" y="45714"/>
                    <a:pt x="92571" y="44285"/>
                    <a:pt x="88000" y="41428"/>
                  </a:cubicBezTo>
                  <a:cubicBezTo>
                    <a:pt x="86857" y="41428"/>
                    <a:pt x="85714" y="38571"/>
                    <a:pt x="84571" y="38571"/>
                  </a:cubicBezTo>
                  <a:cubicBezTo>
                    <a:pt x="82285" y="38571"/>
                    <a:pt x="81142" y="34285"/>
                    <a:pt x="80000" y="31428"/>
                  </a:cubicBezTo>
                  <a:cubicBezTo>
                    <a:pt x="78857" y="27142"/>
                    <a:pt x="78857" y="28571"/>
                    <a:pt x="74285" y="2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4" name="Google Shape;984;g90e2d1f501_0_5781"/>
            <p:cNvSpPr/>
            <p:nvPr/>
          </p:nvSpPr>
          <p:spPr>
            <a:xfrm>
              <a:off x="13292552" y="7424368"/>
              <a:ext cx="194400" cy="20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571" y="120000"/>
                  </a:moveTo>
                  <a:cubicBezTo>
                    <a:pt x="40000" y="120000"/>
                    <a:pt x="40000" y="103636"/>
                    <a:pt x="45714" y="103636"/>
                  </a:cubicBezTo>
                  <a:cubicBezTo>
                    <a:pt x="51428" y="92727"/>
                    <a:pt x="62857" y="98181"/>
                    <a:pt x="68571" y="98181"/>
                  </a:cubicBezTo>
                  <a:cubicBezTo>
                    <a:pt x="74285" y="92727"/>
                    <a:pt x="91428" y="87272"/>
                    <a:pt x="85714" y="81818"/>
                  </a:cubicBezTo>
                  <a:cubicBezTo>
                    <a:pt x="80000" y="70909"/>
                    <a:pt x="74285" y="60000"/>
                    <a:pt x="62857" y="49090"/>
                  </a:cubicBezTo>
                  <a:cubicBezTo>
                    <a:pt x="85714" y="43636"/>
                    <a:pt x="102857" y="38181"/>
                    <a:pt x="120000" y="32727"/>
                  </a:cubicBezTo>
                  <a:cubicBezTo>
                    <a:pt x="120000" y="21818"/>
                    <a:pt x="114285" y="10909"/>
                    <a:pt x="108571" y="0"/>
                  </a:cubicBezTo>
                  <a:cubicBezTo>
                    <a:pt x="91428" y="5454"/>
                    <a:pt x="68571" y="27272"/>
                    <a:pt x="51428" y="27272"/>
                  </a:cubicBezTo>
                  <a:cubicBezTo>
                    <a:pt x="40000" y="27272"/>
                    <a:pt x="22857" y="16363"/>
                    <a:pt x="22857" y="5454"/>
                  </a:cubicBezTo>
                  <a:cubicBezTo>
                    <a:pt x="17142" y="27272"/>
                    <a:pt x="17142" y="43636"/>
                    <a:pt x="17142" y="60000"/>
                  </a:cubicBezTo>
                  <a:cubicBezTo>
                    <a:pt x="11428" y="70909"/>
                    <a:pt x="0" y="87272"/>
                    <a:pt x="0" y="98181"/>
                  </a:cubicBezTo>
                  <a:cubicBezTo>
                    <a:pt x="0" y="109090"/>
                    <a:pt x="0" y="109090"/>
                    <a:pt x="5714" y="114545"/>
                  </a:cubicBezTo>
                  <a:cubicBezTo>
                    <a:pt x="17142" y="114545"/>
                    <a:pt x="22857" y="120000"/>
                    <a:pt x="28571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5" name="Google Shape;985;g90e2d1f501_0_5781"/>
            <p:cNvSpPr/>
            <p:nvPr/>
          </p:nvSpPr>
          <p:spPr>
            <a:xfrm>
              <a:off x="13302106" y="7351104"/>
              <a:ext cx="732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26666"/>
                  </a:moveTo>
                  <a:cubicBezTo>
                    <a:pt x="105000" y="13333"/>
                    <a:pt x="75000" y="0"/>
                    <a:pt x="60000" y="0"/>
                  </a:cubicBezTo>
                  <a:cubicBezTo>
                    <a:pt x="45000" y="13333"/>
                    <a:pt x="45000" y="13333"/>
                    <a:pt x="30000" y="26666"/>
                  </a:cubicBezTo>
                  <a:cubicBezTo>
                    <a:pt x="30000" y="53333"/>
                    <a:pt x="15000" y="80000"/>
                    <a:pt x="0" y="106666"/>
                  </a:cubicBezTo>
                  <a:cubicBezTo>
                    <a:pt x="30000" y="106666"/>
                    <a:pt x="30000" y="120000"/>
                    <a:pt x="60000" y="106666"/>
                  </a:cubicBezTo>
                  <a:cubicBezTo>
                    <a:pt x="75000" y="93333"/>
                    <a:pt x="120000" y="53333"/>
                    <a:pt x="105000" y="2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6" name="Google Shape;986;g90e2d1f501_0_5781"/>
            <p:cNvSpPr/>
            <p:nvPr/>
          </p:nvSpPr>
          <p:spPr>
            <a:xfrm>
              <a:off x="13292552" y="7462599"/>
              <a:ext cx="288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1428"/>
                  </a:moveTo>
                  <a:cubicBezTo>
                    <a:pt x="0" y="85714"/>
                    <a:pt x="40000" y="102857"/>
                    <a:pt x="120000" y="119999"/>
                  </a:cubicBezTo>
                  <a:cubicBezTo>
                    <a:pt x="120000" y="85714"/>
                    <a:pt x="120000" y="51428"/>
                    <a:pt x="120000" y="17142"/>
                  </a:cubicBezTo>
                  <a:cubicBezTo>
                    <a:pt x="120000" y="0"/>
                    <a:pt x="120000" y="0"/>
                    <a:pt x="80000" y="0"/>
                  </a:cubicBezTo>
                  <a:cubicBezTo>
                    <a:pt x="0" y="0"/>
                    <a:pt x="0" y="34285"/>
                    <a:pt x="0" y="5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7" name="Google Shape;987;g90e2d1f501_0_5781"/>
            <p:cNvSpPr/>
            <p:nvPr/>
          </p:nvSpPr>
          <p:spPr>
            <a:xfrm>
              <a:off x="13254334" y="7424368"/>
              <a:ext cx="76500" cy="24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78461"/>
                  </a:moveTo>
                  <a:cubicBezTo>
                    <a:pt x="60000" y="73846"/>
                    <a:pt x="75000" y="69230"/>
                    <a:pt x="90000" y="60000"/>
                  </a:cubicBezTo>
                  <a:cubicBezTo>
                    <a:pt x="105000" y="50769"/>
                    <a:pt x="90000" y="55384"/>
                    <a:pt x="75000" y="46153"/>
                  </a:cubicBezTo>
                  <a:cubicBezTo>
                    <a:pt x="45000" y="36923"/>
                    <a:pt x="60000" y="13846"/>
                    <a:pt x="105000" y="18461"/>
                  </a:cubicBezTo>
                  <a:cubicBezTo>
                    <a:pt x="120000" y="4615"/>
                    <a:pt x="120000" y="4615"/>
                    <a:pt x="90000" y="0"/>
                  </a:cubicBezTo>
                  <a:cubicBezTo>
                    <a:pt x="60000" y="0"/>
                    <a:pt x="45000" y="23076"/>
                    <a:pt x="30000" y="32307"/>
                  </a:cubicBezTo>
                  <a:cubicBezTo>
                    <a:pt x="15000" y="36923"/>
                    <a:pt x="0" y="41538"/>
                    <a:pt x="0" y="50769"/>
                  </a:cubicBezTo>
                  <a:cubicBezTo>
                    <a:pt x="0" y="55384"/>
                    <a:pt x="15000" y="64615"/>
                    <a:pt x="15000" y="73846"/>
                  </a:cubicBezTo>
                  <a:cubicBezTo>
                    <a:pt x="15000" y="87692"/>
                    <a:pt x="30000" y="101538"/>
                    <a:pt x="30000" y="120000"/>
                  </a:cubicBezTo>
                  <a:cubicBezTo>
                    <a:pt x="30000" y="115384"/>
                    <a:pt x="30000" y="115384"/>
                    <a:pt x="30000" y="115384"/>
                  </a:cubicBezTo>
                  <a:cubicBezTo>
                    <a:pt x="45000" y="106153"/>
                    <a:pt x="45000" y="92307"/>
                    <a:pt x="60000" y="78461"/>
                  </a:cubicBezTo>
                  <a:cubicBezTo>
                    <a:pt x="60000" y="73846"/>
                    <a:pt x="60000" y="83076"/>
                    <a:pt x="60000" y="7846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8" name="Google Shape;988;g90e2d1f501_0_5781"/>
            <p:cNvSpPr/>
            <p:nvPr/>
          </p:nvSpPr>
          <p:spPr>
            <a:xfrm>
              <a:off x="14028220" y="7790707"/>
              <a:ext cx="477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120000"/>
                  </a:moveTo>
                  <a:cubicBezTo>
                    <a:pt x="72000" y="105000"/>
                    <a:pt x="120000" y="0"/>
                    <a:pt x="48000" y="0"/>
                  </a:cubicBezTo>
                  <a:cubicBezTo>
                    <a:pt x="24000" y="15000"/>
                    <a:pt x="0" y="45000"/>
                    <a:pt x="0" y="60000"/>
                  </a:cubicBezTo>
                  <a:cubicBezTo>
                    <a:pt x="0" y="90000"/>
                    <a:pt x="24000" y="105000"/>
                    <a:pt x="72000" y="120000"/>
                  </a:cubicBezTo>
                  <a:cubicBezTo>
                    <a:pt x="72000" y="120000"/>
                    <a:pt x="48000" y="120000"/>
                    <a:pt x="7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9" name="Google Shape;989;g90e2d1f501_0_5781"/>
            <p:cNvSpPr/>
            <p:nvPr/>
          </p:nvSpPr>
          <p:spPr>
            <a:xfrm>
              <a:off x="13646056" y="8137935"/>
              <a:ext cx="496800" cy="31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415" y="0"/>
                  </a:moveTo>
                  <a:cubicBezTo>
                    <a:pt x="99622" y="3529"/>
                    <a:pt x="92830" y="7058"/>
                    <a:pt x="86037" y="7058"/>
                  </a:cubicBezTo>
                  <a:cubicBezTo>
                    <a:pt x="79245" y="10588"/>
                    <a:pt x="70188" y="7058"/>
                    <a:pt x="63396" y="14117"/>
                  </a:cubicBezTo>
                  <a:cubicBezTo>
                    <a:pt x="58867" y="21176"/>
                    <a:pt x="56603" y="28235"/>
                    <a:pt x="52075" y="35294"/>
                  </a:cubicBezTo>
                  <a:cubicBezTo>
                    <a:pt x="49811" y="38823"/>
                    <a:pt x="43018" y="31764"/>
                    <a:pt x="38490" y="31764"/>
                  </a:cubicBezTo>
                  <a:cubicBezTo>
                    <a:pt x="31698" y="31764"/>
                    <a:pt x="27169" y="31764"/>
                    <a:pt x="20377" y="31764"/>
                  </a:cubicBezTo>
                  <a:cubicBezTo>
                    <a:pt x="13584" y="31764"/>
                    <a:pt x="6792" y="28235"/>
                    <a:pt x="6792" y="42352"/>
                  </a:cubicBezTo>
                  <a:cubicBezTo>
                    <a:pt x="4528" y="49411"/>
                    <a:pt x="2264" y="45882"/>
                    <a:pt x="2264" y="52941"/>
                  </a:cubicBezTo>
                  <a:cubicBezTo>
                    <a:pt x="0" y="60000"/>
                    <a:pt x="0" y="67058"/>
                    <a:pt x="2264" y="74117"/>
                  </a:cubicBezTo>
                  <a:cubicBezTo>
                    <a:pt x="2264" y="81176"/>
                    <a:pt x="4528" y="91764"/>
                    <a:pt x="6792" y="98823"/>
                  </a:cubicBezTo>
                  <a:cubicBezTo>
                    <a:pt x="6792" y="102352"/>
                    <a:pt x="6792" y="109411"/>
                    <a:pt x="9056" y="112941"/>
                  </a:cubicBezTo>
                  <a:cubicBezTo>
                    <a:pt x="11320" y="120000"/>
                    <a:pt x="22641" y="116470"/>
                    <a:pt x="27169" y="112941"/>
                  </a:cubicBezTo>
                  <a:cubicBezTo>
                    <a:pt x="29433" y="109411"/>
                    <a:pt x="31698" y="105882"/>
                    <a:pt x="36226" y="102352"/>
                  </a:cubicBezTo>
                  <a:cubicBezTo>
                    <a:pt x="38490" y="102352"/>
                    <a:pt x="43018" y="102352"/>
                    <a:pt x="47547" y="102352"/>
                  </a:cubicBezTo>
                  <a:cubicBezTo>
                    <a:pt x="49811" y="98823"/>
                    <a:pt x="52075" y="95294"/>
                    <a:pt x="54339" y="91764"/>
                  </a:cubicBezTo>
                  <a:cubicBezTo>
                    <a:pt x="61132" y="88235"/>
                    <a:pt x="65660" y="88235"/>
                    <a:pt x="72452" y="84705"/>
                  </a:cubicBezTo>
                  <a:cubicBezTo>
                    <a:pt x="79245" y="81176"/>
                    <a:pt x="86037" y="77647"/>
                    <a:pt x="92830" y="74117"/>
                  </a:cubicBezTo>
                  <a:cubicBezTo>
                    <a:pt x="97358" y="70588"/>
                    <a:pt x="106415" y="67058"/>
                    <a:pt x="106415" y="60000"/>
                  </a:cubicBezTo>
                  <a:cubicBezTo>
                    <a:pt x="108679" y="49411"/>
                    <a:pt x="120000" y="49411"/>
                    <a:pt x="117735" y="42352"/>
                  </a:cubicBezTo>
                  <a:cubicBezTo>
                    <a:pt x="113207" y="28235"/>
                    <a:pt x="110943" y="14117"/>
                    <a:pt x="10641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0" name="Google Shape;990;g90e2d1f501_0_5781"/>
            <p:cNvSpPr/>
            <p:nvPr/>
          </p:nvSpPr>
          <p:spPr>
            <a:xfrm>
              <a:off x="14085545" y="7790707"/>
              <a:ext cx="382200" cy="458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146" y="46530"/>
                  </a:moveTo>
                  <a:cubicBezTo>
                    <a:pt x="105365" y="46530"/>
                    <a:pt x="102439" y="39183"/>
                    <a:pt x="99512" y="34285"/>
                  </a:cubicBezTo>
                  <a:cubicBezTo>
                    <a:pt x="96585" y="31836"/>
                    <a:pt x="84878" y="31836"/>
                    <a:pt x="81951" y="29387"/>
                  </a:cubicBezTo>
                  <a:cubicBezTo>
                    <a:pt x="73170" y="26938"/>
                    <a:pt x="70243" y="22040"/>
                    <a:pt x="64390" y="14693"/>
                  </a:cubicBezTo>
                  <a:cubicBezTo>
                    <a:pt x="64390" y="12244"/>
                    <a:pt x="61463" y="9795"/>
                    <a:pt x="61463" y="7346"/>
                  </a:cubicBezTo>
                  <a:cubicBezTo>
                    <a:pt x="61463" y="7346"/>
                    <a:pt x="64390" y="0"/>
                    <a:pt x="64390" y="0"/>
                  </a:cubicBezTo>
                  <a:cubicBezTo>
                    <a:pt x="61463" y="0"/>
                    <a:pt x="52682" y="9795"/>
                    <a:pt x="49756" y="12244"/>
                  </a:cubicBezTo>
                  <a:cubicBezTo>
                    <a:pt x="43902" y="17142"/>
                    <a:pt x="38048" y="24489"/>
                    <a:pt x="29268" y="24489"/>
                  </a:cubicBezTo>
                  <a:cubicBezTo>
                    <a:pt x="23414" y="26938"/>
                    <a:pt x="20487" y="24489"/>
                    <a:pt x="14634" y="24489"/>
                  </a:cubicBezTo>
                  <a:cubicBezTo>
                    <a:pt x="8780" y="26938"/>
                    <a:pt x="2926" y="31836"/>
                    <a:pt x="0" y="26938"/>
                  </a:cubicBezTo>
                  <a:cubicBezTo>
                    <a:pt x="2926" y="34285"/>
                    <a:pt x="5853" y="41632"/>
                    <a:pt x="14634" y="41632"/>
                  </a:cubicBezTo>
                  <a:cubicBezTo>
                    <a:pt x="20487" y="41632"/>
                    <a:pt x="43902" y="41632"/>
                    <a:pt x="46829" y="46530"/>
                  </a:cubicBezTo>
                  <a:cubicBezTo>
                    <a:pt x="55609" y="56326"/>
                    <a:pt x="49756" y="66122"/>
                    <a:pt x="46829" y="78367"/>
                  </a:cubicBezTo>
                  <a:cubicBezTo>
                    <a:pt x="43902" y="80816"/>
                    <a:pt x="32195" y="83265"/>
                    <a:pt x="32195" y="83265"/>
                  </a:cubicBezTo>
                  <a:cubicBezTo>
                    <a:pt x="20487" y="85714"/>
                    <a:pt x="8780" y="88163"/>
                    <a:pt x="0" y="90612"/>
                  </a:cubicBezTo>
                  <a:cubicBezTo>
                    <a:pt x="5853" y="100408"/>
                    <a:pt x="11707" y="110204"/>
                    <a:pt x="14634" y="119999"/>
                  </a:cubicBezTo>
                  <a:cubicBezTo>
                    <a:pt x="23414" y="117551"/>
                    <a:pt x="32195" y="117551"/>
                    <a:pt x="40975" y="117551"/>
                  </a:cubicBezTo>
                  <a:cubicBezTo>
                    <a:pt x="52682" y="115102"/>
                    <a:pt x="43902" y="112653"/>
                    <a:pt x="49756" y="107755"/>
                  </a:cubicBezTo>
                  <a:cubicBezTo>
                    <a:pt x="55609" y="105306"/>
                    <a:pt x="64390" y="107755"/>
                    <a:pt x="67317" y="102857"/>
                  </a:cubicBezTo>
                  <a:cubicBezTo>
                    <a:pt x="73170" y="97959"/>
                    <a:pt x="73170" y="95510"/>
                    <a:pt x="81951" y="93061"/>
                  </a:cubicBezTo>
                  <a:cubicBezTo>
                    <a:pt x="87804" y="90612"/>
                    <a:pt x="84878" y="83265"/>
                    <a:pt x="84878" y="78367"/>
                  </a:cubicBezTo>
                  <a:cubicBezTo>
                    <a:pt x="81951" y="73469"/>
                    <a:pt x="87804" y="73469"/>
                    <a:pt x="93658" y="73469"/>
                  </a:cubicBezTo>
                  <a:cubicBezTo>
                    <a:pt x="102439" y="71020"/>
                    <a:pt x="102439" y="63673"/>
                    <a:pt x="108292" y="58775"/>
                  </a:cubicBezTo>
                  <a:cubicBezTo>
                    <a:pt x="111219" y="56326"/>
                    <a:pt x="120000" y="48979"/>
                    <a:pt x="114146" y="46530"/>
                  </a:cubicBezTo>
                  <a:cubicBezTo>
                    <a:pt x="111219" y="46530"/>
                    <a:pt x="117073" y="48979"/>
                    <a:pt x="114146" y="4653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1" name="Google Shape;991;g90e2d1f501_0_5781"/>
            <p:cNvSpPr/>
            <p:nvPr/>
          </p:nvSpPr>
          <p:spPr>
            <a:xfrm>
              <a:off x="14897645" y="6892385"/>
              <a:ext cx="512700" cy="22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5000"/>
                  </a:moveTo>
                  <a:cubicBezTo>
                    <a:pt x="113454" y="25000"/>
                    <a:pt x="109090" y="15000"/>
                    <a:pt x="102545" y="15000"/>
                  </a:cubicBezTo>
                  <a:cubicBezTo>
                    <a:pt x="96000" y="10000"/>
                    <a:pt x="87272" y="10000"/>
                    <a:pt x="78545" y="10000"/>
                  </a:cubicBezTo>
                  <a:cubicBezTo>
                    <a:pt x="72000" y="10000"/>
                    <a:pt x="65454" y="10000"/>
                    <a:pt x="58909" y="0"/>
                  </a:cubicBezTo>
                  <a:cubicBezTo>
                    <a:pt x="54545" y="0"/>
                    <a:pt x="50181" y="0"/>
                    <a:pt x="48000" y="10000"/>
                  </a:cubicBezTo>
                  <a:cubicBezTo>
                    <a:pt x="48000" y="20000"/>
                    <a:pt x="45818" y="25000"/>
                    <a:pt x="41454" y="20000"/>
                  </a:cubicBezTo>
                  <a:cubicBezTo>
                    <a:pt x="37090" y="15000"/>
                    <a:pt x="26181" y="5000"/>
                    <a:pt x="24000" y="25000"/>
                  </a:cubicBezTo>
                  <a:cubicBezTo>
                    <a:pt x="21818" y="30000"/>
                    <a:pt x="24000" y="30000"/>
                    <a:pt x="19636" y="35000"/>
                  </a:cubicBezTo>
                  <a:cubicBezTo>
                    <a:pt x="17454" y="40000"/>
                    <a:pt x="13090" y="50000"/>
                    <a:pt x="17454" y="55000"/>
                  </a:cubicBezTo>
                  <a:cubicBezTo>
                    <a:pt x="19636" y="60000"/>
                    <a:pt x="26181" y="65000"/>
                    <a:pt x="26181" y="60000"/>
                  </a:cubicBezTo>
                  <a:cubicBezTo>
                    <a:pt x="28363" y="50000"/>
                    <a:pt x="30545" y="55000"/>
                    <a:pt x="32727" y="60000"/>
                  </a:cubicBezTo>
                  <a:cubicBezTo>
                    <a:pt x="34909" y="65000"/>
                    <a:pt x="43636" y="70000"/>
                    <a:pt x="41454" y="75000"/>
                  </a:cubicBezTo>
                  <a:cubicBezTo>
                    <a:pt x="41454" y="80000"/>
                    <a:pt x="34909" y="80000"/>
                    <a:pt x="32727" y="85000"/>
                  </a:cubicBezTo>
                  <a:cubicBezTo>
                    <a:pt x="30545" y="90000"/>
                    <a:pt x="28363" y="95000"/>
                    <a:pt x="24000" y="85000"/>
                  </a:cubicBezTo>
                  <a:cubicBezTo>
                    <a:pt x="21818" y="80000"/>
                    <a:pt x="21818" y="95000"/>
                    <a:pt x="21818" y="100000"/>
                  </a:cubicBezTo>
                  <a:cubicBezTo>
                    <a:pt x="13090" y="110000"/>
                    <a:pt x="8727" y="75000"/>
                    <a:pt x="2181" y="100000"/>
                  </a:cubicBezTo>
                  <a:cubicBezTo>
                    <a:pt x="0" y="105000"/>
                    <a:pt x="21818" y="115000"/>
                    <a:pt x="24000" y="110000"/>
                  </a:cubicBezTo>
                  <a:cubicBezTo>
                    <a:pt x="26181" y="105000"/>
                    <a:pt x="30545" y="110000"/>
                    <a:pt x="32727" y="115000"/>
                  </a:cubicBezTo>
                  <a:cubicBezTo>
                    <a:pt x="34909" y="115000"/>
                    <a:pt x="41454" y="120000"/>
                    <a:pt x="45818" y="115000"/>
                  </a:cubicBezTo>
                  <a:cubicBezTo>
                    <a:pt x="48000" y="110000"/>
                    <a:pt x="52363" y="115000"/>
                    <a:pt x="54545" y="100000"/>
                  </a:cubicBezTo>
                  <a:cubicBezTo>
                    <a:pt x="54545" y="95000"/>
                    <a:pt x="58909" y="90000"/>
                    <a:pt x="61090" y="85000"/>
                  </a:cubicBezTo>
                  <a:cubicBezTo>
                    <a:pt x="63272" y="80000"/>
                    <a:pt x="72000" y="80000"/>
                    <a:pt x="72000" y="80000"/>
                  </a:cubicBezTo>
                  <a:cubicBezTo>
                    <a:pt x="74181" y="90000"/>
                    <a:pt x="76363" y="80000"/>
                    <a:pt x="80727" y="80000"/>
                  </a:cubicBezTo>
                  <a:cubicBezTo>
                    <a:pt x="82909" y="80000"/>
                    <a:pt x="85090" y="65000"/>
                    <a:pt x="87272" y="65000"/>
                  </a:cubicBezTo>
                  <a:cubicBezTo>
                    <a:pt x="89454" y="60000"/>
                    <a:pt x="93818" y="65000"/>
                    <a:pt x="96000" y="60000"/>
                  </a:cubicBezTo>
                  <a:cubicBezTo>
                    <a:pt x="104727" y="55000"/>
                    <a:pt x="109090" y="45000"/>
                    <a:pt x="117818" y="35000"/>
                  </a:cubicBezTo>
                  <a:cubicBezTo>
                    <a:pt x="120000" y="35000"/>
                    <a:pt x="120000" y="35000"/>
                    <a:pt x="120000" y="2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2" name="Google Shape;992;g90e2d1f501_0_5781"/>
            <p:cNvSpPr/>
            <p:nvPr/>
          </p:nvSpPr>
          <p:spPr>
            <a:xfrm>
              <a:off x="14273445" y="6752221"/>
              <a:ext cx="831300" cy="48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168" y="73846"/>
                  </a:moveTo>
                  <a:cubicBezTo>
                    <a:pt x="106516" y="76153"/>
                    <a:pt x="106516" y="78461"/>
                    <a:pt x="109213" y="76153"/>
                  </a:cubicBezTo>
                  <a:cubicBezTo>
                    <a:pt x="110561" y="76153"/>
                    <a:pt x="111910" y="71538"/>
                    <a:pt x="113258" y="71538"/>
                  </a:cubicBezTo>
                  <a:cubicBezTo>
                    <a:pt x="120000" y="69230"/>
                    <a:pt x="111910" y="64615"/>
                    <a:pt x="109213" y="60000"/>
                  </a:cubicBezTo>
                  <a:cubicBezTo>
                    <a:pt x="107865" y="57692"/>
                    <a:pt x="107865" y="60000"/>
                    <a:pt x="106516" y="62307"/>
                  </a:cubicBezTo>
                  <a:cubicBezTo>
                    <a:pt x="106516" y="64615"/>
                    <a:pt x="102471" y="62307"/>
                    <a:pt x="101123" y="62307"/>
                  </a:cubicBezTo>
                  <a:cubicBezTo>
                    <a:pt x="95730" y="57692"/>
                    <a:pt x="103820" y="50769"/>
                    <a:pt x="105168" y="48461"/>
                  </a:cubicBezTo>
                  <a:cubicBezTo>
                    <a:pt x="105168" y="48461"/>
                    <a:pt x="99775" y="50769"/>
                    <a:pt x="99775" y="50769"/>
                  </a:cubicBezTo>
                  <a:cubicBezTo>
                    <a:pt x="97078" y="53076"/>
                    <a:pt x="94382" y="53076"/>
                    <a:pt x="91685" y="57692"/>
                  </a:cubicBezTo>
                  <a:cubicBezTo>
                    <a:pt x="90337" y="60000"/>
                    <a:pt x="88988" y="64615"/>
                    <a:pt x="87640" y="66923"/>
                  </a:cubicBezTo>
                  <a:cubicBezTo>
                    <a:pt x="86292" y="73846"/>
                    <a:pt x="84943" y="69230"/>
                    <a:pt x="83595" y="64615"/>
                  </a:cubicBezTo>
                  <a:cubicBezTo>
                    <a:pt x="82247" y="60000"/>
                    <a:pt x="79550" y="62307"/>
                    <a:pt x="76853" y="62307"/>
                  </a:cubicBezTo>
                  <a:cubicBezTo>
                    <a:pt x="74157" y="62307"/>
                    <a:pt x="72808" y="55384"/>
                    <a:pt x="71460" y="53076"/>
                  </a:cubicBezTo>
                  <a:cubicBezTo>
                    <a:pt x="68764" y="48461"/>
                    <a:pt x="72808" y="43846"/>
                    <a:pt x="70112" y="39230"/>
                  </a:cubicBezTo>
                  <a:cubicBezTo>
                    <a:pt x="68764" y="36923"/>
                    <a:pt x="67415" y="32307"/>
                    <a:pt x="66067" y="30000"/>
                  </a:cubicBezTo>
                  <a:cubicBezTo>
                    <a:pt x="64719" y="27692"/>
                    <a:pt x="62022" y="25384"/>
                    <a:pt x="60674" y="27692"/>
                  </a:cubicBezTo>
                  <a:cubicBezTo>
                    <a:pt x="57977" y="30000"/>
                    <a:pt x="55280" y="27692"/>
                    <a:pt x="51235" y="27692"/>
                  </a:cubicBezTo>
                  <a:cubicBezTo>
                    <a:pt x="48539" y="27692"/>
                    <a:pt x="44494" y="30000"/>
                    <a:pt x="41797" y="27692"/>
                  </a:cubicBezTo>
                  <a:cubicBezTo>
                    <a:pt x="40449" y="25384"/>
                    <a:pt x="37752" y="20769"/>
                    <a:pt x="36404" y="18461"/>
                  </a:cubicBezTo>
                  <a:cubicBezTo>
                    <a:pt x="33707" y="13846"/>
                    <a:pt x="32359" y="13846"/>
                    <a:pt x="31011" y="18461"/>
                  </a:cubicBezTo>
                  <a:cubicBezTo>
                    <a:pt x="29662" y="20769"/>
                    <a:pt x="28314" y="23076"/>
                    <a:pt x="25617" y="23076"/>
                  </a:cubicBezTo>
                  <a:cubicBezTo>
                    <a:pt x="21573" y="23076"/>
                    <a:pt x="21573" y="18461"/>
                    <a:pt x="22921" y="13846"/>
                  </a:cubicBezTo>
                  <a:cubicBezTo>
                    <a:pt x="24269" y="6923"/>
                    <a:pt x="24269" y="6923"/>
                    <a:pt x="20224" y="2307"/>
                  </a:cubicBezTo>
                  <a:cubicBezTo>
                    <a:pt x="20224" y="4615"/>
                    <a:pt x="20224" y="9230"/>
                    <a:pt x="20224" y="11538"/>
                  </a:cubicBezTo>
                  <a:cubicBezTo>
                    <a:pt x="20224" y="16153"/>
                    <a:pt x="21573" y="18461"/>
                    <a:pt x="18876" y="18461"/>
                  </a:cubicBezTo>
                  <a:cubicBezTo>
                    <a:pt x="16179" y="16153"/>
                    <a:pt x="16179" y="9230"/>
                    <a:pt x="17528" y="6923"/>
                  </a:cubicBezTo>
                  <a:cubicBezTo>
                    <a:pt x="17528" y="6923"/>
                    <a:pt x="20224" y="0"/>
                    <a:pt x="18876" y="0"/>
                  </a:cubicBezTo>
                  <a:cubicBezTo>
                    <a:pt x="12134" y="2307"/>
                    <a:pt x="6741" y="4615"/>
                    <a:pt x="1348" y="9230"/>
                  </a:cubicBezTo>
                  <a:cubicBezTo>
                    <a:pt x="0" y="9230"/>
                    <a:pt x="1348" y="32307"/>
                    <a:pt x="1348" y="34615"/>
                  </a:cubicBezTo>
                  <a:cubicBezTo>
                    <a:pt x="1348" y="41538"/>
                    <a:pt x="1348" y="48461"/>
                    <a:pt x="1348" y="53076"/>
                  </a:cubicBezTo>
                  <a:cubicBezTo>
                    <a:pt x="1348" y="57692"/>
                    <a:pt x="0" y="60000"/>
                    <a:pt x="2696" y="60000"/>
                  </a:cubicBezTo>
                  <a:cubicBezTo>
                    <a:pt x="4044" y="60000"/>
                    <a:pt x="5393" y="60000"/>
                    <a:pt x="8089" y="60000"/>
                  </a:cubicBezTo>
                  <a:cubicBezTo>
                    <a:pt x="10786" y="60000"/>
                    <a:pt x="6741" y="55384"/>
                    <a:pt x="8089" y="53076"/>
                  </a:cubicBezTo>
                  <a:cubicBezTo>
                    <a:pt x="9438" y="48461"/>
                    <a:pt x="12134" y="50769"/>
                    <a:pt x="13483" y="46153"/>
                  </a:cubicBezTo>
                  <a:cubicBezTo>
                    <a:pt x="16179" y="43846"/>
                    <a:pt x="16179" y="43846"/>
                    <a:pt x="17528" y="41538"/>
                  </a:cubicBezTo>
                  <a:cubicBezTo>
                    <a:pt x="20224" y="39230"/>
                    <a:pt x="21573" y="41538"/>
                    <a:pt x="22921" y="43846"/>
                  </a:cubicBezTo>
                  <a:cubicBezTo>
                    <a:pt x="24269" y="46153"/>
                    <a:pt x="28314" y="46153"/>
                    <a:pt x="28314" y="46153"/>
                  </a:cubicBezTo>
                  <a:cubicBezTo>
                    <a:pt x="29662" y="50769"/>
                    <a:pt x="28314" y="53076"/>
                    <a:pt x="28314" y="55384"/>
                  </a:cubicBezTo>
                  <a:cubicBezTo>
                    <a:pt x="29662" y="62307"/>
                    <a:pt x="33707" y="62307"/>
                    <a:pt x="35056" y="62307"/>
                  </a:cubicBezTo>
                  <a:cubicBezTo>
                    <a:pt x="41797" y="62307"/>
                    <a:pt x="41797" y="69230"/>
                    <a:pt x="44494" y="78461"/>
                  </a:cubicBezTo>
                  <a:cubicBezTo>
                    <a:pt x="45842" y="80769"/>
                    <a:pt x="48539" y="83076"/>
                    <a:pt x="51235" y="85384"/>
                  </a:cubicBezTo>
                  <a:cubicBezTo>
                    <a:pt x="52584" y="85384"/>
                    <a:pt x="53932" y="87692"/>
                    <a:pt x="55280" y="90000"/>
                  </a:cubicBezTo>
                  <a:cubicBezTo>
                    <a:pt x="59325" y="94615"/>
                    <a:pt x="63370" y="101538"/>
                    <a:pt x="67415" y="103846"/>
                  </a:cubicBezTo>
                  <a:cubicBezTo>
                    <a:pt x="72808" y="106153"/>
                    <a:pt x="72808" y="106153"/>
                    <a:pt x="72808" y="113076"/>
                  </a:cubicBezTo>
                  <a:cubicBezTo>
                    <a:pt x="75505" y="113076"/>
                    <a:pt x="79550" y="117692"/>
                    <a:pt x="82247" y="120000"/>
                  </a:cubicBezTo>
                  <a:cubicBezTo>
                    <a:pt x="82247" y="113076"/>
                    <a:pt x="80898" y="113076"/>
                    <a:pt x="84943" y="108461"/>
                  </a:cubicBezTo>
                  <a:cubicBezTo>
                    <a:pt x="86292" y="103846"/>
                    <a:pt x="83595" y="101538"/>
                    <a:pt x="83595" y="96923"/>
                  </a:cubicBezTo>
                  <a:cubicBezTo>
                    <a:pt x="84943" y="90000"/>
                    <a:pt x="80898" y="92307"/>
                    <a:pt x="79550" y="87692"/>
                  </a:cubicBezTo>
                  <a:cubicBezTo>
                    <a:pt x="78202" y="83076"/>
                    <a:pt x="84943" y="85384"/>
                    <a:pt x="86292" y="83076"/>
                  </a:cubicBezTo>
                  <a:cubicBezTo>
                    <a:pt x="90337" y="80769"/>
                    <a:pt x="86292" y="73846"/>
                    <a:pt x="88988" y="76153"/>
                  </a:cubicBezTo>
                  <a:cubicBezTo>
                    <a:pt x="94382" y="76153"/>
                    <a:pt x="88988" y="69230"/>
                    <a:pt x="91685" y="69230"/>
                  </a:cubicBezTo>
                  <a:cubicBezTo>
                    <a:pt x="93033" y="66923"/>
                    <a:pt x="94382" y="71538"/>
                    <a:pt x="95730" y="69230"/>
                  </a:cubicBezTo>
                  <a:cubicBezTo>
                    <a:pt x="97078" y="69230"/>
                    <a:pt x="98426" y="66923"/>
                    <a:pt x="99775" y="66923"/>
                  </a:cubicBezTo>
                  <a:cubicBezTo>
                    <a:pt x="102471" y="66923"/>
                    <a:pt x="99775" y="76153"/>
                    <a:pt x="99775" y="78461"/>
                  </a:cubicBezTo>
                  <a:cubicBezTo>
                    <a:pt x="101123" y="78461"/>
                    <a:pt x="103820" y="71538"/>
                    <a:pt x="103820" y="78461"/>
                  </a:cubicBezTo>
                  <a:cubicBezTo>
                    <a:pt x="103820" y="78461"/>
                    <a:pt x="103820" y="73846"/>
                    <a:pt x="105168" y="73846"/>
                  </a:cubicBezTo>
                  <a:cubicBezTo>
                    <a:pt x="106516" y="73846"/>
                    <a:pt x="103820" y="73846"/>
                    <a:pt x="105168" y="7384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3" name="Google Shape;993;g90e2d1f501_0_5781"/>
            <p:cNvSpPr/>
            <p:nvPr/>
          </p:nvSpPr>
          <p:spPr>
            <a:xfrm>
              <a:off x="14525038" y="7293764"/>
              <a:ext cx="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4" name="Google Shape;994;g90e2d1f501_0_5781"/>
            <p:cNvSpPr/>
            <p:nvPr/>
          </p:nvSpPr>
          <p:spPr>
            <a:xfrm>
              <a:off x="14095098" y="6921054"/>
              <a:ext cx="681600" cy="40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78139"/>
                  </a:moveTo>
                  <a:cubicBezTo>
                    <a:pt x="118356" y="75348"/>
                    <a:pt x="116712" y="75348"/>
                    <a:pt x="113424" y="75348"/>
                  </a:cubicBezTo>
                  <a:cubicBezTo>
                    <a:pt x="111780" y="72558"/>
                    <a:pt x="108493" y="69767"/>
                    <a:pt x="106849" y="66976"/>
                  </a:cubicBezTo>
                  <a:cubicBezTo>
                    <a:pt x="103561" y="64186"/>
                    <a:pt x="98630" y="61395"/>
                    <a:pt x="95342" y="55813"/>
                  </a:cubicBezTo>
                  <a:cubicBezTo>
                    <a:pt x="93698" y="50232"/>
                    <a:pt x="88767" y="50232"/>
                    <a:pt x="85479" y="44651"/>
                  </a:cubicBezTo>
                  <a:cubicBezTo>
                    <a:pt x="83835" y="36279"/>
                    <a:pt x="82191" y="25116"/>
                    <a:pt x="77260" y="25116"/>
                  </a:cubicBezTo>
                  <a:cubicBezTo>
                    <a:pt x="72328" y="25116"/>
                    <a:pt x="65753" y="25116"/>
                    <a:pt x="65753" y="13953"/>
                  </a:cubicBezTo>
                  <a:cubicBezTo>
                    <a:pt x="65753" y="11162"/>
                    <a:pt x="67397" y="5581"/>
                    <a:pt x="65753" y="5581"/>
                  </a:cubicBezTo>
                  <a:cubicBezTo>
                    <a:pt x="64109" y="2790"/>
                    <a:pt x="62465" y="5581"/>
                    <a:pt x="59178" y="2790"/>
                  </a:cubicBezTo>
                  <a:cubicBezTo>
                    <a:pt x="59178" y="2790"/>
                    <a:pt x="57534" y="0"/>
                    <a:pt x="55890" y="0"/>
                  </a:cubicBezTo>
                  <a:cubicBezTo>
                    <a:pt x="54246" y="0"/>
                    <a:pt x="52602" y="2790"/>
                    <a:pt x="50958" y="2790"/>
                  </a:cubicBezTo>
                  <a:cubicBezTo>
                    <a:pt x="49315" y="0"/>
                    <a:pt x="47671" y="8372"/>
                    <a:pt x="46027" y="8372"/>
                  </a:cubicBezTo>
                  <a:cubicBezTo>
                    <a:pt x="44383" y="8372"/>
                    <a:pt x="39452" y="11162"/>
                    <a:pt x="41095" y="16744"/>
                  </a:cubicBezTo>
                  <a:cubicBezTo>
                    <a:pt x="42739" y="25116"/>
                    <a:pt x="41095" y="22325"/>
                    <a:pt x="36164" y="22325"/>
                  </a:cubicBezTo>
                  <a:cubicBezTo>
                    <a:pt x="34520" y="22325"/>
                    <a:pt x="29589" y="22325"/>
                    <a:pt x="27945" y="22325"/>
                  </a:cubicBezTo>
                  <a:cubicBezTo>
                    <a:pt x="24657" y="16744"/>
                    <a:pt x="23013" y="11162"/>
                    <a:pt x="19726" y="5581"/>
                  </a:cubicBezTo>
                  <a:cubicBezTo>
                    <a:pt x="14794" y="0"/>
                    <a:pt x="8219" y="8372"/>
                    <a:pt x="3287" y="13953"/>
                  </a:cubicBezTo>
                  <a:cubicBezTo>
                    <a:pt x="4931" y="16744"/>
                    <a:pt x="9863" y="27906"/>
                    <a:pt x="8219" y="33488"/>
                  </a:cubicBezTo>
                  <a:cubicBezTo>
                    <a:pt x="0" y="41860"/>
                    <a:pt x="9863" y="41860"/>
                    <a:pt x="13150" y="47441"/>
                  </a:cubicBezTo>
                  <a:cubicBezTo>
                    <a:pt x="13150" y="47441"/>
                    <a:pt x="13150" y="53023"/>
                    <a:pt x="13150" y="53023"/>
                  </a:cubicBezTo>
                  <a:cubicBezTo>
                    <a:pt x="11506" y="55813"/>
                    <a:pt x="14794" y="61395"/>
                    <a:pt x="16438" y="61395"/>
                  </a:cubicBezTo>
                  <a:cubicBezTo>
                    <a:pt x="16438" y="64186"/>
                    <a:pt x="14794" y="66976"/>
                    <a:pt x="14794" y="72558"/>
                  </a:cubicBezTo>
                  <a:cubicBezTo>
                    <a:pt x="14794" y="75348"/>
                    <a:pt x="14794" y="80930"/>
                    <a:pt x="14794" y="86511"/>
                  </a:cubicBezTo>
                  <a:cubicBezTo>
                    <a:pt x="18082" y="86511"/>
                    <a:pt x="19726" y="86511"/>
                    <a:pt x="23013" y="80930"/>
                  </a:cubicBezTo>
                  <a:cubicBezTo>
                    <a:pt x="24657" y="78139"/>
                    <a:pt x="26301" y="75348"/>
                    <a:pt x="27945" y="72558"/>
                  </a:cubicBezTo>
                  <a:cubicBezTo>
                    <a:pt x="34520" y="72558"/>
                    <a:pt x="39452" y="69767"/>
                    <a:pt x="44383" y="75348"/>
                  </a:cubicBezTo>
                  <a:cubicBezTo>
                    <a:pt x="47671" y="83720"/>
                    <a:pt x="57534" y="78139"/>
                    <a:pt x="60821" y="86511"/>
                  </a:cubicBezTo>
                  <a:cubicBezTo>
                    <a:pt x="64109" y="94883"/>
                    <a:pt x="67397" y="97674"/>
                    <a:pt x="73972" y="97674"/>
                  </a:cubicBezTo>
                  <a:cubicBezTo>
                    <a:pt x="75616" y="97674"/>
                    <a:pt x="75616" y="97674"/>
                    <a:pt x="75616" y="103255"/>
                  </a:cubicBezTo>
                  <a:cubicBezTo>
                    <a:pt x="75616" y="111627"/>
                    <a:pt x="75616" y="111627"/>
                    <a:pt x="78904" y="117209"/>
                  </a:cubicBezTo>
                  <a:cubicBezTo>
                    <a:pt x="82191" y="117209"/>
                    <a:pt x="83835" y="120000"/>
                    <a:pt x="87123" y="120000"/>
                  </a:cubicBezTo>
                  <a:cubicBezTo>
                    <a:pt x="92054" y="120000"/>
                    <a:pt x="92054" y="117209"/>
                    <a:pt x="93698" y="111627"/>
                  </a:cubicBezTo>
                  <a:cubicBezTo>
                    <a:pt x="95342" y="106046"/>
                    <a:pt x="98630" y="108837"/>
                    <a:pt x="101917" y="106046"/>
                  </a:cubicBezTo>
                  <a:cubicBezTo>
                    <a:pt x="105205" y="103255"/>
                    <a:pt x="105205" y="97674"/>
                    <a:pt x="106849" y="92093"/>
                  </a:cubicBezTo>
                  <a:cubicBezTo>
                    <a:pt x="106849" y="86511"/>
                    <a:pt x="111780" y="92093"/>
                    <a:pt x="113424" y="86511"/>
                  </a:cubicBezTo>
                  <a:cubicBezTo>
                    <a:pt x="113424" y="80930"/>
                    <a:pt x="118356" y="86511"/>
                    <a:pt x="119999" y="86511"/>
                  </a:cubicBezTo>
                  <a:cubicBezTo>
                    <a:pt x="119999" y="83720"/>
                    <a:pt x="119999" y="80930"/>
                    <a:pt x="119999" y="7813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5" name="Google Shape;995;g90e2d1f501_0_5781"/>
            <p:cNvSpPr/>
            <p:nvPr/>
          </p:nvSpPr>
          <p:spPr>
            <a:xfrm>
              <a:off x="14814845" y="7013435"/>
              <a:ext cx="372600" cy="2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44444"/>
                  </a:moveTo>
                  <a:cubicBezTo>
                    <a:pt x="84000" y="48888"/>
                    <a:pt x="81000" y="44444"/>
                    <a:pt x="75000" y="44444"/>
                  </a:cubicBezTo>
                  <a:cubicBezTo>
                    <a:pt x="69000" y="44444"/>
                    <a:pt x="66000" y="35555"/>
                    <a:pt x="63000" y="35555"/>
                  </a:cubicBezTo>
                  <a:cubicBezTo>
                    <a:pt x="60000" y="35555"/>
                    <a:pt x="60000" y="40000"/>
                    <a:pt x="57000" y="40000"/>
                  </a:cubicBezTo>
                  <a:cubicBezTo>
                    <a:pt x="57000" y="44444"/>
                    <a:pt x="54000" y="40000"/>
                    <a:pt x="51000" y="40000"/>
                  </a:cubicBezTo>
                  <a:cubicBezTo>
                    <a:pt x="45000" y="40000"/>
                    <a:pt x="36000" y="40000"/>
                    <a:pt x="30000" y="35555"/>
                  </a:cubicBezTo>
                  <a:cubicBezTo>
                    <a:pt x="27000" y="31111"/>
                    <a:pt x="36000" y="22222"/>
                    <a:pt x="36000" y="22222"/>
                  </a:cubicBezTo>
                  <a:cubicBezTo>
                    <a:pt x="42000" y="17777"/>
                    <a:pt x="45000" y="31111"/>
                    <a:pt x="48000" y="31111"/>
                  </a:cubicBezTo>
                  <a:cubicBezTo>
                    <a:pt x="54000" y="31111"/>
                    <a:pt x="57000" y="26666"/>
                    <a:pt x="57000" y="22222"/>
                  </a:cubicBezTo>
                  <a:cubicBezTo>
                    <a:pt x="54000" y="17777"/>
                    <a:pt x="51000" y="26666"/>
                    <a:pt x="48000" y="26666"/>
                  </a:cubicBezTo>
                  <a:cubicBezTo>
                    <a:pt x="45000" y="22222"/>
                    <a:pt x="51000" y="8888"/>
                    <a:pt x="48000" y="4444"/>
                  </a:cubicBezTo>
                  <a:cubicBezTo>
                    <a:pt x="48000" y="0"/>
                    <a:pt x="42000" y="8888"/>
                    <a:pt x="42000" y="8888"/>
                  </a:cubicBezTo>
                  <a:cubicBezTo>
                    <a:pt x="36000" y="13333"/>
                    <a:pt x="33000" y="4444"/>
                    <a:pt x="30000" y="8888"/>
                  </a:cubicBezTo>
                  <a:cubicBezTo>
                    <a:pt x="24000" y="8888"/>
                    <a:pt x="36000" y="22222"/>
                    <a:pt x="24000" y="22222"/>
                  </a:cubicBezTo>
                  <a:cubicBezTo>
                    <a:pt x="18000" y="17777"/>
                    <a:pt x="27000" y="35555"/>
                    <a:pt x="18000" y="35555"/>
                  </a:cubicBezTo>
                  <a:cubicBezTo>
                    <a:pt x="15000" y="40000"/>
                    <a:pt x="0" y="35555"/>
                    <a:pt x="3000" y="44444"/>
                  </a:cubicBezTo>
                  <a:cubicBezTo>
                    <a:pt x="6000" y="57777"/>
                    <a:pt x="15000" y="48888"/>
                    <a:pt x="12000" y="62222"/>
                  </a:cubicBezTo>
                  <a:cubicBezTo>
                    <a:pt x="12000" y="75555"/>
                    <a:pt x="21000" y="75555"/>
                    <a:pt x="12000" y="84444"/>
                  </a:cubicBezTo>
                  <a:cubicBezTo>
                    <a:pt x="9000" y="88888"/>
                    <a:pt x="3000" y="106666"/>
                    <a:pt x="12000" y="106666"/>
                  </a:cubicBezTo>
                  <a:cubicBezTo>
                    <a:pt x="18000" y="106666"/>
                    <a:pt x="24000" y="93333"/>
                    <a:pt x="27000" y="97777"/>
                  </a:cubicBezTo>
                  <a:cubicBezTo>
                    <a:pt x="36000" y="111111"/>
                    <a:pt x="27000" y="88888"/>
                    <a:pt x="36000" y="88888"/>
                  </a:cubicBezTo>
                  <a:cubicBezTo>
                    <a:pt x="42000" y="88888"/>
                    <a:pt x="45000" y="84444"/>
                    <a:pt x="51000" y="75555"/>
                  </a:cubicBezTo>
                  <a:cubicBezTo>
                    <a:pt x="54000" y="62222"/>
                    <a:pt x="57000" y="66666"/>
                    <a:pt x="60000" y="75555"/>
                  </a:cubicBezTo>
                  <a:cubicBezTo>
                    <a:pt x="63000" y="80000"/>
                    <a:pt x="66000" y="84444"/>
                    <a:pt x="66000" y="93333"/>
                  </a:cubicBezTo>
                  <a:cubicBezTo>
                    <a:pt x="66000" y="97777"/>
                    <a:pt x="63000" y="102222"/>
                    <a:pt x="63000" y="106666"/>
                  </a:cubicBezTo>
                  <a:cubicBezTo>
                    <a:pt x="66000" y="120000"/>
                    <a:pt x="78000" y="106666"/>
                    <a:pt x="81000" y="102222"/>
                  </a:cubicBezTo>
                  <a:cubicBezTo>
                    <a:pt x="84000" y="97777"/>
                    <a:pt x="93000" y="88888"/>
                    <a:pt x="96000" y="93333"/>
                  </a:cubicBezTo>
                  <a:cubicBezTo>
                    <a:pt x="102000" y="102222"/>
                    <a:pt x="108000" y="88888"/>
                    <a:pt x="117000" y="93333"/>
                  </a:cubicBezTo>
                  <a:cubicBezTo>
                    <a:pt x="120000" y="88888"/>
                    <a:pt x="114000" y="80000"/>
                    <a:pt x="114000" y="80000"/>
                  </a:cubicBezTo>
                  <a:cubicBezTo>
                    <a:pt x="111000" y="71111"/>
                    <a:pt x="114000" y="62222"/>
                    <a:pt x="108000" y="62222"/>
                  </a:cubicBezTo>
                  <a:cubicBezTo>
                    <a:pt x="99000" y="66666"/>
                    <a:pt x="93000" y="53333"/>
                    <a:pt x="96000" y="40000"/>
                  </a:cubicBezTo>
                  <a:cubicBezTo>
                    <a:pt x="96000" y="40000"/>
                    <a:pt x="93000" y="40000"/>
                    <a:pt x="90000" y="44444"/>
                  </a:cubicBezTo>
                  <a:cubicBezTo>
                    <a:pt x="87000" y="44444"/>
                    <a:pt x="93000" y="40000"/>
                    <a:pt x="90000" y="444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6" name="Google Shape;996;g90e2d1f501_0_5781"/>
            <p:cNvSpPr/>
            <p:nvPr/>
          </p:nvSpPr>
          <p:spPr>
            <a:xfrm>
              <a:off x="14515484" y="7230053"/>
              <a:ext cx="774000" cy="69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6" y="82702"/>
                  </a:moveTo>
                  <a:cubicBezTo>
                    <a:pt x="11566" y="84324"/>
                    <a:pt x="11566" y="85945"/>
                    <a:pt x="13012" y="87567"/>
                  </a:cubicBezTo>
                  <a:cubicBezTo>
                    <a:pt x="14457" y="89189"/>
                    <a:pt x="15903" y="90810"/>
                    <a:pt x="15903" y="92432"/>
                  </a:cubicBezTo>
                  <a:cubicBezTo>
                    <a:pt x="15903" y="94054"/>
                    <a:pt x="8674" y="97297"/>
                    <a:pt x="7228" y="98918"/>
                  </a:cubicBezTo>
                  <a:cubicBezTo>
                    <a:pt x="5783" y="98918"/>
                    <a:pt x="4337" y="100540"/>
                    <a:pt x="4337" y="103783"/>
                  </a:cubicBezTo>
                  <a:cubicBezTo>
                    <a:pt x="4337" y="107027"/>
                    <a:pt x="4337" y="107027"/>
                    <a:pt x="8674" y="107027"/>
                  </a:cubicBezTo>
                  <a:cubicBezTo>
                    <a:pt x="11566" y="105405"/>
                    <a:pt x="15903" y="105405"/>
                    <a:pt x="18795" y="103783"/>
                  </a:cubicBezTo>
                  <a:cubicBezTo>
                    <a:pt x="21686" y="103783"/>
                    <a:pt x="24578" y="103783"/>
                    <a:pt x="27469" y="105405"/>
                  </a:cubicBezTo>
                  <a:cubicBezTo>
                    <a:pt x="28915" y="105405"/>
                    <a:pt x="31807" y="105405"/>
                    <a:pt x="33253" y="105405"/>
                  </a:cubicBezTo>
                  <a:cubicBezTo>
                    <a:pt x="36144" y="105405"/>
                    <a:pt x="37590" y="103783"/>
                    <a:pt x="40481" y="103783"/>
                  </a:cubicBezTo>
                  <a:cubicBezTo>
                    <a:pt x="41927" y="103783"/>
                    <a:pt x="41927" y="107027"/>
                    <a:pt x="41927" y="108648"/>
                  </a:cubicBezTo>
                  <a:cubicBezTo>
                    <a:pt x="43373" y="110270"/>
                    <a:pt x="44819" y="110270"/>
                    <a:pt x="46265" y="111891"/>
                  </a:cubicBezTo>
                  <a:cubicBezTo>
                    <a:pt x="46265" y="113513"/>
                    <a:pt x="47710" y="116756"/>
                    <a:pt x="47710" y="118378"/>
                  </a:cubicBezTo>
                  <a:cubicBezTo>
                    <a:pt x="50602" y="120000"/>
                    <a:pt x="49156" y="116756"/>
                    <a:pt x="49156" y="115135"/>
                  </a:cubicBezTo>
                  <a:cubicBezTo>
                    <a:pt x="50602" y="115135"/>
                    <a:pt x="52048" y="118378"/>
                    <a:pt x="52048" y="118378"/>
                  </a:cubicBezTo>
                  <a:cubicBezTo>
                    <a:pt x="54939" y="116756"/>
                    <a:pt x="57831" y="113513"/>
                    <a:pt x="62168" y="115135"/>
                  </a:cubicBezTo>
                  <a:cubicBezTo>
                    <a:pt x="63614" y="115135"/>
                    <a:pt x="65060" y="115135"/>
                    <a:pt x="66506" y="113513"/>
                  </a:cubicBezTo>
                  <a:cubicBezTo>
                    <a:pt x="67951" y="113513"/>
                    <a:pt x="70843" y="113513"/>
                    <a:pt x="72289" y="113513"/>
                  </a:cubicBezTo>
                  <a:cubicBezTo>
                    <a:pt x="73734" y="111891"/>
                    <a:pt x="70843" y="103783"/>
                    <a:pt x="69397" y="103783"/>
                  </a:cubicBezTo>
                  <a:cubicBezTo>
                    <a:pt x="67951" y="102162"/>
                    <a:pt x="66506" y="102162"/>
                    <a:pt x="66506" y="98918"/>
                  </a:cubicBezTo>
                  <a:cubicBezTo>
                    <a:pt x="66506" y="95675"/>
                    <a:pt x="65060" y="94054"/>
                    <a:pt x="63614" y="92432"/>
                  </a:cubicBezTo>
                  <a:cubicBezTo>
                    <a:pt x="59277" y="90810"/>
                    <a:pt x="65060" y="87567"/>
                    <a:pt x="66506" y="84324"/>
                  </a:cubicBezTo>
                  <a:cubicBezTo>
                    <a:pt x="67951" y="84324"/>
                    <a:pt x="67951" y="82702"/>
                    <a:pt x="70843" y="84324"/>
                  </a:cubicBezTo>
                  <a:cubicBezTo>
                    <a:pt x="73734" y="87567"/>
                    <a:pt x="72289" y="84324"/>
                    <a:pt x="75180" y="84324"/>
                  </a:cubicBezTo>
                  <a:cubicBezTo>
                    <a:pt x="80963" y="82702"/>
                    <a:pt x="79518" y="77837"/>
                    <a:pt x="82409" y="74594"/>
                  </a:cubicBezTo>
                  <a:cubicBezTo>
                    <a:pt x="83855" y="72972"/>
                    <a:pt x="86746" y="72972"/>
                    <a:pt x="86746" y="71351"/>
                  </a:cubicBezTo>
                  <a:cubicBezTo>
                    <a:pt x="88192" y="69729"/>
                    <a:pt x="89638" y="68108"/>
                    <a:pt x="89638" y="66486"/>
                  </a:cubicBezTo>
                  <a:cubicBezTo>
                    <a:pt x="89638" y="64864"/>
                    <a:pt x="92530" y="63243"/>
                    <a:pt x="93975" y="63243"/>
                  </a:cubicBezTo>
                  <a:cubicBezTo>
                    <a:pt x="95421" y="63243"/>
                    <a:pt x="95421" y="60000"/>
                    <a:pt x="95421" y="60000"/>
                  </a:cubicBezTo>
                  <a:cubicBezTo>
                    <a:pt x="95421" y="55135"/>
                    <a:pt x="101204" y="58378"/>
                    <a:pt x="99759" y="53513"/>
                  </a:cubicBezTo>
                  <a:cubicBezTo>
                    <a:pt x="99759" y="48648"/>
                    <a:pt x="98313" y="47027"/>
                    <a:pt x="102650" y="43783"/>
                  </a:cubicBezTo>
                  <a:cubicBezTo>
                    <a:pt x="104096" y="43783"/>
                    <a:pt x="96867" y="38918"/>
                    <a:pt x="95421" y="37297"/>
                  </a:cubicBezTo>
                  <a:cubicBezTo>
                    <a:pt x="93975" y="34054"/>
                    <a:pt x="95421" y="29189"/>
                    <a:pt x="93975" y="25945"/>
                  </a:cubicBezTo>
                  <a:cubicBezTo>
                    <a:pt x="93975" y="21081"/>
                    <a:pt x="98313" y="21081"/>
                    <a:pt x="101204" y="22702"/>
                  </a:cubicBezTo>
                  <a:cubicBezTo>
                    <a:pt x="102650" y="22702"/>
                    <a:pt x="105542" y="24324"/>
                    <a:pt x="106987" y="24324"/>
                  </a:cubicBezTo>
                  <a:cubicBezTo>
                    <a:pt x="109879" y="24324"/>
                    <a:pt x="109879" y="22702"/>
                    <a:pt x="111325" y="21081"/>
                  </a:cubicBezTo>
                  <a:cubicBezTo>
                    <a:pt x="115662" y="21081"/>
                    <a:pt x="117108" y="21081"/>
                    <a:pt x="119999" y="16216"/>
                  </a:cubicBezTo>
                  <a:cubicBezTo>
                    <a:pt x="115662" y="14594"/>
                    <a:pt x="111325" y="12972"/>
                    <a:pt x="109879" y="9729"/>
                  </a:cubicBezTo>
                  <a:cubicBezTo>
                    <a:pt x="108433" y="8108"/>
                    <a:pt x="108433" y="4864"/>
                    <a:pt x="106987" y="3243"/>
                  </a:cubicBezTo>
                  <a:cubicBezTo>
                    <a:pt x="105542" y="1621"/>
                    <a:pt x="104096" y="1621"/>
                    <a:pt x="102650" y="0"/>
                  </a:cubicBezTo>
                  <a:cubicBezTo>
                    <a:pt x="99759" y="0"/>
                    <a:pt x="95421" y="1621"/>
                    <a:pt x="93975" y="1621"/>
                  </a:cubicBezTo>
                  <a:cubicBezTo>
                    <a:pt x="88192" y="0"/>
                    <a:pt x="85301" y="3243"/>
                    <a:pt x="80963" y="6486"/>
                  </a:cubicBezTo>
                  <a:cubicBezTo>
                    <a:pt x="76626" y="8108"/>
                    <a:pt x="73734" y="8108"/>
                    <a:pt x="76626" y="12972"/>
                  </a:cubicBezTo>
                  <a:cubicBezTo>
                    <a:pt x="79518" y="16216"/>
                    <a:pt x="76626" y="19459"/>
                    <a:pt x="73734" y="21081"/>
                  </a:cubicBezTo>
                  <a:cubicBezTo>
                    <a:pt x="70843" y="24324"/>
                    <a:pt x="75180" y="30810"/>
                    <a:pt x="69397" y="29189"/>
                  </a:cubicBezTo>
                  <a:cubicBezTo>
                    <a:pt x="62168" y="29189"/>
                    <a:pt x="67951" y="30810"/>
                    <a:pt x="67951" y="34054"/>
                  </a:cubicBezTo>
                  <a:cubicBezTo>
                    <a:pt x="69397" y="35675"/>
                    <a:pt x="63614" y="37297"/>
                    <a:pt x="62168" y="38918"/>
                  </a:cubicBezTo>
                  <a:cubicBezTo>
                    <a:pt x="60722" y="42162"/>
                    <a:pt x="60722" y="48648"/>
                    <a:pt x="59277" y="48648"/>
                  </a:cubicBezTo>
                  <a:cubicBezTo>
                    <a:pt x="57831" y="50270"/>
                    <a:pt x="56385" y="48648"/>
                    <a:pt x="54939" y="48648"/>
                  </a:cubicBezTo>
                  <a:cubicBezTo>
                    <a:pt x="52048" y="48648"/>
                    <a:pt x="50602" y="50270"/>
                    <a:pt x="49156" y="51891"/>
                  </a:cubicBezTo>
                  <a:cubicBezTo>
                    <a:pt x="46265" y="53513"/>
                    <a:pt x="44819" y="51891"/>
                    <a:pt x="43373" y="53513"/>
                  </a:cubicBezTo>
                  <a:cubicBezTo>
                    <a:pt x="40481" y="55135"/>
                    <a:pt x="40481" y="56756"/>
                    <a:pt x="39036" y="60000"/>
                  </a:cubicBezTo>
                  <a:cubicBezTo>
                    <a:pt x="39036" y="64864"/>
                    <a:pt x="36144" y="66486"/>
                    <a:pt x="31807" y="68108"/>
                  </a:cubicBezTo>
                  <a:cubicBezTo>
                    <a:pt x="27469" y="69729"/>
                    <a:pt x="23132" y="69729"/>
                    <a:pt x="18795" y="69729"/>
                  </a:cubicBezTo>
                  <a:cubicBezTo>
                    <a:pt x="11566" y="69729"/>
                    <a:pt x="5783" y="68108"/>
                    <a:pt x="0" y="64864"/>
                  </a:cubicBezTo>
                  <a:cubicBezTo>
                    <a:pt x="1445" y="68108"/>
                    <a:pt x="2891" y="71351"/>
                    <a:pt x="4337" y="74594"/>
                  </a:cubicBezTo>
                  <a:cubicBezTo>
                    <a:pt x="5783" y="76216"/>
                    <a:pt x="11566" y="77837"/>
                    <a:pt x="11566" y="8270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7" name="Google Shape;997;g90e2d1f501_0_5781"/>
            <p:cNvSpPr/>
            <p:nvPr/>
          </p:nvSpPr>
          <p:spPr>
            <a:xfrm>
              <a:off x="14477266" y="7144042"/>
              <a:ext cx="700500" cy="49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200" y="15849"/>
                  </a:moveTo>
                  <a:cubicBezTo>
                    <a:pt x="113600" y="15849"/>
                    <a:pt x="112000" y="20377"/>
                    <a:pt x="110400" y="18113"/>
                  </a:cubicBezTo>
                  <a:cubicBezTo>
                    <a:pt x="108800" y="18113"/>
                    <a:pt x="108800" y="13584"/>
                    <a:pt x="107200" y="15849"/>
                  </a:cubicBezTo>
                  <a:cubicBezTo>
                    <a:pt x="104000" y="15849"/>
                    <a:pt x="100800" y="20377"/>
                    <a:pt x="99200" y="22641"/>
                  </a:cubicBezTo>
                  <a:cubicBezTo>
                    <a:pt x="97600" y="22641"/>
                    <a:pt x="94400" y="27169"/>
                    <a:pt x="91200" y="24905"/>
                  </a:cubicBezTo>
                  <a:cubicBezTo>
                    <a:pt x="89600" y="22641"/>
                    <a:pt x="94400" y="13584"/>
                    <a:pt x="91200" y="9056"/>
                  </a:cubicBezTo>
                  <a:cubicBezTo>
                    <a:pt x="91200" y="9056"/>
                    <a:pt x="88000" y="0"/>
                    <a:pt x="86400" y="2264"/>
                  </a:cubicBezTo>
                  <a:cubicBezTo>
                    <a:pt x="84800" y="6792"/>
                    <a:pt x="83200" y="11320"/>
                    <a:pt x="80000" y="13584"/>
                  </a:cubicBezTo>
                  <a:cubicBezTo>
                    <a:pt x="76800" y="15849"/>
                    <a:pt x="75200" y="13584"/>
                    <a:pt x="75200" y="18113"/>
                  </a:cubicBezTo>
                  <a:cubicBezTo>
                    <a:pt x="73600" y="24905"/>
                    <a:pt x="72000" y="15849"/>
                    <a:pt x="70400" y="18113"/>
                  </a:cubicBezTo>
                  <a:cubicBezTo>
                    <a:pt x="67200" y="20377"/>
                    <a:pt x="65600" y="22641"/>
                    <a:pt x="62400" y="22641"/>
                  </a:cubicBezTo>
                  <a:cubicBezTo>
                    <a:pt x="59200" y="20377"/>
                    <a:pt x="56000" y="18113"/>
                    <a:pt x="54400" y="15849"/>
                  </a:cubicBezTo>
                  <a:cubicBezTo>
                    <a:pt x="52800" y="15849"/>
                    <a:pt x="44800" y="13584"/>
                    <a:pt x="44800" y="13584"/>
                  </a:cubicBezTo>
                  <a:cubicBezTo>
                    <a:pt x="43200" y="15849"/>
                    <a:pt x="44800" y="18113"/>
                    <a:pt x="43200" y="18113"/>
                  </a:cubicBezTo>
                  <a:cubicBezTo>
                    <a:pt x="41600" y="18113"/>
                    <a:pt x="38400" y="18113"/>
                    <a:pt x="38400" y="20377"/>
                  </a:cubicBezTo>
                  <a:cubicBezTo>
                    <a:pt x="36800" y="24905"/>
                    <a:pt x="36800" y="29433"/>
                    <a:pt x="33600" y="31698"/>
                  </a:cubicBezTo>
                  <a:cubicBezTo>
                    <a:pt x="28800" y="36226"/>
                    <a:pt x="27200" y="33962"/>
                    <a:pt x="24000" y="38490"/>
                  </a:cubicBezTo>
                  <a:cubicBezTo>
                    <a:pt x="22400" y="43018"/>
                    <a:pt x="19200" y="43018"/>
                    <a:pt x="17600" y="43018"/>
                  </a:cubicBezTo>
                  <a:cubicBezTo>
                    <a:pt x="16000" y="40754"/>
                    <a:pt x="8000" y="38490"/>
                    <a:pt x="8000" y="36226"/>
                  </a:cubicBezTo>
                  <a:cubicBezTo>
                    <a:pt x="8000" y="43018"/>
                    <a:pt x="8000" y="47547"/>
                    <a:pt x="6400" y="52075"/>
                  </a:cubicBezTo>
                  <a:cubicBezTo>
                    <a:pt x="3200" y="56603"/>
                    <a:pt x="0" y="61132"/>
                    <a:pt x="4800" y="65660"/>
                  </a:cubicBezTo>
                  <a:cubicBezTo>
                    <a:pt x="6400" y="67924"/>
                    <a:pt x="3200" y="70188"/>
                    <a:pt x="3200" y="74716"/>
                  </a:cubicBezTo>
                  <a:cubicBezTo>
                    <a:pt x="3200" y="76981"/>
                    <a:pt x="3200" y="81509"/>
                    <a:pt x="4800" y="83773"/>
                  </a:cubicBezTo>
                  <a:cubicBezTo>
                    <a:pt x="4800" y="88301"/>
                    <a:pt x="3200" y="90566"/>
                    <a:pt x="6400" y="90566"/>
                  </a:cubicBezTo>
                  <a:cubicBezTo>
                    <a:pt x="11200" y="92830"/>
                    <a:pt x="12800" y="90566"/>
                    <a:pt x="12800" y="97358"/>
                  </a:cubicBezTo>
                  <a:cubicBezTo>
                    <a:pt x="12800" y="101886"/>
                    <a:pt x="8000" y="108679"/>
                    <a:pt x="6400" y="110943"/>
                  </a:cubicBezTo>
                  <a:cubicBezTo>
                    <a:pt x="19200" y="120000"/>
                    <a:pt x="33600" y="117735"/>
                    <a:pt x="46400" y="113207"/>
                  </a:cubicBezTo>
                  <a:cubicBezTo>
                    <a:pt x="51200" y="110943"/>
                    <a:pt x="49600" y="101886"/>
                    <a:pt x="51200" y="97358"/>
                  </a:cubicBezTo>
                  <a:cubicBezTo>
                    <a:pt x="52800" y="92830"/>
                    <a:pt x="59200" y="95094"/>
                    <a:pt x="62400" y="90566"/>
                  </a:cubicBezTo>
                  <a:cubicBezTo>
                    <a:pt x="64000" y="90566"/>
                    <a:pt x="65600" y="88301"/>
                    <a:pt x="68800" y="88301"/>
                  </a:cubicBezTo>
                  <a:cubicBezTo>
                    <a:pt x="68800" y="88301"/>
                    <a:pt x="72000" y="90566"/>
                    <a:pt x="72000" y="88301"/>
                  </a:cubicBezTo>
                  <a:cubicBezTo>
                    <a:pt x="73600" y="83773"/>
                    <a:pt x="73600" y="79245"/>
                    <a:pt x="75200" y="74716"/>
                  </a:cubicBezTo>
                  <a:cubicBezTo>
                    <a:pt x="76800" y="72452"/>
                    <a:pt x="83200" y="70188"/>
                    <a:pt x="81600" y="67924"/>
                  </a:cubicBezTo>
                  <a:cubicBezTo>
                    <a:pt x="81600" y="65660"/>
                    <a:pt x="75200" y="61132"/>
                    <a:pt x="81600" y="61132"/>
                  </a:cubicBezTo>
                  <a:cubicBezTo>
                    <a:pt x="83200" y="61132"/>
                    <a:pt x="86400" y="63396"/>
                    <a:pt x="88000" y="58867"/>
                  </a:cubicBezTo>
                  <a:cubicBezTo>
                    <a:pt x="88000" y="56603"/>
                    <a:pt x="86400" y="54339"/>
                    <a:pt x="88000" y="52075"/>
                  </a:cubicBezTo>
                  <a:cubicBezTo>
                    <a:pt x="88000" y="47547"/>
                    <a:pt x="92800" y="47547"/>
                    <a:pt x="92800" y="43018"/>
                  </a:cubicBezTo>
                  <a:cubicBezTo>
                    <a:pt x="92800" y="38490"/>
                    <a:pt x="88000" y="36226"/>
                    <a:pt x="89600" y="31698"/>
                  </a:cubicBezTo>
                  <a:cubicBezTo>
                    <a:pt x="92800" y="29433"/>
                    <a:pt x="97600" y="27169"/>
                    <a:pt x="100800" y="24905"/>
                  </a:cubicBezTo>
                  <a:cubicBezTo>
                    <a:pt x="104000" y="20377"/>
                    <a:pt x="108800" y="22641"/>
                    <a:pt x="112000" y="22641"/>
                  </a:cubicBezTo>
                  <a:cubicBezTo>
                    <a:pt x="113600" y="22641"/>
                    <a:pt x="116800" y="22641"/>
                    <a:pt x="118400" y="20377"/>
                  </a:cubicBezTo>
                  <a:cubicBezTo>
                    <a:pt x="118400" y="20377"/>
                    <a:pt x="120000" y="18113"/>
                    <a:pt x="120000" y="15849"/>
                  </a:cubicBezTo>
                  <a:cubicBezTo>
                    <a:pt x="118400" y="15849"/>
                    <a:pt x="116800" y="15849"/>
                    <a:pt x="115200" y="15849"/>
                  </a:cubicBezTo>
                  <a:cubicBezTo>
                    <a:pt x="113600" y="18113"/>
                    <a:pt x="116800" y="15849"/>
                    <a:pt x="115200" y="1584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8" name="Google Shape;998;g90e2d1f501_0_5781"/>
            <p:cNvSpPr/>
            <p:nvPr/>
          </p:nvSpPr>
          <p:spPr>
            <a:xfrm>
              <a:off x="14413570" y="6742664"/>
              <a:ext cx="255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80000" y="60000"/>
                    <a:pt x="40000" y="0"/>
                    <a:pt x="40000" y="30000"/>
                  </a:cubicBezTo>
                  <a:cubicBezTo>
                    <a:pt x="0" y="60000"/>
                    <a:pt x="80000" y="90000"/>
                    <a:pt x="120000" y="120000"/>
                  </a:cubicBezTo>
                  <a:cubicBezTo>
                    <a:pt x="120000" y="90000"/>
                    <a:pt x="120000" y="60000"/>
                    <a:pt x="120000" y="60000"/>
                  </a:cubicBezTo>
                  <a:cubicBezTo>
                    <a:pt x="80000" y="30000"/>
                    <a:pt x="120000" y="6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9" name="Google Shape;999;g90e2d1f501_0_5781"/>
            <p:cNvSpPr/>
            <p:nvPr/>
          </p:nvSpPr>
          <p:spPr>
            <a:xfrm>
              <a:off x="13824398" y="6153339"/>
              <a:ext cx="1894800" cy="90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817" y="48247"/>
                  </a:moveTo>
                  <a:cubicBezTo>
                    <a:pt x="118817" y="47010"/>
                    <a:pt x="116453" y="48247"/>
                    <a:pt x="116453" y="48247"/>
                  </a:cubicBezTo>
                  <a:cubicBezTo>
                    <a:pt x="115270" y="48247"/>
                    <a:pt x="114679" y="47010"/>
                    <a:pt x="114679" y="45773"/>
                  </a:cubicBezTo>
                  <a:cubicBezTo>
                    <a:pt x="114088" y="43298"/>
                    <a:pt x="112906" y="43298"/>
                    <a:pt x="112906" y="42061"/>
                  </a:cubicBezTo>
                  <a:cubicBezTo>
                    <a:pt x="112315" y="40824"/>
                    <a:pt x="111724" y="37113"/>
                    <a:pt x="109950" y="37113"/>
                  </a:cubicBezTo>
                  <a:cubicBezTo>
                    <a:pt x="108177" y="37113"/>
                    <a:pt x="106403" y="40824"/>
                    <a:pt x="104630" y="38350"/>
                  </a:cubicBezTo>
                  <a:cubicBezTo>
                    <a:pt x="104039" y="37113"/>
                    <a:pt x="103448" y="35876"/>
                    <a:pt x="102857" y="34639"/>
                  </a:cubicBezTo>
                  <a:cubicBezTo>
                    <a:pt x="102266" y="34639"/>
                    <a:pt x="101083" y="38350"/>
                    <a:pt x="100492" y="38350"/>
                  </a:cubicBezTo>
                  <a:cubicBezTo>
                    <a:pt x="99901" y="39587"/>
                    <a:pt x="96354" y="25979"/>
                    <a:pt x="96354" y="23505"/>
                  </a:cubicBezTo>
                  <a:cubicBezTo>
                    <a:pt x="95172" y="21030"/>
                    <a:pt x="94581" y="17319"/>
                    <a:pt x="92807" y="16082"/>
                  </a:cubicBezTo>
                  <a:cubicBezTo>
                    <a:pt x="92216" y="14845"/>
                    <a:pt x="91625" y="13608"/>
                    <a:pt x="91034" y="13608"/>
                  </a:cubicBezTo>
                  <a:cubicBezTo>
                    <a:pt x="89852" y="12371"/>
                    <a:pt x="91034" y="9896"/>
                    <a:pt x="91034" y="8659"/>
                  </a:cubicBezTo>
                  <a:cubicBezTo>
                    <a:pt x="91034" y="7422"/>
                    <a:pt x="86896" y="12371"/>
                    <a:pt x="86305" y="13608"/>
                  </a:cubicBezTo>
                  <a:cubicBezTo>
                    <a:pt x="85714" y="13608"/>
                    <a:pt x="80985" y="17319"/>
                    <a:pt x="80985" y="16082"/>
                  </a:cubicBezTo>
                  <a:cubicBezTo>
                    <a:pt x="80985" y="13608"/>
                    <a:pt x="82167" y="12371"/>
                    <a:pt x="80985" y="12371"/>
                  </a:cubicBezTo>
                  <a:cubicBezTo>
                    <a:pt x="80394" y="11134"/>
                    <a:pt x="79802" y="9896"/>
                    <a:pt x="79211" y="11134"/>
                  </a:cubicBezTo>
                  <a:cubicBezTo>
                    <a:pt x="79211" y="11134"/>
                    <a:pt x="79211" y="12371"/>
                    <a:pt x="78620" y="11134"/>
                  </a:cubicBezTo>
                  <a:cubicBezTo>
                    <a:pt x="77438" y="9896"/>
                    <a:pt x="78029" y="8659"/>
                    <a:pt x="76256" y="9896"/>
                  </a:cubicBezTo>
                  <a:cubicBezTo>
                    <a:pt x="74482" y="12371"/>
                    <a:pt x="74482" y="8659"/>
                    <a:pt x="74482" y="6185"/>
                  </a:cubicBezTo>
                  <a:cubicBezTo>
                    <a:pt x="75073" y="1237"/>
                    <a:pt x="71527" y="0"/>
                    <a:pt x="69753" y="0"/>
                  </a:cubicBezTo>
                  <a:cubicBezTo>
                    <a:pt x="68571" y="0"/>
                    <a:pt x="67389" y="1237"/>
                    <a:pt x="66206" y="2474"/>
                  </a:cubicBezTo>
                  <a:cubicBezTo>
                    <a:pt x="65024" y="3711"/>
                    <a:pt x="63842" y="4948"/>
                    <a:pt x="62068" y="4948"/>
                  </a:cubicBezTo>
                  <a:cubicBezTo>
                    <a:pt x="57339" y="7422"/>
                    <a:pt x="52610" y="11134"/>
                    <a:pt x="47881" y="11134"/>
                  </a:cubicBezTo>
                  <a:cubicBezTo>
                    <a:pt x="46699" y="11134"/>
                    <a:pt x="45517" y="11134"/>
                    <a:pt x="44926" y="12371"/>
                  </a:cubicBezTo>
                  <a:cubicBezTo>
                    <a:pt x="44334" y="13608"/>
                    <a:pt x="45517" y="17319"/>
                    <a:pt x="46699" y="17319"/>
                  </a:cubicBezTo>
                  <a:cubicBezTo>
                    <a:pt x="49064" y="21030"/>
                    <a:pt x="44926" y="19793"/>
                    <a:pt x="43743" y="21030"/>
                  </a:cubicBezTo>
                  <a:cubicBezTo>
                    <a:pt x="42561" y="22268"/>
                    <a:pt x="44334" y="23505"/>
                    <a:pt x="44334" y="24742"/>
                  </a:cubicBezTo>
                  <a:cubicBezTo>
                    <a:pt x="44334" y="27216"/>
                    <a:pt x="41970" y="27216"/>
                    <a:pt x="41970" y="28453"/>
                  </a:cubicBezTo>
                  <a:cubicBezTo>
                    <a:pt x="41970" y="32164"/>
                    <a:pt x="46699" y="30927"/>
                    <a:pt x="46108" y="35876"/>
                  </a:cubicBezTo>
                  <a:cubicBezTo>
                    <a:pt x="45517" y="37113"/>
                    <a:pt x="44926" y="38350"/>
                    <a:pt x="43743" y="38350"/>
                  </a:cubicBezTo>
                  <a:cubicBezTo>
                    <a:pt x="43152" y="38350"/>
                    <a:pt x="41379" y="38350"/>
                    <a:pt x="40788" y="38350"/>
                  </a:cubicBezTo>
                  <a:cubicBezTo>
                    <a:pt x="39605" y="39587"/>
                    <a:pt x="40197" y="40824"/>
                    <a:pt x="39014" y="39587"/>
                  </a:cubicBezTo>
                  <a:cubicBezTo>
                    <a:pt x="37832" y="38350"/>
                    <a:pt x="36650" y="35876"/>
                    <a:pt x="35467" y="35876"/>
                  </a:cubicBezTo>
                  <a:cubicBezTo>
                    <a:pt x="34876" y="34639"/>
                    <a:pt x="33694" y="37113"/>
                    <a:pt x="33103" y="37113"/>
                  </a:cubicBezTo>
                  <a:cubicBezTo>
                    <a:pt x="31921" y="35876"/>
                    <a:pt x="31330" y="35876"/>
                    <a:pt x="30147" y="37113"/>
                  </a:cubicBezTo>
                  <a:cubicBezTo>
                    <a:pt x="29556" y="38350"/>
                    <a:pt x="28965" y="40824"/>
                    <a:pt x="28374" y="39587"/>
                  </a:cubicBezTo>
                  <a:cubicBezTo>
                    <a:pt x="27783" y="39587"/>
                    <a:pt x="26009" y="35876"/>
                    <a:pt x="25418" y="37113"/>
                  </a:cubicBezTo>
                  <a:cubicBezTo>
                    <a:pt x="24827" y="37113"/>
                    <a:pt x="24827" y="40824"/>
                    <a:pt x="24236" y="38350"/>
                  </a:cubicBezTo>
                  <a:cubicBezTo>
                    <a:pt x="23645" y="35876"/>
                    <a:pt x="23054" y="34639"/>
                    <a:pt x="21871" y="33402"/>
                  </a:cubicBezTo>
                  <a:cubicBezTo>
                    <a:pt x="20689" y="32164"/>
                    <a:pt x="19507" y="32164"/>
                    <a:pt x="18916" y="30927"/>
                  </a:cubicBezTo>
                  <a:cubicBezTo>
                    <a:pt x="17142" y="29690"/>
                    <a:pt x="17142" y="32164"/>
                    <a:pt x="15960" y="32164"/>
                  </a:cubicBezTo>
                  <a:cubicBezTo>
                    <a:pt x="14778" y="33402"/>
                    <a:pt x="14187" y="29690"/>
                    <a:pt x="13004" y="30927"/>
                  </a:cubicBezTo>
                  <a:cubicBezTo>
                    <a:pt x="12413" y="32164"/>
                    <a:pt x="12413" y="33402"/>
                    <a:pt x="11822" y="33402"/>
                  </a:cubicBezTo>
                  <a:cubicBezTo>
                    <a:pt x="11231" y="34639"/>
                    <a:pt x="10049" y="34639"/>
                    <a:pt x="9458" y="34639"/>
                  </a:cubicBezTo>
                  <a:cubicBezTo>
                    <a:pt x="8866" y="35876"/>
                    <a:pt x="7684" y="38350"/>
                    <a:pt x="7684" y="39587"/>
                  </a:cubicBezTo>
                  <a:cubicBezTo>
                    <a:pt x="7093" y="40824"/>
                    <a:pt x="8275" y="44536"/>
                    <a:pt x="7093" y="44536"/>
                  </a:cubicBezTo>
                  <a:cubicBezTo>
                    <a:pt x="5911" y="45773"/>
                    <a:pt x="4137" y="38350"/>
                    <a:pt x="3546" y="42061"/>
                  </a:cubicBezTo>
                  <a:cubicBezTo>
                    <a:pt x="2955" y="44536"/>
                    <a:pt x="2364" y="44536"/>
                    <a:pt x="1773" y="47010"/>
                  </a:cubicBezTo>
                  <a:cubicBezTo>
                    <a:pt x="1182" y="49484"/>
                    <a:pt x="3546" y="49484"/>
                    <a:pt x="2364" y="51958"/>
                  </a:cubicBezTo>
                  <a:cubicBezTo>
                    <a:pt x="1773" y="53195"/>
                    <a:pt x="0" y="55670"/>
                    <a:pt x="1182" y="56907"/>
                  </a:cubicBezTo>
                  <a:cubicBezTo>
                    <a:pt x="1773" y="56907"/>
                    <a:pt x="2364" y="58144"/>
                    <a:pt x="2364" y="58144"/>
                  </a:cubicBezTo>
                  <a:cubicBezTo>
                    <a:pt x="2955" y="59381"/>
                    <a:pt x="2364" y="60618"/>
                    <a:pt x="2955" y="61855"/>
                  </a:cubicBezTo>
                  <a:cubicBezTo>
                    <a:pt x="4137" y="63092"/>
                    <a:pt x="5320" y="60618"/>
                    <a:pt x="6502" y="63092"/>
                  </a:cubicBezTo>
                  <a:cubicBezTo>
                    <a:pt x="7093" y="64329"/>
                    <a:pt x="8275" y="68041"/>
                    <a:pt x="8275" y="70515"/>
                  </a:cubicBezTo>
                  <a:cubicBezTo>
                    <a:pt x="7684" y="70515"/>
                    <a:pt x="5911" y="69278"/>
                    <a:pt x="7684" y="71752"/>
                  </a:cubicBezTo>
                  <a:cubicBezTo>
                    <a:pt x="8275" y="72989"/>
                    <a:pt x="8275" y="74226"/>
                    <a:pt x="9458" y="71752"/>
                  </a:cubicBezTo>
                  <a:cubicBezTo>
                    <a:pt x="9458" y="70515"/>
                    <a:pt x="9458" y="70515"/>
                    <a:pt x="10049" y="70515"/>
                  </a:cubicBezTo>
                  <a:cubicBezTo>
                    <a:pt x="13004" y="70515"/>
                    <a:pt x="14187" y="66804"/>
                    <a:pt x="17142" y="69278"/>
                  </a:cubicBezTo>
                  <a:cubicBezTo>
                    <a:pt x="18325" y="70515"/>
                    <a:pt x="19507" y="66804"/>
                    <a:pt x="20098" y="69278"/>
                  </a:cubicBezTo>
                  <a:cubicBezTo>
                    <a:pt x="20689" y="70515"/>
                    <a:pt x="21871" y="75463"/>
                    <a:pt x="21280" y="77938"/>
                  </a:cubicBezTo>
                  <a:cubicBezTo>
                    <a:pt x="20689" y="77938"/>
                    <a:pt x="19507" y="79175"/>
                    <a:pt x="20689" y="79175"/>
                  </a:cubicBezTo>
                  <a:cubicBezTo>
                    <a:pt x="20689" y="80412"/>
                    <a:pt x="20689" y="80412"/>
                    <a:pt x="20689" y="80412"/>
                  </a:cubicBezTo>
                  <a:cubicBezTo>
                    <a:pt x="20098" y="81649"/>
                    <a:pt x="19507" y="81649"/>
                    <a:pt x="19507" y="81649"/>
                  </a:cubicBezTo>
                  <a:cubicBezTo>
                    <a:pt x="17733" y="81649"/>
                    <a:pt x="13004" y="79175"/>
                    <a:pt x="14187" y="85360"/>
                  </a:cubicBezTo>
                  <a:cubicBezTo>
                    <a:pt x="14778" y="87835"/>
                    <a:pt x="14187" y="87835"/>
                    <a:pt x="13004" y="86597"/>
                  </a:cubicBezTo>
                  <a:cubicBezTo>
                    <a:pt x="11822" y="85360"/>
                    <a:pt x="12413" y="87835"/>
                    <a:pt x="13004" y="89072"/>
                  </a:cubicBezTo>
                  <a:cubicBezTo>
                    <a:pt x="14187" y="89072"/>
                    <a:pt x="14187" y="92783"/>
                    <a:pt x="14778" y="94020"/>
                  </a:cubicBezTo>
                  <a:cubicBezTo>
                    <a:pt x="15960" y="95257"/>
                    <a:pt x="14187" y="97731"/>
                    <a:pt x="15960" y="97731"/>
                  </a:cubicBezTo>
                  <a:cubicBezTo>
                    <a:pt x="16551" y="97731"/>
                    <a:pt x="17733" y="100206"/>
                    <a:pt x="18325" y="101443"/>
                  </a:cubicBezTo>
                  <a:cubicBezTo>
                    <a:pt x="20098" y="101443"/>
                    <a:pt x="18325" y="105154"/>
                    <a:pt x="18325" y="107628"/>
                  </a:cubicBezTo>
                  <a:cubicBezTo>
                    <a:pt x="20098" y="105154"/>
                    <a:pt x="22463" y="101443"/>
                    <a:pt x="24827" y="105154"/>
                  </a:cubicBezTo>
                  <a:cubicBezTo>
                    <a:pt x="26009" y="107628"/>
                    <a:pt x="26600" y="111340"/>
                    <a:pt x="28374" y="111340"/>
                  </a:cubicBezTo>
                  <a:cubicBezTo>
                    <a:pt x="29556" y="111340"/>
                    <a:pt x="28965" y="108865"/>
                    <a:pt x="28965" y="107628"/>
                  </a:cubicBezTo>
                  <a:cubicBezTo>
                    <a:pt x="28965" y="103917"/>
                    <a:pt x="28965" y="100206"/>
                    <a:pt x="28965" y="96494"/>
                  </a:cubicBezTo>
                  <a:cubicBezTo>
                    <a:pt x="28965" y="94020"/>
                    <a:pt x="28374" y="84123"/>
                    <a:pt x="29556" y="84123"/>
                  </a:cubicBezTo>
                  <a:cubicBezTo>
                    <a:pt x="30738" y="82886"/>
                    <a:pt x="32512" y="81649"/>
                    <a:pt x="33694" y="80412"/>
                  </a:cubicBezTo>
                  <a:cubicBezTo>
                    <a:pt x="34876" y="80412"/>
                    <a:pt x="36059" y="79175"/>
                    <a:pt x="36650" y="79175"/>
                  </a:cubicBezTo>
                  <a:cubicBezTo>
                    <a:pt x="37241" y="77938"/>
                    <a:pt x="36650" y="75463"/>
                    <a:pt x="37832" y="76701"/>
                  </a:cubicBezTo>
                  <a:cubicBezTo>
                    <a:pt x="38423" y="76701"/>
                    <a:pt x="40197" y="79175"/>
                    <a:pt x="40197" y="76701"/>
                  </a:cubicBezTo>
                  <a:cubicBezTo>
                    <a:pt x="40197" y="75463"/>
                    <a:pt x="41379" y="74226"/>
                    <a:pt x="41970" y="76701"/>
                  </a:cubicBezTo>
                  <a:cubicBezTo>
                    <a:pt x="42561" y="77938"/>
                    <a:pt x="41970" y="79175"/>
                    <a:pt x="42561" y="81649"/>
                  </a:cubicBezTo>
                  <a:cubicBezTo>
                    <a:pt x="42561" y="82886"/>
                    <a:pt x="43152" y="85360"/>
                    <a:pt x="42561" y="86597"/>
                  </a:cubicBezTo>
                  <a:cubicBezTo>
                    <a:pt x="43152" y="87835"/>
                    <a:pt x="43743" y="87835"/>
                    <a:pt x="44334" y="89072"/>
                  </a:cubicBezTo>
                  <a:cubicBezTo>
                    <a:pt x="46108" y="92783"/>
                    <a:pt x="47290" y="95257"/>
                    <a:pt x="49655" y="94020"/>
                  </a:cubicBezTo>
                  <a:cubicBezTo>
                    <a:pt x="50837" y="94020"/>
                    <a:pt x="52019" y="95257"/>
                    <a:pt x="53201" y="95257"/>
                  </a:cubicBezTo>
                  <a:cubicBezTo>
                    <a:pt x="54384" y="95257"/>
                    <a:pt x="54975" y="92783"/>
                    <a:pt x="56157" y="92783"/>
                  </a:cubicBezTo>
                  <a:cubicBezTo>
                    <a:pt x="57339" y="94020"/>
                    <a:pt x="58522" y="97731"/>
                    <a:pt x="59113" y="100206"/>
                  </a:cubicBezTo>
                  <a:cubicBezTo>
                    <a:pt x="59704" y="101443"/>
                    <a:pt x="59113" y="102680"/>
                    <a:pt x="59113" y="105154"/>
                  </a:cubicBezTo>
                  <a:cubicBezTo>
                    <a:pt x="59113" y="107628"/>
                    <a:pt x="60886" y="108865"/>
                    <a:pt x="60886" y="111340"/>
                  </a:cubicBezTo>
                  <a:cubicBezTo>
                    <a:pt x="60886" y="112577"/>
                    <a:pt x="62660" y="112577"/>
                    <a:pt x="63251" y="112577"/>
                  </a:cubicBezTo>
                  <a:cubicBezTo>
                    <a:pt x="64433" y="112577"/>
                    <a:pt x="64433" y="112577"/>
                    <a:pt x="65024" y="115051"/>
                  </a:cubicBezTo>
                  <a:cubicBezTo>
                    <a:pt x="66206" y="120000"/>
                    <a:pt x="67389" y="113814"/>
                    <a:pt x="68571" y="111340"/>
                  </a:cubicBezTo>
                  <a:cubicBezTo>
                    <a:pt x="69162" y="107628"/>
                    <a:pt x="71527" y="107628"/>
                    <a:pt x="72709" y="105154"/>
                  </a:cubicBezTo>
                  <a:cubicBezTo>
                    <a:pt x="73891" y="105154"/>
                    <a:pt x="73891" y="105154"/>
                    <a:pt x="74482" y="103917"/>
                  </a:cubicBezTo>
                  <a:cubicBezTo>
                    <a:pt x="75073" y="100206"/>
                    <a:pt x="75665" y="101443"/>
                    <a:pt x="76847" y="101443"/>
                  </a:cubicBezTo>
                  <a:cubicBezTo>
                    <a:pt x="78029" y="101443"/>
                    <a:pt x="80394" y="105154"/>
                    <a:pt x="80985" y="102680"/>
                  </a:cubicBezTo>
                  <a:cubicBezTo>
                    <a:pt x="80985" y="100206"/>
                    <a:pt x="80985" y="98969"/>
                    <a:pt x="82167" y="97731"/>
                  </a:cubicBezTo>
                  <a:cubicBezTo>
                    <a:pt x="83349" y="96494"/>
                    <a:pt x="84532" y="98969"/>
                    <a:pt x="85714" y="98969"/>
                  </a:cubicBezTo>
                  <a:cubicBezTo>
                    <a:pt x="86896" y="100206"/>
                    <a:pt x="89261" y="100206"/>
                    <a:pt x="90443" y="100206"/>
                  </a:cubicBezTo>
                  <a:cubicBezTo>
                    <a:pt x="93990" y="100206"/>
                    <a:pt x="96945" y="102680"/>
                    <a:pt x="100492" y="103917"/>
                  </a:cubicBezTo>
                  <a:cubicBezTo>
                    <a:pt x="99901" y="101443"/>
                    <a:pt x="101083" y="100206"/>
                    <a:pt x="102266" y="97731"/>
                  </a:cubicBezTo>
                  <a:cubicBezTo>
                    <a:pt x="102857" y="96494"/>
                    <a:pt x="102266" y="96494"/>
                    <a:pt x="101674" y="94020"/>
                  </a:cubicBezTo>
                  <a:cubicBezTo>
                    <a:pt x="101083" y="92783"/>
                    <a:pt x="101083" y="90309"/>
                    <a:pt x="101083" y="87835"/>
                  </a:cubicBezTo>
                  <a:cubicBezTo>
                    <a:pt x="100492" y="87835"/>
                    <a:pt x="100492" y="82886"/>
                    <a:pt x="99901" y="84123"/>
                  </a:cubicBezTo>
                  <a:cubicBezTo>
                    <a:pt x="100492" y="82886"/>
                    <a:pt x="102266" y="82886"/>
                    <a:pt x="103448" y="81649"/>
                  </a:cubicBezTo>
                  <a:cubicBezTo>
                    <a:pt x="105221" y="81649"/>
                    <a:pt x="106403" y="84123"/>
                    <a:pt x="107586" y="81649"/>
                  </a:cubicBezTo>
                  <a:cubicBezTo>
                    <a:pt x="108177" y="81649"/>
                    <a:pt x="106995" y="80412"/>
                    <a:pt x="106995" y="79175"/>
                  </a:cubicBezTo>
                  <a:cubicBezTo>
                    <a:pt x="106403" y="77938"/>
                    <a:pt x="106995" y="75463"/>
                    <a:pt x="107586" y="74226"/>
                  </a:cubicBezTo>
                  <a:cubicBezTo>
                    <a:pt x="108177" y="72989"/>
                    <a:pt x="108768" y="65567"/>
                    <a:pt x="109359" y="66804"/>
                  </a:cubicBezTo>
                  <a:cubicBezTo>
                    <a:pt x="110541" y="68041"/>
                    <a:pt x="111133" y="69278"/>
                    <a:pt x="112315" y="69278"/>
                  </a:cubicBezTo>
                  <a:cubicBezTo>
                    <a:pt x="112906" y="68041"/>
                    <a:pt x="113497" y="70515"/>
                    <a:pt x="114088" y="69278"/>
                  </a:cubicBezTo>
                  <a:cubicBezTo>
                    <a:pt x="114679" y="69278"/>
                    <a:pt x="115862" y="68041"/>
                    <a:pt x="116453" y="66804"/>
                  </a:cubicBezTo>
                  <a:cubicBezTo>
                    <a:pt x="117044" y="65567"/>
                    <a:pt x="115862" y="63092"/>
                    <a:pt x="115862" y="60618"/>
                  </a:cubicBezTo>
                  <a:cubicBezTo>
                    <a:pt x="116453" y="56907"/>
                    <a:pt x="118226" y="58144"/>
                    <a:pt x="119408" y="54432"/>
                  </a:cubicBezTo>
                  <a:cubicBezTo>
                    <a:pt x="119408" y="53195"/>
                    <a:pt x="119408" y="53195"/>
                    <a:pt x="120000" y="51958"/>
                  </a:cubicBezTo>
                  <a:cubicBezTo>
                    <a:pt x="120000" y="50721"/>
                    <a:pt x="119408" y="49484"/>
                    <a:pt x="118817" y="48247"/>
                  </a:cubicBezTo>
                  <a:cubicBezTo>
                    <a:pt x="118817" y="47010"/>
                    <a:pt x="119408" y="48247"/>
                    <a:pt x="118817" y="48247"/>
                  </a:cubicBezTo>
                  <a:close/>
                  <a:moveTo>
                    <a:pt x="87487" y="71752"/>
                  </a:moveTo>
                  <a:cubicBezTo>
                    <a:pt x="86305" y="71752"/>
                    <a:pt x="84532" y="75463"/>
                    <a:pt x="83940" y="76701"/>
                  </a:cubicBezTo>
                  <a:cubicBezTo>
                    <a:pt x="83349" y="76701"/>
                    <a:pt x="82758" y="79175"/>
                    <a:pt x="82758" y="80412"/>
                  </a:cubicBezTo>
                  <a:cubicBezTo>
                    <a:pt x="82758" y="81649"/>
                    <a:pt x="83349" y="82886"/>
                    <a:pt x="83349" y="82886"/>
                  </a:cubicBezTo>
                  <a:cubicBezTo>
                    <a:pt x="82758" y="84123"/>
                    <a:pt x="81576" y="79175"/>
                    <a:pt x="81576" y="77938"/>
                  </a:cubicBezTo>
                  <a:cubicBezTo>
                    <a:pt x="81576" y="75463"/>
                    <a:pt x="82167" y="74226"/>
                    <a:pt x="83349" y="72989"/>
                  </a:cubicBezTo>
                  <a:cubicBezTo>
                    <a:pt x="84532" y="71752"/>
                    <a:pt x="85714" y="70515"/>
                    <a:pt x="86896" y="70515"/>
                  </a:cubicBezTo>
                  <a:cubicBezTo>
                    <a:pt x="86896" y="70515"/>
                    <a:pt x="89852" y="71752"/>
                    <a:pt x="89852" y="71752"/>
                  </a:cubicBezTo>
                  <a:cubicBezTo>
                    <a:pt x="89261" y="72989"/>
                    <a:pt x="87487" y="71752"/>
                    <a:pt x="87487" y="71752"/>
                  </a:cubicBezTo>
                  <a:cubicBezTo>
                    <a:pt x="86305" y="71752"/>
                    <a:pt x="88078" y="71752"/>
                    <a:pt x="87487" y="71752"/>
                  </a:cubicBezTo>
                  <a:close/>
                  <a:moveTo>
                    <a:pt x="97536" y="72989"/>
                  </a:moveTo>
                  <a:cubicBezTo>
                    <a:pt x="96945" y="75463"/>
                    <a:pt x="92807" y="74226"/>
                    <a:pt x="92216" y="71752"/>
                  </a:cubicBezTo>
                  <a:cubicBezTo>
                    <a:pt x="92216" y="71752"/>
                    <a:pt x="94581" y="71752"/>
                    <a:pt x="94581" y="71752"/>
                  </a:cubicBezTo>
                  <a:cubicBezTo>
                    <a:pt x="95763" y="71752"/>
                    <a:pt x="96354" y="71752"/>
                    <a:pt x="97536" y="70515"/>
                  </a:cubicBezTo>
                  <a:cubicBezTo>
                    <a:pt x="97536" y="70515"/>
                    <a:pt x="97536" y="72989"/>
                    <a:pt x="97536" y="72989"/>
                  </a:cubicBezTo>
                  <a:cubicBezTo>
                    <a:pt x="96945" y="74226"/>
                    <a:pt x="97536" y="71752"/>
                    <a:pt x="97536" y="7298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0" name="Google Shape;1000;g90e2d1f501_0_5781"/>
            <p:cNvSpPr/>
            <p:nvPr/>
          </p:nvSpPr>
          <p:spPr>
            <a:xfrm>
              <a:off x="14849878" y="7284206"/>
              <a:ext cx="1308900" cy="139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285" y="61208"/>
                  </a:moveTo>
                  <a:cubicBezTo>
                    <a:pt x="103714" y="62013"/>
                    <a:pt x="102000" y="58791"/>
                    <a:pt x="102857" y="57181"/>
                  </a:cubicBezTo>
                  <a:cubicBezTo>
                    <a:pt x="102857" y="55570"/>
                    <a:pt x="103714" y="53959"/>
                    <a:pt x="103714" y="53154"/>
                  </a:cubicBezTo>
                  <a:cubicBezTo>
                    <a:pt x="104571" y="52348"/>
                    <a:pt x="106285" y="53959"/>
                    <a:pt x="107142" y="52348"/>
                  </a:cubicBezTo>
                  <a:cubicBezTo>
                    <a:pt x="108000" y="50738"/>
                    <a:pt x="108000" y="49127"/>
                    <a:pt x="108000" y="47516"/>
                  </a:cubicBezTo>
                  <a:cubicBezTo>
                    <a:pt x="108857" y="45906"/>
                    <a:pt x="110571" y="45100"/>
                    <a:pt x="110571" y="43489"/>
                  </a:cubicBezTo>
                  <a:cubicBezTo>
                    <a:pt x="110571" y="41879"/>
                    <a:pt x="113142" y="40268"/>
                    <a:pt x="114000" y="39463"/>
                  </a:cubicBezTo>
                  <a:cubicBezTo>
                    <a:pt x="116571" y="37046"/>
                    <a:pt x="115714" y="39463"/>
                    <a:pt x="117428" y="40268"/>
                  </a:cubicBezTo>
                  <a:cubicBezTo>
                    <a:pt x="117428" y="40268"/>
                    <a:pt x="117428" y="37046"/>
                    <a:pt x="117428" y="37046"/>
                  </a:cubicBezTo>
                  <a:cubicBezTo>
                    <a:pt x="117428" y="36241"/>
                    <a:pt x="120000" y="36241"/>
                    <a:pt x="118285" y="34630"/>
                  </a:cubicBezTo>
                  <a:cubicBezTo>
                    <a:pt x="117428" y="34630"/>
                    <a:pt x="115714" y="34630"/>
                    <a:pt x="114857" y="34630"/>
                  </a:cubicBezTo>
                  <a:cubicBezTo>
                    <a:pt x="114857" y="33825"/>
                    <a:pt x="115714" y="33020"/>
                    <a:pt x="115714" y="33020"/>
                  </a:cubicBezTo>
                  <a:cubicBezTo>
                    <a:pt x="116571" y="32214"/>
                    <a:pt x="115714" y="31409"/>
                    <a:pt x="114857" y="30604"/>
                  </a:cubicBezTo>
                  <a:cubicBezTo>
                    <a:pt x="114000" y="29798"/>
                    <a:pt x="114000" y="29798"/>
                    <a:pt x="113142" y="30604"/>
                  </a:cubicBezTo>
                  <a:cubicBezTo>
                    <a:pt x="111428" y="31409"/>
                    <a:pt x="110571" y="30604"/>
                    <a:pt x="108857" y="29798"/>
                  </a:cubicBezTo>
                  <a:cubicBezTo>
                    <a:pt x="108000" y="29798"/>
                    <a:pt x="106285" y="31409"/>
                    <a:pt x="106285" y="32214"/>
                  </a:cubicBezTo>
                  <a:cubicBezTo>
                    <a:pt x="105428" y="33020"/>
                    <a:pt x="104571" y="32214"/>
                    <a:pt x="103714" y="33020"/>
                  </a:cubicBezTo>
                  <a:cubicBezTo>
                    <a:pt x="102857" y="33020"/>
                    <a:pt x="102000" y="33825"/>
                    <a:pt x="102000" y="34630"/>
                  </a:cubicBezTo>
                  <a:cubicBezTo>
                    <a:pt x="100285" y="36241"/>
                    <a:pt x="99428" y="37046"/>
                    <a:pt x="97714" y="36241"/>
                  </a:cubicBezTo>
                  <a:cubicBezTo>
                    <a:pt x="96857" y="37046"/>
                    <a:pt x="97714" y="38657"/>
                    <a:pt x="98571" y="39463"/>
                  </a:cubicBezTo>
                  <a:cubicBezTo>
                    <a:pt x="100285" y="42684"/>
                    <a:pt x="92571" y="40268"/>
                    <a:pt x="90857" y="41073"/>
                  </a:cubicBezTo>
                  <a:cubicBezTo>
                    <a:pt x="90000" y="41879"/>
                    <a:pt x="87428" y="41073"/>
                    <a:pt x="86571" y="40268"/>
                  </a:cubicBezTo>
                  <a:cubicBezTo>
                    <a:pt x="85714" y="39463"/>
                    <a:pt x="86571" y="37852"/>
                    <a:pt x="86571" y="37852"/>
                  </a:cubicBezTo>
                  <a:cubicBezTo>
                    <a:pt x="86571" y="37852"/>
                    <a:pt x="86571" y="35436"/>
                    <a:pt x="85714" y="36241"/>
                  </a:cubicBezTo>
                  <a:cubicBezTo>
                    <a:pt x="84000" y="36241"/>
                    <a:pt x="82285" y="36241"/>
                    <a:pt x="82285" y="38657"/>
                  </a:cubicBezTo>
                  <a:cubicBezTo>
                    <a:pt x="83142" y="39463"/>
                    <a:pt x="84000" y="41879"/>
                    <a:pt x="83142" y="41879"/>
                  </a:cubicBezTo>
                  <a:cubicBezTo>
                    <a:pt x="81428" y="41879"/>
                    <a:pt x="80571" y="43489"/>
                    <a:pt x="78857" y="41879"/>
                  </a:cubicBezTo>
                  <a:cubicBezTo>
                    <a:pt x="78000" y="40268"/>
                    <a:pt x="77142" y="42684"/>
                    <a:pt x="76285" y="41879"/>
                  </a:cubicBezTo>
                  <a:cubicBezTo>
                    <a:pt x="73714" y="41073"/>
                    <a:pt x="72857" y="41073"/>
                    <a:pt x="70285" y="40268"/>
                  </a:cubicBezTo>
                  <a:cubicBezTo>
                    <a:pt x="68571" y="39463"/>
                    <a:pt x="67714" y="37852"/>
                    <a:pt x="66000" y="37852"/>
                  </a:cubicBezTo>
                  <a:cubicBezTo>
                    <a:pt x="63428" y="38657"/>
                    <a:pt x="63428" y="37852"/>
                    <a:pt x="61714" y="37046"/>
                  </a:cubicBezTo>
                  <a:cubicBezTo>
                    <a:pt x="60000" y="36241"/>
                    <a:pt x="58285" y="37046"/>
                    <a:pt x="57428" y="36241"/>
                  </a:cubicBezTo>
                  <a:cubicBezTo>
                    <a:pt x="55714" y="34630"/>
                    <a:pt x="54000" y="33825"/>
                    <a:pt x="53142" y="33020"/>
                  </a:cubicBezTo>
                  <a:cubicBezTo>
                    <a:pt x="51428" y="32214"/>
                    <a:pt x="50571" y="32214"/>
                    <a:pt x="51428" y="30604"/>
                  </a:cubicBezTo>
                  <a:cubicBezTo>
                    <a:pt x="52285" y="29798"/>
                    <a:pt x="51428" y="28187"/>
                    <a:pt x="53142" y="27382"/>
                  </a:cubicBezTo>
                  <a:cubicBezTo>
                    <a:pt x="54857" y="26577"/>
                    <a:pt x="55714" y="27382"/>
                    <a:pt x="54000" y="25771"/>
                  </a:cubicBezTo>
                  <a:cubicBezTo>
                    <a:pt x="52285" y="24966"/>
                    <a:pt x="50571" y="23355"/>
                    <a:pt x="48857" y="22550"/>
                  </a:cubicBezTo>
                  <a:cubicBezTo>
                    <a:pt x="48000" y="22550"/>
                    <a:pt x="47142" y="20939"/>
                    <a:pt x="45428" y="20939"/>
                  </a:cubicBezTo>
                  <a:cubicBezTo>
                    <a:pt x="45428" y="20939"/>
                    <a:pt x="45428" y="18523"/>
                    <a:pt x="44571" y="17718"/>
                  </a:cubicBezTo>
                  <a:cubicBezTo>
                    <a:pt x="40285" y="13691"/>
                    <a:pt x="48857" y="18523"/>
                    <a:pt x="48857" y="15302"/>
                  </a:cubicBezTo>
                  <a:cubicBezTo>
                    <a:pt x="48857" y="13691"/>
                    <a:pt x="48000" y="13691"/>
                    <a:pt x="46285" y="12080"/>
                  </a:cubicBezTo>
                  <a:cubicBezTo>
                    <a:pt x="45428" y="11275"/>
                    <a:pt x="45428" y="10469"/>
                    <a:pt x="47142" y="9664"/>
                  </a:cubicBezTo>
                  <a:cubicBezTo>
                    <a:pt x="48857" y="9664"/>
                    <a:pt x="48000" y="7248"/>
                    <a:pt x="49714" y="6442"/>
                  </a:cubicBezTo>
                  <a:cubicBezTo>
                    <a:pt x="50571" y="5637"/>
                    <a:pt x="52285" y="4832"/>
                    <a:pt x="51428" y="3221"/>
                  </a:cubicBezTo>
                  <a:cubicBezTo>
                    <a:pt x="49714" y="805"/>
                    <a:pt x="45428" y="0"/>
                    <a:pt x="42857" y="1610"/>
                  </a:cubicBezTo>
                  <a:cubicBezTo>
                    <a:pt x="42000" y="2416"/>
                    <a:pt x="42000" y="2416"/>
                    <a:pt x="40285" y="3221"/>
                  </a:cubicBezTo>
                  <a:cubicBezTo>
                    <a:pt x="39428" y="3221"/>
                    <a:pt x="39428" y="4832"/>
                    <a:pt x="38571" y="5637"/>
                  </a:cubicBezTo>
                  <a:cubicBezTo>
                    <a:pt x="36857" y="6442"/>
                    <a:pt x="35142" y="5637"/>
                    <a:pt x="34285" y="6442"/>
                  </a:cubicBezTo>
                  <a:cubicBezTo>
                    <a:pt x="33428" y="7248"/>
                    <a:pt x="31714" y="7248"/>
                    <a:pt x="30000" y="6442"/>
                  </a:cubicBezTo>
                  <a:cubicBezTo>
                    <a:pt x="28285" y="6442"/>
                    <a:pt x="27428" y="5637"/>
                    <a:pt x="25714" y="6442"/>
                  </a:cubicBezTo>
                  <a:cubicBezTo>
                    <a:pt x="24000" y="6442"/>
                    <a:pt x="24857" y="8859"/>
                    <a:pt x="25714" y="9664"/>
                  </a:cubicBezTo>
                  <a:cubicBezTo>
                    <a:pt x="25714" y="11275"/>
                    <a:pt x="25714" y="12885"/>
                    <a:pt x="25714" y="13691"/>
                  </a:cubicBezTo>
                  <a:cubicBezTo>
                    <a:pt x="26571" y="15302"/>
                    <a:pt x="28285" y="15302"/>
                    <a:pt x="30000" y="16107"/>
                  </a:cubicBezTo>
                  <a:cubicBezTo>
                    <a:pt x="30857" y="17718"/>
                    <a:pt x="29142" y="17718"/>
                    <a:pt x="28285" y="17718"/>
                  </a:cubicBezTo>
                  <a:cubicBezTo>
                    <a:pt x="27428" y="19328"/>
                    <a:pt x="28285" y="20939"/>
                    <a:pt x="28285" y="22550"/>
                  </a:cubicBezTo>
                  <a:cubicBezTo>
                    <a:pt x="28285" y="23355"/>
                    <a:pt x="26571" y="23355"/>
                    <a:pt x="26571" y="23355"/>
                  </a:cubicBezTo>
                  <a:cubicBezTo>
                    <a:pt x="24857" y="24161"/>
                    <a:pt x="26571" y="26577"/>
                    <a:pt x="24857" y="26577"/>
                  </a:cubicBezTo>
                  <a:cubicBezTo>
                    <a:pt x="23142" y="27382"/>
                    <a:pt x="22285" y="28187"/>
                    <a:pt x="22285" y="28993"/>
                  </a:cubicBezTo>
                  <a:cubicBezTo>
                    <a:pt x="21428" y="30604"/>
                    <a:pt x="20571" y="30604"/>
                    <a:pt x="18857" y="31409"/>
                  </a:cubicBezTo>
                  <a:cubicBezTo>
                    <a:pt x="17142" y="32214"/>
                    <a:pt x="17142" y="34630"/>
                    <a:pt x="16285" y="35436"/>
                  </a:cubicBezTo>
                  <a:cubicBezTo>
                    <a:pt x="15428" y="37046"/>
                    <a:pt x="13714" y="36241"/>
                    <a:pt x="12857" y="37852"/>
                  </a:cubicBezTo>
                  <a:cubicBezTo>
                    <a:pt x="11142" y="38657"/>
                    <a:pt x="10285" y="35436"/>
                    <a:pt x="9428" y="37046"/>
                  </a:cubicBezTo>
                  <a:cubicBezTo>
                    <a:pt x="8571" y="37852"/>
                    <a:pt x="5142" y="39463"/>
                    <a:pt x="6000" y="40268"/>
                  </a:cubicBezTo>
                  <a:cubicBezTo>
                    <a:pt x="6000" y="41879"/>
                    <a:pt x="8571" y="41879"/>
                    <a:pt x="8571" y="43489"/>
                  </a:cubicBezTo>
                  <a:cubicBezTo>
                    <a:pt x="7714" y="45906"/>
                    <a:pt x="9428" y="45906"/>
                    <a:pt x="11142" y="46711"/>
                  </a:cubicBezTo>
                  <a:cubicBezTo>
                    <a:pt x="11142" y="48322"/>
                    <a:pt x="12000" y="49932"/>
                    <a:pt x="12000" y="51543"/>
                  </a:cubicBezTo>
                  <a:cubicBezTo>
                    <a:pt x="12000" y="51543"/>
                    <a:pt x="9428" y="51543"/>
                    <a:pt x="8571" y="51543"/>
                  </a:cubicBezTo>
                  <a:cubicBezTo>
                    <a:pt x="7714" y="51543"/>
                    <a:pt x="6857" y="52348"/>
                    <a:pt x="6000" y="52348"/>
                  </a:cubicBezTo>
                  <a:cubicBezTo>
                    <a:pt x="6000" y="52348"/>
                    <a:pt x="5142" y="51543"/>
                    <a:pt x="4285" y="51543"/>
                  </a:cubicBezTo>
                  <a:cubicBezTo>
                    <a:pt x="3428" y="51543"/>
                    <a:pt x="0" y="53154"/>
                    <a:pt x="0" y="53959"/>
                  </a:cubicBezTo>
                  <a:cubicBezTo>
                    <a:pt x="1714" y="55570"/>
                    <a:pt x="2571" y="56375"/>
                    <a:pt x="4285" y="57986"/>
                  </a:cubicBezTo>
                  <a:cubicBezTo>
                    <a:pt x="4285" y="57986"/>
                    <a:pt x="9428" y="57986"/>
                    <a:pt x="9428" y="57986"/>
                  </a:cubicBezTo>
                  <a:cubicBezTo>
                    <a:pt x="9428" y="58791"/>
                    <a:pt x="7714" y="59597"/>
                    <a:pt x="6857" y="59597"/>
                  </a:cubicBezTo>
                  <a:cubicBezTo>
                    <a:pt x="6000" y="60402"/>
                    <a:pt x="3428" y="58791"/>
                    <a:pt x="3428" y="60402"/>
                  </a:cubicBezTo>
                  <a:cubicBezTo>
                    <a:pt x="3428" y="62013"/>
                    <a:pt x="7714" y="64429"/>
                    <a:pt x="9428" y="66040"/>
                  </a:cubicBezTo>
                  <a:cubicBezTo>
                    <a:pt x="10285" y="66845"/>
                    <a:pt x="11142" y="66845"/>
                    <a:pt x="12857" y="66845"/>
                  </a:cubicBezTo>
                  <a:cubicBezTo>
                    <a:pt x="14571" y="66040"/>
                    <a:pt x="17142" y="65234"/>
                    <a:pt x="18000" y="63624"/>
                  </a:cubicBezTo>
                  <a:cubicBezTo>
                    <a:pt x="18000" y="63624"/>
                    <a:pt x="17142" y="62818"/>
                    <a:pt x="16285" y="62818"/>
                  </a:cubicBezTo>
                  <a:cubicBezTo>
                    <a:pt x="16285" y="62013"/>
                    <a:pt x="17142" y="62013"/>
                    <a:pt x="17142" y="62013"/>
                  </a:cubicBezTo>
                  <a:cubicBezTo>
                    <a:pt x="18000" y="61208"/>
                    <a:pt x="17142" y="60402"/>
                    <a:pt x="18000" y="60402"/>
                  </a:cubicBezTo>
                  <a:cubicBezTo>
                    <a:pt x="18000" y="60402"/>
                    <a:pt x="19714" y="60402"/>
                    <a:pt x="19714" y="60402"/>
                  </a:cubicBezTo>
                  <a:cubicBezTo>
                    <a:pt x="19714" y="61208"/>
                    <a:pt x="18000" y="61208"/>
                    <a:pt x="18857" y="62013"/>
                  </a:cubicBezTo>
                  <a:cubicBezTo>
                    <a:pt x="18857" y="62013"/>
                    <a:pt x="19714" y="62013"/>
                    <a:pt x="19714" y="62013"/>
                  </a:cubicBezTo>
                  <a:cubicBezTo>
                    <a:pt x="19714" y="62818"/>
                    <a:pt x="18857" y="62818"/>
                    <a:pt x="18857" y="62818"/>
                  </a:cubicBezTo>
                  <a:cubicBezTo>
                    <a:pt x="18000" y="62818"/>
                    <a:pt x="19714" y="62818"/>
                    <a:pt x="19714" y="62818"/>
                  </a:cubicBezTo>
                  <a:cubicBezTo>
                    <a:pt x="19714" y="63624"/>
                    <a:pt x="18857" y="63624"/>
                    <a:pt x="18857" y="64429"/>
                  </a:cubicBezTo>
                  <a:cubicBezTo>
                    <a:pt x="18000" y="64429"/>
                    <a:pt x="19714" y="65234"/>
                    <a:pt x="20571" y="66040"/>
                  </a:cubicBezTo>
                  <a:cubicBezTo>
                    <a:pt x="21428" y="66845"/>
                    <a:pt x="19714" y="68456"/>
                    <a:pt x="18857" y="70067"/>
                  </a:cubicBezTo>
                  <a:cubicBezTo>
                    <a:pt x="18857" y="70872"/>
                    <a:pt x="19714" y="71677"/>
                    <a:pt x="20571" y="72483"/>
                  </a:cubicBezTo>
                  <a:cubicBezTo>
                    <a:pt x="20571" y="74093"/>
                    <a:pt x="20571" y="74899"/>
                    <a:pt x="20571" y="76510"/>
                  </a:cubicBezTo>
                  <a:cubicBezTo>
                    <a:pt x="20571" y="78120"/>
                    <a:pt x="19714" y="80536"/>
                    <a:pt x="19714" y="81342"/>
                  </a:cubicBezTo>
                  <a:cubicBezTo>
                    <a:pt x="19714" y="81342"/>
                    <a:pt x="20571" y="79731"/>
                    <a:pt x="20571" y="79731"/>
                  </a:cubicBezTo>
                  <a:cubicBezTo>
                    <a:pt x="21428" y="80536"/>
                    <a:pt x="22285" y="85369"/>
                    <a:pt x="22285" y="86174"/>
                  </a:cubicBezTo>
                  <a:cubicBezTo>
                    <a:pt x="23142" y="87785"/>
                    <a:pt x="24857" y="90201"/>
                    <a:pt x="25714" y="92617"/>
                  </a:cubicBezTo>
                  <a:cubicBezTo>
                    <a:pt x="26571" y="95033"/>
                    <a:pt x="26571" y="97449"/>
                    <a:pt x="27428" y="99865"/>
                  </a:cubicBezTo>
                  <a:cubicBezTo>
                    <a:pt x="29142" y="103087"/>
                    <a:pt x="31714" y="105503"/>
                    <a:pt x="33428" y="107919"/>
                  </a:cubicBezTo>
                  <a:cubicBezTo>
                    <a:pt x="34285" y="110335"/>
                    <a:pt x="34285" y="112751"/>
                    <a:pt x="35142" y="115167"/>
                  </a:cubicBezTo>
                  <a:cubicBezTo>
                    <a:pt x="36857" y="117583"/>
                    <a:pt x="38571" y="120000"/>
                    <a:pt x="41142" y="117583"/>
                  </a:cubicBezTo>
                  <a:cubicBezTo>
                    <a:pt x="42857" y="116778"/>
                    <a:pt x="42857" y="115973"/>
                    <a:pt x="42857" y="115167"/>
                  </a:cubicBezTo>
                  <a:cubicBezTo>
                    <a:pt x="42857" y="113557"/>
                    <a:pt x="44571" y="112751"/>
                    <a:pt x="45428" y="111946"/>
                  </a:cubicBezTo>
                  <a:cubicBezTo>
                    <a:pt x="46285" y="111140"/>
                    <a:pt x="48000" y="111140"/>
                    <a:pt x="48857" y="110335"/>
                  </a:cubicBezTo>
                  <a:cubicBezTo>
                    <a:pt x="49714" y="109530"/>
                    <a:pt x="48857" y="107114"/>
                    <a:pt x="48857" y="106308"/>
                  </a:cubicBezTo>
                  <a:cubicBezTo>
                    <a:pt x="48000" y="103087"/>
                    <a:pt x="52285" y="100671"/>
                    <a:pt x="51428" y="98255"/>
                  </a:cubicBezTo>
                  <a:cubicBezTo>
                    <a:pt x="50571" y="95838"/>
                    <a:pt x="49714" y="93422"/>
                    <a:pt x="49714" y="91006"/>
                  </a:cubicBezTo>
                  <a:cubicBezTo>
                    <a:pt x="49714" y="87785"/>
                    <a:pt x="53142" y="86979"/>
                    <a:pt x="55714" y="86174"/>
                  </a:cubicBezTo>
                  <a:cubicBezTo>
                    <a:pt x="56571" y="85369"/>
                    <a:pt x="59142" y="85369"/>
                    <a:pt x="59142" y="84563"/>
                  </a:cubicBezTo>
                  <a:cubicBezTo>
                    <a:pt x="60000" y="82953"/>
                    <a:pt x="60857" y="82147"/>
                    <a:pt x="61714" y="81342"/>
                  </a:cubicBezTo>
                  <a:cubicBezTo>
                    <a:pt x="64285" y="78926"/>
                    <a:pt x="66857" y="76510"/>
                    <a:pt x="69428" y="74899"/>
                  </a:cubicBezTo>
                  <a:cubicBezTo>
                    <a:pt x="70285" y="74093"/>
                    <a:pt x="71142" y="72483"/>
                    <a:pt x="72000" y="71677"/>
                  </a:cubicBezTo>
                  <a:cubicBezTo>
                    <a:pt x="72857" y="70872"/>
                    <a:pt x="74571" y="70872"/>
                    <a:pt x="75428" y="70067"/>
                  </a:cubicBezTo>
                  <a:cubicBezTo>
                    <a:pt x="76285" y="69261"/>
                    <a:pt x="77142" y="68456"/>
                    <a:pt x="78000" y="67651"/>
                  </a:cubicBezTo>
                  <a:cubicBezTo>
                    <a:pt x="78857" y="66845"/>
                    <a:pt x="77142" y="66040"/>
                    <a:pt x="77142" y="65234"/>
                  </a:cubicBezTo>
                  <a:cubicBezTo>
                    <a:pt x="78000" y="63624"/>
                    <a:pt x="80571" y="63624"/>
                    <a:pt x="81428" y="62818"/>
                  </a:cubicBezTo>
                  <a:cubicBezTo>
                    <a:pt x="82285" y="62818"/>
                    <a:pt x="84000" y="60402"/>
                    <a:pt x="84000" y="59597"/>
                  </a:cubicBezTo>
                  <a:cubicBezTo>
                    <a:pt x="84000" y="61208"/>
                    <a:pt x="82285" y="61208"/>
                    <a:pt x="83142" y="62818"/>
                  </a:cubicBezTo>
                  <a:cubicBezTo>
                    <a:pt x="84857" y="63624"/>
                    <a:pt x="85714" y="61208"/>
                    <a:pt x="85714" y="61208"/>
                  </a:cubicBezTo>
                  <a:cubicBezTo>
                    <a:pt x="86571" y="62013"/>
                    <a:pt x="85714" y="62818"/>
                    <a:pt x="86571" y="62818"/>
                  </a:cubicBezTo>
                  <a:cubicBezTo>
                    <a:pt x="87428" y="60402"/>
                    <a:pt x="86571" y="57986"/>
                    <a:pt x="84857" y="55570"/>
                  </a:cubicBezTo>
                  <a:cubicBezTo>
                    <a:pt x="84000" y="53959"/>
                    <a:pt x="82285" y="52348"/>
                    <a:pt x="83142" y="49932"/>
                  </a:cubicBezTo>
                  <a:cubicBezTo>
                    <a:pt x="84000" y="47516"/>
                    <a:pt x="88285" y="49127"/>
                    <a:pt x="85714" y="46711"/>
                  </a:cubicBezTo>
                  <a:cubicBezTo>
                    <a:pt x="84857" y="45906"/>
                    <a:pt x="83142" y="45100"/>
                    <a:pt x="84000" y="43489"/>
                  </a:cubicBezTo>
                  <a:cubicBezTo>
                    <a:pt x="84857" y="42684"/>
                    <a:pt x="85714" y="43489"/>
                    <a:pt x="87428" y="44295"/>
                  </a:cubicBezTo>
                  <a:cubicBezTo>
                    <a:pt x="88285" y="45100"/>
                    <a:pt x="89142" y="44295"/>
                    <a:pt x="89142" y="45906"/>
                  </a:cubicBezTo>
                  <a:cubicBezTo>
                    <a:pt x="89142" y="46711"/>
                    <a:pt x="89142" y="47516"/>
                    <a:pt x="90857" y="48322"/>
                  </a:cubicBezTo>
                  <a:cubicBezTo>
                    <a:pt x="91714" y="48322"/>
                    <a:pt x="93428" y="48322"/>
                    <a:pt x="94285" y="48322"/>
                  </a:cubicBezTo>
                  <a:cubicBezTo>
                    <a:pt x="95142" y="48322"/>
                    <a:pt x="96857" y="49127"/>
                    <a:pt x="97714" y="48322"/>
                  </a:cubicBezTo>
                  <a:cubicBezTo>
                    <a:pt x="102000" y="47516"/>
                    <a:pt x="98571" y="52348"/>
                    <a:pt x="96857" y="53154"/>
                  </a:cubicBezTo>
                  <a:cubicBezTo>
                    <a:pt x="94285" y="53154"/>
                    <a:pt x="96000" y="56375"/>
                    <a:pt x="96000" y="57181"/>
                  </a:cubicBezTo>
                  <a:cubicBezTo>
                    <a:pt x="96857" y="57181"/>
                    <a:pt x="98571" y="53959"/>
                    <a:pt x="98571" y="54765"/>
                  </a:cubicBezTo>
                  <a:cubicBezTo>
                    <a:pt x="98571" y="57181"/>
                    <a:pt x="100285" y="59597"/>
                    <a:pt x="100285" y="6120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1" name="Google Shape;1001;g90e2d1f501_0_5781"/>
            <p:cNvSpPr/>
            <p:nvPr/>
          </p:nvSpPr>
          <p:spPr>
            <a:xfrm>
              <a:off x="15926309" y="7669657"/>
              <a:ext cx="382200" cy="91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146" y="46530"/>
                  </a:moveTo>
                  <a:cubicBezTo>
                    <a:pt x="111219" y="46530"/>
                    <a:pt x="108292" y="47755"/>
                    <a:pt x="108292" y="45306"/>
                  </a:cubicBezTo>
                  <a:cubicBezTo>
                    <a:pt x="108292" y="45306"/>
                    <a:pt x="108292" y="44081"/>
                    <a:pt x="108292" y="44081"/>
                  </a:cubicBezTo>
                  <a:cubicBezTo>
                    <a:pt x="108292" y="42857"/>
                    <a:pt x="99512" y="42857"/>
                    <a:pt x="99512" y="42857"/>
                  </a:cubicBezTo>
                  <a:cubicBezTo>
                    <a:pt x="96585" y="41632"/>
                    <a:pt x="99512" y="39183"/>
                    <a:pt x="99512" y="37959"/>
                  </a:cubicBezTo>
                  <a:cubicBezTo>
                    <a:pt x="102439" y="35510"/>
                    <a:pt x="93658" y="36734"/>
                    <a:pt x="90731" y="35510"/>
                  </a:cubicBezTo>
                  <a:cubicBezTo>
                    <a:pt x="90731" y="34285"/>
                    <a:pt x="87804" y="34285"/>
                    <a:pt x="87804" y="33061"/>
                  </a:cubicBezTo>
                  <a:cubicBezTo>
                    <a:pt x="87804" y="31836"/>
                    <a:pt x="93658" y="30612"/>
                    <a:pt x="93658" y="30612"/>
                  </a:cubicBezTo>
                  <a:cubicBezTo>
                    <a:pt x="90731" y="28163"/>
                    <a:pt x="73170" y="31836"/>
                    <a:pt x="70243" y="30612"/>
                  </a:cubicBezTo>
                  <a:cubicBezTo>
                    <a:pt x="70243" y="30612"/>
                    <a:pt x="73170" y="28163"/>
                    <a:pt x="73170" y="26938"/>
                  </a:cubicBezTo>
                  <a:cubicBezTo>
                    <a:pt x="70243" y="25714"/>
                    <a:pt x="79024" y="23265"/>
                    <a:pt x="79024" y="22040"/>
                  </a:cubicBezTo>
                  <a:cubicBezTo>
                    <a:pt x="84878" y="18367"/>
                    <a:pt x="90731" y="15918"/>
                    <a:pt x="87804" y="12244"/>
                  </a:cubicBezTo>
                  <a:cubicBezTo>
                    <a:pt x="87804" y="11020"/>
                    <a:pt x="90731" y="9795"/>
                    <a:pt x="90731" y="8571"/>
                  </a:cubicBezTo>
                  <a:cubicBezTo>
                    <a:pt x="90731" y="6122"/>
                    <a:pt x="84878" y="8571"/>
                    <a:pt x="81951" y="7346"/>
                  </a:cubicBezTo>
                  <a:cubicBezTo>
                    <a:pt x="81951" y="4897"/>
                    <a:pt x="79024" y="3673"/>
                    <a:pt x="79024" y="2448"/>
                  </a:cubicBezTo>
                  <a:cubicBezTo>
                    <a:pt x="73170" y="0"/>
                    <a:pt x="73170" y="3673"/>
                    <a:pt x="67317" y="2448"/>
                  </a:cubicBezTo>
                  <a:cubicBezTo>
                    <a:pt x="70243" y="4897"/>
                    <a:pt x="64390" y="4897"/>
                    <a:pt x="64390" y="6122"/>
                  </a:cubicBezTo>
                  <a:cubicBezTo>
                    <a:pt x="64390" y="6122"/>
                    <a:pt x="64390" y="11020"/>
                    <a:pt x="64390" y="11020"/>
                  </a:cubicBezTo>
                  <a:cubicBezTo>
                    <a:pt x="61463" y="11020"/>
                    <a:pt x="61463" y="8571"/>
                    <a:pt x="61463" y="8571"/>
                  </a:cubicBezTo>
                  <a:cubicBezTo>
                    <a:pt x="55609" y="8571"/>
                    <a:pt x="52682" y="9795"/>
                    <a:pt x="52682" y="11020"/>
                  </a:cubicBezTo>
                  <a:cubicBezTo>
                    <a:pt x="49756" y="12244"/>
                    <a:pt x="43902" y="12244"/>
                    <a:pt x="40975" y="13469"/>
                  </a:cubicBezTo>
                  <a:cubicBezTo>
                    <a:pt x="38048" y="14693"/>
                    <a:pt x="40975" y="17142"/>
                    <a:pt x="38048" y="18367"/>
                  </a:cubicBezTo>
                  <a:cubicBezTo>
                    <a:pt x="38048" y="19591"/>
                    <a:pt x="35121" y="20816"/>
                    <a:pt x="32195" y="22040"/>
                  </a:cubicBezTo>
                  <a:cubicBezTo>
                    <a:pt x="32195" y="23265"/>
                    <a:pt x="32195" y="24489"/>
                    <a:pt x="32195" y="25714"/>
                  </a:cubicBezTo>
                  <a:cubicBezTo>
                    <a:pt x="32195" y="28163"/>
                    <a:pt x="29268" y="30612"/>
                    <a:pt x="26341" y="30612"/>
                  </a:cubicBezTo>
                  <a:cubicBezTo>
                    <a:pt x="23414" y="30612"/>
                    <a:pt x="20487" y="30612"/>
                    <a:pt x="17560" y="30612"/>
                  </a:cubicBezTo>
                  <a:cubicBezTo>
                    <a:pt x="14634" y="33061"/>
                    <a:pt x="17560" y="42857"/>
                    <a:pt x="11707" y="42857"/>
                  </a:cubicBezTo>
                  <a:cubicBezTo>
                    <a:pt x="11707" y="42857"/>
                    <a:pt x="5853" y="42857"/>
                    <a:pt x="5853" y="42857"/>
                  </a:cubicBezTo>
                  <a:cubicBezTo>
                    <a:pt x="5853" y="44081"/>
                    <a:pt x="5853" y="45306"/>
                    <a:pt x="5853" y="45306"/>
                  </a:cubicBezTo>
                  <a:cubicBezTo>
                    <a:pt x="5853" y="46530"/>
                    <a:pt x="2926" y="47755"/>
                    <a:pt x="0" y="48979"/>
                  </a:cubicBezTo>
                  <a:cubicBezTo>
                    <a:pt x="0" y="50204"/>
                    <a:pt x="11707" y="56326"/>
                    <a:pt x="14634" y="57551"/>
                  </a:cubicBezTo>
                  <a:cubicBezTo>
                    <a:pt x="14634" y="57551"/>
                    <a:pt x="11707" y="53877"/>
                    <a:pt x="11707" y="53877"/>
                  </a:cubicBezTo>
                  <a:cubicBezTo>
                    <a:pt x="11707" y="53877"/>
                    <a:pt x="20487" y="58775"/>
                    <a:pt x="20487" y="58775"/>
                  </a:cubicBezTo>
                  <a:cubicBezTo>
                    <a:pt x="23414" y="61224"/>
                    <a:pt x="17560" y="61224"/>
                    <a:pt x="20487" y="63673"/>
                  </a:cubicBezTo>
                  <a:cubicBezTo>
                    <a:pt x="17560" y="62448"/>
                    <a:pt x="23414" y="62448"/>
                    <a:pt x="26341" y="63673"/>
                  </a:cubicBezTo>
                  <a:cubicBezTo>
                    <a:pt x="29268" y="66122"/>
                    <a:pt x="32195" y="68571"/>
                    <a:pt x="32195" y="71020"/>
                  </a:cubicBezTo>
                  <a:cubicBezTo>
                    <a:pt x="32195" y="71020"/>
                    <a:pt x="29268" y="82040"/>
                    <a:pt x="29268" y="82040"/>
                  </a:cubicBezTo>
                  <a:cubicBezTo>
                    <a:pt x="32195" y="82040"/>
                    <a:pt x="32195" y="78367"/>
                    <a:pt x="32195" y="78367"/>
                  </a:cubicBezTo>
                  <a:cubicBezTo>
                    <a:pt x="32195" y="78367"/>
                    <a:pt x="32195" y="82040"/>
                    <a:pt x="32195" y="82040"/>
                  </a:cubicBezTo>
                  <a:cubicBezTo>
                    <a:pt x="32195" y="82040"/>
                    <a:pt x="35121" y="80816"/>
                    <a:pt x="35121" y="80816"/>
                  </a:cubicBezTo>
                  <a:cubicBezTo>
                    <a:pt x="35121" y="80816"/>
                    <a:pt x="35121" y="83265"/>
                    <a:pt x="35121" y="83265"/>
                  </a:cubicBezTo>
                  <a:cubicBezTo>
                    <a:pt x="38048" y="83265"/>
                    <a:pt x="38048" y="80816"/>
                    <a:pt x="40975" y="80816"/>
                  </a:cubicBezTo>
                  <a:cubicBezTo>
                    <a:pt x="40975" y="80816"/>
                    <a:pt x="40975" y="82040"/>
                    <a:pt x="40975" y="82040"/>
                  </a:cubicBezTo>
                  <a:cubicBezTo>
                    <a:pt x="40975" y="82040"/>
                    <a:pt x="49756" y="80816"/>
                    <a:pt x="49756" y="79591"/>
                  </a:cubicBezTo>
                  <a:cubicBezTo>
                    <a:pt x="52682" y="79591"/>
                    <a:pt x="67317" y="75918"/>
                    <a:pt x="61463" y="74693"/>
                  </a:cubicBezTo>
                  <a:cubicBezTo>
                    <a:pt x="64390" y="74693"/>
                    <a:pt x="61463" y="77142"/>
                    <a:pt x="64390" y="78367"/>
                  </a:cubicBezTo>
                  <a:cubicBezTo>
                    <a:pt x="67317" y="78367"/>
                    <a:pt x="70243" y="78367"/>
                    <a:pt x="70243" y="79591"/>
                  </a:cubicBezTo>
                  <a:cubicBezTo>
                    <a:pt x="73170" y="82040"/>
                    <a:pt x="73170" y="85714"/>
                    <a:pt x="73170" y="88163"/>
                  </a:cubicBezTo>
                  <a:cubicBezTo>
                    <a:pt x="76097" y="91836"/>
                    <a:pt x="76097" y="94285"/>
                    <a:pt x="81951" y="96734"/>
                  </a:cubicBezTo>
                  <a:cubicBezTo>
                    <a:pt x="81951" y="96734"/>
                    <a:pt x="84878" y="97959"/>
                    <a:pt x="84878" y="97959"/>
                  </a:cubicBezTo>
                  <a:cubicBezTo>
                    <a:pt x="84878" y="100408"/>
                    <a:pt x="87804" y="100408"/>
                    <a:pt x="87804" y="100408"/>
                  </a:cubicBezTo>
                  <a:cubicBezTo>
                    <a:pt x="90731" y="101632"/>
                    <a:pt x="84878" y="104081"/>
                    <a:pt x="87804" y="104081"/>
                  </a:cubicBezTo>
                  <a:cubicBezTo>
                    <a:pt x="87804" y="104081"/>
                    <a:pt x="87804" y="104081"/>
                    <a:pt x="90731" y="104081"/>
                  </a:cubicBezTo>
                  <a:cubicBezTo>
                    <a:pt x="90731" y="105306"/>
                    <a:pt x="84878" y="106530"/>
                    <a:pt x="84878" y="107755"/>
                  </a:cubicBezTo>
                  <a:cubicBezTo>
                    <a:pt x="84878" y="110204"/>
                    <a:pt x="87804" y="107755"/>
                    <a:pt x="90731" y="108979"/>
                  </a:cubicBezTo>
                  <a:cubicBezTo>
                    <a:pt x="90731" y="108979"/>
                    <a:pt x="84878" y="118775"/>
                    <a:pt x="84878" y="119999"/>
                  </a:cubicBezTo>
                  <a:cubicBezTo>
                    <a:pt x="90731" y="117551"/>
                    <a:pt x="93658" y="112653"/>
                    <a:pt x="96585" y="110204"/>
                  </a:cubicBezTo>
                  <a:cubicBezTo>
                    <a:pt x="99512" y="107755"/>
                    <a:pt x="102439" y="106530"/>
                    <a:pt x="99512" y="104081"/>
                  </a:cubicBezTo>
                  <a:cubicBezTo>
                    <a:pt x="96585" y="101632"/>
                    <a:pt x="96585" y="100408"/>
                    <a:pt x="96585" y="97959"/>
                  </a:cubicBezTo>
                  <a:cubicBezTo>
                    <a:pt x="93658" y="95510"/>
                    <a:pt x="79024" y="90612"/>
                    <a:pt x="81951" y="86938"/>
                  </a:cubicBezTo>
                  <a:cubicBezTo>
                    <a:pt x="81951" y="86938"/>
                    <a:pt x="87804" y="85714"/>
                    <a:pt x="87804" y="84489"/>
                  </a:cubicBezTo>
                  <a:cubicBezTo>
                    <a:pt x="84878" y="82040"/>
                    <a:pt x="87804" y="82040"/>
                    <a:pt x="87804" y="79591"/>
                  </a:cubicBezTo>
                  <a:cubicBezTo>
                    <a:pt x="90731" y="75918"/>
                    <a:pt x="79024" y="73469"/>
                    <a:pt x="76097" y="71020"/>
                  </a:cubicBezTo>
                  <a:cubicBezTo>
                    <a:pt x="67317" y="68571"/>
                    <a:pt x="73170" y="63673"/>
                    <a:pt x="76097" y="59999"/>
                  </a:cubicBezTo>
                  <a:cubicBezTo>
                    <a:pt x="76097" y="57551"/>
                    <a:pt x="79024" y="57551"/>
                    <a:pt x="84878" y="57551"/>
                  </a:cubicBezTo>
                  <a:cubicBezTo>
                    <a:pt x="90731" y="57551"/>
                    <a:pt x="96585" y="55102"/>
                    <a:pt x="99512" y="53877"/>
                  </a:cubicBezTo>
                  <a:cubicBezTo>
                    <a:pt x="105365" y="52653"/>
                    <a:pt x="108292" y="53877"/>
                    <a:pt x="114146" y="51428"/>
                  </a:cubicBezTo>
                  <a:cubicBezTo>
                    <a:pt x="117073" y="48979"/>
                    <a:pt x="120000" y="47755"/>
                    <a:pt x="120000" y="46530"/>
                  </a:cubicBezTo>
                  <a:cubicBezTo>
                    <a:pt x="120000" y="46530"/>
                    <a:pt x="117073" y="46530"/>
                    <a:pt x="114146" y="4653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2" name="Google Shape;1002;g90e2d1f501_0_5781"/>
            <p:cNvSpPr/>
            <p:nvPr/>
          </p:nvSpPr>
          <p:spPr>
            <a:xfrm>
              <a:off x="15747967" y="7781150"/>
              <a:ext cx="213300" cy="26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565" y="111428"/>
                  </a:moveTo>
                  <a:cubicBezTo>
                    <a:pt x="114782" y="102857"/>
                    <a:pt x="104347" y="81428"/>
                    <a:pt x="104347" y="72857"/>
                  </a:cubicBezTo>
                  <a:cubicBezTo>
                    <a:pt x="104347" y="72857"/>
                    <a:pt x="99130" y="55714"/>
                    <a:pt x="93913" y="68571"/>
                  </a:cubicBezTo>
                  <a:cubicBezTo>
                    <a:pt x="93913" y="68571"/>
                    <a:pt x="88695" y="72857"/>
                    <a:pt x="83478" y="77142"/>
                  </a:cubicBezTo>
                  <a:cubicBezTo>
                    <a:pt x="83478" y="72857"/>
                    <a:pt x="73043" y="55714"/>
                    <a:pt x="88695" y="55714"/>
                  </a:cubicBezTo>
                  <a:cubicBezTo>
                    <a:pt x="99130" y="51428"/>
                    <a:pt x="120000" y="25714"/>
                    <a:pt x="93913" y="29999"/>
                  </a:cubicBezTo>
                  <a:cubicBezTo>
                    <a:pt x="88695" y="34285"/>
                    <a:pt x="78260" y="29999"/>
                    <a:pt x="73043" y="29999"/>
                  </a:cubicBezTo>
                  <a:cubicBezTo>
                    <a:pt x="67826" y="29999"/>
                    <a:pt x="57391" y="29999"/>
                    <a:pt x="52173" y="29999"/>
                  </a:cubicBezTo>
                  <a:cubicBezTo>
                    <a:pt x="41739" y="25714"/>
                    <a:pt x="41739" y="21428"/>
                    <a:pt x="41739" y="17142"/>
                  </a:cubicBezTo>
                  <a:cubicBezTo>
                    <a:pt x="41739" y="8571"/>
                    <a:pt x="36521" y="12857"/>
                    <a:pt x="31304" y="8571"/>
                  </a:cubicBezTo>
                  <a:cubicBezTo>
                    <a:pt x="20869" y="4285"/>
                    <a:pt x="15652" y="0"/>
                    <a:pt x="10434" y="4285"/>
                  </a:cubicBezTo>
                  <a:cubicBezTo>
                    <a:pt x="5217" y="12857"/>
                    <a:pt x="15652" y="17142"/>
                    <a:pt x="20869" y="21428"/>
                  </a:cubicBezTo>
                  <a:cubicBezTo>
                    <a:pt x="36521" y="34285"/>
                    <a:pt x="10434" y="25714"/>
                    <a:pt x="5217" y="38571"/>
                  </a:cubicBezTo>
                  <a:cubicBezTo>
                    <a:pt x="0" y="51428"/>
                    <a:pt x="10434" y="59999"/>
                    <a:pt x="15652" y="68571"/>
                  </a:cubicBezTo>
                  <a:cubicBezTo>
                    <a:pt x="26086" y="81428"/>
                    <a:pt x="31304" y="94285"/>
                    <a:pt x="26086" y="107142"/>
                  </a:cubicBezTo>
                  <a:cubicBezTo>
                    <a:pt x="31304" y="111428"/>
                    <a:pt x="31304" y="98571"/>
                    <a:pt x="31304" y="94285"/>
                  </a:cubicBezTo>
                  <a:cubicBezTo>
                    <a:pt x="31304" y="98571"/>
                    <a:pt x="31304" y="102857"/>
                    <a:pt x="36521" y="102857"/>
                  </a:cubicBezTo>
                  <a:cubicBezTo>
                    <a:pt x="36521" y="102857"/>
                    <a:pt x="36521" y="98571"/>
                    <a:pt x="36521" y="98571"/>
                  </a:cubicBezTo>
                  <a:cubicBezTo>
                    <a:pt x="41739" y="111428"/>
                    <a:pt x="41739" y="98571"/>
                    <a:pt x="41739" y="89999"/>
                  </a:cubicBezTo>
                  <a:cubicBezTo>
                    <a:pt x="41739" y="94285"/>
                    <a:pt x="62608" y="107142"/>
                    <a:pt x="67826" y="94285"/>
                  </a:cubicBezTo>
                  <a:cubicBezTo>
                    <a:pt x="67826" y="89999"/>
                    <a:pt x="62608" y="68571"/>
                    <a:pt x="57391" y="68571"/>
                  </a:cubicBezTo>
                  <a:cubicBezTo>
                    <a:pt x="62608" y="68571"/>
                    <a:pt x="67826" y="77142"/>
                    <a:pt x="67826" y="81428"/>
                  </a:cubicBezTo>
                  <a:cubicBezTo>
                    <a:pt x="73043" y="85714"/>
                    <a:pt x="88695" y="77142"/>
                    <a:pt x="88695" y="85714"/>
                  </a:cubicBezTo>
                  <a:cubicBezTo>
                    <a:pt x="88695" y="89999"/>
                    <a:pt x="93913" y="85714"/>
                    <a:pt x="93913" y="94285"/>
                  </a:cubicBezTo>
                  <a:cubicBezTo>
                    <a:pt x="93913" y="102857"/>
                    <a:pt x="93913" y="111428"/>
                    <a:pt x="99130" y="119999"/>
                  </a:cubicBezTo>
                  <a:cubicBezTo>
                    <a:pt x="104347" y="115714"/>
                    <a:pt x="104347" y="115714"/>
                    <a:pt x="109565" y="111428"/>
                  </a:cubicBezTo>
                  <a:cubicBezTo>
                    <a:pt x="114782" y="107142"/>
                    <a:pt x="104347" y="115714"/>
                    <a:pt x="109565" y="11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3" name="Google Shape;1003;g90e2d1f501_0_5781"/>
            <p:cNvSpPr/>
            <p:nvPr/>
          </p:nvSpPr>
          <p:spPr>
            <a:xfrm>
              <a:off x="16149241" y="8071035"/>
              <a:ext cx="391800" cy="72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285" y="46753"/>
                  </a:moveTo>
                  <a:cubicBezTo>
                    <a:pt x="117142" y="46753"/>
                    <a:pt x="114285" y="43636"/>
                    <a:pt x="117142" y="42077"/>
                  </a:cubicBezTo>
                  <a:cubicBezTo>
                    <a:pt x="120000" y="40519"/>
                    <a:pt x="114285" y="37402"/>
                    <a:pt x="111428" y="37402"/>
                  </a:cubicBezTo>
                  <a:cubicBezTo>
                    <a:pt x="108571" y="35844"/>
                    <a:pt x="102857" y="34285"/>
                    <a:pt x="102857" y="31168"/>
                  </a:cubicBezTo>
                  <a:cubicBezTo>
                    <a:pt x="102857" y="28051"/>
                    <a:pt x="105714" y="26493"/>
                    <a:pt x="100000" y="23376"/>
                  </a:cubicBezTo>
                  <a:cubicBezTo>
                    <a:pt x="97142" y="21818"/>
                    <a:pt x="91428" y="18701"/>
                    <a:pt x="85714" y="18701"/>
                  </a:cubicBezTo>
                  <a:cubicBezTo>
                    <a:pt x="80000" y="18701"/>
                    <a:pt x="77142" y="21818"/>
                    <a:pt x="71428" y="21818"/>
                  </a:cubicBezTo>
                  <a:cubicBezTo>
                    <a:pt x="65714" y="20259"/>
                    <a:pt x="65714" y="20259"/>
                    <a:pt x="60000" y="21818"/>
                  </a:cubicBezTo>
                  <a:cubicBezTo>
                    <a:pt x="60000" y="21818"/>
                    <a:pt x="51428" y="26493"/>
                    <a:pt x="48571" y="24935"/>
                  </a:cubicBezTo>
                  <a:cubicBezTo>
                    <a:pt x="48571" y="23376"/>
                    <a:pt x="57142" y="20259"/>
                    <a:pt x="54285" y="18701"/>
                  </a:cubicBezTo>
                  <a:cubicBezTo>
                    <a:pt x="48571" y="17142"/>
                    <a:pt x="54285" y="15584"/>
                    <a:pt x="54285" y="14025"/>
                  </a:cubicBezTo>
                  <a:cubicBezTo>
                    <a:pt x="54285" y="12467"/>
                    <a:pt x="54285" y="7792"/>
                    <a:pt x="51428" y="7792"/>
                  </a:cubicBezTo>
                  <a:cubicBezTo>
                    <a:pt x="45714" y="9350"/>
                    <a:pt x="40000" y="9350"/>
                    <a:pt x="42857" y="6233"/>
                  </a:cubicBezTo>
                  <a:cubicBezTo>
                    <a:pt x="45714" y="0"/>
                    <a:pt x="31428" y="0"/>
                    <a:pt x="25714" y="1558"/>
                  </a:cubicBezTo>
                  <a:cubicBezTo>
                    <a:pt x="22857" y="4675"/>
                    <a:pt x="17142" y="6233"/>
                    <a:pt x="11428" y="6233"/>
                  </a:cubicBezTo>
                  <a:cubicBezTo>
                    <a:pt x="5714" y="6233"/>
                    <a:pt x="2857" y="10909"/>
                    <a:pt x="2857" y="12467"/>
                  </a:cubicBezTo>
                  <a:cubicBezTo>
                    <a:pt x="2857" y="15584"/>
                    <a:pt x="0" y="17142"/>
                    <a:pt x="0" y="20259"/>
                  </a:cubicBezTo>
                  <a:cubicBezTo>
                    <a:pt x="0" y="23376"/>
                    <a:pt x="2857" y="23376"/>
                    <a:pt x="8571" y="24935"/>
                  </a:cubicBezTo>
                  <a:cubicBezTo>
                    <a:pt x="11428" y="28051"/>
                    <a:pt x="14285" y="29610"/>
                    <a:pt x="17142" y="31168"/>
                  </a:cubicBezTo>
                  <a:cubicBezTo>
                    <a:pt x="20000" y="34285"/>
                    <a:pt x="14285" y="35844"/>
                    <a:pt x="14285" y="37402"/>
                  </a:cubicBezTo>
                  <a:cubicBezTo>
                    <a:pt x="14285" y="38961"/>
                    <a:pt x="17142" y="40519"/>
                    <a:pt x="14285" y="42077"/>
                  </a:cubicBezTo>
                  <a:cubicBezTo>
                    <a:pt x="14285" y="42077"/>
                    <a:pt x="11428" y="42077"/>
                    <a:pt x="11428" y="43636"/>
                  </a:cubicBezTo>
                  <a:cubicBezTo>
                    <a:pt x="8571" y="45194"/>
                    <a:pt x="14285" y="49870"/>
                    <a:pt x="17142" y="51428"/>
                  </a:cubicBezTo>
                  <a:cubicBezTo>
                    <a:pt x="20000" y="52987"/>
                    <a:pt x="22857" y="54545"/>
                    <a:pt x="25714" y="57662"/>
                  </a:cubicBezTo>
                  <a:cubicBezTo>
                    <a:pt x="25714" y="60779"/>
                    <a:pt x="25714" y="62337"/>
                    <a:pt x="28571" y="65454"/>
                  </a:cubicBezTo>
                  <a:cubicBezTo>
                    <a:pt x="31428" y="71688"/>
                    <a:pt x="22857" y="76363"/>
                    <a:pt x="17142" y="81038"/>
                  </a:cubicBezTo>
                  <a:cubicBezTo>
                    <a:pt x="17142" y="82597"/>
                    <a:pt x="14285" y="84155"/>
                    <a:pt x="14285" y="85714"/>
                  </a:cubicBezTo>
                  <a:cubicBezTo>
                    <a:pt x="11428" y="87272"/>
                    <a:pt x="11428" y="88831"/>
                    <a:pt x="11428" y="90389"/>
                  </a:cubicBezTo>
                  <a:cubicBezTo>
                    <a:pt x="11428" y="91948"/>
                    <a:pt x="8571" y="96623"/>
                    <a:pt x="14285" y="96623"/>
                  </a:cubicBezTo>
                  <a:cubicBezTo>
                    <a:pt x="22857" y="99740"/>
                    <a:pt x="25714" y="104415"/>
                    <a:pt x="31428" y="107532"/>
                  </a:cubicBezTo>
                  <a:cubicBezTo>
                    <a:pt x="34285" y="109090"/>
                    <a:pt x="34285" y="110649"/>
                    <a:pt x="37142" y="112207"/>
                  </a:cubicBezTo>
                  <a:cubicBezTo>
                    <a:pt x="40000" y="112207"/>
                    <a:pt x="42857" y="112207"/>
                    <a:pt x="45714" y="112207"/>
                  </a:cubicBezTo>
                  <a:cubicBezTo>
                    <a:pt x="48571" y="113766"/>
                    <a:pt x="51428" y="113766"/>
                    <a:pt x="51428" y="115324"/>
                  </a:cubicBezTo>
                  <a:cubicBezTo>
                    <a:pt x="51428" y="116883"/>
                    <a:pt x="51428" y="118441"/>
                    <a:pt x="54285" y="118441"/>
                  </a:cubicBezTo>
                  <a:cubicBezTo>
                    <a:pt x="54285" y="120000"/>
                    <a:pt x="57142" y="118441"/>
                    <a:pt x="60000" y="118441"/>
                  </a:cubicBezTo>
                  <a:cubicBezTo>
                    <a:pt x="62857" y="118441"/>
                    <a:pt x="65714" y="115324"/>
                    <a:pt x="65714" y="115324"/>
                  </a:cubicBezTo>
                  <a:cubicBezTo>
                    <a:pt x="60000" y="110649"/>
                    <a:pt x="57142" y="109090"/>
                    <a:pt x="45714" y="107532"/>
                  </a:cubicBezTo>
                  <a:cubicBezTo>
                    <a:pt x="42857" y="107532"/>
                    <a:pt x="40000" y="105974"/>
                    <a:pt x="37142" y="104415"/>
                  </a:cubicBezTo>
                  <a:cubicBezTo>
                    <a:pt x="37142" y="101298"/>
                    <a:pt x="40000" y="104415"/>
                    <a:pt x="42857" y="104415"/>
                  </a:cubicBezTo>
                  <a:cubicBezTo>
                    <a:pt x="40000" y="104415"/>
                    <a:pt x="34285" y="95064"/>
                    <a:pt x="34285" y="93506"/>
                  </a:cubicBezTo>
                  <a:cubicBezTo>
                    <a:pt x="34285" y="91948"/>
                    <a:pt x="34285" y="91948"/>
                    <a:pt x="31428" y="90389"/>
                  </a:cubicBezTo>
                  <a:cubicBezTo>
                    <a:pt x="28571" y="90389"/>
                    <a:pt x="25714" y="88831"/>
                    <a:pt x="25714" y="87272"/>
                  </a:cubicBezTo>
                  <a:cubicBezTo>
                    <a:pt x="22857" y="82597"/>
                    <a:pt x="28571" y="77922"/>
                    <a:pt x="31428" y="74805"/>
                  </a:cubicBezTo>
                  <a:cubicBezTo>
                    <a:pt x="31428" y="71688"/>
                    <a:pt x="37142" y="68571"/>
                    <a:pt x="37142" y="67012"/>
                  </a:cubicBezTo>
                  <a:cubicBezTo>
                    <a:pt x="37142" y="63896"/>
                    <a:pt x="34285" y="57662"/>
                    <a:pt x="40000" y="56103"/>
                  </a:cubicBezTo>
                  <a:cubicBezTo>
                    <a:pt x="48571" y="56103"/>
                    <a:pt x="48571" y="57662"/>
                    <a:pt x="48571" y="62337"/>
                  </a:cubicBezTo>
                  <a:cubicBezTo>
                    <a:pt x="45714" y="65454"/>
                    <a:pt x="57142" y="63896"/>
                    <a:pt x="62857" y="63896"/>
                  </a:cubicBezTo>
                  <a:cubicBezTo>
                    <a:pt x="65714" y="63896"/>
                    <a:pt x="74285" y="67012"/>
                    <a:pt x="77142" y="68571"/>
                  </a:cubicBezTo>
                  <a:cubicBezTo>
                    <a:pt x="77142" y="65454"/>
                    <a:pt x="71428" y="63896"/>
                    <a:pt x="68571" y="59220"/>
                  </a:cubicBezTo>
                  <a:cubicBezTo>
                    <a:pt x="68571" y="56103"/>
                    <a:pt x="74285" y="54545"/>
                    <a:pt x="80000" y="51428"/>
                  </a:cubicBezTo>
                  <a:cubicBezTo>
                    <a:pt x="82857" y="49870"/>
                    <a:pt x="91428" y="49870"/>
                    <a:pt x="97142" y="49870"/>
                  </a:cubicBezTo>
                  <a:cubicBezTo>
                    <a:pt x="102857" y="49870"/>
                    <a:pt x="105714" y="49870"/>
                    <a:pt x="108571" y="51428"/>
                  </a:cubicBezTo>
                  <a:cubicBezTo>
                    <a:pt x="114285" y="51428"/>
                    <a:pt x="111428" y="49870"/>
                    <a:pt x="114285" y="46753"/>
                  </a:cubicBezTo>
                  <a:cubicBezTo>
                    <a:pt x="117142" y="46753"/>
                    <a:pt x="114285" y="48311"/>
                    <a:pt x="114285" y="4675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4" name="Google Shape;1004;g90e2d1f501_0_5781"/>
            <p:cNvSpPr/>
            <p:nvPr/>
          </p:nvSpPr>
          <p:spPr>
            <a:xfrm>
              <a:off x="16362619" y="7921314"/>
              <a:ext cx="356700" cy="72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842" y="84615"/>
                  </a:moveTo>
                  <a:cubicBezTo>
                    <a:pt x="113684" y="83076"/>
                    <a:pt x="113684" y="80000"/>
                    <a:pt x="113684" y="75384"/>
                  </a:cubicBezTo>
                  <a:cubicBezTo>
                    <a:pt x="110526" y="70769"/>
                    <a:pt x="107368" y="67692"/>
                    <a:pt x="101052" y="63076"/>
                  </a:cubicBezTo>
                  <a:cubicBezTo>
                    <a:pt x="97894" y="60000"/>
                    <a:pt x="94736" y="58461"/>
                    <a:pt x="88421" y="56923"/>
                  </a:cubicBezTo>
                  <a:cubicBezTo>
                    <a:pt x="82105" y="53846"/>
                    <a:pt x="72631" y="52307"/>
                    <a:pt x="69473" y="47692"/>
                  </a:cubicBezTo>
                  <a:cubicBezTo>
                    <a:pt x="69473" y="44615"/>
                    <a:pt x="63157" y="43076"/>
                    <a:pt x="56842" y="40000"/>
                  </a:cubicBezTo>
                  <a:cubicBezTo>
                    <a:pt x="53684" y="38461"/>
                    <a:pt x="56842" y="32307"/>
                    <a:pt x="60000" y="30769"/>
                  </a:cubicBezTo>
                  <a:cubicBezTo>
                    <a:pt x="66315" y="29230"/>
                    <a:pt x="72631" y="26153"/>
                    <a:pt x="72631" y="23076"/>
                  </a:cubicBezTo>
                  <a:cubicBezTo>
                    <a:pt x="75789" y="21538"/>
                    <a:pt x="88421" y="18461"/>
                    <a:pt x="91578" y="16923"/>
                  </a:cubicBezTo>
                  <a:cubicBezTo>
                    <a:pt x="85263" y="15384"/>
                    <a:pt x="78947" y="13846"/>
                    <a:pt x="72631" y="10769"/>
                  </a:cubicBezTo>
                  <a:cubicBezTo>
                    <a:pt x="66315" y="9230"/>
                    <a:pt x="75789" y="9230"/>
                    <a:pt x="75789" y="6153"/>
                  </a:cubicBezTo>
                  <a:cubicBezTo>
                    <a:pt x="75789" y="6153"/>
                    <a:pt x="60000" y="4615"/>
                    <a:pt x="60000" y="4615"/>
                  </a:cubicBezTo>
                  <a:cubicBezTo>
                    <a:pt x="53684" y="3076"/>
                    <a:pt x="47368" y="0"/>
                    <a:pt x="44210" y="4615"/>
                  </a:cubicBezTo>
                  <a:cubicBezTo>
                    <a:pt x="41052" y="6153"/>
                    <a:pt x="37894" y="6153"/>
                    <a:pt x="34736" y="7692"/>
                  </a:cubicBezTo>
                  <a:cubicBezTo>
                    <a:pt x="28421" y="12307"/>
                    <a:pt x="28421" y="6153"/>
                    <a:pt x="25263" y="7692"/>
                  </a:cubicBezTo>
                  <a:cubicBezTo>
                    <a:pt x="18947" y="9230"/>
                    <a:pt x="18947" y="7692"/>
                    <a:pt x="15789" y="7692"/>
                  </a:cubicBezTo>
                  <a:cubicBezTo>
                    <a:pt x="12631" y="9230"/>
                    <a:pt x="9473" y="9230"/>
                    <a:pt x="9473" y="7692"/>
                  </a:cubicBezTo>
                  <a:cubicBezTo>
                    <a:pt x="9473" y="6153"/>
                    <a:pt x="3157" y="9230"/>
                    <a:pt x="0" y="9230"/>
                  </a:cubicBezTo>
                  <a:cubicBezTo>
                    <a:pt x="0" y="10769"/>
                    <a:pt x="9473" y="13846"/>
                    <a:pt x="12631" y="13846"/>
                  </a:cubicBezTo>
                  <a:cubicBezTo>
                    <a:pt x="15789" y="16923"/>
                    <a:pt x="12631" y="18461"/>
                    <a:pt x="15789" y="20000"/>
                  </a:cubicBezTo>
                  <a:cubicBezTo>
                    <a:pt x="15789" y="23076"/>
                    <a:pt x="25263" y="23076"/>
                    <a:pt x="28421" y="21538"/>
                  </a:cubicBezTo>
                  <a:cubicBezTo>
                    <a:pt x="34736" y="20000"/>
                    <a:pt x="37894" y="24615"/>
                    <a:pt x="37894" y="26153"/>
                  </a:cubicBezTo>
                  <a:cubicBezTo>
                    <a:pt x="41052" y="29230"/>
                    <a:pt x="47368" y="29230"/>
                    <a:pt x="41052" y="32307"/>
                  </a:cubicBezTo>
                  <a:cubicBezTo>
                    <a:pt x="34736" y="33846"/>
                    <a:pt x="31578" y="29230"/>
                    <a:pt x="31578" y="33846"/>
                  </a:cubicBezTo>
                  <a:cubicBezTo>
                    <a:pt x="31578" y="36923"/>
                    <a:pt x="41052" y="36923"/>
                    <a:pt x="44210" y="38461"/>
                  </a:cubicBezTo>
                  <a:cubicBezTo>
                    <a:pt x="50526" y="41538"/>
                    <a:pt x="53684" y="44615"/>
                    <a:pt x="60000" y="47692"/>
                  </a:cubicBezTo>
                  <a:cubicBezTo>
                    <a:pt x="63157" y="50769"/>
                    <a:pt x="69473" y="50769"/>
                    <a:pt x="72631" y="53846"/>
                  </a:cubicBezTo>
                  <a:cubicBezTo>
                    <a:pt x="75789" y="56923"/>
                    <a:pt x="75789" y="58461"/>
                    <a:pt x="82105" y="60000"/>
                  </a:cubicBezTo>
                  <a:cubicBezTo>
                    <a:pt x="85263" y="61538"/>
                    <a:pt x="82105" y="64615"/>
                    <a:pt x="88421" y="66153"/>
                  </a:cubicBezTo>
                  <a:cubicBezTo>
                    <a:pt x="91578" y="67692"/>
                    <a:pt x="88421" y="72307"/>
                    <a:pt x="85263" y="73846"/>
                  </a:cubicBezTo>
                  <a:cubicBezTo>
                    <a:pt x="82105" y="75384"/>
                    <a:pt x="85263" y="78461"/>
                    <a:pt x="88421" y="80000"/>
                  </a:cubicBezTo>
                  <a:cubicBezTo>
                    <a:pt x="88421" y="83076"/>
                    <a:pt x="88421" y="84615"/>
                    <a:pt x="88421" y="87692"/>
                  </a:cubicBezTo>
                  <a:cubicBezTo>
                    <a:pt x="82105" y="90769"/>
                    <a:pt x="82105" y="90769"/>
                    <a:pt x="72631" y="92307"/>
                  </a:cubicBezTo>
                  <a:cubicBezTo>
                    <a:pt x="66315" y="92307"/>
                    <a:pt x="75789" y="96923"/>
                    <a:pt x="63157" y="95384"/>
                  </a:cubicBezTo>
                  <a:cubicBezTo>
                    <a:pt x="56842" y="95384"/>
                    <a:pt x="63157" y="98461"/>
                    <a:pt x="63157" y="100000"/>
                  </a:cubicBezTo>
                  <a:cubicBezTo>
                    <a:pt x="66315" y="103076"/>
                    <a:pt x="60000" y="101538"/>
                    <a:pt x="56842" y="101538"/>
                  </a:cubicBezTo>
                  <a:cubicBezTo>
                    <a:pt x="50526" y="101538"/>
                    <a:pt x="47368" y="101538"/>
                    <a:pt x="44210" y="103076"/>
                  </a:cubicBezTo>
                  <a:cubicBezTo>
                    <a:pt x="34736" y="106153"/>
                    <a:pt x="41052" y="106153"/>
                    <a:pt x="47368" y="107692"/>
                  </a:cubicBezTo>
                  <a:cubicBezTo>
                    <a:pt x="50526" y="107692"/>
                    <a:pt x="44210" y="112307"/>
                    <a:pt x="44210" y="113846"/>
                  </a:cubicBezTo>
                  <a:cubicBezTo>
                    <a:pt x="41052" y="113846"/>
                    <a:pt x="41052" y="120000"/>
                    <a:pt x="44210" y="118461"/>
                  </a:cubicBezTo>
                  <a:cubicBezTo>
                    <a:pt x="50526" y="116923"/>
                    <a:pt x="53684" y="115384"/>
                    <a:pt x="56842" y="115384"/>
                  </a:cubicBezTo>
                  <a:cubicBezTo>
                    <a:pt x="69473" y="113846"/>
                    <a:pt x="63157" y="112307"/>
                    <a:pt x="60000" y="109230"/>
                  </a:cubicBezTo>
                  <a:cubicBezTo>
                    <a:pt x="63157" y="109230"/>
                    <a:pt x="66315" y="112307"/>
                    <a:pt x="69473" y="110769"/>
                  </a:cubicBezTo>
                  <a:cubicBezTo>
                    <a:pt x="72631" y="109230"/>
                    <a:pt x="66315" y="107692"/>
                    <a:pt x="66315" y="107692"/>
                  </a:cubicBezTo>
                  <a:cubicBezTo>
                    <a:pt x="66315" y="106153"/>
                    <a:pt x="72631" y="109230"/>
                    <a:pt x="72631" y="109230"/>
                  </a:cubicBezTo>
                  <a:cubicBezTo>
                    <a:pt x="69473" y="109230"/>
                    <a:pt x="72631" y="103076"/>
                    <a:pt x="75789" y="103076"/>
                  </a:cubicBezTo>
                  <a:cubicBezTo>
                    <a:pt x="75789" y="101538"/>
                    <a:pt x="82105" y="104615"/>
                    <a:pt x="82105" y="104615"/>
                  </a:cubicBezTo>
                  <a:cubicBezTo>
                    <a:pt x="88421" y="104615"/>
                    <a:pt x="91578" y="103076"/>
                    <a:pt x="94736" y="101538"/>
                  </a:cubicBezTo>
                  <a:cubicBezTo>
                    <a:pt x="97894" y="100000"/>
                    <a:pt x="113684" y="96923"/>
                    <a:pt x="113684" y="93846"/>
                  </a:cubicBezTo>
                  <a:cubicBezTo>
                    <a:pt x="113684" y="92307"/>
                    <a:pt x="110526" y="90769"/>
                    <a:pt x="113684" y="87692"/>
                  </a:cubicBezTo>
                  <a:cubicBezTo>
                    <a:pt x="113684" y="86153"/>
                    <a:pt x="120000" y="87692"/>
                    <a:pt x="116842" y="84615"/>
                  </a:cubicBezTo>
                  <a:cubicBezTo>
                    <a:pt x="113684" y="83076"/>
                    <a:pt x="120000" y="86153"/>
                    <a:pt x="116842" y="8461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5" name="Google Shape;1005;g90e2d1f501_0_5781"/>
            <p:cNvSpPr/>
            <p:nvPr/>
          </p:nvSpPr>
          <p:spPr>
            <a:xfrm>
              <a:off x="16279816" y="7978656"/>
              <a:ext cx="3441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1333"/>
                  </a:moveTo>
                  <a:cubicBezTo>
                    <a:pt x="120000" y="98666"/>
                    <a:pt x="116756" y="98666"/>
                    <a:pt x="113513" y="93333"/>
                  </a:cubicBezTo>
                  <a:cubicBezTo>
                    <a:pt x="113513" y="88000"/>
                    <a:pt x="110270" y="90666"/>
                    <a:pt x="107027" y="85333"/>
                  </a:cubicBezTo>
                  <a:cubicBezTo>
                    <a:pt x="103783" y="80000"/>
                    <a:pt x="103783" y="77333"/>
                    <a:pt x="97297" y="74666"/>
                  </a:cubicBezTo>
                  <a:cubicBezTo>
                    <a:pt x="90810" y="69333"/>
                    <a:pt x="87567" y="64000"/>
                    <a:pt x="84324" y="58666"/>
                  </a:cubicBezTo>
                  <a:cubicBezTo>
                    <a:pt x="81081" y="56000"/>
                    <a:pt x="74594" y="50666"/>
                    <a:pt x="71351" y="48000"/>
                  </a:cubicBezTo>
                  <a:cubicBezTo>
                    <a:pt x="64864" y="45333"/>
                    <a:pt x="61621" y="48000"/>
                    <a:pt x="61621" y="40000"/>
                  </a:cubicBezTo>
                  <a:cubicBezTo>
                    <a:pt x="61621" y="37333"/>
                    <a:pt x="68108" y="42666"/>
                    <a:pt x="71351" y="37333"/>
                  </a:cubicBezTo>
                  <a:cubicBezTo>
                    <a:pt x="77837" y="34666"/>
                    <a:pt x="71351" y="32000"/>
                    <a:pt x="68108" y="26666"/>
                  </a:cubicBezTo>
                  <a:cubicBezTo>
                    <a:pt x="61621" y="13333"/>
                    <a:pt x="51891" y="29333"/>
                    <a:pt x="45405" y="21333"/>
                  </a:cubicBezTo>
                  <a:cubicBezTo>
                    <a:pt x="42162" y="18666"/>
                    <a:pt x="45405" y="13333"/>
                    <a:pt x="42162" y="10666"/>
                  </a:cubicBezTo>
                  <a:cubicBezTo>
                    <a:pt x="38918" y="8000"/>
                    <a:pt x="32432" y="5333"/>
                    <a:pt x="29189" y="0"/>
                  </a:cubicBezTo>
                  <a:cubicBezTo>
                    <a:pt x="29189" y="0"/>
                    <a:pt x="22702" y="0"/>
                    <a:pt x="22702" y="0"/>
                  </a:cubicBezTo>
                  <a:cubicBezTo>
                    <a:pt x="19459" y="2666"/>
                    <a:pt x="25945" y="8000"/>
                    <a:pt x="25945" y="10666"/>
                  </a:cubicBezTo>
                  <a:cubicBezTo>
                    <a:pt x="25945" y="13333"/>
                    <a:pt x="29189" y="18666"/>
                    <a:pt x="25945" y="18666"/>
                  </a:cubicBezTo>
                  <a:cubicBezTo>
                    <a:pt x="19459" y="18666"/>
                    <a:pt x="19459" y="13333"/>
                    <a:pt x="12972" y="13333"/>
                  </a:cubicBezTo>
                  <a:cubicBezTo>
                    <a:pt x="9729" y="10666"/>
                    <a:pt x="0" y="26666"/>
                    <a:pt x="0" y="26666"/>
                  </a:cubicBezTo>
                  <a:cubicBezTo>
                    <a:pt x="3243" y="34666"/>
                    <a:pt x="0" y="45333"/>
                    <a:pt x="12972" y="40000"/>
                  </a:cubicBezTo>
                  <a:cubicBezTo>
                    <a:pt x="19459" y="37333"/>
                    <a:pt x="12972" y="58666"/>
                    <a:pt x="12972" y="58666"/>
                  </a:cubicBezTo>
                  <a:cubicBezTo>
                    <a:pt x="19459" y="61333"/>
                    <a:pt x="12972" y="64000"/>
                    <a:pt x="9729" y="69333"/>
                  </a:cubicBezTo>
                  <a:cubicBezTo>
                    <a:pt x="9729" y="72000"/>
                    <a:pt x="19459" y="66666"/>
                    <a:pt x="22702" y="66666"/>
                  </a:cubicBezTo>
                  <a:cubicBezTo>
                    <a:pt x="22702" y="64000"/>
                    <a:pt x="29189" y="61333"/>
                    <a:pt x="32432" y="61333"/>
                  </a:cubicBezTo>
                  <a:cubicBezTo>
                    <a:pt x="38918" y="64000"/>
                    <a:pt x="42162" y="64000"/>
                    <a:pt x="48648" y="58666"/>
                  </a:cubicBezTo>
                  <a:cubicBezTo>
                    <a:pt x="55135" y="56000"/>
                    <a:pt x="77837" y="66666"/>
                    <a:pt x="74594" y="74666"/>
                  </a:cubicBezTo>
                  <a:cubicBezTo>
                    <a:pt x="68108" y="85333"/>
                    <a:pt x="81081" y="88000"/>
                    <a:pt x="87567" y="96000"/>
                  </a:cubicBezTo>
                  <a:cubicBezTo>
                    <a:pt x="87567" y="98666"/>
                    <a:pt x="87567" y="101333"/>
                    <a:pt x="87567" y="104000"/>
                  </a:cubicBezTo>
                  <a:cubicBezTo>
                    <a:pt x="87567" y="106666"/>
                    <a:pt x="84324" y="112000"/>
                    <a:pt x="81081" y="114666"/>
                  </a:cubicBezTo>
                  <a:cubicBezTo>
                    <a:pt x="84324" y="114666"/>
                    <a:pt x="94054" y="120000"/>
                    <a:pt x="94054" y="114666"/>
                  </a:cubicBezTo>
                  <a:cubicBezTo>
                    <a:pt x="94054" y="112000"/>
                    <a:pt x="100540" y="109333"/>
                    <a:pt x="103783" y="112000"/>
                  </a:cubicBezTo>
                  <a:cubicBezTo>
                    <a:pt x="107027" y="114666"/>
                    <a:pt x="110270" y="114666"/>
                    <a:pt x="113513" y="112000"/>
                  </a:cubicBezTo>
                  <a:cubicBezTo>
                    <a:pt x="120000" y="112000"/>
                    <a:pt x="120000" y="106666"/>
                    <a:pt x="120000" y="101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6" name="Google Shape;1006;g90e2d1f501_0_5781"/>
            <p:cNvSpPr/>
            <p:nvPr/>
          </p:nvSpPr>
          <p:spPr>
            <a:xfrm>
              <a:off x="17754338" y="9119078"/>
              <a:ext cx="420300" cy="35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1578"/>
                  </a:moveTo>
                  <a:cubicBezTo>
                    <a:pt x="120000" y="88421"/>
                    <a:pt x="117333" y="85263"/>
                    <a:pt x="120000" y="82105"/>
                  </a:cubicBezTo>
                  <a:cubicBezTo>
                    <a:pt x="120000" y="78947"/>
                    <a:pt x="120000" y="78947"/>
                    <a:pt x="120000" y="75789"/>
                  </a:cubicBezTo>
                  <a:cubicBezTo>
                    <a:pt x="120000" y="66315"/>
                    <a:pt x="120000" y="56842"/>
                    <a:pt x="120000" y="47368"/>
                  </a:cubicBezTo>
                  <a:cubicBezTo>
                    <a:pt x="120000" y="37894"/>
                    <a:pt x="120000" y="28421"/>
                    <a:pt x="120000" y="18947"/>
                  </a:cubicBezTo>
                  <a:cubicBezTo>
                    <a:pt x="120000" y="18947"/>
                    <a:pt x="96000" y="9473"/>
                    <a:pt x="93333" y="9473"/>
                  </a:cubicBezTo>
                  <a:cubicBezTo>
                    <a:pt x="88000" y="6315"/>
                    <a:pt x="85333" y="3157"/>
                    <a:pt x="80000" y="0"/>
                  </a:cubicBezTo>
                  <a:cubicBezTo>
                    <a:pt x="72000" y="0"/>
                    <a:pt x="72000" y="6315"/>
                    <a:pt x="69333" y="9473"/>
                  </a:cubicBezTo>
                  <a:cubicBezTo>
                    <a:pt x="69333" y="12631"/>
                    <a:pt x="61333" y="12631"/>
                    <a:pt x="58666" y="15789"/>
                  </a:cubicBezTo>
                  <a:cubicBezTo>
                    <a:pt x="56000" y="22105"/>
                    <a:pt x="53333" y="28421"/>
                    <a:pt x="48000" y="31578"/>
                  </a:cubicBezTo>
                  <a:cubicBezTo>
                    <a:pt x="42666" y="34736"/>
                    <a:pt x="37333" y="31578"/>
                    <a:pt x="37333" y="25263"/>
                  </a:cubicBezTo>
                  <a:cubicBezTo>
                    <a:pt x="34666" y="18947"/>
                    <a:pt x="32000" y="18947"/>
                    <a:pt x="29333" y="15789"/>
                  </a:cubicBezTo>
                  <a:cubicBezTo>
                    <a:pt x="29333" y="9473"/>
                    <a:pt x="26666" y="15789"/>
                    <a:pt x="24000" y="18947"/>
                  </a:cubicBezTo>
                  <a:cubicBezTo>
                    <a:pt x="21333" y="18947"/>
                    <a:pt x="18666" y="15789"/>
                    <a:pt x="18666" y="15789"/>
                  </a:cubicBezTo>
                  <a:cubicBezTo>
                    <a:pt x="16000" y="15789"/>
                    <a:pt x="13333" y="18947"/>
                    <a:pt x="10666" y="18947"/>
                  </a:cubicBezTo>
                  <a:cubicBezTo>
                    <a:pt x="10666" y="22105"/>
                    <a:pt x="0" y="18947"/>
                    <a:pt x="0" y="22105"/>
                  </a:cubicBezTo>
                  <a:cubicBezTo>
                    <a:pt x="0" y="25263"/>
                    <a:pt x="5333" y="25263"/>
                    <a:pt x="8000" y="25263"/>
                  </a:cubicBezTo>
                  <a:cubicBezTo>
                    <a:pt x="10666" y="28421"/>
                    <a:pt x="10666" y="31578"/>
                    <a:pt x="10666" y="34736"/>
                  </a:cubicBezTo>
                  <a:cubicBezTo>
                    <a:pt x="10666" y="41052"/>
                    <a:pt x="18666" y="41052"/>
                    <a:pt x="18666" y="44210"/>
                  </a:cubicBezTo>
                  <a:cubicBezTo>
                    <a:pt x="18666" y="37894"/>
                    <a:pt x="18666" y="28421"/>
                    <a:pt x="24000" y="25263"/>
                  </a:cubicBezTo>
                  <a:cubicBezTo>
                    <a:pt x="18666" y="28421"/>
                    <a:pt x="21333" y="34736"/>
                    <a:pt x="26666" y="37894"/>
                  </a:cubicBezTo>
                  <a:cubicBezTo>
                    <a:pt x="32000" y="41052"/>
                    <a:pt x="34666" y="41052"/>
                    <a:pt x="40000" y="37894"/>
                  </a:cubicBezTo>
                  <a:cubicBezTo>
                    <a:pt x="32000" y="41052"/>
                    <a:pt x="45333" y="47368"/>
                    <a:pt x="48000" y="47368"/>
                  </a:cubicBezTo>
                  <a:cubicBezTo>
                    <a:pt x="56000" y="50526"/>
                    <a:pt x="64000" y="56842"/>
                    <a:pt x="72000" y="60000"/>
                  </a:cubicBezTo>
                  <a:cubicBezTo>
                    <a:pt x="77333" y="63157"/>
                    <a:pt x="82666" y="66315"/>
                    <a:pt x="85333" y="69473"/>
                  </a:cubicBezTo>
                  <a:cubicBezTo>
                    <a:pt x="85333" y="75789"/>
                    <a:pt x="88000" y="78947"/>
                    <a:pt x="90666" y="82105"/>
                  </a:cubicBezTo>
                  <a:cubicBezTo>
                    <a:pt x="90666" y="82105"/>
                    <a:pt x="96000" y="85263"/>
                    <a:pt x="96000" y="85263"/>
                  </a:cubicBezTo>
                  <a:cubicBezTo>
                    <a:pt x="96000" y="85263"/>
                    <a:pt x="90666" y="88421"/>
                    <a:pt x="90666" y="88421"/>
                  </a:cubicBezTo>
                  <a:cubicBezTo>
                    <a:pt x="90666" y="88421"/>
                    <a:pt x="96000" y="88421"/>
                    <a:pt x="96000" y="91578"/>
                  </a:cubicBezTo>
                  <a:cubicBezTo>
                    <a:pt x="96000" y="88421"/>
                    <a:pt x="93333" y="91578"/>
                    <a:pt x="93333" y="94736"/>
                  </a:cubicBezTo>
                  <a:cubicBezTo>
                    <a:pt x="90666" y="97894"/>
                    <a:pt x="88000" y="94736"/>
                    <a:pt x="85333" y="97894"/>
                  </a:cubicBezTo>
                  <a:cubicBezTo>
                    <a:pt x="82666" y="97894"/>
                    <a:pt x="74666" y="107368"/>
                    <a:pt x="77333" y="107368"/>
                  </a:cubicBezTo>
                  <a:cubicBezTo>
                    <a:pt x="80000" y="110526"/>
                    <a:pt x="85333" y="110526"/>
                    <a:pt x="90666" y="110526"/>
                  </a:cubicBezTo>
                  <a:cubicBezTo>
                    <a:pt x="90666" y="107368"/>
                    <a:pt x="93333" y="94736"/>
                    <a:pt x="96000" y="97894"/>
                  </a:cubicBezTo>
                  <a:cubicBezTo>
                    <a:pt x="96000" y="101052"/>
                    <a:pt x="88000" y="104210"/>
                    <a:pt x="96000" y="104210"/>
                  </a:cubicBezTo>
                  <a:cubicBezTo>
                    <a:pt x="101333" y="107368"/>
                    <a:pt x="104000" y="107368"/>
                    <a:pt x="106666" y="101052"/>
                  </a:cubicBezTo>
                  <a:cubicBezTo>
                    <a:pt x="104000" y="107368"/>
                    <a:pt x="117333" y="116842"/>
                    <a:pt x="120000" y="120000"/>
                  </a:cubicBezTo>
                  <a:cubicBezTo>
                    <a:pt x="120000" y="110526"/>
                    <a:pt x="120000" y="101052"/>
                    <a:pt x="120000" y="9157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7" name="Google Shape;1007;g90e2d1f501_0_5781"/>
            <p:cNvSpPr/>
            <p:nvPr/>
          </p:nvSpPr>
          <p:spPr>
            <a:xfrm>
              <a:off x="18165166" y="9176422"/>
              <a:ext cx="477600" cy="38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647" y="114146"/>
                  </a:moveTo>
                  <a:cubicBezTo>
                    <a:pt x="112941" y="111219"/>
                    <a:pt x="108235" y="111219"/>
                    <a:pt x="105882" y="108292"/>
                  </a:cubicBezTo>
                  <a:cubicBezTo>
                    <a:pt x="103529" y="105365"/>
                    <a:pt x="108235" y="102439"/>
                    <a:pt x="110588" y="105365"/>
                  </a:cubicBezTo>
                  <a:cubicBezTo>
                    <a:pt x="105882" y="102439"/>
                    <a:pt x="98823" y="105365"/>
                    <a:pt x="98823" y="99512"/>
                  </a:cubicBezTo>
                  <a:cubicBezTo>
                    <a:pt x="98823" y="93658"/>
                    <a:pt x="91764" y="93658"/>
                    <a:pt x="89411" y="87804"/>
                  </a:cubicBezTo>
                  <a:cubicBezTo>
                    <a:pt x="87058" y="84878"/>
                    <a:pt x="89411" y="84878"/>
                    <a:pt x="87058" y="81951"/>
                  </a:cubicBezTo>
                  <a:cubicBezTo>
                    <a:pt x="84705" y="79024"/>
                    <a:pt x="82352" y="79024"/>
                    <a:pt x="80000" y="76097"/>
                  </a:cubicBezTo>
                  <a:cubicBezTo>
                    <a:pt x="80000" y="76097"/>
                    <a:pt x="70588" y="61463"/>
                    <a:pt x="68235" y="61463"/>
                  </a:cubicBezTo>
                  <a:cubicBezTo>
                    <a:pt x="70588" y="58536"/>
                    <a:pt x="77647" y="61463"/>
                    <a:pt x="80000" y="61463"/>
                  </a:cubicBezTo>
                  <a:cubicBezTo>
                    <a:pt x="84705" y="61463"/>
                    <a:pt x="82352" y="58536"/>
                    <a:pt x="80000" y="52682"/>
                  </a:cubicBezTo>
                  <a:cubicBezTo>
                    <a:pt x="80000" y="49756"/>
                    <a:pt x="75294" y="49756"/>
                    <a:pt x="72941" y="49756"/>
                  </a:cubicBezTo>
                  <a:cubicBezTo>
                    <a:pt x="65882" y="43902"/>
                    <a:pt x="61176" y="40975"/>
                    <a:pt x="58823" y="35121"/>
                  </a:cubicBezTo>
                  <a:cubicBezTo>
                    <a:pt x="56470" y="29268"/>
                    <a:pt x="49411" y="23414"/>
                    <a:pt x="44705" y="20487"/>
                  </a:cubicBezTo>
                  <a:cubicBezTo>
                    <a:pt x="42352" y="17560"/>
                    <a:pt x="40000" y="17560"/>
                    <a:pt x="37647" y="17560"/>
                  </a:cubicBezTo>
                  <a:cubicBezTo>
                    <a:pt x="35294" y="17560"/>
                    <a:pt x="32941" y="11707"/>
                    <a:pt x="30588" y="11707"/>
                  </a:cubicBezTo>
                  <a:cubicBezTo>
                    <a:pt x="28235" y="8780"/>
                    <a:pt x="23529" y="8780"/>
                    <a:pt x="18823" y="5853"/>
                  </a:cubicBezTo>
                  <a:cubicBezTo>
                    <a:pt x="14117" y="5853"/>
                    <a:pt x="9411" y="0"/>
                    <a:pt x="2352" y="0"/>
                  </a:cubicBezTo>
                  <a:cubicBezTo>
                    <a:pt x="2352" y="8780"/>
                    <a:pt x="2352" y="20487"/>
                    <a:pt x="2352" y="29268"/>
                  </a:cubicBezTo>
                  <a:cubicBezTo>
                    <a:pt x="2352" y="38048"/>
                    <a:pt x="4705" y="49756"/>
                    <a:pt x="2352" y="58536"/>
                  </a:cubicBezTo>
                  <a:cubicBezTo>
                    <a:pt x="0" y="61463"/>
                    <a:pt x="2352" y="67317"/>
                    <a:pt x="2352" y="73170"/>
                  </a:cubicBezTo>
                  <a:cubicBezTo>
                    <a:pt x="2352" y="79024"/>
                    <a:pt x="2352" y="81951"/>
                    <a:pt x="2352" y="87804"/>
                  </a:cubicBezTo>
                  <a:cubicBezTo>
                    <a:pt x="2352" y="96585"/>
                    <a:pt x="4705" y="96585"/>
                    <a:pt x="9411" y="96585"/>
                  </a:cubicBezTo>
                  <a:cubicBezTo>
                    <a:pt x="16470" y="96585"/>
                    <a:pt x="23529" y="96585"/>
                    <a:pt x="30588" y="90731"/>
                  </a:cubicBezTo>
                  <a:cubicBezTo>
                    <a:pt x="32941" y="90731"/>
                    <a:pt x="21176" y="81951"/>
                    <a:pt x="21176" y="81951"/>
                  </a:cubicBezTo>
                  <a:cubicBezTo>
                    <a:pt x="23529" y="81951"/>
                    <a:pt x="32941" y="90731"/>
                    <a:pt x="32941" y="87804"/>
                  </a:cubicBezTo>
                  <a:cubicBezTo>
                    <a:pt x="32941" y="84878"/>
                    <a:pt x="30588" y="81951"/>
                    <a:pt x="30588" y="76097"/>
                  </a:cubicBezTo>
                  <a:cubicBezTo>
                    <a:pt x="30588" y="76097"/>
                    <a:pt x="37647" y="81951"/>
                    <a:pt x="35294" y="79024"/>
                  </a:cubicBezTo>
                  <a:cubicBezTo>
                    <a:pt x="35294" y="73170"/>
                    <a:pt x="40000" y="73170"/>
                    <a:pt x="42352" y="73170"/>
                  </a:cubicBezTo>
                  <a:cubicBezTo>
                    <a:pt x="44705" y="73170"/>
                    <a:pt x="61176" y="81951"/>
                    <a:pt x="61176" y="79024"/>
                  </a:cubicBezTo>
                  <a:cubicBezTo>
                    <a:pt x="61176" y="84878"/>
                    <a:pt x="70588" y="90731"/>
                    <a:pt x="72941" y="96585"/>
                  </a:cubicBezTo>
                  <a:cubicBezTo>
                    <a:pt x="75294" y="102439"/>
                    <a:pt x="80000" y="111219"/>
                    <a:pt x="84705" y="111219"/>
                  </a:cubicBezTo>
                  <a:cubicBezTo>
                    <a:pt x="91764" y="111219"/>
                    <a:pt x="98823" y="114146"/>
                    <a:pt x="105882" y="117073"/>
                  </a:cubicBezTo>
                  <a:cubicBezTo>
                    <a:pt x="108235" y="117073"/>
                    <a:pt x="112941" y="120000"/>
                    <a:pt x="112941" y="117073"/>
                  </a:cubicBezTo>
                  <a:cubicBezTo>
                    <a:pt x="112941" y="114146"/>
                    <a:pt x="120000" y="114146"/>
                    <a:pt x="117647" y="114146"/>
                  </a:cubicBezTo>
                  <a:cubicBezTo>
                    <a:pt x="115294" y="111219"/>
                    <a:pt x="120000" y="114146"/>
                    <a:pt x="117647" y="11414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8" name="Google Shape;1008;g90e2d1f501_0_5781"/>
            <p:cNvSpPr/>
            <p:nvPr/>
          </p:nvSpPr>
          <p:spPr>
            <a:xfrm>
              <a:off x="16681089" y="8829197"/>
              <a:ext cx="4776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647" y="13333"/>
                  </a:moveTo>
                  <a:cubicBezTo>
                    <a:pt x="75294" y="21333"/>
                    <a:pt x="72941" y="26666"/>
                    <a:pt x="68235" y="34666"/>
                  </a:cubicBezTo>
                  <a:cubicBezTo>
                    <a:pt x="65882" y="45333"/>
                    <a:pt x="54117" y="45333"/>
                    <a:pt x="47058" y="42666"/>
                  </a:cubicBezTo>
                  <a:cubicBezTo>
                    <a:pt x="42352" y="40000"/>
                    <a:pt x="37647" y="45333"/>
                    <a:pt x="35294" y="48000"/>
                  </a:cubicBezTo>
                  <a:cubicBezTo>
                    <a:pt x="32941" y="50666"/>
                    <a:pt x="25882" y="48000"/>
                    <a:pt x="23529" y="50666"/>
                  </a:cubicBezTo>
                  <a:cubicBezTo>
                    <a:pt x="18823" y="53333"/>
                    <a:pt x="18823" y="53333"/>
                    <a:pt x="16470" y="48000"/>
                  </a:cubicBezTo>
                  <a:cubicBezTo>
                    <a:pt x="11764" y="45333"/>
                    <a:pt x="9411" y="42666"/>
                    <a:pt x="7058" y="37333"/>
                  </a:cubicBezTo>
                  <a:cubicBezTo>
                    <a:pt x="4705" y="34666"/>
                    <a:pt x="0" y="50666"/>
                    <a:pt x="0" y="53333"/>
                  </a:cubicBezTo>
                  <a:cubicBezTo>
                    <a:pt x="0" y="61333"/>
                    <a:pt x="7058" y="69333"/>
                    <a:pt x="9411" y="77333"/>
                  </a:cubicBezTo>
                  <a:cubicBezTo>
                    <a:pt x="14117" y="85333"/>
                    <a:pt x="11764" y="93333"/>
                    <a:pt x="18823" y="98666"/>
                  </a:cubicBezTo>
                  <a:cubicBezTo>
                    <a:pt x="23529" y="101333"/>
                    <a:pt x="28235" y="104000"/>
                    <a:pt x="30588" y="104000"/>
                  </a:cubicBezTo>
                  <a:cubicBezTo>
                    <a:pt x="37647" y="101333"/>
                    <a:pt x="30588" y="106666"/>
                    <a:pt x="32941" y="109333"/>
                  </a:cubicBezTo>
                  <a:cubicBezTo>
                    <a:pt x="35294" y="109333"/>
                    <a:pt x="42352" y="109333"/>
                    <a:pt x="44705" y="109333"/>
                  </a:cubicBezTo>
                  <a:cubicBezTo>
                    <a:pt x="47058" y="106666"/>
                    <a:pt x="47058" y="101333"/>
                    <a:pt x="49411" y="104000"/>
                  </a:cubicBezTo>
                  <a:cubicBezTo>
                    <a:pt x="51764" y="106666"/>
                    <a:pt x="56470" y="109333"/>
                    <a:pt x="58823" y="106666"/>
                  </a:cubicBezTo>
                  <a:cubicBezTo>
                    <a:pt x="61176" y="106666"/>
                    <a:pt x="65882" y="104000"/>
                    <a:pt x="65882" y="106666"/>
                  </a:cubicBezTo>
                  <a:cubicBezTo>
                    <a:pt x="68235" y="114666"/>
                    <a:pt x="63529" y="120000"/>
                    <a:pt x="72941" y="114666"/>
                  </a:cubicBezTo>
                  <a:cubicBezTo>
                    <a:pt x="75294" y="114666"/>
                    <a:pt x="77647" y="112000"/>
                    <a:pt x="80000" y="112000"/>
                  </a:cubicBezTo>
                  <a:cubicBezTo>
                    <a:pt x="82352" y="112000"/>
                    <a:pt x="84705" y="114666"/>
                    <a:pt x="84705" y="114666"/>
                  </a:cubicBezTo>
                  <a:cubicBezTo>
                    <a:pt x="87058" y="109333"/>
                    <a:pt x="82352" y="104000"/>
                    <a:pt x="87058" y="98666"/>
                  </a:cubicBezTo>
                  <a:cubicBezTo>
                    <a:pt x="89411" y="96000"/>
                    <a:pt x="87058" y="93333"/>
                    <a:pt x="87058" y="88000"/>
                  </a:cubicBezTo>
                  <a:cubicBezTo>
                    <a:pt x="87058" y="85333"/>
                    <a:pt x="89411" y="82666"/>
                    <a:pt x="91764" y="80000"/>
                  </a:cubicBezTo>
                  <a:cubicBezTo>
                    <a:pt x="96470" y="74666"/>
                    <a:pt x="101176" y="72000"/>
                    <a:pt x="98823" y="64000"/>
                  </a:cubicBezTo>
                  <a:cubicBezTo>
                    <a:pt x="98823" y="58666"/>
                    <a:pt x="105882" y="48000"/>
                    <a:pt x="110588" y="50666"/>
                  </a:cubicBezTo>
                  <a:cubicBezTo>
                    <a:pt x="112941" y="53333"/>
                    <a:pt x="120000" y="50666"/>
                    <a:pt x="115294" y="48000"/>
                  </a:cubicBezTo>
                  <a:cubicBezTo>
                    <a:pt x="112941" y="42666"/>
                    <a:pt x="105882" y="40000"/>
                    <a:pt x="105882" y="34666"/>
                  </a:cubicBezTo>
                  <a:cubicBezTo>
                    <a:pt x="105882" y="29333"/>
                    <a:pt x="101176" y="24000"/>
                    <a:pt x="98823" y="18666"/>
                  </a:cubicBezTo>
                  <a:cubicBezTo>
                    <a:pt x="96470" y="10666"/>
                    <a:pt x="103529" y="18666"/>
                    <a:pt x="103529" y="16000"/>
                  </a:cubicBezTo>
                  <a:cubicBezTo>
                    <a:pt x="105882" y="13333"/>
                    <a:pt x="96470" y="10666"/>
                    <a:pt x="103529" y="8000"/>
                  </a:cubicBezTo>
                  <a:cubicBezTo>
                    <a:pt x="94117" y="5333"/>
                    <a:pt x="80000" y="0"/>
                    <a:pt x="77647" y="13333"/>
                  </a:cubicBezTo>
                  <a:cubicBezTo>
                    <a:pt x="75294" y="18666"/>
                    <a:pt x="80000" y="8000"/>
                    <a:pt x="77647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9" name="Google Shape;1009;g90e2d1f501_0_5781"/>
            <p:cNvSpPr/>
            <p:nvPr/>
          </p:nvSpPr>
          <p:spPr>
            <a:xfrm>
              <a:off x="16709750" y="8717700"/>
              <a:ext cx="458700" cy="29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204" y="37500"/>
                  </a:moveTo>
                  <a:cubicBezTo>
                    <a:pt x="117551" y="37500"/>
                    <a:pt x="119999" y="33750"/>
                    <a:pt x="115102" y="30000"/>
                  </a:cubicBezTo>
                  <a:cubicBezTo>
                    <a:pt x="110204" y="26250"/>
                    <a:pt x="110204" y="22500"/>
                    <a:pt x="105306" y="26250"/>
                  </a:cubicBezTo>
                  <a:cubicBezTo>
                    <a:pt x="102857" y="30000"/>
                    <a:pt x="105306" y="26250"/>
                    <a:pt x="102857" y="22500"/>
                  </a:cubicBezTo>
                  <a:cubicBezTo>
                    <a:pt x="102857" y="22500"/>
                    <a:pt x="100408" y="22500"/>
                    <a:pt x="100408" y="22500"/>
                  </a:cubicBezTo>
                  <a:cubicBezTo>
                    <a:pt x="100408" y="22500"/>
                    <a:pt x="100408" y="15000"/>
                    <a:pt x="100408" y="15000"/>
                  </a:cubicBezTo>
                  <a:cubicBezTo>
                    <a:pt x="97959" y="11250"/>
                    <a:pt x="95510" y="7500"/>
                    <a:pt x="95510" y="7500"/>
                  </a:cubicBezTo>
                  <a:cubicBezTo>
                    <a:pt x="90612" y="0"/>
                    <a:pt x="93061" y="3750"/>
                    <a:pt x="90612" y="7500"/>
                  </a:cubicBezTo>
                  <a:cubicBezTo>
                    <a:pt x="88163" y="11250"/>
                    <a:pt x="88163" y="3750"/>
                    <a:pt x="88163" y="3750"/>
                  </a:cubicBezTo>
                  <a:cubicBezTo>
                    <a:pt x="85714" y="3750"/>
                    <a:pt x="78367" y="18750"/>
                    <a:pt x="78367" y="22500"/>
                  </a:cubicBezTo>
                  <a:cubicBezTo>
                    <a:pt x="75918" y="22500"/>
                    <a:pt x="73469" y="26250"/>
                    <a:pt x="73469" y="30000"/>
                  </a:cubicBezTo>
                  <a:cubicBezTo>
                    <a:pt x="71020" y="30000"/>
                    <a:pt x="71020" y="33750"/>
                    <a:pt x="71020" y="33750"/>
                  </a:cubicBezTo>
                  <a:cubicBezTo>
                    <a:pt x="71020" y="37500"/>
                    <a:pt x="71020" y="37500"/>
                    <a:pt x="71020" y="37500"/>
                  </a:cubicBezTo>
                  <a:cubicBezTo>
                    <a:pt x="71020" y="41250"/>
                    <a:pt x="63673" y="41250"/>
                    <a:pt x="61224" y="45000"/>
                  </a:cubicBezTo>
                  <a:cubicBezTo>
                    <a:pt x="53877" y="45000"/>
                    <a:pt x="56326" y="52500"/>
                    <a:pt x="61224" y="56250"/>
                  </a:cubicBezTo>
                  <a:cubicBezTo>
                    <a:pt x="66122" y="63750"/>
                    <a:pt x="63673" y="56250"/>
                    <a:pt x="66122" y="52500"/>
                  </a:cubicBezTo>
                  <a:cubicBezTo>
                    <a:pt x="66122" y="48750"/>
                    <a:pt x="71020" y="48750"/>
                    <a:pt x="71020" y="48750"/>
                  </a:cubicBezTo>
                  <a:cubicBezTo>
                    <a:pt x="71020" y="48750"/>
                    <a:pt x="68571" y="45000"/>
                    <a:pt x="68571" y="41250"/>
                  </a:cubicBezTo>
                  <a:cubicBezTo>
                    <a:pt x="68571" y="45000"/>
                    <a:pt x="71020" y="48750"/>
                    <a:pt x="71020" y="48750"/>
                  </a:cubicBezTo>
                  <a:cubicBezTo>
                    <a:pt x="71020" y="48750"/>
                    <a:pt x="66122" y="48750"/>
                    <a:pt x="63673" y="52500"/>
                  </a:cubicBezTo>
                  <a:cubicBezTo>
                    <a:pt x="63673" y="63750"/>
                    <a:pt x="58775" y="52500"/>
                    <a:pt x="56326" y="48750"/>
                  </a:cubicBezTo>
                  <a:cubicBezTo>
                    <a:pt x="48979" y="60000"/>
                    <a:pt x="44081" y="71250"/>
                    <a:pt x="34285" y="75000"/>
                  </a:cubicBezTo>
                  <a:cubicBezTo>
                    <a:pt x="29387" y="78750"/>
                    <a:pt x="24489" y="78750"/>
                    <a:pt x="22040" y="86250"/>
                  </a:cubicBezTo>
                  <a:cubicBezTo>
                    <a:pt x="19591" y="90000"/>
                    <a:pt x="19591" y="93750"/>
                    <a:pt x="17142" y="97500"/>
                  </a:cubicBezTo>
                  <a:cubicBezTo>
                    <a:pt x="17142" y="101250"/>
                    <a:pt x="22040" y="105000"/>
                    <a:pt x="22040" y="105000"/>
                  </a:cubicBezTo>
                  <a:cubicBezTo>
                    <a:pt x="19591" y="108750"/>
                    <a:pt x="2448" y="97500"/>
                    <a:pt x="0" y="97500"/>
                  </a:cubicBezTo>
                  <a:cubicBezTo>
                    <a:pt x="2448" y="105000"/>
                    <a:pt x="7346" y="116250"/>
                    <a:pt x="12244" y="120000"/>
                  </a:cubicBezTo>
                  <a:cubicBezTo>
                    <a:pt x="14693" y="120000"/>
                    <a:pt x="17142" y="116250"/>
                    <a:pt x="17142" y="116250"/>
                  </a:cubicBezTo>
                  <a:cubicBezTo>
                    <a:pt x="22040" y="112500"/>
                    <a:pt x="29387" y="116250"/>
                    <a:pt x="29387" y="112500"/>
                  </a:cubicBezTo>
                  <a:cubicBezTo>
                    <a:pt x="36734" y="101250"/>
                    <a:pt x="41632" y="105000"/>
                    <a:pt x="48979" y="108750"/>
                  </a:cubicBezTo>
                  <a:cubicBezTo>
                    <a:pt x="56326" y="108750"/>
                    <a:pt x="63673" y="101250"/>
                    <a:pt x="66122" y="90000"/>
                  </a:cubicBezTo>
                  <a:cubicBezTo>
                    <a:pt x="68571" y="82500"/>
                    <a:pt x="71020" y="75000"/>
                    <a:pt x="73469" y="67500"/>
                  </a:cubicBezTo>
                  <a:cubicBezTo>
                    <a:pt x="73469" y="56250"/>
                    <a:pt x="75918" y="52500"/>
                    <a:pt x="83265" y="52500"/>
                  </a:cubicBezTo>
                  <a:cubicBezTo>
                    <a:pt x="90612" y="52500"/>
                    <a:pt x="97959" y="56250"/>
                    <a:pt x="105306" y="52500"/>
                  </a:cubicBezTo>
                  <a:cubicBezTo>
                    <a:pt x="115102" y="48750"/>
                    <a:pt x="97959" y="37500"/>
                    <a:pt x="110204" y="37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0" name="Google Shape;1010;g90e2d1f501_0_5781"/>
            <p:cNvSpPr/>
            <p:nvPr/>
          </p:nvSpPr>
          <p:spPr>
            <a:xfrm>
              <a:off x="15776631" y="7679214"/>
              <a:ext cx="1593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117" y="96000"/>
                  </a:moveTo>
                  <a:cubicBezTo>
                    <a:pt x="21176" y="108000"/>
                    <a:pt x="42352" y="120000"/>
                    <a:pt x="49411" y="108000"/>
                  </a:cubicBezTo>
                  <a:cubicBezTo>
                    <a:pt x="63529" y="96000"/>
                    <a:pt x="70588" y="120000"/>
                    <a:pt x="84705" y="108000"/>
                  </a:cubicBezTo>
                  <a:cubicBezTo>
                    <a:pt x="91764" y="108000"/>
                    <a:pt x="120000" y="108000"/>
                    <a:pt x="112941" y="96000"/>
                  </a:cubicBezTo>
                  <a:cubicBezTo>
                    <a:pt x="105882" y="72000"/>
                    <a:pt x="98823" y="60000"/>
                    <a:pt x="105882" y="36000"/>
                  </a:cubicBezTo>
                  <a:cubicBezTo>
                    <a:pt x="91764" y="24000"/>
                    <a:pt x="77647" y="48000"/>
                    <a:pt x="70588" y="36000"/>
                  </a:cubicBezTo>
                  <a:cubicBezTo>
                    <a:pt x="63529" y="24000"/>
                    <a:pt x="49411" y="0"/>
                    <a:pt x="42352" y="12000"/>
                  </a:cubicBezTo>
                  <a:cubicBezTo>
                    <a:pt x="28235" y="36000"/>
                    <a:pt x="0" y="72000"/>
                    <a:pt x="14117" y="96000"/>
                  </a:cubicBezTo>
                  <a:cubicBezTo>
                    <a:pt x="21176" y="108000"/>
                    <a:pt x="7058" y="84000"/>
                    <a:pt x="14117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1" name="Google Shape;1011;g90e2d1f501_0_5781"/>
            <p:cNvSpPr/>
            <p:nvPr/>
          </p:nvSpPr>
          <p:spPr>
            <a:xfrm>
              <a:off x="15410388" y="7574092"/>
              <a:ext cx="3471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43" y="15652"/>
                  </a:moveTo>
                  <a:cubicBezTo>
                    <a:pt x="0" y="20869"/>
                    <a:pt x="0" y="41739"/>
                    <a:pt x="0" y="46956"/>
                  </a:cubicBezTo>
                  <a:cubicBezTo>
                    <a:pt x="3243" y="52173"/>
                    <a:pt x="12972" y="57391"/>
                    <a:pt x="16216" y="67826"/>
                  </a:cubicBezTo>
                  <a:cubicBezTo>
                    <a:pt x="19459" y="67826"/>
                    <a:pt x="22702" y="73043"/>
                    <a:pt x="22702" y="73043"/>
                  </a:cubicBezTo>
                  <a:cubicBezTo>
                    <a:pt x="29189" y="78260"/>
                    <a:pt x="32432" y="73043"/>
                    <a:pt x="38918" y="78260"/>
                  </a:cubicBezTo>
                  <a:cubicBezTo>
                    <a:pt x="42162" y="78260"/>
                    <a:pt x="45405" y="83478"/>
                    <a:pt x="48648" y="83478"/>
                  </a:cubicBezTo>
                  <a:cubicBezTo>
                    <a:pt x="51891" y="83478"/>
                    <a:pt x="58378" y="83478"/>
                    <a:pt x="61621" y="83478"/>
                  </a:cubicBezTo>
                  <a:cubicBezTo>
                    <a:pt x="64864" y="88695"/>
                    <a:pt x="68108" y="93913"/>
                    <a:pt x="71351" y="99130"/>
                  </a:cubicBezTo>
                  <a:cubicBezTo>
                    <a:pt x="74594" y="99130"/>
                    <a:pt x="81081" y="99130"/>
                    <a:pt x="84324" y="104347"/>
                  </a:cubicBezTo>
                  <a:cubicBezTo>
                    <a:pt x="87567" y="104347"/>
                    <a:pt x="90810" y="114782"/>
                    <a:pt x="94054" y="114782"/>
                  </a:cubicBezTo>
                  <a:cubicBezTo>
                    <a:pt x="97297" y="114782"/>
                    <a:pt x="100540" y="104347"/>
                    <a:pt x="103783" y="104347"/>
                  </a:cubicBezTo>
                  <a:cubicBezTo>
                    <a:pt x="107027" y="109565"/>
                    <a:pt x="107027" y="120000"/>
                    <a:pt x="113513" y="114782"/>
                  </a:cubicBezTo>
                  <a:cubicBezTo>
                    <a:pt x="113513" y="114782"/>
                    <a:pt x="120000" y="109565"/>
                    <a:pt x="120000" y="109565"/>
                  </a:cubicBezTo>
                  <a:cubicBezTo>
                    <a:pt x="120000" y="104347"/>
                    <a:pt x="120000" y="99130"/>
                    <a:pt x="120000" y="93913"/>
                  </a:cubicBezTo>
                  <a:cubicBezTo>
                    <a:pt x="116756" y="88695"/>
                    <a:pt x="120000" y="83478"/>
                    <a:pt x="120000" y="73043"/>
                  </a:cubicBezTo>
                  <a:cubicBezTo>
                    <a:pt x="113513" y="73043"/>
                    <a:pt x="110270" y="78260"/>
                    <a:pt x="103783" y="73043"/>
                  </a:cubicBezTo>
                  <a:cubicBezTo>
                    <a:pt x="103783" y="73043"/>
                    <a:pt x="100540" y="67826"/>
                    <a:pt x="100540" y="67826"/>
                  </a:cubicBezTo>
                  <a:cubicBezTo>
                    <a:pt x="97297" y="67826"/>
                    <a:pt x="94054" y="73043"/>
                    <a:pt x="90810" y="67826"/>
                  </a:cubicBezTo>
                  <a:cubicBezTo>
                    <a:pt x="90810" y="67826"/>
                    <a:pt x="87567" y="62608"/>
                    <a:pt x="84324" y="62608"/>
                  </a:cubicBezTo>
                  <a:cubicBezTo>
                    <a:pt x="81081" y="62608"/>
                    <a:pt x="77837" y="73043"/>
                    <a:pt x="77837" y="62608"/>
                  </a:cubicBezTo>
                  <a:cubicBezTo>
                    <a:pt x="71351" y="52173"/>
                    <a:pt x="68108" y="57391"/>
                    <a:pt x="64864" y="52173"/>
                  </a:cubicBezTo>
                  <a:cubicBezTo>
                    <a:pt x="61621" y="46956"/>
                    <a:pt x="61621" y="41739"/>
                    <a:pt x="58378" y="41739"/>
                  </a:cubicBezTo>
                  <a:cubicBezTo>
                    <a:pt x="55135" y="36521"/>
                    <a:pt x="51891" y="36521"/>
                    <a:pt x="51891" y="36521"/>
                  </a:cubicBezTo>
                  <a:cubicBezTo>
                    <a:pt x="45405" y="31304"/>
                    <a:pt x="35675" y="20869"/>
                    <a:pt x="32432" y="10434"/>
                  </a:cubicBezTo>
                  <a:cubicBezTo>
                    <a:pt x="32432" y="5217"/>
                    <a:pt x="29189" y="0"/>
                    <a:pt x="25945" y="0"/>
                  </a:cubicBezTo>
                  <a:cubicBezTo>
                    <a:pt x="19459" y="0"/>
                    <a:pt x="19459" y="5217"/>
                    <a:pt x="16216" y="10434"/>
                  </a:cubicBezTo>
                  <a:cubicBezTo>
                    <a:pt x="16216" y="15652"/>
                    <a:pt x="12972" y="10434"/>
                    <a:pt x="12972" y="10434"/>
                  </a:cubicBezTo>
                  <a:cubicBezTo>
                    <a:pt x="9729" y="15652"/>
                    <a:pt x="6486" y="15652"/>
                    <a:pt x="3243" y="15652"/>
                  </a:cubicBezTo>
                  <a:cubicBezTo>
                    <a:pt x="0" y="20869"/>
                    <a:pt x="6486" y="15652"/>
                    <a:pt x="3243" y="1565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2" name="Google Shape;1012;g90e2d1f501_0_5781"/>
            <p:cNvSpPr/>
            <p:nvPr/>
          </p:nvSpPr>
          <p:spPr>
            <a:xfrm>
              <a:off x="16372170" y="8360921"/>
              <a:ext cx="2610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99" y="99130"/>
                  </a:moveTo>
                  <a:cubicBezTo>
                    <a:pt x="59999" y="93913"/>
                    <a:pt x="85714" y="104347"/>
                    <a:pt x="81428" y="93913"/>
                  </a:cubicBezTo>
                  <a:cubicBezTo>
                    <a:pt x="81428" y="93913"/>
                    <a:pt x="77142" y="78260"/>
                    <a:pt x="81428" y="78260"/>
                  </a:cubicBezTo>
                  <a:cubicBezTo>
                    <a:pt x="85714" y="78260"/>
                    <a:pt x="89999" y="83478"/>
                    <a:pt x="89999" y="73043"/>
                  </a:cubicBezTo>
                  <a:cubicBezTo>
                    <a:pt x="89999" y="62608"/>
                    <a:pt x="98571" y="67826"/>
                    <a:pt x="102857" y="62608"/>
                  </a:cubicBezTo>
                  <a:cubicBezTo>
                    <a:pt x="111428" y="62608"/>
                    <a:pt x="111428" y="52173"/>
                    <a:pt x="115714" y="46956"/>
                  </a:cubicBezTo>
                  <a:cubicBezTo>
                    <a:pt x="119999" y="36521"/>
                    <a:pt x="107142" y="10434"/>
                    <a:pt x="111428" y="5217"/>
                  </a:cubicBezTo>
                  <a:cubicBezTo>
                    <a:pt x="102857" y="10434"/>
                    <a:pt x="102857" y="10434"/>
                    <a:pt x="94285" y="5217"/>
                  </a:cubicBezTo>
                  <a:cubicBezTo>
                    <a:pt x="89999" y="0"/>
                    <a:pt x="81428" y="10434"/>
                    <a:pt x="81428" y="10434"/>
                  </a:cubicBezTo>
                  <a:cubicBezTo>
                    <a:pt x="81428" y="20869"/>
                    <a:pt x="72857" y="10434"/>
                    <a:pt x="72857" y="10434"/>
                  </a:cubicBezTo>
                  <a:cubicBezTo>
                    <a:pt x="55714" y="5217"/>
                    <a:pt x="25714" y="0"/>
                    <a:pt x="12857" y="15652"/>
                  </a:cubicBezTo>
                  <a:cubicBezTo>
                    <a:pt x="8571" y="20869"/>
                    <a:pt x="0" y="26086"/>
                    <a:pt x="0" y="36521"/>
                  </a:cubicBezTo>
                  <a:cubicBezTo>
                    <a:pt x="0" y="41739"/>
                    <a:pt x="4285" y="46956"/>
                    <a:pt x="4285" y="52173"/>
                  </a:cubicBezTo>
                  <a:cubicBezTo>
                    <a:pt x="12857" y="57391"/>
                    <a:pt x="12857" y="67826"/>
                    <a:pt x="12857" y="73043"/>
                  </a:cubicBezTo>
                  <a:cubicBezTo>
                    <a:pt x="17142" y="83478"/>
                    <a:pt x="17142" y="88695"/>
                    <a:pt x="21428" y="93913"/>
                  </a:cubicBezTo>
                  <a:cubicBezTo>
                    <a:pt x="21428" y="99130"/>
                    <a:pt x="25714" y="93913"/>
                    <a:pt x="25714" y="99130"/>
                  </a:cubicBezTo>
                  <a:cubicBezTo>
                    <a:pt x="29999" y="99130"/>
                    <a:pt x="25714" y="104347"/>
                    <a:pt x="29999" y="109565"/>
                  </a:cubicBezTo>
                  <a:cubicBezTo>
                    <a:pt x="38571" y="109565"/>
                    <a:pt x="34285" y="114782"/>
                    <a:pt x="34285" y="120000"/>
                  </a:cubicBezTo>
                  <a:cubicBezTo>
                    <a:pt x="34285" y="114782"/>
                    <a:pt x="59999" y="104347"/>
                    <a:pt x="59999" y="99130"/>
                  </a:cubicBezTo>
                  <a:cubicBezTo>
                    <a:pt x="59999" y="99130"/>
                    <a:pt x="59999" y="104347"/>
                    <a:pt x="59999" y="9913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3" name="Google Shape;1013;g90e2d1f501_0_5781"/>
            <p:cNvSpPr/>
            <p:nvPr/>
          </p:nvSpPr>
          <p:spPr>
            <a:xfrm>
              <a:off x="16270259" y="8743185"/>
              <a:ext cx="207000" cy="24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545" y="13846"/>
                  </a:moveTo>
                  <a:cubicBezTo>
                    <a:pt x="49090" y="13846"/>
                    <a:pt x="43636" y="18461"/>
                    <a:pt x="38181" y="18461"/>
                  </a:cubicBezTo>
                  <a:cubicBezTo>
                    <a:pt x="38181" y="13846"/>
                    <a:pt x="32727" y="18461"/>
                    <a:pt x="32727" y="18461"/>
                  </a:cubicBezTo>
                  <a:cubicBezTo>
                    <a:pt x="27272" y="18461"/>
                    <a:pt x="27272" y="9230"/>
                    <a:pt x="27272" y="4615"/>
                  </a:cubicBezTo>
                  <a:cubicBezTo>
                    <a:pt x="21818" y="0"/>
                    <a:pt x="10909" y="0"/>
                    <a:pt x="0" y="0"/>
                  </a:cubicBezTo>
                  <a:cubicBezTo>
                    <a:pt x="5454" y="4615"/>
                    <a:pt x="5454" y="18461"/>
                    <a:pt x="5454" y="27692"/>
                  </a:cubicBezTo>
                  <a:cubicBezTo>
                    <a:pt x="10909" y="36923"/>
                    <a:pt x="16363" y="50769"/>
                    <a:pt x="21818" y="64615"/>
                  </a:cubicBezTo>
                  <a:cubicBezTo>
                    <a:pt x="32727" y="73846"/>
                    <a:pt x="38181" y="87692"/>
                    <a:pt x="49090" y="96923"/>
                  </a:cubicBezTo>
                  <a:cubicBezTo>
                    <a:pt x="65454" y="101538"/>
                    <a:pt x="81818" y="120000"/>
                    <a:pt x="103636" y="120000"/>
                  </a:cubicBezTo>
                  <a:cubicBezTo>
                    <a:pt x="120000" y="120000"/>
                    <a:pt x="114545" y="115384"/>
                    <a:pt x="109090" y="106153"/>
                  </a:cubicBezTo>
                  <a:cubicBezTo>
                    <a:pt x="98181" y="92307"/>
                    <a:pt x="87272" y="83076"/>
                    <a:pt x="87272" y="64615"/>
                  </a:cubicBezTo>
                  <a:cubicBezTo>
                    <a:pt x="87272" y="50769"/>
                    <a:pt x="98181" y="41538"/>
                    <a:pt x="87272" y="27692"/>
                  </a:cubicBezTo>
                  <a:cubicBezTo>
                    <a:pt x="81818" y="23076"/>
                    <a:pt x="60000" y="0"/>
                    <a:pt x="54545" y="13846"/>
                  </a:cubicBezTo>
                  <a:cubicBezTo>
                    <a:pt x="49090" y="18461"/>
                    <a:pt x="54545" y="9230"/>
                    <a:pt x="54545" y="1384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4" name="Google Shape;1014;g90e2d1f501_0_5781"/>
            <p:cNvSpPr/>
            <p:nvPr/>
          </p:nvSpPr>
          <p:spPr>
            <a:xfrm>
              <a:off x="15104655" y="6264832"/>
              <a:ext cx="2799300" cy="1825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200" y="22769"/>
                  </a:moveTo>
                  <a:cubicBezTo>
                    <a:pt x="119200" y="21538"/>
                    <a:pt x="117600" y="22153"/>
                    <a:pt x="117200" y="22769"/>
                  </a:cubicBezTo>
                  <a:cubicBezTo>
                    <a:pt x="116400" y="22769"/>
                    <a:pt x="116000" y="23384"/>
                    <a:pt x="115200" y="24000"/>
                  </a:cubicBezTo>
                  <a:cubicBezTo>
                    <a:pt x="114400" y="24615"/>
                    <a:pt x="111600" y="24615"/>
                    <a:pt x="111600" y="22769"/>
                  </a:cubicBezTo>
                  <a:cubicBezTo>
                    <a:pt x="110800" y="20307"/>
                    <a:pt x="110400" y="19076"/>
                    <a:pt x="108800" y="17846"/>
                  </a:cubicBezTo>
                  <a:cubicBezTo>
                    <a:pt x="107600" y="17230"/>
                    <a:pt x="105200" y="17230"/>
                    <a:pt x="104800" y="14769"/>
                  </a:cubicBezTo>
                  <a:cubicBezTo>
                    <a:pt x="104400" y="11076"/>
                    <a:pt x="103600" y="6769"/>
                    <a:pt x="102000" y="3692"/>
                  </a:cubicBezTo>
                  <a:cubicBezTo>
                    <a:pt x="100800" y="1846"/>
                    <a:pt x="99200" y="1846"/>
                    <a:pt x="97600" y="615"/>
                  </a:cubicBezTo>
                  <a:cubicBezTo>
                    <a:pt x="96000" y="0"/>
                    <a:pt x="93200" y="615"/>
                    <a:pt x="91600" y="1846"/>
                  </a:cubicBezTo>
                  <a:cubicBezTo>
                    <a:pt x="91200" y="2461"/>
                    <a:pt x="90400" y="3076"/>
                    <a:pt x="90000" y="3692"/>
                  </a:cubicBezTo>
                  <a:cubicBezTo>
                    <a:pt x="90000" y="4307"/>
                    <a:pt x="91200" y="4307"/>
                    <a:pt x="91200" y="4923"/>
                  </a:cubicBezTo>
                  <a:cubicBezTo>
                    <a:pt x="91600" y="7384"/>
                    <a:pt x="89600" y="9230"/>
                    <a:pt x="89200" y="11076"/>
                  </a:cubicBezTo>
                  <a:cubicBezTo>
                    <a:pt x="88800" y="11692"/>
                    <a:pt x="88800" y="12307"/>
                    <a:pt x="88800" y="12923"/>
                  </a:cubicBezTo>
                  <a:cubicBezTo>
                    <a:pt x="88800" y="13538"/>
                    <a:pt x="88800" y="13538"/>
                    <a:pt x="88800" y="14153"/>
                  </a:cubicBezTo>
                  <a:cubicBezTo>
                    <a:pt x="88800" y="15384"/>
                    <a:pt x="87600" y="15384"/>
                    <a:pt x="86800" y="16000"/>
                  </a:cubicBezTo>
                  <a:cubicBezTo>
                    <a:pt x="86400" y="16000"/>
                    <a:pt x="86000" y="16615"/>
                    <a:pt x="85600" y="16615"/>
                  </a:cubicBezTo>
                  <a:cubicBezTo>
                    <a:pt x="85200" y="16615"/>
                    <a:pt x="83200" y="15384"/>
                    <a:pt x="83200" y="15384"/>
                  </a:cubicBezTo>
                  <a:cubicBezTo>
                    <a:pt x="82800" y="16615"/>
                    <a:pt x="82400" y="18461"/>
                    <a:pt x="82000" y="19692"/>
                  </a:cubicBezTo>
                  <a:cubicBezTo>
                    <a:pt x="82000" y="20307"/>
                    <a:pt x="81600" y="20923"/>
                    <a:pt x="81600" y="21538"/>
                  </a:cubicBezTo>
                  <a:cubicBezTo>
                    <a:pt x="81600" y="21538"/>
                    <a:pt x="80800" y="25230"/>
                    <a:pt x="82000" y="24000"/>
                  </a:cubicBezTo>
                  <a:cubicBezTo>
                    <a:pt x="82400" y="23384"/>
                    <a:pt x="82400" y="23384"/>
                    <a:pt x="83200" y="23384"/>
                  </a:cubicBezTo>
                  <a:cubicBezTo>
                    <a:pt x="83600" y="23384"/>
                    <a:pt x="84400" y="24615"/>
                    <a:pt x="84800" y="24000"/>
                  </a:cubicBezTo>
                  <a:cubicBezTo>
                    <a:pt x="86400" y="22153"/>
                    <a:pt x="87600" y="23384"/>
                    <a:pt x="88800" y="25846"/>
                  </a:cubicBezTo>
                  <a:cubicBezTo>
                    <a:pt x="89200" y="26461"/>
                    <a:pt x="90000" y="27692"/>
                    <a:pt x="89600" y="28307"/>
                  </a:cubicBezTo>
                  <a:cubicBezTo>
                    <a:pt x="89600" y="28307"/>
                    <a:pt x="88000" y="27692"/>
                    <a:pt x="87600" y="27692"/>
                  </a:cubicBezTo>
                  <a:cubicBezTo>
                    <a:pt x="86400" y="28307"/>
                    <a:pt x="84800" y="28307"/>
                    <a:pt x="83600" y="28923"/>
                  </a:cubicBezTo>
                  <a:cubicBezTo>
                    <a:pt x="82400" y="29538"/>
                    <a:pt x="82400" y="33230"/>
                    <a:pt x="80800" y="33230"/>
                  </a:cubicBezTo>
                  <a:cubicBezTo>
                    <a:pt x="80000" y="33230"/>
                    <a:pt x="79200" y="32615"/>
                    <a:pt x="78800" y="33846"/>
                  </a:cubicBezTo>
                  <a:cubicBezTo>
                    <a:pt x="78400" y="34461"/>
                    <a:pt x="77600" y="35692"/>
                    <a:pt x="76800" y="35692"/>
                  </a:cubicBezTo>
                  <a:cubicBezTo>
                    <a:pt x="75600" y="35076"/>
                    <a:pt x="73200" y="32615"/>
                    <a:pt x="72800" y="36307"/>
                  </a:cubicBezTo>
                  <a:cubicBezTo>
                    <a:pt x="72800" y="37538"/>
                    <a:pt x="73600" y="38153"/>
                    <a:pt x="73600" y="38769"/>
                  </a:cubicBezTo>
                  <a:cubicBezTo>
                    <a:pt x="73600" y="40000"/>
                    <a:pt x="72400" y="40000"/>
                    <a:pt x="72000" y="40615"/>
                  </a:cubicBezTo>
                  <a:cubicBezTo>
                    <a:pt x="70800" y="42461"/>
                    <a:pt x="70400" y="44307"/>
                    <a:pt x="68800" y="44307"/>
                  </a:cubicBezTo>
                  <a:cubicBezTo>
                    <a:pt x="66800" y="44307"/>
                    <a:pt x="64800" y="44307"/>
                    <a:pt x="62800" y="44923"/>
                  </a:cubicBezTo>
                  <a:cubicBezTo>
                    <a:pt x="62000" y="45538"/>
                    <a:pt x="60400" y="48000"/>
                    <a:pt x="60000" y="47384"/>
                  </a:cubicBezTo>
                  <a:cubicBezTo>
                    <a:pt x="59200" y="47384"/>
                    <a:pt x="58800" y="46153"/>
                    <a:pt x="58400" y="46153"/>
                  </a:cubicBezTo>
                  <a:cubicBezTo>
                    <a:pt x="57600" y="46153"/>
                    <a:pt x="57200" y="46153"/>
                    <a:pt x="56400" y="46153"/>
                  </a:cubicBezTo>
                  <a:cubicBezTo>
                    <a:pt x="55600" y="45538"/>
                    <a:pt x="54800" y="45538"/>
                    <a:pt x="54000" y="44307"/>
                  </a:cubicBezTo>
                  <a:cubicBezTo>
                    <a:pt x="53200" y="43692"/>
                    <a:pt x="52800" y="43692"/>
                    <a:pt x="52400" y="43076"/>
                  </a:cubicBezTo>
                  <a:cubicBezTo>
                    <a:pt x="50800" y="43076"/>
                    <a:pt x="50000" y="43076"/>
                    <a:pt x="48400" y="43076"/>
                  </a:cubicBezTo>
                  <a:cubicBezTo>
                    <a:pt x="47200" y="43076"/>
                    <a:pt x="45200" y="43692"/>
                    <a:pt x="43600" y="43076"/>
                  </a:cubicBezTo>
                  <a:cubicBezTo>
                    <a:pt x="43200" y="43076"/>
                    <a:pt x="42800" y="41846"/>
                    <a:pt x="42800" y="41230"/>
                  </a:cubicBezTo>
                  <a:cubicBezTo>
                    <a:pt x="42000" y="40000"/>
                    <a:pt x="41600" y="38769"/>
                    <a:pt x="40800" y="37538"/>
                  </a:cubicBezTo>
                  <a:cubicBezTo>
                    <a:pt x="39600" y="36307"/>
                    <a:pt x="38800" y="34461"/>
                    <a:pt x="37600" y="34461"/>
                  </a:cubicBezTo>
                  <a:cubicBezTo>
                    <a:pt x="36800" y="34461"/>
                    <a:pt x="32400" y="34461"/>
                    <a:pt x="33200" y="32000"/>
                  </a:cubicBezTo>
                  <a:cubicBezTo>
                    <a:pt x="34000" y="29538"/>
                    <a:pt x="33600" y="25230"/>
                    <a:pt x="31600" y="23384"/>
                  </a:cubicBezTo>
                  <a:cubicBezTo>
                    <a:pt x="30000" y="21538"/>
                    <a:pt x="28000" y="21538"/>
                    <a:pt x="27600" y="17846"/>
                  </a:cubicBezTo>
                  <a:cubicBezTo>
                    <a:pt x="27200" y="18461"/>
                    <a:pt x="26800" y="17846"/>
                    <a:pt x="26400" y="18461"/>
                  </a:cubicBezTo>
                  <a:cubicBezTo>
                    <a:pt x="26000" y="19076"/>
                    <a:pt x="26000" y="19076"/>
                    <a:pt x="26000" y="19692"/>
                  </a:cubicBezTo>
                  <a:cubicBezTo>
                    <a:pt x="25200" y="21538"/>
                    <a:pt x="24000" y="20923"/>
                    <a:pt x="23600" y="22769"/>
                  </a:cubicBezTo>
                  <a:cubicBezTo>
                    <a:pt x="23600" y="24000"/>
                    <a:pt x="24400" y="25230"/>
                    <a:pt x="24000" y="25846"/>
                  </a:cubicBezTo>
                  <a:cubicBezTo>
                    <a:pt x="23600" y="26461"/>
                    <a:pt x="22800" y="27076"/>
                    <a:pt x="22400" y="27076"/>
                  </a:cubicBezTo>
                  <a:cubicBezTo>
                    <a:pt x="22000" y="27692"/>
                    <a:pt x="21600" y="26461"/>
                    <a:pt x="21200" y="27076"/>
                  </a:cubicBezTo>
                  <a:cubicBezTo>
                    <a:pt x="20400" y="27076"/>
                    <a:pt x="20000" y="26461"/>
                    <a:pt x="19200" y="25846"/>
                  </a:cubicBezTo>
                  <a:cubicBezTo>
                    <a:pt x="18800" y="25230"/>
                    <a:pt x="18400" y="28307"/>
                    <a:pt x="18000" y="28923"/>
                  </a:cubicBezTo>
                  <a:cubicBezTo>
                    <a:pt x="18000" y="29538"/>
                    <a:pt x="17600" y="30769"/>
                    <a:pt x="17600" y="31384"/>
                  </a:cubicBezTo>
                  <a:cubicBezTo>
                    <a:pt x="17600" y="32615"/>
                    <a:pt x="18000" y="32615"/>
                    <a:pt x="18000" y="33230"/>
                  </a:cubicBezTo>
                  <a:cubicBezTo>
                    <a:pt x="18000" y="34461"/>
                    <a:pt x="15600" y="33230"/>
                    <a:pt x="15600" y="33230"/>
                  </a:cubicBezTo>
                  <a:cubicBezTo>
                    <a:pt x="14800" y="33846"/>
                    <a:pt x="13200" y="33846"/>
                    <a:pt x="12800" y="34461"/>
                  </a:cubicBezTo>
                  <a:cubicBezTo>
                    <a:pt x="13200" y="33846"/>
                    <a:pt x="13600" y="38153"/>
                    <a:pt x="13600" y="38769"/>
                  </a:cubicBezTo>
                  <a:cubicBezTo>
                    <a:pt x="14000" y="39384"/>
                    <a:pt x="14400" y="40000"/>
                    <a:pt x="14800" y="40615"/>
                  </a:cubicBezTo>
                  <a:cubicBezTo>
                    <a:pt x="14800" y="41230"/>
                    <a:pt x="13600" y="42461"/>
                    <a:pt x="13200" y="43076"/>
                  </a:cubicBezTo>
                  <a:cubicBezTo>
                    <a:pt x="12800" y="43692"/>
                    <a:pt x="13200" y="45538"/>
                    <a:pt x="12800" y="45538"/>
                  </a:cubicBezTo>
                  <a:cubicBezTo>
                    <a:pt x="12400" y="46153"/>
                    <a:pt x="11600" y="46153"/>
                    <a:pt x="11200" y="46769"/>
                  </a:cubicBezTo>
                  <a:cubicBezTo>
                    <a:pt x="10400" y="47384"/>
                    <a:pt x="10000" y="48000"/>
                    <a:pt x="9600" y="48615"/>
                  </a:cubicBezTo>
                  <a:cubicBezTo>
                    <a:pt x="8800" y="48615"/>
                    <a:pt x="8400" y="48615"/>
                    <a:pt x="7600" y="49230"/>
                  </a:cubicBezTo>
                  <a:cubicBezTo>
                    <a:pt x="6800" y="49230"/>
                    <a:pt x="6400" y="49846"/>
                    <a:pt x="6000" y="51076"/>
                  </a:cubicBezTo>
                  <a:cubicBezTo>
                    <a:pt x="6000" y="51076"/>
                    <a:pt x="4400" y="51692"/>
                    <a:pt x="4400" y="51692"/>
                  </a:cubicBezTo>
                  <a:cubicBezTo>
                    <a:pt x="4400" y="51692"/>
                    <a:pt x="4400" y="51076"/>
                    <a:pt x="4400" y="51076"/>
                  </a:cubicBezTo>
                  <a:cubicBezTo>
                    <a:pt x="4000" y="51076"/>
                    <a:pt x="3600" y="51076"/>
                    <a:pt x="2800" y="51076"/>
                  </a:cubicBezTo>
                  <a:cubicBezTo>
                    <a:pt x="2400" y="51076"/>
                    <a:pt x="1200" y="52307"/>
                    <a:pt x="1200" y="52923"/>
                  </a:cubicBezTo>
                  <a:cubicBezTo>
                    <a:pt x="800" y="54153"/>
                    <a:pt x="400" y="55384"/>
                    <a:pt x="400" y="56000"/>
                  </a:cubicBezTo>
                  <a:cubicBezTo>
                    <a:pt x="0" y="57230"/>
                    <a:pt x="1200" y="58461"/>
                    <a:pt x="1600" y="58461"/>
                  </a:cubicBezTo>
                  <a:cubicBezTo>
                    <a:pt x="2800" y="58461"/>
                    <a:pt x="2400" y="58461"/>
                    <a:pt x="2800" y="60307"/>
                  </a:cubicBezTo>
                  <a:cubicBezTo>
                    <a:pt x="2800" y="60923"/>
                    <a:pt x="3200" y="60923"/>
                    <a:pt x="3200" y="62153"/>
                  </a:cubicBezTo>
                  <a:cubicBezTo>
                    <a:pt x="3200" y="62153"/>
                    <a:pt x="2800" y="63384"/>
                    <a:pt x="2800" y="63384"/>
                  </a:cubicBezTo>
                  <a:cubicBezTo>
                    <a:pt x="3600" y="64000"/>
                    <a:pt x="4000" y="64000"/>
                    <a:pt x="4400" y="64615"/>
                  </a:cubicBezTo>
                  <a:cubicBezTo>
                    <a:pt x="5200" y="65846"/>
                    <a:pt x="4800" y="67076"/>
                    <a:pt x="5600" y="67692"/>
                  </a:cubicBezTo>
                  <a:cubicBezTo>
                    <a:pt x="6400" y="68307"/>
                    <a:pt x="7200" y="68923"/>
                    <a:pt x="8000" y="69538"/>
                  </a:cubicBezTo>
                  <a:cubicBezTo>
                    <a:pt x="8400" y="69538"/>
                    <a:pt x="8800" y="68923"/>
                    <a:pt x="9200" y="68307"/>
                  </a:cubicBezTo>
                  <a:cubicBezTo>
                    <a:pt x="10400" y="67076"/>
                    <a:pt x="12400" y="67692"/>
                    <a:pt x="13200" y="69538"/>
                  </a:cubicBezTo>
                  <a:cubicBezTo>
                    <a:pt x="13600" y="70769"/>
                    <a:pt x="12800" y="71384"/>
                    <a:pt x="12400" y="72000"/>
                  </a:cubicBezTo>
                  <a:cubicBezTo>
                    <a:pt x="12000" y="72615"/>
                    <a:pt x="12000" y="72615"/>
                    <a:pt x="12000" y="73230"/>
                  </a:cubicBezTo>
                  <a:cubicBezTo>
                    <a:pt x="11600" y="74461"/>
                    <a:pt x="11200" y="74461"/>
                    <a:pt x="10800" y="74461"/>
                  </a:cubicBezTo>
                  <a:cubicBezTo>
                    <a:pt x="9600" y="75692"/>
                    <a:pt x="12800" y="77538"/>
                    <a:pt x="11600" y="78769"/>
                  </a:cubicBezTo>
                  <a:cubicBezTo>
                    <a:pt x="11200" y="80000"/>
                    <a:pt x="10800" y="79384"/>
                    <a:pt x="10000" y="79384"/>
                  </a:cubicBezTo>
                  <a:cubicBezTo>
                    <a:pt x="8400" y="78769"/>
                    <a:pt x="10400" y="81230"/>
                    <a:pt x="10400" y="81230"/>
                  </a:cubicBezTo>
                  <a:cubicBezTo>
                    <a:pt x="10400" y="82461"/>
                    <a:pt x="10000" y="83076"/>
                    <a:pt x="10800" y="83076"/>
                  </a:cubicBezTo>
                  <a:cubicBezTo>
                    <a:pt x="11600" y="83692"/>
                    <a:pt x="11600" y="84307"/>
                    <a:pt x="12400" y="84923"/>
                  </a:cubicBezTo>
                  <a:cubicBezTo>
                    <a:pt x="13200" y="84923"/>
                    <a:pt x="13600" y="86153"/>
                    <a:pt x="14400" y="86769"/>
                  </a:cubicBezTo>
                  <a:cubicBezTo>
                    <a:pt x="14400" y="86769"/>
                    <a:pt x="14800" y="87384"/>
                    <a:pt x="15200" y="87384"/>
                  </a:cubicBezTo>
                  <a:cubicBezTo>
                    <a:pt x="15600" y="87384"/>
                    <a:pt x="15200" y="86153"/>
                    <a:pt x="16000" y="86153"/>
                  </a:cubicBezTo>
                  <a:cubicBezTo>
                    <a:pt x="17600" y="86153"/>
                    <a:pt x="18400" y="90461"/>
                    <a:pt x="20000" y="90461"/>
                  </a:cubicBezTo>
                  <a:cubicBezTo>
                    <a:pt x="20800" y="90461"/>
                    <a:pt x="20800" y="92307"/>
                    <a:pt x="21600" y="92307"/>
                  </a:cubicBezTo>
                  <a:cubicBezTo>
                    <a:pt x="22400" y="92923"/>
                    <a:pt x="22800" y="94153"/>
                    <a:pt x="23200" y="94153"/>
                  </a:cubicBezTo>
                  <a:cubicBezTo>
                    <a:pt x="24000" y="92923"/>
                    <a:pt x="24000" y="94769"/>
                    <a:pt x="24800" y="94769"/>
                  </a:cubicBezTo>
                  <a:cubicBezTo>
                    <a:pt x="25200" y="94769"/>
                    <a:pt x="25200" y="94153"/>
                    <a:pt x="25600" y="94153"/>
                  </a:cubicBezTo>
                  <a:cubicBezTo>
                    <a:pt x="26000" y="94153"/>
                    <a:pt x="26000" y="94769"/>
                    <a:pt x="26400" y="95384"/>
                  </a:cubicBezTo>
                  <a:cubicBezTo>
                    <a:pt x="27200" y="95384"/>
                    <a:pt x="28000" y="95384"/>
                    <a:pt x="28800" y="94769"/>
                  </a:cubicBezTo>
                  <a:cubicBezTo>
                    <a:pt x="30000" y="94153"/>
                    <a:pt x="29200" y="95384"/>
                    <a:pt x="29600" y="96000"/>
                  </a:cubicBezTo>
                  <a:cubicBezTo>
                    <a:pt x="29600" y="96000"/>
                    <a:pt x="30400" y="94153"/>
                    <a:pt x="30800" y="94153"/>
                  </a:cubicBezTo>
                  <a:cubicBezTo>
                    <a:pt x="31200" y="93538"/>
                    <a:pt x="32000" y="93538"/>
                    <a:pt x="32400" y="94153"/>
                  </a:cubicBezTo>
                  <a:cubicBezTo>
                    <a:pt x="33200" y="95384"/>
                    <a:pt x="34000" y="94153"/>
                    <a:pt x="34800" y="94769"/>
                  </a:cubicBezTo>
                  <a:cubicBezTo>
                    <a:pt x="35600" y="95384"/>
                    <a:pt x="36400" y="94153"/>
                    <a:pt x="36800" y="92923"/>
                  </a:cubicBezTo>
                  <a:cubicBezTo>
                    <a:pt x="37200" y="92923"/>
                    <a:pt x="37200" y="92307"/>
                    <a:pt x="37600" y="92307"/>
                  </a:cubicBezTo>
                  <a:cubicBezTo>
                    <a:pt x="38000" y="91692"/>
                    <a:pt x="38400" y="92307"/>
                    <a:pt x="38800" y="91692"/>
                  </a:cubicBezTo>
                  <a:cubicBezTo>
                    <a:pt x="39200" y="91076"/>
                    <a:pt x="39600" y="89846"/>
                    <a:pt x="40400" y="90461"/>
                  </a:cubicBezTo>
                  <a:cubicBezTo>
                    <a:pt x="41200" y="91076"/>
                    <a:pt x="41200" y="91076"/>
                    <a:pt x="42400" y="89846"/>
                  </a:cubicBezTo>
                  <a:cubicBezTo>
                    <a:pt x="42800" y="89230"/>
                    <a:pt x="43600" y="91076"/>
                    <a:pt x="43600" y="91692"/>
                  </a:cubicBezTo>
                  <a:cubicBezTo>
                    <a:pt x="43200" y="92923"/>
                    <a:pt x="42400" y="93538"/>
                    <a:pt x="43200" y="93538"/>
                  </a:cubicBezTo>
                  <a:cubicBezTo>
                    <a:pt x="44400" y="93538"/>
                    <a:pt x="44400" y="93538"/>
                    <a:pt x="45600" y="92923"/>
                  </a:cubicBezTo>
                  <a:cubicBezTo>
                    <a:pt x="46000" y="92923"/>
                    <a:pt x="46400" y="94769"/>
                    <a:pt x="46400" y="95384"/>
                  </a:cubicBezTo>
                  <a:cubicBezTo>
                    <a:pt x="46400" y="95384"/>
                    <a:pt x="46400" y="96615"/>
                    <a:pt x="46800" y="96000"/>
                  </a:cubicBezTo>
                  <a:cubicBezTo>
                    <a:pt x="46800" y="96000"/>
                    <a:pt x="47600" y="96000"/>
                    <a:pt x="47600" y="96615"/>
                  </a:cubicBezTo>
                  <a:cubicBezTo>
                    <a:pt x="47600" y="97230"/>
                    <a:pt x="46800" y="97846"/>
                    <a:pt x="47200" y="98461"/>
                  </a:cubicBezTo>
                  <a:cubicBezTo>
                    <a:pt x="47600" y="99692"/>
                    <a:pt x="47200" y="101538"/>
                    <a:pt x="46800" y="102153"/>
                  </a:cubicBezTo>
                  <a:cubicBezTo>
                    <a:pt x="46400" y="103384"/>
                    <a:pt x="45600" y="104000"/>
                    <a:pt x="45200" y="104615"/>
                  </a:cubicBezTo>
                  <a:cubicBezTo>
                    <a:pt x="45200" y="105230"/>
                    <a:pt x="45200" y="108307"/>
                    <a:pt x="44800" y="107692"/>
                  </a:cubicBezTo>
                  <a:cubicBezTo>
                    <a:pt x="45200" y="108307"/>
                    <a:pt x="47600" y="106461"/>
                    <a:pt x="48000" y="107692"/>
                  </a:cubicBezTo>
                  <a:cubicBezTo>
                    <a:pt x="48000" y="107692"/>
                    <a:pt x="47200" y="108307"/>
                    <a:pt x="47600" y="109538"/>
                  </a:cubicBezTo>
                  <a:cubicBezTo>
                    <a:pt x="48000" y="110769"/>
                    <a:pt x="49200" y="110769"/>
                    <a:pt x="48800" y="111384"/>
                  </a:cubicBezTo>
                  <a:cubicBezTo>
                    <a:pt x="48800" y="112000"/>
                    <a:pt x="48400" y="113230"/>
                    <a:pt x="48400" y="113846"/>
                  </a:cubicBezTo>
                  <a:cubicBezTo>
                    <a:pt x="48800" y="114461"/>
                    <a:pt x="50000" y="113846"/>
                    <a:pt x="50000" y="114461"/>
                  </a:cubicBezTo>
                  <a:cubicBezTo>
                    <a:pt x="50000" y="114461"/>
                    <a:pt x="50000" y="115076"/>
                    <a:pt x="50000" y="115076"/>
                  </a:cubicBezTo>
                  <a:cubicBezTo>
                    <a:pt x="50000" y="116307"/>
                    <a:pt x="50400" y="115692"/>
                    <a:pt x="50800" y="115692"/>
                  </a:cubicBezTo>
                  <a:cubicBezTo>
                    <a:pt x="51200" y="115692"/>
                    <a:pt x="51600" y="115076"/>
                    <a:pt x="52000" y="115692"/>
                  </a:cubicBezTo>
                  <a:cubicBezTo>
                    <a:pt x="52400" y="115692"/>
                    <a:pt x="52800" y="116307"/>
                    <a:pt x="53200" y="116923"/>
                  </a:cubicBezTo>
                  <a:cubicBezTo>
                    <a:pt x="54000" y="117538"/>
                    <a:pt x="53600" y="115076"/>
                    <a:pt x="53600" y="114461"/>
                  </a:cubicBezTo>
                  <a:cubicBezTo>
                    <a:pt x="52800" y="112000"/>
                    <a:pt x="53600" y="113230"/>
                    <a:pt x="54400" y="112000"/>
                  </a:cubicBezTo>
                  <a:cubicBezTo>
                    <a:pt x="55200" y="111384"/>
                    <a:pt x="54800" y="112000"/>
                    <a:pt x="55600" y="112615"/>
                  </a:cubicBezTo>
                  <a:cubicBezTo>
                    <a:pt x="55600" y="112615"/>
                    <a:pt x="56400" y="112000"/>
                    <a:pt x="56400" y="112000"/>
                  </a:cubicBezTo>
                  <a:cubicBezTo>
                    <a:pt x="56400" y="112615"/>
                    <a:pt x="57200" y="111384"/>
                    <a:pt x="57200" y="112000"/>
                  </a:cubicBezTo>
                  <a:cubicBezTo>
                    <a:pt x="57600" y="112615"/>
                    <a:pt x="57600" y="113230"/>
                    <a:pt x="58400" y="112000"/>
                  </a:cubicBezTo>
                  <a:cubicBezTo>
                    <a:pt x="58800" y="111384"/>
                    <a:pt x="58800" y="112000"/>
                    <a:pt x="59200" y="111384"/>
                  </a:cubicBezTo>
                  <a:cubicBezTo>
                    <a:pt x="59600" y="110769"/>
                    <a:pt x="59600" y="109538"/>
                    <a:pt x="60400" y="109538"/>
                  </a:cubicBezTo>
                  <a:cubicBezTo>
                    <a:pt x="60800" y="109538"/>
                    <a:pt x="61200" y="110769"/>
                    <a:pt x="62000" y="110769"/>
                  </a:cubicBezTo>
                  <a:cubicBezTo>
                    <a:pt x="62000" y="110769"/>
                    <a:pt x="63600" y="111384"/>
                    <a:pt x="63600" y="111384"/>
                  </a:cubicBezTo>
                  <a:cubicBezTo>
                    <a:pt x="63600" y="112000"/>
                    <a:pt x="62800" y="112615"/>
                    <a:pt x="62800" y="113230"/>
                  </a:cubicBezTo>
                  <a:cubicBezTo>
                    <a:pt x="63200" y="113846"/>
                    <a:pt x="64000" y="114461"/>
                    <a:pt x="64400" y="115076"/>
                  </a:cubicBezTo>
                  <a:cubicBezTo>
                    <a:pt x="65200" y="115692"/>
                    <a:pt x="66800" y="116307"/>
                    <a:pt x="67200" y="114461"/>
                  </a:cubicBezTo>
                  <a:cubicBezTo>
                    <a:pt x="67200" y="114461"/>
                    <a:pt x="68000" y="115692"/>
                    <a:pt x="68000" y="115692"/>
                  </a:cubicBezTo>
                  <a:cubicBezTo>
                    <a:pt x="68400" y="116307"/>
                    <a:pt x="68800" y="115076"/>
                    <a:pt x="69600" y="115692"/>
                  </a:cubicBezTo>
                  <a:cubicBezTo>
                    <a:pt x="70000" y="116307"/>
                    <a:pt x="69200" y="116923"/>
                    <a:pt x="69200" y="117538"/>
                  </a:cubicBezTo>
                  <a:cubicBezTo>
                    <a:pt x="69200" y="118153"/>
                    <a:pt x="70000" y="119384"/>
                    <a:pt x="70000" y="120000"/>
                  </a:cubicBezTo>
                  <a:cubicBezTo>
                    <a:pt x="70400" y="120000"/>
                    <a:pt x="70800" y="119384"/>
                    <a:pt x="71200" y="119384"/>
                  </a:cubicBezTo>
                  <a:cubicBezTo>
                    <a:pt x="71200" y="118769"/>
                    <a:pt x="70000" y="118153"/>
                    <a:pt x="70400" y="117538"/>
                  </a:cubicBezTo>
                  <a:cubicBezTo>
                    <a:pt x="71200" y="115692"/>
                    <a:pt x="72000" y="115692"/>
                    <a:pt x="73200" y="115076"/>
                  </a:cubicBezTo>
                  <a:cubicBezTo>
                    <a:pt x="74000" y="114461"/>
                    <a:pt x="74800" y="114461"/>
                    <a:pt x="75600" y="114461"/>
                  </a:cubicBezTo>
                  <a:cubicBezTo>
                    <a:pt x="76000" y="114461"/>
                    <a:pt x="76000" y="113230"/>
                    <a:pt x="76400" y="113230"/>
                  </a:cubicBezTo>
                  <a:cubicBezTo>
                    <a:pt x="77200" y="113230"/>
                    <a:pt x="76800" y="112615"/>
                    <a:pt x="76800" y="112000"/>
                  </a:cubicBezTo>
                  <a:cubicBezTo>
                    <a:pt x="76800" y="112615"/>
                    <a:pt x="78400" y="112000"/>
                    <a:pt x="78400" y="112000"/>
                  </a:cubicBezTo>
                  <a:cubicBezTo>
                    <a:pt x="79200" y="111384"/>
                    <a:pt x="80000" y="112000"/>
                    <a:pt x="80800" y="112000"/>
                  </a:cubicBezTo>
                  <a:cubicBezTo>
                    <a:pt x="81600" y="112000"/>
                    <a:pt x="82000" y="111384"/>
                    <a:pt x="82800" y="110769"/>
                  </a:cubicBezTo>
                  <a:cubicBezTo>
                    <a:pt x="83200" y="110769"/>
                    <a:pt x="83200" y="108923"/>
                    <a:pt x="83600" y="108923"/>
                  </a:cubicBezTo>
                  <a:cubicBezTo>
                    <a:pt x="84400" y="108923"/>
                    <a:pt x="84800" y="108307"/>
                    <a:pt x="85200" y="107692"/>
                  </a:cubicBezTo>
                  <a:cubicBezTo>
                    <a:pt x="85600" y="107692"/>
                    <a:pt x="86000" y="107076"/>
                    <a:pt x="86000" y="106461"/>
                  </a:cubicBezTo>
                  <a:cubicBezTo>
                    <a:pt x="85600" y="106461"/>
                    <a:pt x="87200" y="105846"/>
                    <a:pt x="87200" y="105846"/>
                  </a:cubicBezTo>
                  <a:cubicBezTo>
                    <a:pt x="87600" y="105230"/>
                    <a:pt x="88000" y="104000"/>
                    <a:pt x="88400" y="103384"/>
                  </a:cubicBezTo>
                  <a:cubicBezTo>
                    <a:pt x="88800" y="102769"/>
                    <a:pt x="88800" y="102769"/>
                    <a:pt x="88800" y="102153"/>
                  </a:cubicBezTo>
                  <a:cubicBezTo>
                    <a:pt x="89200" y="100923"/>
                    <a:pt x="88400" y="101538"/>
                    <a:pt x="88400" y="100923"/>
                  </a:cubicBezTo>
                  <a:cubicBezTo>
                    <a:pt x="88400" y="100923"/>
                    <a:pt x="90400" y="100923"/>
                    <a:pt x="89200" y="99692"/>
                  </a:cubicBezTo>
                  <a:cubicBezTo>
                    <a:pt x="88800" y="99076"/>
                    <a:pt x="89200" y="99076"/>
                    <a:pt x="89600" y="99076"/>
                  </a:cubicBezTo>
                  <a:cubicBezTo>
                    <a:pt x="90000" y="99076"/>
                    <a:pt x="90000" y="98461"/>
                    <a:pt x="90400" y="97846"/>
                  </a:cubicBezTo>
                  <a:cubicBezTo>
                    <a:pt x="90800" y="97230"/>
                    <a:pt x="90800" y="96615"/>
                    <a:pt x="91200" y="96000"/>
                  </a:cubicBezTo>
                  <a:cubicBezTo>
                    <a:pt x="91200" y="96000"/>
                    <a:pt x="91200" y="94769"/>
                    <a:pt x="91200" y="94769"/>
                  </a:cubicBezTo>
                  <a:cubicBezTo>
                    <a:pt x="91600" y="94153"/>
                    <a:pt x="92000" y="94153"/>
                    <a:pt x="92400" y="93538"/>
                  </a:cubicBezTo>
                  <a:cubicBezTo>
                    <a:pt x="92800" y="92923"/>
                    <a:pt x="92400" y="92307"/>
                    <a:pt x="92400" y="92307"/>
                  </a:cubicBezTo>
                  <a:cubicBezTo>
                    <a:pt x="92400" y="91692"/>
                    <a:pt x="92800" y="91692"/>
                    <a:pt x="92800" y="91692"/>
                  </a:cubicBezTo>
                  <a:cubicBezTo>
                    <a:pt x="93200" y="91692"/>
                    <a:pt x="92800" y="90461"/>
                    <a:pt x="92800" y="90461"/>
                  </a:cubicBezTo>
                  <a:cubicBezTo>
                    <a:pt x="92800" y="90461"/>
                    <a:pt x="93600" y="91076"/>
                    <a:pt x="93600" y="90461"/>
                  </a:cubicBezTo>
                  <a:cubicBezTo>
                    <a:pt x="94400" y="89846"/>
                    <a:pt x="93600" y="89846"/>
                    <a:pt x="93200" y="89230"/>
                  </a:cubicBezTo>
                  <a:cubicBezTo>
                    <a:pt x="93200" y="89230"/>
                    <a:pt x="94400" y="88000"/>
                    <a:pt x="94400" y="88000"/>
                  </a:cubicBezTo>
                  <a:cubicBezTo>
                    <a:pt x="94000" y="89230"/>
                    <a:pt x="92800" y="87384"/>
                    <a:pt x="92400" y="86769"/>
                  </a:cubicBezTo>
                  <a:cubicBezTo>
                    <a:pt x="92400" y="86769"/>
                    <a:pt x="92000" y="87384"/>
                    <a:pt x="91600" y="87384"/>
                  </a:cubicBezTo>
                  <a:cubicBezTo>
                    <a:pt x="91200" y="88000"/>
                    <a:pt x="90800" y="86769"/>
                    <a:pt x="90400" y="87384"/>
                  </a:cubicBezTo>
                  <a:cubicBezTo>
                    <a:pt x="91200" y="86769"/>
                    <a:pt x="92000" y="86153"/>
                    <a:pt x="92400" y="85538"/>
                  </a:cubicBezTo>
                  <a:cubicBezTo>
                    <a:pt x="92800" y="84923"/>
                    <a:pt x="94000" y="84923"/>
                    <a:pt x="93200" y="83692"/>
                  </a:cubicBezTo>
                  <a:cubicBezTo>
                    <a:pt x="92400" y="83076"/>
                    <a:pt x="92000" y="82461"/>
                    <a:pt x="91200" y="81230"/>
                  </a:cubicBezTo>
                  <a:cubicBezTo>
                    <a:pt x="91200" y="80615"/>
                    <a:pt x="89200" y="81846"/>
                    <a:pt x="89200" y="80000"/>
                  </a:cubicBezTo>
                  <a:cubicBezTo>
                    <a:pt x="89200" y="81230"/>
                    <a:pt x="91200" y="81230"/>
                    <a:pt x="91600" y="81230"/>
                  </a:cubicBezTo>
                  <a:cubicBezTo>
                    <a:pt x="92000" y="81230"/>
                    <a:pt x="93200" y="83076"/>
                    <a:pt x="93600" y="81846"/>
                  </a:cubicBezTo>
                  <a:cubicBezTo>
                    <a:pt x="94000" y="80615"/>
                    <a:pt x="91600" y="79384"/>
                    <a:pt x="91600" y="78153"/>
                  </a:cubicBezTo>
                  <a:cubicBezTo>
                    <a:pt x="91200" y="76923"/>
                    <a:pt x="91200" y="74461"/>
                    <a:pt x="90400" y="73846"/>
                  </a:cubicBezTo>
                  <a:cubicBezTo>
                    <a:pt x="90000" y="72615"/>
                    <a:pt x="87600" y="72615"/>
                    <a:pt x="88400" y="70769"/>
                  </a:cubicBezTo>
                  <a:cubicBezTo>
                    <a:pt x="88800" y="69538"/>
                    <a:pt x="89200" y="68923"/>
                    <a:pt x="89600" y="68307"/>
                  </a:cubicBezTo>
                  <a:cubicBezTo>
                    <a:pt x="90400" y="67076"/>
                    <a:pt x="89600" y="67692"/>
                    <a:pt x="90000" y="67076"/>
                  </a:cubicBezTo>
                  <a:cubicBezTo>
                    <a:pt x="90000" y="66461"/>
                    <a:pt x="91200" y="67076"/>
                    <a:pt x="91200" y="67076"/>
                  </a:cubicBezTo>
                  <a:cubicBezTo>
                    <a:pt x="91600" y="66461"/>
                    <a:pt x="90800" y="65846"/>
                    <a:pt x="91600" y="65230"/>
                  </a:cubicBezTo>
                  <a:cubicBezTo>
                    <a:pt x="92400" y="65230"/>
                    <a:pt x="92800" y="64615"/>
                    <a:pt x="93200" y="64000"/>
                  </a:cubicBezTo>
                  <a:cubicBezTo>
                    <a:pt x="93600" y="64000"/>
                    <a:pt x="94000" y="64000"/>
                    <a:pt x="94000" y="64000"/>
                  </a:cubicBezTo>
                  <a:cubicBezTo>
                    <a:pt x="94400" y="64000"/>
                    <a:pt x="94000" y="64615"/>
                    <a:pt x="94400" y="64615"/>
                  </a:cubicBezTo>
                  <a:cubicBezTo>
                    <a:pt x="94800" y="65230"/>
                    <a:pt x="95200" y="63384"/>
                    <a:pt x="95200" y="62769"/>
                  </a:cubicBezTo>
                  <a:cubicBezTo>
                    <a:pt x="94400" y="61538"/>
                    <a:pt x="93600" y="62153"/>
                    <a:pt x="93200" y="62153"/>
                  </a:cubicBezTo>
                  <a:cubicBezTo>
                    <a:pt x="92400" y="62153"/>
                    <a:pt x="92000" y="60923"/>
                    <a:pt x="91200" y="61538"/>
                  </a:cubicBezTo>
                  <a:cubicBezTo>
                    <a:pt x="90800" y="61538"/>
                    <a:pt x="90400" y="62769"/>
                    <a:pt x="89600" y="62769"/>
                  </a:cubicBezTo>
                  <a:cubicBezTo>
                    <a:pt x="89200" y="63384"/>
                    <a:pt x="88400" y="63384"/>
                    <a:pt x="88000" y="62769"/>
                  </a:cubicBezTo>
                  <a:cubicBezTo>
                    <a:pt x="87600" y="62153"/>
                    <a:pt x="88400" y="60923"/>
                    <a:pt x="88000" y="60307"/>
                  </a:cubicBezTo>
                  <a:cubicBezTo>
                    <a:pt x="87200" y="59692"/>
                    <a:pt x="84000" y="59692"/>
                    <a:pt x="85200" y="56615"/>
                  </a:cubicBezTo>
                  <a:cubicBezTo>
                    <a:pt x="85600" y="56000"/>
                    <a:pt x="86000" y="56615"/>
                    <a:pt x="86800" y="56615"/>
                  </a:cubicBezTo>
                  <a:cubicBezTo>
                    <a:pt x="87200" y="56615"/>
                    <a:pt x="88000" y="56000"/>
                    <a:pt x="88400" y="55384"/>
                  </a:cubicBezTo>
                  <a:cubicBezTo>
                    <a:pt x="89200" y="53538"/>
                    <a:pt x="90400" y="52307"/>
                    <a:pt x="91600" y="51076"/>
                  </a:cubicBezTo>
                  <a:cubicBezTo>
                    <a:pt x="92000" y="49846"/>
                    <a:pt x="92400" y="49846"/>
                    <a:pt x="93200" y="49846"/>
                  </a:cubicBezTo>
                  <a:cubicBezTo>
                    <a:pt x="93200" y="50461"/>
                    <a:pt x="94400" y="50461"/>
                    <a:pt x="94400" y="51076"/>
                  </a:cubicBezTo>
                  <a:cubicBezTo>
                    <a:pt x="94000" y="51692"/>
                    <a:pt x="94000" y="52923"/>
                    <a:pt x="93600" y="53538"/>
                  </a:cubicBezTo>
                  <a:cubicBezTo>
                    <a:pt x="93200" y="53538"/>
                    <a:pt x="92400" y="54153"/>
                    <a:pt x="92400" y="54769"/>
                  </a:cubicBezTo>
                  <a:cubicBezTo>
                    <a:pt x="92400" y="55384"/>
                    <a:pt x="93600" y="55384"/>
                    <a:pt x="93600" y="55384"/>
                  </a:cubicBezTo>
                  <a:cubicBezTo>
                    <a:pt x="93600" y="55384"/>
                    <a:pt x="92000" y="57230"/>
                    <a:pt x="92400" y="57230"/>
                  </a:cubicBezTo>
                  <a:cubicBezTo>
                    <a:pt x="92800" y="57846"/>
                    <a:pt x="94800" y="54769"/>
                    <a:pt x="95200" y="54769"/>
                  </a:cubicBezTo>
                  <a:cubicBezTo>
                    <a:pt x="96000" y="54153"/>
                    <a:pt x="96800" y="53538"/>
                    <a:pt x="97600" y="53538"/>
                  </a:cubicBezTo>
                  <a:cubicBezTo>
                    <a:pt x="98400" y="53538"/>
                    <a:pt x="98400" y="53538"/>
                    <a:pt x="98800" y="52307"/>
                  </a:cubicBezTo>
                  <a:cubicBezTo>
                    <a:pt x="99600" y="51692"/>
                    <a:pt x="100800" y="51076"/>
                    <a:pt x="101600" y="49846"/>
                  </a:cubicBezTo>
                  <a:cubicBezTo>
                    <a:pt x="102000" y="49230"/>
                    <a:pt x="102800" y="47384"/>
                    <a:pt x="103600" y="47384"/>
                  </a:cubicBezTo>
                  <a:cubicBezTo>
                    <a:pt x="104000" y="46769"/>
                    <a:pt x="106400" y="49230"/>
                    <a:pt x="106400" y="47384"/>
                  </a:cubicBezTo>
                  <a:cubicBezTo>
                    <a:pt x="106400" y="46769"/>
                    <a:pt x="106000" y="46153"/>
                    <a:pt x="106400" y="45538"/>
                  </a:cubicBezTo>
                  <a:cubicBezTo>
                    <a:pt x="106800" y="45538"/>
                    <a:pt x="107200" y="45538"/>
                    <a:pt x="107600" y="45538"/>
                  </a:cubicBezTo>
                  <a:cubicBezTo>
                    <a:pt x="108400" y="45538"/>
                    <a:pt x="108000" y="44923"/>
                    <a:pt x="108400" y="44307"/>
                  </a:cubicBezTo>
                  <a:cubicBezTo>
                    <a:pt x="109200" y="43692"/>
                    <a:pt x="109600" y="44307"/>
                    <a:pt x="109600" y="43076"/>
                  </a:cubicBezTo>
                  <a:cubicBezTo>
                    <a:pt x="109600" y="41230"/>
                    <a:pt x="110800" y="43076"/>
                    <a:pt x="111200" y="43692"/>
                  </a:cubicBezTo>
                  <a:cubicBezTo>
                    <a:pt x="111200" y="42461"/>
                    <a:pt x="112400" y="42461"/>
                    <a:pt x="112400" y="41230"/>
                  </a:cubicBezTo>
                  <a:cubicBezTo>
                    <a:pt x="112400" y="40000"/>
                    <a:pt x="112800" y="38153"/>
                    <a:pt x="112400" y="36923"/>
                  </a:cubicBezTo>
                  <a:cubicBezTo>
                    <a:pt x="111600" y="35076"/>
                    <a:pt x="112000" y="35692"/>
                    <a:pt x="112800" y="34461"/>
                  </a:cubicBezTo>
                  <a:cubicBezTo>
                    <a:pt x="113600" y="33846"/>
                    <a:pt x="114000" y="33230"/>
                    <a:pt x="114800" y="33846"/>
                  </a:cubicBezTo>
                  <a:cubicBezTo>
                    <a:pt x="116000" y="34461"/>
                    <a:pt x="116000" y="34461"/>
                    <a:pt x="116400" y="32615"/>
                  </a:cubicBezTo>
                  <a:cubicBezTo>
                    <a:pt x="116800" y="31384"/>
                    <a:pt x="117600" y="30769"/>
                    <a:pt x="118000" y="28923"/>
                  </a:cubicBezTo>
                  <a:cubicBezTo>
                    <a:pt x="118000" y="27692"/>
                    <a:pt x="118400" y="26461"/>
                    <a:pt x="119200" y="25230"/>
                  </a:cubicBezTo>
                  <a:cubicBezTo>
                    <a:pt x="120000" y="24000"/>
                    <a:pt x="119200" y="24000"/>
                    <a:pt x="119200" y="227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5" name="Google Shape;1015;g90e2d1f501_0_5781"/>
            <p:cNvSpPr/>
            <p:nvPr/>
          </p:nvSpPr>
          <p:spPr>
            <a:xfrm>
              <a:off x="15747967" y="6357214"/>
              <a:ext cx="1464900" cy="63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3529"/>
                  </a:moveTo>
                  <a:cubicBezTo>
                    <a:pt x="764" y="40588"/>
                    <a:pt x="2292" y="44117"/>
                    <a:pt x="5350" y="45882"/>
                  </a:cubicBezTo>
                  <a:cubicBezTo>
                    <a:pt x="6878" y="47647"/>
                    <a:pt x="7643" y="49411"/>
                    <a:pt x="9171" y="51176"/>
                  </a:cubicBezTo>
                  <a:cubicBezTo>
                    <a:pt x="9936" y="54705"/>
                    <a:pt x="10700" y="60000"/>
                    <a:pt x="11464" y="63529"/>
                  </a:cubicBezTo>
                  <a:cubicBezTo>
                    <a:pt x="12229" y="65294"/>
                    <a:pt x="11464" y="65294"/>
                    <a:pt x="11464" y="67058"/>
                  </a:cubicBezTo>
                  <a:cubicBezTo>
                    <a:pt x="10700" y="67058"/>
                    <a:pt x="11464" y="68823"/>
                    <a:pt x="11464" y="70588"/>
                  </a:cubicBezTo>
                  <a:cubicBezTo>
                    <a:pt x="10700" y="75882"/>
                    <a:pt x="9936" y="75882"/>
                    <a:pt x="12229" y="79411"/>
                  </a:cubicBezTo>
                  <a:cubicBezTo>
                    <a:pt x="15286" y="81176"/>
                    <a:pt x="18343" y="79411"/>
                    <a:pt x="21401" y="82941"/>
                  </a:cubicBezTo>
                  <a:cubicBezTo>
                    <a:pt x="22929" y="86470"/>
                    <a:pt x="25987" y="91764"/>
                    <a:pt x="27515" y="95294"/>
                  </a:cubicBezTo>
                  <a:cubicBezTo>
                    <a:pt x="28280" y="97058"/>
                    <a:pt x="29044" y="100588"/>
                    <a:pt x="29808" y="104117"/>
                  </a:cubicBezTo>
                  <a:cubicBezTo>
                    <a:pt x="30573" y="107647"/>
                    <a:pt x="32866" y="105882"/>
                    <a:pt x="33630" y="105882"/>
                  </a:cubicBezTo>
                  <a:cubicBezTo>
                    <a:pt x="36687" y="105882"/>
                    <a:pt x="39745" y="105882"/>
                    <a:pt x="42802" y="105882"/>
                  </a:cubicBezTo>
                  <a:cubicBezTo>
                    <a:pt x="44331" y="105882"/>
                    <a:pt x="47388" y="105882"/>
                    <a:pt x="48917" y="107647"/>
                  </a:cubicBezTo>
                  <a:cubicBezTo>
                    <a:pt x="50445" y="109411"/>
                    <a:pt x="51210" y="112941"/>
                    <a:pt x="52738" y="112941"/>
                  </a:cubicBezTo>
                  <a:cubicBezTo>
                    <a:pt x="54267" y="114705"/>
                    <a:pt x="56560" y="116470"/>
                    <a:pt x="58089" y="116470"/>
                  </a:cubicBezTo>
                  <a:cubicBezTo>
                    <a:pt x="59617" y="114705"/>
                    <a:pt x="61146" y="120000"/>
                    <a:pt x="61910" y="118235"/>
                  </a:cubicBezTo>
                  <a:cubicBezTo>
                    <a:pt x="64968" y="114705"/>
                    <a:pt x="67261" y="111176"/>
                    <a:pt x="71082" y="109411"/>
                  </a:cubicBezTo>
                  <a:cubicBezTo>
                    <a:pt x="74140" y="109411"/>
                    <a:pt x="78726" y="111176"/>
                    <a:pt x="81019" y="107647"/>
                  </a:cubicBezTo>
                  <a:cubicBezTo>
                    <a:pt x="83312" y="104117"/>
                    <a:pt x="84076" y="98823"/>
                    <a:pt x="86369" y="97058"/>
                  </a:cubicBezTo>
                  <a:cubicBezTo>
                    <a:pt x="88662" y="95294"/>
                    <a:pt x="88662" y="93529"/>
                    <a:pt x="87133" y="90000"/>
                  </a:cubicBezTo>
                  <a:cubicBezTo>
                    <a:pt x="86369" y="88235"/>
                    <a:pt x="86369" y="84705"/>
                    <a:pt x="87898" y="82941"/>
                  </a:cubicBezTo>
                  <a:cubicBezTo>
                    <a:pt x="90191" y="77647"/>
                    <a:pt x="93248" y="88235"/>
                    <a:pt x="96305" y="81176"/>
                  </a:cubicBezTo>
                  <a:cubicBezTo>
                    <a:pt x="97070" y="79411"/>
                    <a:pt x="97834" y="77647"/>
                    <a:pt x="99363" y="77647"/>
                  </a:cubicBezTo>
                  <a:cubicBezTo>
                    <a:pt x="101656" y="75882"/>
                    <a:pt x="102420" y="77647"/>
                    <a:pt x="104713" y="74117"/>
                  </a:cubicBezTo>
                  <a:cubicBezTo>
                    <a:pt x="105477" y="72352"/>
                    <a:pt x="105477" y="67058"/>
                    <a:pt x="106242" y="67058"/>
                  </a:cubicBezTo>
                  <a:cubicBezTo>
                    <a:pt x="107770" y="65294"/>
                    <a:pt x="108535" y="65294"/>
                    <a:pt x="109299" y="65294"/>
                  </a:cubicBezTo>
                  <a:cubicBezTo>
                    <a:pt x="112356" y="63529"/>
                    <a:pt x="114649" y="61764"/>
                    <a:pt x="117707" y="63529"/>
                  </a:cubicBezTo>
                  <a:cubicBezTo>
                    <a:pt x="120000" y="63529"/>
                    <a:pt x="115414" y="51176"/>
                    <a:pt x="114649" y="51176"/>
                  </a:cubicBezTo>
                  <a:cubicBezTo>
                    <a:pt x="113885" y="49411"/>
                    <a:pt x="112356" y="47647"/>
                    <a:pt x="110828" y="49411"/>
                  </a:cubicBezTo>
                  <a:cubicBezTo>
                    <a:pt x="109299" y="49411"/>
                    <a:pt x="109299" y="52941"/>
                    <a:pt x="107770" y="51176"/>
                  </a:cubicBezTo>
                  <a:cubicBezTo>
                    <a:pt x="107006" y="49411"/>
                    <a:pt x="104713" y="47647"/>
                    <a:pt x="103949" y="49411"/>
                  </a:cubicBezTo>
                  <a:cubicBezTo>
                    <a:pt x="103184" y="52941"/>
                    <a:pt x="102420" y="51176"/>
                    <a:pt x="102420" y="47647"/>
                  </a:cubicBezTo>
                  <a:cubicBezTo>
                    <a:pt x="102420" y="44117"/>
                    <a:pt x="104713" y="37058"/>
                    <a:pt x="104713" y="33529"/>
                  </a:cubicBezTo>
                  <a:cubicBezTo>
                    <a:pt x="105477" y="30000"/>
                    <a:pt x="107770" y="24705"/>
                    <a:pt x="104713" y="24705"/>
                  </a:cubicBezTo>
                  <a:cubicBezTo>
                    <a:pt x="102420" y="24705"/>
                    <a:pt x="102420" y="26470"/>
                    <a:pt x="100127" y="24705"/>
                  </a:cubicBezTo>
                  <a:cubicBezTo>
                    <a:pt x="97834" y="22941"/>
                    <a:pt x="97070" y="22941"/>
                    <a:pt x="94777" y="26470"/>
                  </a:cubicBezTo>
                  <a:cubicBezTo>
                    <a:pt x="92484" y="30000"/>
                    <a:pt x="89426" y="31764"/>
                    <a:pt x="87133" y="33529"/>
                  </a:cubicBezTo>
                  <a:cubicBezTo>
                    <a:pt x="83312" y="35294"/>
                    <a:pt x="81783" y="33529"/>
                    <a:pt x="78726" y="33529"/>
                  </a:cubicBezTo>
                  <a:cubicBezTo>
                    <a:pt x="77197" y="31764"/>
                    <a:pt x="76433" y="31764"/>
                    <a:pt x="74904" y="30000"/>
                  </a:cubicBezTo>
                  <a:cubicBezTo>
                    <a:pt x="74140" y="30000"/>
                    <a:pt x="73375" y="26470"/>
                    <a:pt x="71847" y="26470"/>
                  </a:cubicBezTo>
                  <a:cubicBezTo>
                    <a:pt x="68789" y="24705"/>
                    <a:pt x="67261" y="21176"/>
                    <a:pt x="63439" y="19411"/>
                  </a:cubicBezTo>
                  <a:cubicBezTo>
                    <a:pt x="61910" y="19411"/>
                    <a:pt x="60382" y="21176"/>
                    <a:pt x="58853" y="22941"/>
                  </a:cubicBezTo>
                  <a:cubicBezTo>
                    <a:pt x="57324" y="24705"/>
                    <a:pt x="55796" y="22941"/>
                    <a:pt x="54267" y="21176"/>
                  </a:cubicBezTo>
                  <a:cubicBezTo>
                    <a:pt x="52738" y="19411"/>
                    <a:pt x="51974" y="19411"/>
                    <a:pt x="51974" y="14117"/>
                  </a:cubicBezTo>
                  <a:cubicBezTo>
                    <a:pt x="51210" y="10588"/>
                    <a:pt x="51210" y="10588"/>
                    <a:pt x="48917" y="8823"/>
                  </a:cubicBezTo>
                  <a:cubicBezTo>
                    <a:pt x="47388" y="7058"/>
                    <a:pt x="45859" y="5294"/>
                    <a:pt x="44331" y="5294"/>
                  </a:cubicBezTo>
                  <a:cubicBezTo>
                    <a:pt x="42802" y="5294"/>
                    <a:pt x="40509" y="0"/>
                    <a:pt x="39745" y="1764"/>
                  </a:cubicBezTo>
                  <a:cubicBezTo>
                    <a:pt x="38216" y="1764"/>
                    <a:pt x="35159" y="8823"/>
                    <a:pt x="34394" y="12352"/>
                  </a:cubicBezTo>
                  <a:cubicBezTo>
                    <a:pt x="34394" y="15882"/>
                    <a:pt x="36687" y="19411"/>
                    <a:pt x="35923" y="22941"/>
                  </a:cubicBezTo>
                  <a:cubicBezTo>
                    <a:pt x="35159" y="26470"/>
                    <a:pt x="32866" y="30000"/>
                    <a:pt x="31337" y="26470"/>
                  </a:cubicBezTo>
                  <a:cubicBezTo>
                    <a:pt x="29808" y="26470"/>
                    <a:pt x="29044" y="24705"/>
                    <a:pt x="28280" y="24705"/>
                  </a:cubicBezTo>
                  <a:cubicBezTo>
                    <a:pt x="27515" y="24705"/>
                    <a:pt x="26751" y="24705"/>
                    <a:pt x="25987" y="24705"/>
                  </a:cubicBezTo>
                  <a:cubicBezTo>
                    <a:pt x="23694" y="22941"/>
                    <a:pt x="23694" y="19411"/>
                    <a:pt x="21401" y="17647"/>
                  </a:cubicBezTo>
                  <a:cubicBezTo>
                    <a:pt x="19872" y="15882"/>
                    <a:pt x="17579" y="14117"/>
                    <a:pt x="16050" y="15882"/>
                  </a:cubicBezTo>
                  <a:cubicBezTo>
                    <a:pt x="13757" y="17647"/>
                    <a:pt x="12229" y="21176"/>
                    <a:pt x="9936" y="22941"/>
                  </a:cubicBezTo>
                  <a:cubicBezTo>
                    <a:pt x="8407" y="24705"/>
                    <a:pt x="6878" y="28235"/>
                    <a:pt x="5350" y="30000"/>
                  </a:cubicBezTo>
                  <a:cubicBezTo>
                    <a:pt x="3057" y="30000"/>
                    <a:pt x="1528" y="33529"/>
                    <a:pt x="0" y="3352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6" name="Google Shape;1016;g90e2d1f501_0_5781"/>
            <p:cNvSpPr/>
            <p:nvPr/>
          </p:nvSpPr>
          <p:spPr>
            <a:xfrm>
              <a:off x="12219302" y="5133964"/>
              <a:ext cx="585900" cy="100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190" y="27777"/>
                  </a:moveTo>
                  <a:cubicBezTo>
                    <a:pt x="114285" y="26666"/>
                    <a:pt x="118095" y="24444"/>
                    <a:pt x="116190" y="22222"/>
                  </a:cubicBezTo>
                  <a:cubicBezTo>
                    <a:pt x="114285" y="20000"/>
                    <a:pt x="116190" y="20000"/>
                    <a:pt x="116190" y="17777"/>
                  </a:cubicBezTo>
                  <a:cubicBezTo>
                    <a:pt x="116190" y="16666"/>
                    <a:pt x="114285" y="15555"/>
                    <a:pt x="114285" y="14444"/>
                  </a:cubicBezTo>
                  <a:cubicBezTo>
                    <a:pt x="112380" y="13333"/>
                    <a:pt x="114285" y="13333"/>
                    <a:pt x="114285" y="12222"/>
                  </a:cubicBezTo>
                  <a:cubicBezTo>
                    <a:pt x="112380" y="10000"/>
                    <a:pt x="112380" y="8888"/>
                    <a:pt x="108571" y="7777"/>
                  </a:cubicBezTo>
                  <a:cubicBezTo>
                    <a:pt x="104761" y="6666"/>
                    <a:pt x="100952" y="6666"/>
                    <a:pt x="97142" y="5555"/>
                  </a:cubicBezTo>
                  <a:cubicBezTo>
                    <a:pt x="93333" y="3333"/>
                    <a:pt x="89523" y="0"/>
                    <a:pt x="83809" y="1111"/>
                  </a:cubicBezTo>
                  <a:cubicBezTo>
                    <a:pt x="81904" y="1111"/>
                    <a:pt x="83809" y="4444"/>
                    <a:pt x="83809" y="5555"/>
                  </a:cubicBezTo>
                  <a:cubicBezTo>
                    <a:pt x="81904" y="8888"/>
                    <a:pt x="70476" y="6666"/>
                    <a:pt x="64761" y="5555"/>
                  </a:cubicBezTo>
                  <a:cubicBezTo>
                    <a:pt x="64761" y="7777"/>
                    <a:pt x="64761" y="8888"/>
                    <a:pt x="64761" y="11111"/>
                  </a:cubicBezTo>
                  <a:cubicBezTo>
                    <a:pt x="62857" y="11111"/>
                    <a:pt x="59047" y="10000"/>
                    <a:pt x="55238" y="11111"/>
                  </a:cubicBezTo>
                  <a:cubicBezTo>
                    <a:pt x="53333" y="11111"/>
                    <a:pt x="53333" y="12222"/>
                    <a:pt x="51428" y="13333"/>
                  </a:cubicBezTo>
                  <a:cubicBezTo>
                    <a:pt x="51428" y="14444"/>
                    <a:pt x="47619" y="15555"/>
                    <a:pt x="47619" y="16666"/>
                  </a:cubicBezTo>
                  <a:cubicBezTo>
                    <a:pt x="45714" y="17777"/>
                    <a:pt x="49523" y="20000"/>
                    <a:pt x="47619" y="20000"/>
                  </a:cubicBezTo>
                  <a:cubicBezTo>
                    <a:pt x="47619" y="21111"/>
                    <a:pt x="45714" y="21111"/>
                    <a:pt x="45714" y="22222"/>
                  </a:cubicBezTo>
                  <a:cubicBezTo>
                    <a:pt x="41904" y="23333"/>
                    <a:pt x="38095" y="25555"/>
                    <a:pt x="38095" y="27777"/>
                  </a:cubicBezTo>
                  <a:cubicBezTo>
                    <a:pt x="38095" y="30000"/>
                    <a:pt x="34285" y="27777"/>
                    <a:pt x="32380" y="30000"/>
                  </a:cubicBezTo>
                  <a:cubicBezTo>
                    <a:pt x="32380" y="32222"/>
                    <a:pt x="32380" y="34444"/>
                    <a:pt x="30476" y="36666"/>
                  </a:cubicBezTo>
                  <a:cubicBezTo>
                    <a:pt x="30476" y="38888"/>
                    <a:pt x="24761" y="40000"/>
                    <a:pt x="24761" y="42222"/>
                  </a:cubicBezTo>
                  <a:cubicBezTo>
                    <a:pt x="24761" y="43333"/>
                    <a:pt x="30476" y="45555"/>
                    <a:pt x="28571" y="46666"/>
                  </a:cubicBezTo>
                  <a:cubicBezTo>
                    <a:pt x="24761" y="48888"/>
                    <a:pt x="20952" y="47777"/>
                    <a:pt x="17142" y="48888"/>
                  </a:cubicBezTo>
                  <a:cubicBezTo>
                    <a:pt x="11428" y="50000"/>
                    <a:pt x="9523" y="53333"/>
                    <a:pt x="9523" y="56666"/>
                  </a:cubicBezTo>
                  <a:cubicBezTo>
                    <a:pt x="11428" y="58888"/>
                    <a:pt x="11428" y="61111"/>
                    <a:pt x="11428" y="63333"/>
                  </a:cubicBezTo>
                  <a:cubicBezTo>
                    <a:pt x="11428" y="66666"/>
                    <a:pt x="7619" y="67777"/>
                    <a:pt x="15238" y="70000"/>
                  </a:cubicBezTo>
                  <a:cubicBezTo>
                    <a:pt x="19047" y="72222"/>
                    <a:pt x="17142" y="73333"/>
                    <a:pt x="13333" y="74444"/>
                  </a:cubicBezTo>
                  <a:cubicBezTo>
                    <a:pt x="11428" y="75555"/>
                    <a:pt x="15238" y="80000"/>
                    <a:pt x="13333" y="82222"/>
                  </a:cubicBezTo>
                  <a:cubicBezTo>
                    <a:pt x="13333" y="84444"/>
                    <a:pt x="7619" y="84444"/>
                    <a:pt x="7619" y="86666"/>
                  </a:cubicBezTo>
                  <a:cubicBezTo>
                    <a:pt x="7619" y="87777"/>
                    <a:pt x="7619" y="92222"/>
                    <a:pt x="5714" y="92222"/>
                  </a:cubicBezTo>
                  <a:cubicBezTo>
                    <a:pt x="5714" y="92222"/>
                    <a:pt x="1904" y="91111"/>
                    <a:pt x="0" y="91111"/>
                  </a:cubicBezTo>
                  <a:cubicBezTo>
                    <a:pt x="0" y="95555"/>
                    <a:pt x="7619" y="96666"/>
                    <a:pt x="7619" y="100000"/>
                  </a:cubicBezTo>
                  <a:cubicBezTo>
                    <a:pt x="5714" y="101111"/>
                    <a:pt x="11428" y="106666"/>
                    <a:pt x="13333" y="107777"/>
                  </a:cubicBezTo>
                  <a:cubicBezTo>
                    <a:pt x="17142" y="110000"/>
                    <a:pt x="15238" y="111111"/>
                    <a:pt x="15238" y="113333"/>
                  </a:cubicBezTo>
                  <a:cubicBezTo>
                    <a:pt x="15238" y="114444"/>
                    <a:pt x="19047" y="116666"/>
                    <a:pt x="19047" y="118888"/>
                  </a:cubicBezTo>
                  <a:cubicBezTo>
                    <a:pt x="17142" y="120000"/>
                    <a:pt x="24761" y="118888"/>
                    <a:pt x="26666" y="120000"/>
                  </a:cubicBezTo>
                  <a:cubicBezTo>
                    <a:pt x="30476" y="120000"/>
                    <a:pt x="28571" y="118888"/>
                    <a:pt x="28571" y="116666"/>
                  </a:cubicBezTo>
                  <a:cubicBezTo>
                    <a:pt x="28571" y="111111"/>
                    <a:pt x="43809" y="115555"/>
                    <a:pt x="45714" y="112222"/>
                  </a:cubicBezTo>
                  <a:cubicBezTo>
                    <a:pt x="47619" y="108888"/>
                    <a:pt x="49523" y="105555"/>
                    <a:pt x="51428" y="102222"/>
                  </a:cubicBezTo>
                  <a:cubicBezTo>
                    <a:pt x="51428" y="100000"/>
                    <a:pt x="51428" y="97777"/>
                    <a:pt x="49523" y="96666"/>
                  </a:cubicBezTo>
                  <a:cubicBezTo>
                    <a:pt x="47619" y="94444"/>
                    <a:pt x="49523" y="94444"/>
                    <a:pt x="53333" y="93333"/>
                  </a:cubicBezTo>
                  <a:cubicBezTo>
                    <a:pt x="55238" y="93333"/>
                    <a:pt x="60952" y="92222"/>
                    <a:pt x="60952" y="91111"/>
                  </a:cubicBezTo>
                  <a:cubicBezTo>
                    <a:pt x="60952" y="91111"/>
                    <a:pt x="60952" y="90000"/>
                    <a:pt x="60952" y="90000"/>
                  </a:cubicBezTo>
                  <a:cubicBezTo>
                    <a:pt x="62857" y="90000"/>
                    <a:pt x="66666" y="90000"/>
                    <a:pt x="66666" y="88888"/>
                  </a:cubicBezTo>
                  <a:cubicBezTo>
                    <a:pt x="66666" y="87777"/>
                    <a:pt x="64761" y="87777"/>
                    <a:pt x="64761" y="86666"/>
                  </a:cubicBezTo>
                  <a:cubicBezTo>
                    <a:pt x="66666" y="86666"/>
                    <a:pt x="68571" y="85555"/>
                    <a:pt x="68571" y="85555"/>
                  </a:cubicBezTo>
                  <a:cubicBezTo>
                    <a:pt x="72380" y="83333"/>
                    <a:pt x="70476" y="82222"/>
                    <a:pt x="66666" y="81111"/>
                  </a:cubicBezTo>
                  <a:cubicBezTo>
                    <a:pt x="62857" y="78888"/>
                    <a:pt x="55238" y="77777"/>
                    <a:pt x="55238" y="73333"/>
                  </a:cubicBezTo>
                  <a:cubicBezTo>
                    <a:pt x="55238" y="71111"/>
                    <a:pt x="55238" y="68888"/>
                    <a:pt x="57142" y="66666"/>
                  </a:cubicBezTo>
                  <a:cubicBezTo>
                    <a:pt x="59047" y="64444"/>
                    <a:pt x="59047" y="64444"/>
                    <a:pt x="57142" y="62222"/>
                  </a:cubicBezTo>
                  <a:cubicBezTo>
                    <a:pt x="55238" y="62222"/>
                    <a:pt x="62857" y="58888"/>
                    <a:pt x="62857" y="58888"/>
                  </a:cubicBezTo>
                  <a:cubicBezTo>
                    <a:pt x="66666" y="56666"/>
                    <a:pt x="68571" y="54444"/>
                    <a:pt x="74285" y="53333"/>
                  </a:cubicBezTo>
                  <a:cubicBezTo>
                    <a:pt x="80000" y="52222"/>
                    <a:pt x="89523" y="48888"/>
                    <a:pt x="93333" y="45555"/>
                  </a:cubicBezTo>
                  <a:cubicBezTo>
                    <a:pt x="97142" y="42222"/>
                    <a:pt x="87619" y="40000"/>
                    <a:pt x="95238" y="38888"/>
                  </a:cubicBezTo>
                  <a:cubicBezTo>
                    <a:pt x="99047" y="37777"/>
                    <a:pt x="97142" y="37777"/>
                    <a:pt x="95238" y="35555"/>
                  </a:cubicBezTo>
                  <a:cubicBezTo>
                    <a:pt x="95238" y="34444"/>
                    <a:pt x="100952" y="33333"/>
                    <a:pt x="102857" y="33333"/>
                  </a:cubicBezTo>
                  <a:cubicBezTo>
                    <a:pt x="106666" y="31111"/>
                    <a:pt x="108571" y="30000"/>
                    <a:pt x="110476" y="32222"/>
                  </a:cubicBezTo>
                  <a:cubicBezTo>
                    <a:pt x="112380" y="32222"/>
                    <a:pt x="114285" y="31111"/>
                    <a:pt x="114285" y="31111"/>
                  </a:cubicBezTo>
                  <a:cubicBezTo>
                    <a:pt x="116190" y="31111"/>
                    <a:pt x="118095" y="31111"/>
                    <a:pt x="120000" y="31111"/>
                  </a:cubicBezTo>
                  <a:cubicBezTo>
                    <a:pt x="120000" y="30000"/>
                    <a:pt x="118095" y="30000"/>
                    <a:pt x="116190" y="27777"/>
                  </a:cubicBezTo>
                  <a:cubicBezTo>
                    <a:pt x="114285" y="26666"/>
                    <a:pt x="116190" y="28888"/>
                    <a:pt x="116190" y="2777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7" name="Google Shape;1017;g90e2d1f501_0_5781"/>
            <p:cNvSpPr/>
            <p:nvPr/>
          </p:nvSpPr>
          <p:spPr>
            <a:xfrm>
              <a:off x="12649239" y="5057512"/>
              <a:ext cx="503100" cy="78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84285"/>
                  </a:moveTo>
                  <a:cubicBezTo>
                    <a:pt x="115555" y="81428"/>
                    <a:pt x="108888" y="80000"/>
                    <a:pt x="104444" y="78571"/>
                  </a:cubicBezTo>
                  <a:cubicBezTo>
                    <a:pt x="97777" y="75714"/>
                    <a:pt x="106666" y="75714"/>
                    <a:pt x="108888" y="72857"/>
                  </a:cubicBezTo>
                  <a:cubicBezTo>
                    <a:pt x="108888" y="72857"/>
                    <a:pt x="100000" y="64285"/>
                    <a:pt x="97777" y="62857"/>
                  </a:cubicBezTo>
                  <a:cubicBezTo>
                    <a:pt x="97777" y="62857"/>
                    <a:pt x="102222" y="61428"/>
                    <a:pt x="102222" y="61428"/>
                  </a:cubicBezTo>
                  <a:cubicBezTo>
                    <a:pt x="102222" y="60000"/>
                    <a:pt x="97777" y="55714"/>
                    <a:pt x="97777" y="54285"/>
                  </a:cubicBezTo>
                  <a:cubicBezTo>
                    <a:pt x="97777" y="52857"/>
                    <a:pt x="100000" y="52857"/>
                    <a:pt x="100000" y="51428"/>
                  </a:cubicBezTo>
                  <a:cubicBezTo>
                    <a:pt x="102222" y="50000"/>
                    <a:pt x="97777" y="47142"/>
                    <a:pt x="97777" y="45714"/>
                  </a:cubicBezTo>
                  <a:cubicBezTo>
                    <a:pt x="93333" y="42857"/>
                    <a:pt x="88888" y="40000"/>
                    <a:pt x="93333" y="37142"/>
                  </a:cubicBezTo>
                  <a:cubicBezTo>
                    <a:pt x="95555" y="35714"/>
                    <a:pt x="100000" y="34285"/>
                    <a:pt x="100000" y="32857"/>
                  </a:cubicBezTo>
                  <a:cubicBezTo>
                    <a:pt x="102222" y="30000"/>
                    <a:pt x="97777" y="28571"/>
                    <a:pt x="97777" y="27142"/>
                  </a:cubicBezTo>
                  <a:cubicBezTo>
                    <a:pt x="95555" y="25714"/>
                    <a:pt x="80000" y="21428"/>
                    <a:pt x="84444" y="18571"/>
                  </a:cubicBezTo>
                  <a:cubicBezTo>
                    <a:pt x="84444" y="18571"/>
                    <a:pt x="88888" y="17142"/>
                    <a:pt x="88888" y="17142"/>
                  </a:cubicBezTo>
                  <a:cubicBezTo>
                    <a:pt x="88888" y="17142"/>
                    <a:pt x="82222" y="14285"/>
                    <a:pt x="86666" y="14285"/>
                  </a:cubicBezTo>
                  <a:cubicBezTo>
                    <a:pt x="93333" y="14285"/>
                    <a:pt x="97777" y="7142"/>
                    <a:pt x="91111" y="4285"/>
                  </a:cubicBezTo>
                  <a:cubicBezTo>
                    <a:pt x="88888" y="2857"/>
                    <a:pt x="84444" y="2857"/>
                    <a:pt x="82222" y="1428"/>
                  </a:cubicBezTo>
                  <a:cubicBezTo>
                    <a:pt x="80000" y="0"/>
                    <a:pt x="77777" y="0"/>
                    <a:pt x="75555" y="0"/>
                  </a:cubicBezTo>
                  <a:cubicBezTo>
                    <a:pt x="71111" y="1428"/>
                    <a:pt x="68888" y="0"/>
                    <a:pt x="64444" y="1428"/>
                  </a:cubicBezTo>
                  <a:cubicBezTo>
                    <a:pt x="62222" y="2857"/>
                    <a:pt x="57777" y="5714"/>
                    <a:pt x="55555" y="7142"/>
                  </a:cubicBezTo>
                  <a:cubicBezTo>
                    <a:pt x="55555" y="8571"/>
                    <a:pt x="55555" y="14285"/>
                    <a:pt x="53333" y="14285"/>
                  </a:cubicBezTo>
                  <a:cubicBezTo>
                    <a:pt x="51111" y="15714"/>
                    <a:pt x="48888" y="17142"/>
                    <a:pt x="46666" y="18571"/>
                  </a:cubicBezTo>
                  <a:cubicBezTo>
                    <a:pt x="44444" y="18571"/>
                    <a:pt x="40000" y="15714"/>
                    <a:pt x="37777" y="15714"/>
                  </a:cubicBezTo>
                  <a:cubicBezTo>
                    <a:pt x="35555" y="15714"/>
                    <a:pt x="33333" y="17142"/>
                    <a:pt x="31111" y="17142"/>
                  </a:cubicBezTo>
                  <a:cubicBezTo>
                    <a:pt x="24444" y="18571"/>
                    <a:pt x="20000" y="17142"/>
                    <a:pt x="15555" y="14285"/>
                  </a:cubicBezTo>
                  <a:cubicBezTo>
                    <a:pt x="15555" y="12857"/>
                    <a:pt x="11111" y="10000"/>
                    <a:pt x="8888" y="10000"/>
                  </a:cubicBezTo>
                  <a:cubicBezTo>
                    <a:pt x="6666" y="10000"/>
                    <a:pt x="2222" y="12857"/>
                    <a:pt x="0" y="12857"/>
                  </a:cubicBezTo>
                  <a:cubicBezTo>
                    <a:pt x="4444" y="15714"/>
                    <a:pt x="11111" y="18571"/>
                    <a:pt x="17777" y="20000"/>
                  </a:cubicBezTo>
                  <a:cubicBezTo>
                    <a:pt x="20000" y="20000"/>
                    <a:pt x="24444" y="21428"/>
                    <a:pt x="26666" y="22857"/>
                  </a:cubicBezTo>
                  <a:cubicBezTo>
                    <a:pt x="28888" y="24285"/>
                    <a:pt x="28888" y="25714"/>
                    <a:pt x="31111" y="27142"/>
                  </a:cubicBezTo>
                  <a:cubicBezTo>
                    <a:pt x="31111" y="28571"/>
                    <a:pt x="28888" y="28571"/>
                    <a:pt x="31111" y="30000"/>
                  </a:cubicBezTo>
                  <a:cubicBezTo>
                    <a:pt x="31111" y="31428"/>
                    <a:pt x="35555" y="32857"/>
                    <a:pt x="33333" y="34285"/>
                  </a:cubicBezTo>
                  <a:cubicBezTo>
                    <a:pt x="33333" y="35714"/>
                    <a:pt x="31111" y="37142"/>
                    <a:pt x="33333" y="38571"/>
                  </a:cubicBezTo>
                  <a:cubicBezTo>
                    <a:pt x="33333" y="38571"/>
                    <a:pt x="35555" y="41428"/>
                    <a:pt x="35555" y="41428"/>
                  </a:cubicBezTo>
                  <a:cubicBezTo>
                    <a:pt x="33333" y="42857"/>
                    <a:pt x="33333" y="45714"/>
                    <a:pt x="33333" y="47142"/>
                  </a:cubicBezTo>
                  <a:cubicBezTo>
                    <a:pt x="33333" y="47142"/>
                    <a:pt x="37777" y="51428"/>
                    <a:pt x="37777" y="51428"/>
                  </a:cubicBezTo>
                  <a:cubicBezTo>
                    <a:pt x="40000" y="52857"/>
                    <a:pt x="44444" y="54285"/>
                    <a:pt x="46666" y="54285"/>
                  </a:cubicBezTo>
                  <a:cubicBezTo>
                    <a:pt x="48888" y="55714"/>
                    <a:pt x="48888" y="57142"/>
                    <a:pt x="48888" y="58571"/>
                  </a:cubicBezTo>
                  <a:cubicBezTo>
                    <a:pt x="48888" y="60000"/>
                    <a:pt x="51111" y="61428"/>
                    <a:pt x="51111" y="62857"/>
                  </a:cubicBezTo>
                  <a:cubicBezTo>
                    <a:pt x="51111" y="64285"/>
                    <a:pt x="46666" y="62857"/>
                    <a:pt x="44444" y="62857"/>
                  </a:cubicBezTo>
                  <a:cubicBezTo>
                    <a:pt x="42222" y="62857"/>
                    <a:pt x="35555" y="68571"/>
                    <a:pt x="35555" y="70000"/>
                  </a:cubicBezTo>
                  <a:cubicBezTo>
                    <a:pt x="33333" y="71428"/>
                    <a:pt x="31111" y="71428"/>
                    <a:pt x="28888" y="72857"/>
                  </a:cubicBezTo>
                  <a:cubicBezTo>
                    <a:pt x="26666" y="74285"/>
                    <a:pt x="24444" y="75714"/>
                    <a:pt x="22222" y="77142"/>
                  </a:cubicBezTo>
                  <a:cubicBezTo>
                    <a:pt x="20000" y="77142"/>
                    <a:pt x="8888" y="82857"/>
                    <a:pt x="8888" y="81428"/>
                  </a:cubicBezTo>
                  <a:cubicBezTo>
                    <a:pt x="8888" y="84285"/>
                    <a:pt x="4444" y="85714"/>
                    <a:pt x="4444" y="88571"/>
                  </a:cubicBezTo>
                  <a:cubicBezTo>
                    <a:pt x="6666" y="91428"/>
                    <a:pt x="4444" y="95714"/>
                    <a:pt x="8888" y="95714"/>
                  </a:cubicBezTo>
                  <a:cubicBezTo>
                    <a:pt x="11111" y="95714"/>
                    <a:pt x="8888" y="102857"/>
                    <a:pt x="8888" y="104285"/>
                  </a:cubicBezTo>
                  <a:cubicBezTo>
                    <a:pt x="8888" y="107142"/>
                    <a:pt x="4444" y="110000"/>
                    <a:pt x="8888" y="111428"/>
                  </a:cubicBezTo>
                  <a:cubicBezTo>
                    <a:pt x="8888" y="111428"/>
                    <a:pt x="17777" y="112857"/>
                    <a:pt x="15555" y="114285"/>
                  </a:cubicBezTo>
                  <a:cubicBezTo>
                    <a:pt x="15555" y="114285"/>
                    <a:pt x="11111" y="115714"/>
                    <a:pt x="11111" y="115714"/>
                  </a:cubicBezTo>
                  <a:cubicBezTo>
                    <a:pt x="15555" y="115714"/>
                    <a:pt x="15555" y="112857"/>
                    <a:pt x="17777" y="112857"/>
                  </a:cubicBezTo>
                  <a:cubicBezTo>
                    <a:pt x="22222" y="111428"/>
                    <a:pt x="17777" y="118571"/>
                    <a:pt x="17777" y="118571"/>
                  </a:cubicBezTo>
                  <a:cubicBezTo>
                    <a:pt x="17777" y="118571"/>
                    <a:pt x="24444" y="114285"/>
                    <a:pt x="24444" y="114285"/>
                  </a:cubicBezTo>
                  <a:cubicBezTo>
                    <a:pt x="26666" y="112857"/>
                    <a:pt x="24444" y="118571"/>
                    <a:pt x="24444" y="118571"/>
                  </a:cubicBezTo>
                  <a:cubicBezTo>
                    <a:pt x="31111" y="120000"/>
                    <a:pt x="44444" y="115714"/>
                    <a:pt x="51111" y="114285"/>
                  </a:cubicBezTo>
                  <a:cubicBezTo>
                    <a:pt x="60000" y="112857"/>
                    <a:pt x="68888" y="112857"/>
                    <a:pt x="80000" y="111428"/>
                  </a:cubicBezTo>
                  <a:cubicBezTo>
                    <a:pt x="86666" y="105714"/>
                    <a:pt x="95555" y="101428"/>
                    <a:pt x="102222" y="97142"/>
                  </a:cubicBezTo>
                  <a:cubicBezTo>
                    <a:pt x="106666" y="94285"/>
                    <a:pt x="120000" y="88571"/>
                    <a:pt x="117777" y="84285"/>
                  </a:cubicBezTo>
                  <a:cubicBezTo>
                    <a:pt x="115555" y="81428"/>
                    <a:pt x="120000" y="88571"/>
                    <a:pt x="117777" y="8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8" name="Google Shape;1018;g90e2d1f501_0_5781"/>
            <p:cNvSpPr/>
            <p:nvPr/>
          </p:nvSpPr>
          <p:spPr>
            <a:xfrm>
              <a:off x="11929492" y="4965128"/>
              <a:ext cx="1194300" cy="100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875" y="113271"/>
                  </a:moveTo>
                  <a:cubicBezTo>
                    <a:pt x="31875" y="113271"/>
                    <a:pt x="32812" y="109906"/>
                    <a:pt x="32812" y="108785"/>
                  </a:cubicBezTo>
                  <a:cubicBezTo>
                    <a:pt x="32812" y="106542"/>
                    <a:pt x="33750" y="105420"/>
                    <a:pt x="35625" y="104299"/>
                  </a:cubicBezTo>
                  <a:cubicBezTo>
                    <a:pt x="37500" y="102056"/>
                    <a:pt x="35625" y="98691"/>
                    <a:pt x="35625" y="97570"/>
                  </a:cubicBezTo>
                  <a:cubicBezTo>
                    <a:pt x="35625" y="94205"/>
                    <a:pt x="39375" y="94205"/>
                    <a:pt x="36562" y="91962"/>
                  </a:cubicBezTo>
                  <a:cubicBezTo>
                    <a:pt x="34687" y="89719"/>
                    <a:pt x="33750" y="89719"/>
                    <a:pt x="34687" y="86355"/>
                  </a:cubicBezTo>
                  <a:cubicBezTo>
                    <a:pt x="35625" y="84112"/>
                    <a:pt x="34687" y="81869"/>
                    <a:pt x="34687" y="79626"/>
                  </a:cubicBezTo>
                  <a:cubicBezTo>
                    <a:pt x="33750" y="76261"/>
                    <a:pt x="32812" y="72897"/>
                    <a:pt x="35625" y="70654"/>
                  </a:cubicBezTo>
                  <a:cubicBezTo>
                    <a:pt x="36562" y="69532"/>
                    <a:pt x="38437" y="69532"/>
                    <a:pt x="39375" y="68411"/>
                  </a:cubicBezTo>
                  <a:cubicBezTo>
                    <a:pt x="40312" y="68411"/>
                    <a:pt x="41250" y="69532"/>
                    <a:pt x="42187" y="68411"/>
                  </a:cubicBezTo>
                  <a:cubicBezTo>
                    <a:pt x="43125" y="66168"/>
                    <a:pt x="42187" y="65046"/>
                    <a:pt x="41250" y="63925"/>
                  </a:cubicBezTo>
                  <a:cubicBezTo>
                    <a:pt x="41250" y="61682"/>
                    <a:pt x="43125" y="60560"/>
                    <a:pt x="44062" y="58317"/>
                  </a:cubicBezTo>
                  <a:cubicBezTo>
                    <a:pt x="44062" y="57196"/>
                    <a:pt x="45000" y="53831"/>
                    <a:pt x="45000" y="51588"/>
                  </a:cubicBezTo>
                  <a:cubicBezTo>
                    <a:pt x="45000" y="49345"/>
                    <a:pt x="48750" y="49345"/>
                    <a:pt x="47812" y="48224"/>
                  </a:cubicBezTo>
                  <a:cubicBezTo>
                    <a:pt x="47812" y="45981"/>
                    <a:pt x="49687" y="44859"/>
                    <a:pt x="50625" y="42616"/>
                  </a:cubicBezTo>
                  <a:cubicBezTo>
                    <a:pt x="52500" y="40373"/>
                    <a:pt x="52500" y="41495"/>
                    <a:pt x="52500" y="38130"/>
                  </a:cubicBezTo>
                  <a:cubicBezTo>
                    <a:pt x="51562" y="37009"/>
                    <a:pt x="55312" y="31401"/>
                    <a:pt x="56250" y="31401"/>
                  </a:cubicBezTo>
                  <a:cubicBezTo>
                    <a:pt x="57187" y="30280"/>
                    <a:pt x="60000" y="31401"/>
                    <a:pt x="60937" y="31401"/>
                  </a:cubicBezTo>
                  <a:cubicBezTo>
                    <a:pt x="60937" y="29158"/>
                    <a:pt x="60937" y="28037"/>
                    <a:pt x="60937" y="25794"/>
                  </a:cubicBezTo>
                  <a:cubicBezTo>
                    <a:pt x="63750" y="26915"/>
                    <a:pt x="65625" y="26915"/>
                    <a:pt x="67500" y="28037"/>
                  </a:cubicBezTo>
                  <a:cubicBezTo>
                    <a:pt x="71250" y="28037"/>
                    <a:pt x="69375" y="23551"/>
                    <a:pt x="70312" y="21308"/>
                  </a:cubicBezTo>
                  <a:cubicBezTo>
                    <a:pt x="70312" y="21308"/>
                    <a:pt x="72187" y="21308"/>
                    <a:pt x="73125" y="21308"/>
                  </a:cubicBezTo>
                  <a:cubicBezTo>
                    <a:pt x="74062" y="20186"/>
                    <a:pt x="75937" y="17943"/>
                    <a:pt x="76875" y="20186"/>
                  </a:cubicBezTo>
                  <a:cubicBezTo>
                    <a:pt x="78750" y="21308"/>
                    <a:pt x="78750" y="23551"/>
                    <a:pt x="80625" y="24672"/>
                  </a:cubicBezTo>
                  <a:cubicBezTo>
                    <a:pt x="81562" y="24672"/>
                    <a:pt x="83437" y="24672"/>
                    <a:pt x="84375" y="24672"/>
                  </a:cubicBezTo>
                  <a:cubicBezTo>
                    <a:pt x="85312" y="24672"/>
                    <a:pt x="86250" y="23551"/>
                    <a:pt x="88125" y="23551"/>
                  </a:cubicBezTo>
                  <a:cubicBezTo>
                    <a:pt x="89062" y="23551"/>
                    <a:pt x="90000" y="25794"/>
                    <a:pt x="91875" y="25794"/>
                  </a:cubicBezTo>
                  <a:cubicBezTo>
                    <a:pt x="91875" y="24672"/>
                    <a:pt x="95625" y="22429"/>
                    <a:pt x="95625" y="22429"/>
                  </a:cubicBezTo>
                  <a:cubicBezTo>
                    <a:pt x="95625" y="19065"/>
                    <a:pt x="95625" y="17943"/>
                    <a:pt x="96562" y="15700"/>
                  </a:cubicBezTo>
                  <a:cubicBezTo>
                    <a:pt x="97500" y="14579"/>
                    <a:pt x="99375" y="12336"/>
                    <a:pt x="100312" y="12336"/>
                  </a:cubicBezTo>
                  <a:cubicBezTo>
                    <a:pt x="101250" y="12336"/>
                    <a:pt x="102187" y="12336"/>
                    <a:pt x="103125" y="12336"/>
                  </a:cubicBezTo>
                  <a:cubicBezTo>
                    <a:pt x="104062" y="12336"/>
                    <a:pt x="104062" y="11214"/>
                    <a:pt x="105000" y="11214"/>
                  </a:cubicBezTo>
                  <a:cubicBezTo>
                    <a:pt x="105937" y="11214"/>
                    <a:pt x="107812" y="13457"/>
                    <a:pt x="108750" y="13457"/>
                  </a:cubicBezTo>
                  <a:cubicBezTo>
                    <a:pt x="110625" y="14579"/>
                    <a:pt x="111562" y="15700"/>
                    <a:pt x="111562" y="19065"/>
                  </a:cubicBezTo>
                  <a:cubicBezTo>
                    <a:pt x="113437" y="19065"/>
                    <a:pt x="118125" y="15700"/>
                    <a:pt x="116250" y="13457"/>
                  </a:cubicBezTo>
                  <a:cubicBezTo>
                    <a:pt x="118125" y="14579"/>
                    <a:pt x="113437" y="14579"/>
                    <a:pt x="112500" y="14579"/>
                  </a:cubicBezTo>
                  <a:cubicBezTo>
                    <a:pt x="117187" y="13457"/>
                    <a:pt x="110625" y="10093"/>
                    <a:pt x="109687" y="11214"/>
                  </a:cubicBezTo>
                  <a:cubicBezTo>
                    <a:pt x="110625" y="10093"/>
                    <a:pt x="111562" y="11214"/>
                    <a:pt x="111562" y="11214"/>
                  </a:cubicBezTo>
                  <a:cubicBezTo>
                    <a:pt x="113437" y="11214"/>
                    <a:pt x="115312" y="11214"/>
                    <a:pt x="116250" y="10093"/>
                  </a:cubicBezTo>
                  <a:cubicBezTo>
                    <a:pt x="117187" y="10093"/>
                    <a:pt x="120000" y="7850"/>
                    <a:pt x="119062" y="6728"/>
                  </a:cubicBezTo>
                  <a:cubicBezTo>
                    <a:pt x="117187" y="5607"/>
                    <a:pt x="114375" y="4485"/>
                    <a:pt x="111562" y="3364"/>
                  </a:cubicBezTo>
                  <a:cubicBezTo>
                    <a:pt x="110625" y="2242"/>
                    <a:pt x="109687" y="4485"/>
                    <a:pt x="108750" y="5607"/>
                  </a:cubicBezTo>
                  <a:cubicBezTo>
                    <a:pt x="108750" y="5607"/>
                    <a:pt x="106875" y="8971"/>
                    <a:pt x="106875" y="7850"/>
                  </a:cubicBezTo>
                  <a:cubicBezTo>
                    <a:pt x="106875" y="7850"/>
                    <a:pt x="106875" y="6728"/>
                    <a:pt x="106875" y="5607"/>
                  </a:cubicBezTo>
                  <a:cubicBezTo>
                    <a:pt x="106875" y="5607"/>
                    <a:pt x="105000" y="5607"/>
                    <a:pt x="105000" y="5607"/>
                  </a:cubicBezTo>
                  <a:cubicBezTo>
                    <a:pt x="105937" y="4485"/>
                    <a:pt x="107812" y="5607"/>
                    <a:pt x="107812" y="4485"/>
                  </a:cubicBezTo>
                  <a:cubicBezTo>
                    <a:pt x="107812" y="4485"/>
                    <a:pt x="105000" y="4485"/>
                    <a:pt x="105000" y="4485"/>
                  </a:cubicBezTo>
                  <a:cubicBezTo>
                    <a:pt x="105000" y="3364"/>
                    <a:pt x="108750" y="3364"/>
                    <a:pt x="108750" y="2242"/>
                  </a:cubicBezTo>
                  <a:cubicBezTo>
                    <a:pt x="107812" y="1121"/>
                    <a:pt x="102187" y="0"/>
                    <a:pt x="103125" y="2242"/>
                  </a:cubicBezTo>
                  <a:cubicBezTo>
                    <a:pt x="104062" y="3364"/>
                    <a:pt x="104062" y="3364"/>
                    <a:pt x="103125" y="4485"/>
                  </a:cubicBezTo>
                  <a:cubicBezTo>
                    <a:pt x="102187" y="5607"/>
                    <a:pt x="100312" y="7850"/>
                    <a:pt x="99375" y="7850"/>
                  </a:cubicBezTo>
                  <a:cubicBezTo>
                    <a:pt x="98437" y="7850"/>
                    <a:pt x="99375" y="3364"/>
                    <a:pt x="99375" y="3364"/>
                  </a:cubicBezTo>
                  <a:cubicBezTo>
                    <a:pt x="99375" y="2242"/>
                    <a:pt x="94687" y="10093"/>
                    <a:pt x="93750" y="10093"/>
                  </a:cubicBezTo>
                  <a:cubicBezTo>
                    <a:pt x="90937" y="10093"/>
                    <a:pt x="93750" y="5607"/>
                    <a:pt x="94687" y="4485"/>
                  </a:cubicBezTo>
                  <a:cubicBezTo>
                    <a:pt x="95625" y="4485"/>
                    <a:pt x="96562" y="2242"/>
                    <a:pt x="96562" y="2242"/>
                  </a:cubicBezTo>
                  <a:cubicBezTo>
                    <a:pt x="95625" y="1121"/>
                    <a:pt x="93750" y="0"/>
                    <a:pt x="93750" y="1121"/>
                  </a:cubicBezTo>
                  <a:cubicBezTo>
                    <a:pt x="93750" y="1121"/>
                    <a:pt x="94687" y="2242"/>
                    <a:pt x="94687" y="2242"/>
                  </a:cubicBezTo>
                  <a:cubicBezTo>
                    <a:pt x="94687" y="2242"/>
                    <a:pt x="92812" y="2242"/>
                    <a:pt x="91875" y="2242"/>
                  </a:cubicBezTo>
                  <a:cubicBezTo>
                    <a:pt x="90937" y="3364"/>
                    <a:pt x="91875" y="2242"/>
                    <a:pt x="90937" y="1121"/>
                  </a:cubicBezTo>
                  <a:cubicBezTo>
                    <a:pt x="90937" y="1121"/>
                    <a:pt x="89062" y="3364"/>
                    <a:pt x="89062" y="3364"/>
                  </a:cubicBezTo>
                  <a:cubicBezTo>
                    <a:pt x="89062" y="4485"/>
                    <a:pt x="90937" y="5607"/>
                    <a:pt x="90000" y="5607"/>
                  </a:cubicBezTo>
                  <a:cubicBezTo>
                    <a:pt x="89062" y="5607"/>
                    <a:pt x="89062" y="5607"/>
                    <a:pt x="89062" y="5607"/>
                  </a:cubicBezTo>
                  <a:cubicBezTo>
                    <a:pt x="88125" y="5607"/>
                    <a:pt x="88125" y="6728"/>
                    <a:pt x="88125" y="7850"/>
                  </a:cubicBezTo>
                  <a:cubicBezTo>
                    <a:pt x="89062" y="5607"/>
                    <a:pt x="85312" y="6728"/>
                    <a:pt x="85312" y="6728"/>
                  </a:cubicBezTo>
                  <a:cubicBezTo>
                    <a:pt x="85312" y="6728"/>
                    <a:pt x="87187" y="5607"/>
                    <a:pt x="87187" y="4485"/>
                  </a:cubicBezTo>
                  <a:cubicBezTo>
                    <a:pt x="87187" y="5607"/>
                    <a:pt x="83437" y="6728"/>
                    <a:pt x="82500" y="6728"/>
                  </a:cubicBezTo>
                  <a:cubicBezTo>
                    <a:pt x="81562" y="6728"/>
                    <a:pt x="85312" y="10093"/>
                    <a:pt x="85312" y="10093"/>
                  </a:cubicBezTo>
                  <a:cubicBezTo>
                    <a:pt x="85312" y="10093"/>
                    <a:pt x="84375" y="12336"/>
                    <a:pt x="84375" y="12336"/>
                  </a:cubicBezTo>
                  <a:cubicBezTo>
                    <a:pt x="84375" y="12336"/>
                    <a:pt x="81562" y="8971"/>
                    <a:pt x="81562" y="8971"/>
                  </a:cubicBezTo>
                  <a:cubicBezTo>
                    <a:pt x="81562" y="8971"/>
                    <a:pt x="79687" y="12336"/>
                    <a:pt x="79687" y="8971"/>
                  </a:cubicBezTo>
                  <a:cubicBezTo>
                    <a:pt x="78750" y="7850"/>
                    <a:pt x="75937" y="10093"/>
                    <a:pt x="75000" y="8971"/>
                  </a:cubicBezTo>
                  <a:cubicBezTo>
                    <a:pt x="75937" y="10093"/>
                    <a:pt x="78750" y="10093"/>
                    <a:pt x="78750" y="11214"/>
                  </a:cubicBezTo>
                  <a:cubicBezTo>
                    <a:pt x="78750" y="11214"/>
                    <a:pt x="77812" y="11214"/>
                    <a:pt x="77812" y="12336"/>
                  </a:cubicBezTo>
                  <a:cubicBezTo>
                    <a:pt x="77812" y="13457"/>
                    <a:pt x="78750" y="13457"/>
                    <a:pt x="78750" y="14579"/>
                  </a:cubicBezTo>
                  <a:cubicBezTo>
                    <a:pt x="78750" y="14579"/>
                    <a:pt x="75937" y="13457"/>
                    <a:pt x="75937" y="12336"/>
                  </a:cubicBezTo>
                  <a:cubicBezTo>
                    <a:pt x="75000" y="12336"/>
                    <a:pt x="75000" y="13457"/>
                    <a:pt x="75000" y="14579"/>
                  </a:cubicBezTo>
                  <a:cubicBezTo>
                    <a:pt x="74062" y="14579"/>
                    <a:pt x="74062" y="13457"/>
                    <a:pt x="74062" y="12336"/>
                  </a:cubicBezTo>
                  <a:cubicBezTo>
                    <a:pt x="74062" y="12336"/>
                    <a:pt x="72187" y="14579"/>
                    <a:pt x="72187" y="14579"/>
                  </a:cubicBezTo>
                  <a:cubicBezTo>
                    <a:pt x="71250" y="15700"/>
                    <a:pt x="73125" y="15700"/>
                    <a:pt x="73125" y="16822"/>
                  </a:cubicBezTo>
                  <a:cubicBezTo>
                    <a:pt x="73125" y="16822"/>
                    <a:pt x="71250" y="16822"/>
                    <a:pt x="71250" y="16822"/>
                  </a:cubicBezTo>
                  <a:cubicBezTo>
                    <a:pt x="70312" y="15700"/>
                    <a:pt x="71250" y="14579"/>
                    <a:pt x="71250" y="13457"/>
                  </a:cubicBezTo>
                  <a:cubicBezTo>
                    <a:pt x="71250" y="13457"/>
                    <a:pt x="68437" y="15700"/>
                    <a:pt x="68437" y="15700"/>
                  </a:cubicBezTo>
                  <a:cubicBezTo>
                    <a:pt x="68437" y="15700"/>
                    <a:pt x="68437" y="15700"/>
                    <a:pt x="69375" y="15700"/>
                  </a:cubicBezTo>
                  <a:cubicBezTo>
                    <a:pt x="68437" y="15700"/>
                    <a:pt x="67500" y="17943"/>
                    <a:pt x="67500" y="17943"/>
                  </a:cubicBezTo>
                  <a:cubicBezTo>
                    <a:pt x="66562" y="16822"/>
                    <a:pt x="68437" y="15700"/>
                    <a:pt x="67500" y="15700"/>
                  </a:cubicBezTo>
                  <a:cubicBezTo>
                    <a:pt x="66562" y="14579"/>
                    <a:pt x="65625" y="14579"/>
                    <a:pt x="65625" y="13457"/>
                  </a:cubicBezTo>
                  <a:cubicBezTo>
                    <a:pt x="65625" y="13457"/>
                    <a:pt x="67500" y="13457"/>
                    <a:pt x="67500" y="13457"/>
                  </a:cubicBezTo>
                  <a:cubicBezTo>
                    <a:pt x="67500" y="12336"/>
                    <a:pt x="64687" y="11214"/>
                    <a:pt x="63750" y="11214"/>
                  </a:cubicBezTo>
                  <a:cubicBezTo>
                    <a:pt x="63750" y="12336"/>
                    <a:pt x="64687" y="14579"/>
                    <a:pt x="64687" y="14579"/>
                  </a:cubicBezTo>
                  <a:cubicBezTo>
                    <a:pt x="64687" y="14579"/>
                    <a:pt x="60937" y="15700"/>
                    <a:pt x="61875" y="15700"/>
                  </a:cubicBezTo>
                  <a:cubicBezTo>
                    <a:pt x="61875" y="15700"/>
                    <a:pt x="63750" y="15700"/>
                    <a:pt x="63750" y="15700"/>
                  </a:cubicBezTo>
                  <a:cubicBezTo>
                    <a:pt x="63750" y="15700"/>
                    <a:pt x="62812" y="15700"/>
                    <a:pt x="62812" y="15700"/>
                  </a:cubicBezTo>
                  <a:cubicBezTo>
                    <a:pt x="63750" y="17943"/>
                    <a:pt x="65625" y="15700"/>
                    <a:pt x="64687" y="15700"/>
                  </a:cubicBezTo>
                  <a:cubicBezTo>
                    <a:pt x="65625" y="16822"/>
                    <a:pt x="64687" y="17943"/>
                    <a:pt x="64687" y="17943"/>
                  </a:cubicBezTo>
                  <a:cubicBezTo>
                    <a:pt x="64687" y="19065"/>
                    <a:pt x="62812" y="16822"/>
                    <a:pt x="62812" y="16822"/>
                  </a:cubicBezTo>
                  <a:cubicBezTo>
                    <a:pt x="61875" y="16822"/>
                    <a:pt x="61875" y="15700"/>
                    <a:pt x="60937" y="15700"/>
                  </a:cubicBezTo>
                  <a:cubicBezTo>
                    <a:pt x="60937" y="15700"/>
                    <a:pt x="60000" y="17943"/>
                    <a:pt x="59062" y="16822"/>
                  </a:cubicBezTo>
                  <a:cubicBezTo>
                    <a:pt x="59062" y="15700"/>
                    <a:pt x="56250" y="17943"/>
                    <a:pt x="56250" y="17943"/>
                  </a:cubicBezTo>
                  <a:cubicBezTo>
                    <a:pt x="56250" y="17943"/>
                    <a:pt x="56250" y="21308"/>
                    <a:pt x="56250" y="21308"/>
                  </a:cubicBezTo>
                  <a:cubicBezTo>
                    <a:pt x="56250" y="22429"/>
                    <a:pt x="57187" y="19065"/>
                    <a:pt x="58125" y="20186"/>
                  </a:cubicBezTo>
                  <a:cubicBezTo>
                    <a:pt x="58125" y="20186"/>
                    <a:pt x="60000" y="21308"/>
                    <a:pt x="60000" y="20186"/>
                  </a:cubicBezTo>
                  <a:cubicBezTo>
                    <a:pt x="60000" y="21308"/>
                    <a:pt x="59062" y="21308"/>
                    <a:pt x="59062" y="22429"/>
                  </a:cubicBezTo>
                  <a:cubicBezTo>
                    <a:pt x="58125" y="22429"/>
                    <a:pt x="59062" y="24672"/>
                    <a:pt x="58125" y="24672"/>
                  </a:cubicBezTo>
                  <a:cubicBezTo>
                    <a:pt x="58125" y="25794"/>
                    <a:pt x="57187" y="23551"/>
                    <a:pt x="57187" y="23551"/>
                  </a:cubicBezTo>
                  <a:cubicBezTo>
                    <a:pt x="56250" y="23551"/>
                    <a:pt x="56250" y="25794"/>
                    <a:pt x="55312" y="25794"/>
                  </a:cubicBezTo>
                  <a:cubicBezTo>
                    <a:pt x="55312" y="25794"/>
                    <a:pt x="55312" y="23551"/>
                    <a:pt x="55312" y="23551"/>
                  </a:cubicBezTo>
                  <a:cubicBezTo>
                    <a:pt x="54375" y="23551"/>
                    <a:pt x="54375" y="24672"/>
                    <a:pt x="53437" y="24672"/>
                  </a:cubicBezTo>
                  <a:cubicBezTo>
                    <a:pt x="53437" y="24672"/>
                    <a:pt x="53437" y="22429"/>
                    <a:pt x="53437" y="22429"/>
                  </a:cubicBezTo>
                  <a:cubicBezTo>
                    <a:pt x="53437" y="21308"/>
                    <a:pt x="52500" y="24672"/>
                    <a:pt x="51562" y="24672"/>
                  </a:cubicBezTo>
                  <a:cubicBezTo>
                    <a:pt x="49687" y="25794"/>
                    <a:pt x="52500" y="19065"/>
                    <a:pt x="52500" y="19065"/>
                  </a:cubicBezTo>
                  <a:cubicBezTo>
                    <a:pt x="51562" y="19065"/>
                    <a:pt x="49687" y="20186"/>
                    <a:pt x="49687" y="20186"/>
                  </a:cubicBezTo>
                  <a:cubicBezTo>
                    <a:pt x="48750" y="21308"/>
                    <a:pt x="50625" y="22429"/>
                    <a:pt x="50625" y="22429"/>
                  </a:cubicBezTo>
                  <a:cubicBezTo>
                    <a:pt x="49687" y="22429"/>
                    <a:pt x="49687" y="22429"/>
                    <a:pt x="48750" y="22429"/>
                  </a:cubicBezTo>
                  <a:cubicBezTo>
                    <a:pt x="48750" y="22429"/>
                    <a:pt x="48750" y="23551"/>
                    <a:pt x="47812" y="24672"/>
                  </a:cubicBezTo>
                  <a:cubicBezTo>
                    <a:pt x="48750" y="23551"/>
                    <a:pt x="44062" y="23551"/>
                    <a:pt x="45937" y="24672"/>
                  </a:cubicBezTo>
                  <a:cubicBezTo>
                    <a:pt x="45937" y="25794"/>
                    <a:pt x="47812" y="24672"/>
                    <a:pt x="47812" y="24672"/>
                  </a:cubicBezTo>
                  <a:cubicBezTo>
                    <a:pt x="47812" y="24672"/>
                    <a:pt x="46875" y="25794"/>
                    <a:pt x="47812" y="25794"/>
                  </a:cubicBezTo>
                  <a:cubicBezTo>
                    <a:pt x="47812" y="25794"/>
                    <a:pt x="48750" y="25794"/>
                    <a:pt x="48750" y="24672"/>
                  </a:cubicBezTo>
                  <a:cubicBezTo>
                    <a:pt x="48750" y="24672"/>
                    <a:pt x="48750" y="26915"/>
                    <a:pt x="47812" y="26915"/>
                  </a:cubicBezTo>
                  <a:cubicBezTo>
                    <a:pt x="46875" y="26915"/>
                    <a:pt x="46875" y="25794"/>
                    <a:pt x="45937" y="25794"/>
                  </a:cubicBezTo>
                  <a:cubicBezTo>
                    <a:pt x="45000" y="26915"/>
                    <a:pt x="45000" y="29158"/>
                    <a:pt x="44062" y="29158"/>
                  </a:cubicBezTo>
                  <a:cubicBezTo>
                    <a:pt x="44062" y="29158"/>
                    <a:pt x="41250" y="29158"/>
                    <a:pt x="41250" y="29158"/>
                  </a:cubicBezTo>
                  <a:cubicBezTo>
                    <a:pt x="41250" y="32523"/>
                    <a:pt x="47812" y="28037"/>
                    <a:pt x="47812" y="28037"/>
                  </a:cubicBezTo>
                  <a:cubicBezTo>
                    <a:pt x="48750" y="28037"/>
                    <a:pt x="49687" y="26915"/>
                    <a:pt x="50625" y="28037"/>
                  </a:cubicBezTo>
                  <a:cubicBezTo>
                    <a:pt x="52500" y="28037"/>
                    <a:pt x="51562" y="25794"/>
                    <a:pt x="50625" y="25794"/>
                  </a:cubicBezTo>
                  <a:cubicBezTo>
                    <a:pt x="51562" y="25794"/>
                    <a:pt x="51562" y="25794"/>
                    <a:pt x="51562" y="25794"/>
                  </a:cubicBezTo>
                  <a:cubicBezTo>
                    <a:pt x="52500" y="28037"/>
                    <a:pt x="53437" y="25794"/>
                    <a:pt x="54375" y="25794"/>
                  </a:cubicBezTo>
                  <a:cubicBezTo>
                    <a:pt x="53437" y="25794"/>
                    <a:pt x="53437" y="28037"/>
                    <a:pt x="52500" y="28037"/>
                  </a:cubicBezTo>
                  <a:cubicBezTo>
                    <a:pt x="53437" y="28037"/>
                    <a:pt x="54375" y="28037"/>
                    <a:pt x="54375" y="28037"/>
                  </a:cubicBezTo>
                  <a:cubicBezTo>
                    <a:pt x="54375" y="28037"/>
                    <a:pt x="52500" y="29158"/>
                    <a:pt x="52500" y="30280"/>
                  </a:cubicBezTo>
                  <a:cubicBezTo>
                    <a:pt x="52500" y="30280"/>
                    <a:pt x="57187" y="28037"/>
                    <a:pt x="57187" y="29158"/>
                  </a:cubicBezTo>
                  <a:cubicBezTo>
                    <a:pt x="56250" y="30280"/>
                    <a:pt x="53437" y="29158"/>
                    <a:pt x="53437" y="31401"/>
                  </a:cubicBezTo>
                  <a:cubicBezTo>
                    <a:pt x="52500" y="34766"/>
                    <a:pt x="50625" y="30280"/>
                    <a:pt x="50625" y="30280"/>
                  </a:cubicBezTo>
                  <a:cubicBezTo>
                    <a:pt x="50625" y="29158"/>
                    <a:pt x="50625" y="32523"/>
                    <a:pt x="50625" y="32523"/>
                  </a:cubicBezTo>
                  <a:cubicBezTo>
                    <a:pt x="50625" y="32523"/>
                    <a:pt x="49687" y="30280"/>
                    <a:pt x="48750" y="30280"/>
                  </a:cubicBezTo>
                  <a:cubicBezTo>
                    <a:pt x="47812" y="31401"/>
                    <a:pt x="45937" y="33644"/>
                    <a:pt x="45937" y="34766"/>
                  </a:cubicBezTo>
                  <a:cubicBezTo>
                    <a:pt x="45937" y="34766"/>
                    <a:pt x="47812" y="33644"/>
                    <a:pt x="47812" y="33644"/>
                  </a:cubicBezTo>
                  <a:cubicBezTo>
                    <a:pt x="47812" y="34766"/>
                    <a:pt x="49687" y="33644"/>
                    <a:pt x="49687" y="34766"/>
                  </a:cubicBezTo>
                  <a:cubicBezTo>
                    <a:pt x="49687" y="33644"/>
                    <a:pt x="46875" y="34766"/>
                    <a:pt x="46875" y="35887"/>
                  </a:cubicBezTo>
                  <a:cubicBezTo>
                    <a:pt x="47812" y="37009"/>
                    <a:pt x="50625" y="34766"/>
                    <a:pt x="49687" y="37009"/>
                  </a:cubicBezTo>
                  <a:cubicBezTo>
                    <a:pt x="50625" y="34766"/>
                    <a:pt x="44062" y="38130"/>
                    <a:pt x="44062" y="38130"/>
                  </a:cubicBezTo>
                  <a:cubicBezTo>
                    <a:pt x="44062" y="37009"/>
                    <a:pt x="49687" y="39252"/>
                    <a:pt x="48750" y="39252"/>
                  </a:cubicBezTo>
                  <a:cubicBezTo>
                    <a:pt x="47812" y="40373"/>
                    <a:pt x="46875" y="38130"/>
                    <a:pt x="45937" y="39252"/>
                  </a:cubicBezTo>
                  <a:cubicBezTo>
                    <a:pt x="45937" y="39252"/>
                    <a:pt x="45937" y="39252"/>
                    <a:pt x="45937" y="39252"/>
                  </a:cubicBezTo>
                  <a:cubicBezTo>
                    <a:pt x="45937" y="40373"/>
                    <a:pt x="43125" y="38130"/>
                    <a:pt x="42187" y="40373"/>
                  </a:cubicBezTo>
                  <a:cubicBezTo>
                    <a:pt x="42187" y="40373"/>
                    <a:pt x="45000" y="40373"/>
                    <a:pt x="45000" y="40373"/>
                  </a:cubicBezTo>
                  <a:cubicBezTo>
                    <a:pt x="43125" y="42616"/>
                    <a:pt x="41250" y="40373"/>
                    <a:pt x="42187" y="43738"/>
                  </a:cubicBezTo>
                  <a:cubicBezTo>
                    <a:pt x="42187" y="43738"/>
                    <a:pt x="40312" y="44859"/>
                    <a:pt x="40312" y="44859"/>
                  </a:cubicBezTo>
                  <a:cubicBezTo>
                    <a:pt x="39375" y="45981"/>
                    <a:pt x="39375" y="45981"/>
                    <a:pt x="39375" y="45981"/>
                  </a:cubicBezTo>
                  <a:cubicBezTo>
                    <a:pt x="39375" y="47102"/>
                    <a:pt x="38437" y="47102"/>
                    <a:pt x="38437" y="47102"/>
                  </a:cubicBezTo>
                  <a:cubicBezTo>
                    <a:pt x="38437" y="48224"/>
                    <a:pt x="39375" y="47102"/>
                    <a:pt x="39375" y="47102"/>
                  </a:cubicBezTo>
                  <a:cubicBezTo>
                    <a:pt x="40312" y="47102"/>
                    <a:pt x="39375" y="48224"/>
                    <a:pt x="39375" y="48224"/>
                  </a:cubicBezTo>
                  <a:cubicBezTo>
                    <a:pt x="40312" y="48224"/>
                    <a:pt x="42187" y="49345"/>
                    <a:pt x="43125" y="48224"/>
                  </a:cubicBezTo>
                  <a:cubicBezTo>
                    <a:pt x="41250" y="49345"/>
                    <a:pt x="41250" y="49345"/>
                    <a:pt x="39375" y="49345"/>
                  </a:cubicBezTo>
                  <a:cubicBezTo>
                    <a:pt x="38437" y="49345"/>
                    <a:pt x="35625" y="49345"/>
                    <a:pt x="35625" y="50467"/>
                  </a:cubicBezTo>
                  <a:cubicBezTo>
                    <a:pt x="35625" y="50467"/>
                    <a:pt x="36562" y="50467"/>
                    <a:pt x="36562" y="50467"/>
                  </a:cubicBezTo>
                  <a:cubicBezTo>
                    <a:pt x="36562" y="50467"/>
                    <a:pt x="35625" y="51588"/>
                    <a:pt x="35625" y="51588"/>
                  </a:cubicBezTo>
                  <a:cubicBezTo>
                    <a:pt x="35625" y="51588"/>
                    <a:pt x="37500" y="50467"/>
                    <a:pt x="37500" y="51588"/>
                  </a:cubicBezTo>
                  <a:cubicBezTo>
                    <a:pt x="37500" y="51588"/>
                    <a:pt x="35625" y="53831"/>
                    <a:pt x="35625" y="53831"/>
                  </a:cubicBezTo>
                  <a:cubicBezTo>
                    <a:pt x="35625" y="53831"/>
                    <a:pt x="36562" y="53831"/>
                    <a:pt x="36562" y="54953"/>
                  </a:cubicBezTo>
                  <a:cubicBezTo>
                    <a:pt x="36562" y="54953"/>
                    <a:pt x="34687" y="54953"/>
                    <a:pt x="34687" y="54953"/>
                  </a:cubicBezTo>
                  <a:cubicBezTo>
                    <a:pt x="34687" y="54953"/>
                    <a:pt x="36562" y="56074"/>
                    <a:pt x="36562" y="56074"/>
                  </a:cubicBezTo>
                  <a:cubicBezTo>
                    <a:pt x="35625" y="56074"/>
                    <a:pt x="34687" y="56074"/>
                    <a:pt x="34687" y="56074"/>
                  </a:cubicBezTo>
                  <a:cubicBezTo>
                    <a:pt x="34687" y="57196"/>
                    <a:pt x="35625" y="58317"/>
                    <a:pt x="36562" y="58317"/>
                  </a:cubicBezTo>
                  <a:cubicBezTo>
                    <a:pt x="34687" y="58317"/>
                    <a:pt x="32812" y="58317"/>
                    <a:pt x="31875" y="60560"/>
                  </a:cubicBezTo>
                  <a:cubicBezTo>
                    <a:pt x="31875" y="61682"/>
                    <a:pt x="28125" y="60560"/>
                    <a:pt x="28125" y="60560"/>
                  </a:cubicBezTo>
                  <a:cubicBezTo>
                    <a:pt x="28125" y="63925"/>
                    <a:pt x="33750" y="60560"/>
                    <a:pt x="34687" y="60560"/>
                  </a:cubicBezTo>
                  <a:cubicBezTo>
                    <a:pt x="33750" y="60560"/>
                    <a:pt x="32812" y="62803"/>
                    <a:pt x="32812" y="62803"/>
                  </a:cubicBezTo>
                  <a:cubicBezTo>
                    <a:pt x="30000" y="62803"/>
                    <a:pt x="31875" y="63925"/>
                    <a:pt x="30937" y="65046"/>
                  </a:cubicBezTo>
                  <a:cubicBezTo>
                    <a:pt x="30000" y="66168"/>
                    <a:pt x="28125" y="63925"/>
                    <a:pt x="27187" y="65046"/>
                  </a:cubicBezTo>
                  <a:cubicBezTo>
                    <a:pt x="27187" y="66168"/>
                    <a:pt x="24375" y="68411"/>
                    <a:pt x="24375" y="68411"/>
                  </a:cubicBezTo>
                  <a:cubicBezTo>
                    <a:pt x="24375" y="69532"/>
                    <a:pt x="25312" y="69532"/>
                    <a:pt x="25312" y="69532"/>
                  </a:cubicBezTo>
                  <a:cubicBezTo>
                    <a:pt x="25312" y="70654"/>
                    <a:pt x="22500" y="70654"/>
                    <a:pt x="22500" y="70654"/>
                  </a:cubicBezTo>
                  <a:cubicBezTo>
                    <a:pt x="22500" y="70654"/>
                    <a:pt x="23437" y="71775"/>
                    <a:pt x="23437" y="72897"/>
                  </a:cubicBezTo>
                  <a:cubicBezTo>
                    <a:pt x="23437" y="74018"/>
                    <a:pt x="25312" y="72897"/>
                    <a:pt x="26250" y="72897"/>
                  </a:cubicBezTo>
                  <a:cubicBezTo>
                    <a:pt x="27187" y="71775"/>
                    <a:pt x="28125" y="72897"/>
                    <a:pt x="29062" y="71775"/>
                  </a:cubicBezTo>
                  <a:cubicBezTo>
                    <a:pt x="29062" y="71775"/>
                    <a:pt x="28125" y="70654"/>
                    <a:pt x="28125" y="69532"/>
                  </a:cubicBezTo>
                  <a:cubicBezTo>
                    <a:pt x="28125" y="69532"/>
                    <a:pt x="30000" y="70654"/>
                    <a:pt x="30937" y="71775"/>
                  </a:cubicBezTo>
                  <a:cubicBezTo>
                    <a:pt x="30937" y="71775"/>
                    <a:pt x="28125" y="74018"/>
                    <a:pt x="28125" y="74018"/>
                  </a:cubicBezTo>
                  <a:cubicBezTo>
                    <a:pt x="27187" y="74018"/>
                    <a:pt x="26250" y="75140"/>
                    <a:pt x="26250" y="74018"/>
                  </a:cubicBezTo>
                  <a:cubicBezTo>
                    <a:pt x="25312" y="72897"/>
                    <a:pt x="24375" y="75140"/>
                    <a:pt x="23437" y="75140"/>
                  </a:cubicBezTo>
                  <a:cubicBezTo>
                    <a:pt x="22500" y="74018"/>
                    <a:pt x="22500" y="70654"/>
                    <a:pt x="21562" y="74018"/>
                  </a:cubicBezTo>
                  <a:cubicBezTo>
                    <a:pt x="19687" y="78504"/>
                    <a:pt x="18750" y="72897"/>
                    <a:pt x="19687" y="72897"/>
                  </a:cubicBezTo>
                  <a:cubicBezTo>
                    <a:pt x="17812" y="72897"/>
                    <a:pt x="19687" y="77383"/>
                    <a:pt x="17812" y="76261"/>
                  </a:cubicBezTo>
                  <a:cubicBezTo>
                    <a:pt x="14062" y="76261"/>
                    <a:pt x="16875" y="78504"/>
                    <a:pt x="15937" y="79626"/>
                  </a:cubicBezTo>
                  <a:cubicBezTo>
                    <a:pt x="15000" y="79626"/>
                    <a:pt x="15000" y="77383"/>
                    <a:pt x="15000" y="77383"/>
                  </a:cubicBezTo>
                  <a:cubicBezTo>
                    <a:pt x="13125" y="77383"/>
                    <a:pt x="11250" y="78504"/>
                    <a:pt x="10312" y="79626"/>
                  </a:cubicBezTo>
                  <a:cubicBezTo>
                    <a:pt x="10312" y="80747"/>
                    <a:pt x="14062" y="80747"/>
                    <a:pt x="15000" y="80747"/>
                  </a:cubicBezTo>
                  <a:cubicBezTo>
                    <a:pt x="15000" y="80747"/>
                    <a:pt x="17812" y="79626"/>
                    <a:pt x="17812" y="79626"/>
                  </a:cubicBezTo>
                  <a:cubicBezTo>
                    <a:pt x="18750" y="80747"/>
                    <a:pt x="14062" y="80747"/>
                    <a:pt x="14062" y="80747"/>
                  </a:cubicBezTo>
                  <a:cubicBezTo>
                    <a:pt x="13125" y="80747"/>
                    <a:pt x="13125" y="81869"/>
                    <a:pt x="12187" y="81869"/>
                  </a:cubicBezTo>
                  <a:cubicBezTo>
                    <a:pt x="11250" y="81869"/>
                    <a:pt x="10312" y="81869"/>
                    <a:pt x="9375" y="81869"/>
                  </a:cubicBezTo>
                  <a:cubicBezTo>
                    <a:pt x="7500" y="80747"/>
                    <a:pt x="6562" y="81869"/>
                    <a:pt x="8437" y="82990"/>
                  </a:cubicBezTo>
                  <a:cubicBezTo>
                    <a:pt x="9375" y="82990"/>
                    <a:pt x="11250" y="82990"/>
                    <a:pt x="11250" y="85233"/>
                  </a:cubicBezTo>
                  <a:cubicBezTo>
                    <a:pt x="11250" y="85233"/>
                    <a:pt x="10312" y="87476"/>
                    <a:pt x="10312" y="86355"/>
                  </a:cubicBezTo>
                  <a:cubicBezTo>
                    <a:pt x="9375" y="86355"/>
                    <a:pt x="11250" y="84112"/>
                    <a:pt x="9375" y="82990"/>
                  </a:cubicBezTo>
                  <a:cubicBezTo>
                    <a:pt x="6562" y="82990"/>
                    <a:pt x="8437" y="84112"/>
                    <a:pt x="7500" y="85233"/>
                  </a:cubicBezTo>
                  <a:cubicBezTo>
                    <a:pt x="7500" y="85233"/>
                    <a:pt x="7500" y="81869"/>
                    <a:pt x="6562" y="81869"/>
                  </a:cubicBezTo>
                  <a:cubicBezTo>
                    <a:pt x="6562" y="80747"/>
                    <a:pt x="4687" y="87476"/>
                    <a:pt x="5625" y="86355"/>
                  </a:cubicBezTo>
                  <a:cubicBezTo>
                    <a:pt x="4687" y="86355"/>
                    <a:pt x="4687" y="84112"/>
                    <a:pt x="4687" y="84112"/>
                  </a:cubicBezTo>
                  <a:cubicBezTo>
                    <a:pt x="3750" y="84112"/>
                    <a:pt x="3750" y="86355"/>
                    <a:pt x="3750" y="86355"/>
                  </a:cubicBezTo>
                  <a:cubicBezTo>
                    <a:pt x="2812" y="87476"/>
                    <a:pt x="937" y="86355"/>
                    <a:pt x="937" y="87476"/>
                  </a:cubicBezTo>
                  <a:cubicBezTo>
                    <a:pt x="937" y="88598"/>
                    <a:pt x="0" y="89719"/>
                    <a:pt x="937" y="89719"/>
                  </a:cubicBezTo>
                  <a:cubicBezTo>
                    <a:pt x="1875" y="89719"/>
                    <a:pt x="2812" y="89719"/>
                    <a:pt x="3750" y="90841"/>
                  </a:cubicBezTo>
                  <a:cubicBezTo>
                    <a:pt x="3750" y="90841"/>
                    <a:pt x="0" y="91962"/>
                    <a:pt x="937" y="93084"/>
                  </a:cubicBezTo>
                  <a:cubicBezTo>
                    <a:pt x="937" y="94205"/>
                    <a:pt x="2812" y="94205"/>
                    <a:pt x="2812" y="94205"/>
                  </a:cubicBezTo>
                  <a:cubicBezTo>
                    <a:pt x="2812" y="94205"/>
                    <a:pt x="5625" y="93084"/>
                    <a:pt x="5625" y="94205"/>
                  </a:cubicBezTo>
                  <a:cubicBezTo>
                    <a:pt x="4687" y="95327"/>
                    <a:pt x="1875" y="94205"/>
                    <a:pt x="937" y="96448"/>
                  </a:cubicBezTo>
                  <a:cubicBezTo>
                    <a:pt x="0" y="97570"/>
                    <a:pt x="5625" y="97570"/>
                    <a:pt x="3750" y="99813"/>
                  </a:cubicBezTo>
                  <a:cubicBezTo>
                    <a:pt x="3750" y="99813"/>
                    <a:pt x="2812" y="97570"/>
                    <a:pt x="1875" y="98691"/>
                  </a:cubicBezTo>
                  <a:cubicBezTo>
                    <a:pt x="937" y="99813"/>
                    <a:pt x="937" y="100934"/>
                    <a:pt x="1875" y="102056"/>
                  </a:cubicBezTo>
                  <a:cubicBezTo>
                    <a:pt x="2812" y="102056"/>
                    <a:pt x="4687" y="103177"/>
                    <a:pt x="5625" y="103177"/>
                  </a:cubicBezTo>
                  <a:cubicBezTo>
                    <a:pt x="6562" y="102056"/>
                    <a:pt x="7500" y="99813"/>
                    <a:pt x="8437" y="100934"/>
                  </a:cubicBezTo>
                  <a:cubicBezTo>
                    <a:pt x="7500" y="100934"/>
                    <a:pt x="6562" y="102056"/>
                    <a:pt x="6562" y="102056"/>
                  </a:cubicBezTo>
                  <a:cubicBezTo>
                    <a:pt x="6562" y="103177"/>
                    <a:pt x="5625" y="103177"/>
                    <a:pt x="4687" y="103177"/>
                  </a:cubicBezTo>
                  <a:cubicBezTo>
                    <a:pt x="4687" y="103177"/>
                    <a:pt x="6562" y="104299"/>
                    <a:pt x="6562" y="105420"/>
                  </a:cubicBezTo>
                  <a:cubicBezTo>
                    <a:pt x="6562" y="105420"/>
                    <a:pt x="3750" y="103177"/>
                    <a:pt x="4687" y="105420"/>
                  </a:cubicBezTo>
                  <a:cubicBezTo>
                    <a:pt x="4687" y="106542"/>
                    <a:pt x="7500" y="107663"/>
                    <a:pt x="7500" y="107663"/>
                  </a:cubicBezTo>
                  <a:cubicBezTo>
                    <a:pt x="7500" y="108785"/>
                    <a:pt x="4687" y="106542"/>
                    <a:pt x="3750" y="107663"/>
                  </a:cubicBezTo>
                  <a:cubicBezTo>
                    <a:pt x="1875" y="107663"/>
                    <a:pt x="3750" y="104299"/>
                    <a:pt x="2812" y="104299"/>
                  </a:cubicBezTo>
                  <a:cubicBezTo>
                    <a:pt x="2812" y="104299"/>
                    <a:pt x="937" y="106542"/>
                    <a:pt x="1875" y="107663"/>
                  </a:cubicBezTo>
                  <a:cubicBezTo>
                    <a:pt x="2812" y="107663"/>
                    <a:pt x="1875" y="109906"/>
                    <a:pt x="1875" y="109906"/>
                  </a:cubicBezTo>
                  <a:cubicBezTo>
                    <a:pt x="2812" y="111028"/>
                    <a:pt x="3750" y="108785"/>
                    <a:pt x="4687" y="107663"/>
                  </a:cubicBezTo>
                  <a:cubicBezTo>
                    <a:pt x="4687" y="107663"/>
                    <a:pt x="4687" y="108785"/>
                    <a:pt x="4687" y="108785"/>
                  </a:cubicBezTo>
                  <a:cubicBezTo>
                    <a:pt x="5625" y="108785"/>
                    <a:pt x="5625" y="107663"/>
                    <a:pt x="6562" y="107663"/>
                  </a:cubicBezTo>
                  <a:cubicBezTo>
                    <a:pt x="6562" y="107663"/>
                    <a:pt x="6562" y="109906"/>
                    <a:pt x="5625" y="109906"/>
                  </a:cubicBezTo>
                  <a:cubicBezTo>
                    <a:pt x="3750" y="111028"/>
                    <a:pt x="7500" y="113271"/>
                    <a:pt x="7500" y="112149"/>
                  </a:cubicBezTo>
                  <a:cubicBezTo>
                    <a:pt x="7500" y="114392"/>
                    <a:pt x="937" y="112149"/>
                    <a:pt x="4687" y="115514"/>
                  </a:cubicBezTo>
                  <a:cubicBezTo>
                    <a:pt x="6562" y="116635"/>
                    <a:pt x="7500" y="117757"/>
                    <a:pt x="9375" y="117757"/>
                  </a:cubicBezTo>
                  <a:cubicBezTo>
                    <a:pt x="9375" y="117757"/>
                    <a:pt x="12187" y="120000"/>
                    <a:pt x="13125" y="120000"/>
                  </a:cubicBezTo>
                  <a:cubicBezTo>
                    <a:pt x="15937" y="120000"/>
                    <a:pt x="19687" y="116635"/>
                    <a:pt x="21562" y="114392"/>
                  </a:cubicBezTo>
                  <a:cubicBezTo>
                    <a:pt x="22500" y="112149"/>
                    <a:pt x="23437" y="112149"/>
                    <a:pt x="25312" y="111028"/>
                  </a:cubicBezTo>
                  <a:cubicBezTo>
                    <a:pt x="26250" y="109906"/>
                    <a:pt x="26250" y="106542"/>
                    <a:pt x="27187" y="106542"/>
                  </a:cubicBezTo>
                  <a:cubicBezTo>
                    <a:pt x="27187" y="106542"/>
                    <a:pt x="27187" y="109906"/>
                    <a:pt x="28125" y="109906"/>
                  </a:cubicBezTo>
                  <a:cubicBezTo>
                    <a:pt x="30000" y="111028"/>
                    <a:pt x="29062" y="111028"/>
                    <a:pt x="29062" y="112149"/>
                  </a:cubicBezTo>
                  <a:cubicBezTo>
                    <a:pt x="30000" y="112149"/>
                    <a:pt x="30937" y="112149"/>
                    <a:pt x="31875" y="113271"/>
                  </a:cubicBezTo>
                  <a:cubicBezTo>
                    <a:pt x="31875" y="114392"/>
                    <a:pt x="30937" y="112149"/>
                    <a:pt x="31875" y="1132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9" name="Google Shape;1019;g90e2d1f501_0_5781"/>
            <p:cNvSpPr/>
            <p:nvPr/>
          </p:nvSpPr>
          <p:spPr>
            <a:xfrm>
              <a:off x="12945415" y="4366246"/>
              <a:ext cx="7563600" cy="263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03" y="47234"/>
                  </a:moveTo>
                  <a:cubicBezTo>
                    <a:pt x="119407" y="46382"/>
                    <a:pt x="118962" y="45957"/>
                    <a:pt x="118666" y="45106"/>
                  </a:cubicBezTo>
                  <a:cubicBezTo>
                    <a:pt x="118518" y="44680"/>
                    <a:pt x="118370" y="44255"/>
                    <a:pt x="118074" y="43829"/>
                  </a:cubicBezTo>
                  <a:cubicBezTo>
                    <a:pt x="117925" y="43829"/>
                    <a:pt x="117629" y="43829"/>
                    <a:pt x="117481" y="43404"/>
                  </a:cubicBezTo>
                  <a:cubicBezTo>
                    <a:pt x="117481" y="43829"/>
                    <a:pt x="117629" y="43829"/>
                    <a:pt x="117629" y="43829"/>
                  </a:cubicBezTo>
                  <a:cubicBezTo>
                    <a:pt x="117777" y="43829"/>
                    <a:pt x="117333" y="44255"/>
                    <a:pt x="117185" y="43829"/>
                  </a:cubicBezTo>
                  <a:cubicBezTo>
                    <a:pt x="117185" y="43829"/>
                    <a:pt x="117333" y="43829"/>
                    <a:pt x="117333" y="43404"/>
                  </a:cubicBezTo>
                  <a:cubicBezTo>
                    <a:pt x="117185" y="42978"/>
                    <a:pt x="116444" y="43829"/>
                    <a:pt x="116296" y="43404"/>
                  </a:cubicBezTo>
                  <a:cubicBezTo>
                    <a:pt x="116592" y="43829"/>
                    <a:pt x="116592" y="43829"/>
                    <a:pt x="116592" y="45106"/>
                  </a:cubicBezTo>
                  <a:cubicBezTo>
                    <a:pt x="116444" y="45531"/>
                    <a:pt x="116740" y="46382"/>
                    <a:pt x="116740" y="46382"/>
                  </a:cubicBezTo>
                  <a:cubicBezTo>
                    <a:pt x="116592" y="46382"/>
                    <a:pt x="116592" y="45957"/>
                    <a:pt x="116592" y="45957"/>
                  </a:cubicBezTo>
                  <a:cubicBezTo>
                    <a:pt x="116444" y="45531"/>
                    <a:pt x="116444" y="46382"/>
                    <a:pt x="116296" y="46382"/>
                  </a:cubicBezTo>
                  <a:cubicBezTo>
                    <a:pt x="116296" y="46382"/>
                    <a:pt x="116000" y="44680"/>
                    <a:pt x="116000" y="44680"/>
                  </a:cubicBezTo>
                  <a:cubicBezTo>
                    <a:pt x="116000" y="44255"/>
                    <a:pt x="116000" y="44255"/>
                    <a:pt x="116000" y="44255"/>
                  </a:cubicBezTo>
                  <a:cubicBezTo>
                    <a:pt x="116000" y="43829"/>
                    <a:pt x="115851" y="43404"/>
                    <a:pt x="116000" y="42978"/>
                  </a:cubicBezTo>
                  <a:cubicBezTo>
                    <a:pt x="116148" y="42127"/>
                    <a:pt x="115851" y="42553"/>
                    <a:pt x="115703" y="42127"/>
                  </a:cubicBezTo>
                  <a:cubicBezTo>
                    <a:pt x="115703" y="41702"/>
                    <a:pt x="115407" y="41276"/>
                    <a:pt x="115259" y="41276"/>
                  </a:cubicBezTo>
                  <a:cubicBezTo>
                    <a:pt x="114222" y="39574"/>
                    <a:pt x="113333" y="37872"/>
                    <a:pt x="112296" y="37021"/>
                  </a:cubicBezTo>
                  <a:cubicBezTo>
                    <a:pt x="112000" y="36595"/>
                    <a:pt x="111851" y="36170"/>
                    <a:pt x="111703" y="35744"/>
                  </a:cubicBezTo>
                  <a:cubicBezTo>
                    <a:pt x="111555" y="35319"/>
                    <a:pt x="111259" y="34893"/>
                    <a:pt x="110962" y="34893"/>
                  </a:cubicBezTo>
                  <a:cubicBezTo>
                    <a:pt x="110518" y="34468"/>
                    <a:pt x="110074" y="34042"/>
                    <a:pt x="109481" y="33191"/>
                  </a:cubicBezTo>
                  <a:cubicBezTo>
                    <a:pt x="109037" y="33191"/>
                    <a:pt x="108444" y="33191"/>
                    <a:pt x="108148" y="33191"/>
                  </a:cubicBezTo>
                  <a:cubicBezTo>
                    <a:pt x="107851" y="33191"/>
                    <a:pt x="107703" y="33191"/>
                    <a:pt x="107555" y="33191"/>
                  </a:cubicBezTo>
                  <a:cubicBezTo>
                    <a:pt x="107555" y="33191"/>
                    <a:pt x="107407" y="32765"/>
                    <a:pt x="107407" y="32765"/>
                  </a:cubicBezTo>
                  <a:cubicBezTo>
                    <a:pt x="107259" y="33191"/>
                    <a:pt x="107259" y="33617"/>
                    <a:pt x="107111" y="33191"/>
                  </a:cubicBezTo>
                  <a:cubicBezTo>
                    <a:pt x="106666" y="33191"/>
                    <a:pt x="106222" y="32765"/>
                    <a:pt x="105777" y="32340"/>
                  </a:cubicBezTo>
                  <a:cubicBezTo>
                    <a:pt x="105629" y="32340"/>
                    <a:pt x="105185" y="31914"/>
                    <a:pt x="105185" y="32765"/>
                  </a:cubicBezTo>
                  <a:cubicBezTo>
                    <a:pt x="105037" y="33617"/>
                    <a:pt x="104888" y="33617"/>
                    <a:pt x="105185" y="34042"/>
                  </a:cubicBezTo>
                  <a:cubicBezTo>
                    <a:pt x="105481" y="34893"/>
                    <a:pt x="105777" y="36595"/>
                    <a:pt x="105037" y="37021"/>
                  </a:cubicBezTo>
                  <a:cubicBezTo>
                    <a:pt x="104888" y="37446"/>
                    <a:pt x="104444" y="37446"/>
                    <a:pt x="104296" y="36595"/>
                  </a:cubicBezTo>
                  <a:cubicBezTo>
                    <a:pt x="104148" y="36170"/>
                    <a:pt x="104148" y="35744"/>
                    <a:pt x="103703" y="35744"/>
                  </a:cubicBezTo>
                  <a:cubicBezTo>
                    <a:pt x="103259" y="35319"/>
                    <a:pt x="103555" y="34893"/>
                    <a:pt x="103407" y="34468"/>
                  </a:cubicBezTo>
                  <a:cubicBezTo>
                    <a:pt x="103407" y="34042"/>
                    <a:pt x="102962" y="33617"/>
                    <a:pt x="102814" y="34042"/>
                  </a:cubicBezTo>
                  <a:cubicBezTo>
                    <a:pt x="102370" y="35319"/>
                    <a:pt x="101629" y="34042"/>
                    <a:pt x="101037" y="34042"/>
                  </a:cubicBezTo>
                  <a:cubicBezTo>
                    <a:pt x="100444" y="34042"/>
                    <a:pt x="99851" y="33617"/>
                    <a:pt x="99259" y="33617"/>
                  </a:cubicBezTo>
                  <a:cubicBezTo>
                    <a:pt x="98962" y="33617"/>
                    <a:pt x="98814" y="33617"/>
                    <a:pt x="98518" y="34042"/>
                  </a:cubicBezTo>
                  <a:cubicBezTo>
                    <a:pt x="98222" y="34468"/>
                    <a:pt x="98370" y="35744"/>
                    <a:pt x="98370" y="36595"/>
                  </a:cubicBezTo>
                  <a:cubicBezTo>
                    <a:pt x="98370" y="36595"/>
                    <a:pt x="98370" y="36595"/>
                    <a:pt x="98370" y="36595"/>
                  </a:cubicBezTo>
                  <a:cubicBezTo>
                    <a:pt x="98222" y="36595"/>
                    <a:pt x="98074" y="34468"/>
                    <a:pt x="97925" y="34042"/>
                  </a:cubicBezTo>
                  <a:cubicBezTo>
                    <a:pt x="97777" y="34042"/>
                    <a:pt x="97185" y="34042"/>
                    <a:pt x="97037" y="33191"/>
                  </a:cubicBezTo>
                  <a:cubicBezTo>
                    <a:pt x="97037" y="31914"/>
                    <a:pt x="97629" y="31489"/>
                    <a:pt x="97037" y="30212"/>
                  </a:cubicBezTo>
                  <a:cubicBezTo>
                    <a:pt x="96740" y="29787"/>
                    <a:pt x="96444" y="29361"/>
                    <a:pt x="96000" y="28936"/>
                  </a:cubicBezTo>
                  <a:cubicBezTo>
                    <a:pt x="95111" y="28085"/>
                    <a:pt x="94074" y="28936"/>
                    <a:pt x="93185" y="29361"/>
                  </a:cubicBezTo>
                  <a:cubicBezTo>
                    <a:pt x="92740" y="29361"/>
                    <a:pt x="92296" y="29361"/>
                    <a:pt x="91703" y="29361"/>
                  </a:cubicBezTo>
                  <a:cubicBezTo>
                    <a:pt x="91555" y="29361"/>
                    <a:pt x="91555" y="29361"/>
                    <a:pt x="91407" y="29361"/>
                  </a:cubicBezTo>
                  <a:cubicBezTo>
                    <a:pt x="91111" y="28936"/>
                    <a:pt x="91407" y="28936"/>
                    <a:pt x="91555" y="28510"/>
                  </a:cubicBezTo>
                  <a:cubicBezTo>
                    <a:pt x="91555" y="28085"/>
                    <a:pt x="90814" y="27659"/>
                    <a:pt x="90814" y="27659"/>
                  </a:cubicBezTo>
                  <a:cubicBezTo>
                    <a:pt x="90666" y="27234"/>
                    <a:pt x="90074" y="27659"/>
                    <a:pt x="89925" y="27659"/>
                  </a:cubicBezTo>
                  <a:cubicBezTo>
                    <a:pt x="89925" y="27659"/>
                    <a:pt x="90518" y="27234"/>
                    <a:pt x="90370" y="26808"/>
                  </a:cubicBezTo>
                  <a:cubicBezTo>
                    <a:pt x="90222" y="26808"/>
                    <a:pt x="90074" y="27234"/>
                    <a:pt x="89925" y="27234"/>
                  </a:cubicBezTo>
                  <a:cubicBezTo>
                    <a:pt x="89777" y="26808"/>
                    <a:pt x="89481" y="26382"/>
                    <a:pt x="89481" y="26382"/>
                  </a:cubicBezTo>
                  <a:cubicBezTo>
                    <a:pt x="89333" y="26382"/>
                    <a:pt x="88888" y="25531"/>
                    <a:pt x="89185" y="25531"/>
                  </a:cubicBezTo>
                  <a:cubicBezTo>
                    <a:pt x="89333" y="25531"/>
                    <a:pt x="89629" y="25531"/>
                    <a:pt x="89777" y="25531"/>
                  </a:cubicBezTo>
                  <a:cubicBezTo>
                    <a:pt x="90222" y="25531"/>
                    <a:pt x="89629" y="24255"/>
                    <a:pt x="89481" y="24255"/>
                  </a:cubicBezTo>
                  <a:cubicBezTo>
                    <a:pt x="89185" y="23404"/>
                    <a:pt x="88444" y="23829"/>
                    <a:pt x="88000" y="23404"/>
                  </a:cubicBezTo>
                  <a:cubicBezTo>
                    <a:pt x="87703" y="23404"/>
                    <a:pt x="87555" y="24255"/>
                    <a:pt x="87259" y="25106"/>
                  </a:cubicBezTo>
                  <a:cubicBezTo>
                    <a:pt x="87259" y="25106"/>
                    <a:pt x="86222" y="26808"/>
                    <a:pt x="86222" y="25531"/>
                  </a:cubicBezTo>
                  <a:cubicBezTo>
                    <a:pt x="86370" y="24680"/>
                    <a:pt x="86518" y="25531"/>
                    <a:pt x="86814" y="25106"/>
                  </a:cubicBezTo>
                  <a:cubicBezTo>
                    <a:pt x="86814" y="25106"/>
                    <a:pt x="86666" y="23829"/>
                    <a:pt x="86518" y="23829"/>
                  </a:cubicBezTo>
                  <a:cubicBezTo>
                    <a:pt x="86518" y="23829"/>
                    <a:pt x="85629" y="23829"/>
                    <a:pt x="85629" y="23829"/>
                  </a:cubicBezTo>
                  <a:cubicBezTo>
                    <a:pt x="85777" y="23404"/>
                    <a:pt x="86074" y="22978"/>
                    <a:pt x="86370" y="22978"/>
                  </a:cubicBezTo>
                  <a:cubicBezTo>
                    <a:pt x="86518" y="23404"/>
                    <a:pt x="87555" y="23404"/>
                    <a:pt x="87555" y="23404"/>
                  </a:cubicBezTo>
                  <a:cubicBezTo>
                    <a:pt x="87555" y="22978"/>
                    <a:pt x="86666" y="22978"/>
                    <a:pt x="86518" y="22553"/>
                  </a:cubicBezTo>
                  <a:cubicBezTo>
                    <a:pt x="86222" y="22553"/>
                    <a:pt x="85925" y="22553"/>
                    <a:pt x="85629" y="22553"/>
                  </a:cubicBezTo>
                  <a:cubicBezTo>
                    <a:pt x="85037" y="22127"/>
                    <a:pt x="84444" y="22127"/>
                    <a:pt x="83851" y="21702"/>
                  </a:cubicBezTo>
                  <a:cubicBezTo>
                    <a:pt x="83703" y="21702"/>
                    <a:pt x="83111" y="21276"/>
                    <a:pt x="83111" y="21276"/>
                  </a:cubicBezTo>
                  <a:cubicBezTo>
                    <a:pt x="83111" y="21702"/>
                    <a:pt x="83259" y="22127"/>
                    <a:pt x="83111" y="22127"/>
                  </a:cubicBezTo>
                  <a:cubicBezTo>
                    <a:pt x="82962" y="22553"/>
                    <a:pt x="82814" y="22553"/>
                    <a:pt x="82666" y="22553"/>
                  </a:cubicBezTo>
                  <a:cubicBezTo>
                    <a:pt x="82518" y="22553"/>
                    <a:pt x="81777" y="22978"/>
                    <a:pt x="81925" y="23829"/>
                  </a:cubicBezTo>
                  <a:cubicBezTo>
                    <a:pt x="82074" y="24680"/>
                    <a:pt x="82370" y="23404"/>
                    <a:pt x="82518" y="23829"/>
                  </a:cubicBezTo>
                  <a:cubicBezTo>
                    <a:pt x="82518" y="23829"/>
                    <a:pt x="82074" y="24255"/>
                    <a:pt x="82222" y="25106"/>
                  </a:cubicBezTo>
                  <a:cubicBezTo>
                    <a:pt x="82370" y="25106"/>
                    <a:pt x="82222" y="25531"/>
                    <a:pt x="82222" y="25957"/>
                  </a:cubicBezTo>
                  <a:cubicBezTo>
                    <a:pt x="82370" y="25957"/>
                    <a:pt x="82518" y="26382"/>
                    <a:pt x="82518" y="26808"/>
                  </a:cubicBezTo>
                  <a:cubicBezTo>
                    <a:pt x="82518" y="26808"/>
                    <a:pt x="81925" y="26808"/>
                    <a:pt x="81777" y="26808"/>
                  </a:cubicBezTo>
                  <a:cubicBezTo>
                    <a:pt x="81481" y="26808"/>
                    <a:pt x="81777" y="26382"/>
                    <a:pt x="81777" y="26382"/>
                  </a:cubicBezTo>
                  <a:cubicBezTo>
                    <a:pt x="81629" y="25957"/>
                    <a:pt x="81185" y="26382"/>
                    <a:pt x="81185" y="26382"/>
                  </a:cubicBezTo>
                  <a:cubicBezTo>
                    <a:pt x="80888" y="26808"/>
                    <a:pt x="80592" y="26382"/>
                    <a:pt x="80444" y="26382"/>
                  </a:cubicBezTo>
                  <a:cubicBezTo>
                    <a:pt x="80296" y="26382"/>
                    <a:pt x="80888" y="26808"/>
                    <a:pt x="80888" y="26808"/>
                  </a:cubicBezTo>
                  <a:cubicBezTo>
                    <a:pt x="81333" y="27234"/>
                    <a:pt x="80888" y="28085"/>
                    <a:pt x="80740" y="27659"/>
                  </a:cubicBezTo>
                  <a:cubicBezTo>
                    <a:pt x="80592" y="27659"/>
                    <a:pt x="80592" y="27234"/>
                    <a:pt x="80592" y="26808"/>
                  </a:cubicBezTo>
                  <a:cubicBezTo>
                    <a:pt x="80444" y="26808"/>
                    <a:pt x="80296" y="26808"/>
                    <a:pt x="80148" y="26808"/>
                  </a:cubicBezTo>
                  <a:cubicBezTo>
                    <a:pt x="79851" y="26382"/>
                    <a:pt x="79555" y="25957"/>
                    <a:pt x="79111" y="26382"/>
                  </a:cubicBezTo>
                  <a:cubicBezTo>
                    <a:pt x="78666" y="26382"/>
                    <a:pt x="78370" y="27659"/>
                    <a:pt x="77925" y="26808"/>
                  </a:cubicBezTo>
                  <a:cubicBezTo>
                    <a:pt x="77629" y="26382"/>
                    <a:pt x="77333" y="25957"/>
                    <a:pt x="77185" y="25106"/>
                  </a:cubicBezTo>
                  <a:cubicBezTo>
                    <a:pt x="77037" y="24680"/>
                    <a:pt x="76740" y="26382"/>
                    <a:pt x="76592" y="26382"/>
                  </a:cubicBezTo>
                  <a:cubicBezTo>
                    <a:pt x="76444" y="27234"/>
                    <a:pt x="76296" y="29787"/>
                    <a:pt x="75851" y="29361"/>
                  </a:cubicBezTo>
                  <a:cubicBezTo>
                    <a:pt x="75555" y="28936"/>
                    <a:pt x="75259" y="28936"/>
                    <a:pt x="74962" y="28085"/>
                  </a:cubicBezTo>
                  <a:cubicBezTo>
                    <a:pt x="74814" y="27659"/>
                    <a:pt x="74518" y="26808"/>
                    <a:pt x="74370" y="26382"/>
                  </a:cubicBezTo>
                  <a:cubicBezTo>
                    <a:pt x="74222" y="25531"/>
                    <a:pt x="73925" y="25106"/>
                    <a:pt x="73777" y="24680"/>
                  </a:cubicBezTo>
                  <a:cubicBezTo>
                    <a:pt x="73481" y="23829"/>
                    <a:pt x="74074" y="24255"/>
                    <a:pt x="74222" y="24255"/>
                  </a:cubicBezTo>
                  <a:cubicBezTo>
                    <a:pt x="74370" y="24255"/>
                    <a:pt x="74666" y="23829"/>
                    <a:pt x="74666" y="23404"/>
                  </a:cubicBezTo>
                  <a:cubicBezTo>
                    <a:pt x="74666" y="23404"/>
                    <a:pt x="73925" y="22127"/>
                    <a:pt x="73925" y="22127"/>
                  </a:cubicBezTo>
                  <a:cubicBezTo>
                    <a:pt x="73925" y="22127"/>
                    <a:pt x="74370" y="22127"/>
                    <a:pt x="74370" y="21702"/>
                  </a:cubicBezTo>
                  <a:cubicBezTo>
                    <a:pt x="74222" y="21276"/>
                    <a:pt x="73925" y="21276"/>
                    <a:pt x="73925" y="21276"/>
                  </a:cubicBezTo>
                  <a:cubicBezTo>
                    <a:pt x="73925" y="20425"/>
                    <a:pt x="74666" y="20000"/>
                    <a:pt x="73925" y="19574"/>
                  </a:cubicBezTo>
                  <a:cubicBezTo>
                    <a:pt x="73777" y="19574"/>
                    <a:pt x="73629" y="18723"/>
                    <a:pt x="73333" y="18723"/>
                  </a:cubicBezTo>
                  <a:cubicBezTo>
                    <a:pt x="73185" y="18723"/>
                    <a:pt x="72888" y="18297"/>
                    <a:pt x="72740" y="18723"/>
                  </a:cubicBezTo>
                  <a:cubicBezTo>
                    <a:pt x="72592" y="18723"/>
                    <a:pt x="72592" y="19148"/>
                    <a:pt x="72444" y="19148"/>
                  </a:cubicBezTo>
                  <a:cubicBezTo>
                    <a:pt x="72296" y="18723"/>
                    <a:pt x="72296" y="18723"/>
                    <a:pt x="72148" y="18723"/>
                  </a:cubicBezTo>
                  <a:cubicBezTo>
                    <a:pt x="72000" y="18723"/>
                    <a:pt x="71703" y="18723"/>
                    <a:pt x="71555" y="18297"/>
                  </a:cubicBezTo>
                  <a:cubicBezTo>
                    <a:pt x="71407" y="18297"/>
                    <a:pt x="71259" y="18297"/>
                    <a:pt x="71111" y="17446"/>
                  </a:cubicBezTo>
                  <a:cubicBezTo>
                    <a:pt x="70962" y="17446"/>
                    <a:pt x="71111" y="17021"/>
                    <a:pt x="70814" y="17446"/>
                  </a:cubicBezTo>
                  <a:cubicBezTo>
                    <a:pt x="70814" y="17446"/>
                    <a:pt x="70666" y="17872"/>
                    <a:pt x="70518" y="17872"/>
                  </a:cubicBezTo>
                  <a:cubicBezTo>
                    <a:pt x="70370" y="17872"/>
                    <a:pt x="70370" y="17446"/>
                    <a:pt x="70222" y="17872"/>
                  </a:cubicBezTo>
                  <a:cubicBezTo>
                    <a:pt x="70222" y="18297"/>
                    <a:pt x="70074" y="18723"/>
                    <a:pt x="70074" y="19148"/>
                  </a:cubicBezTo>
                  <a:cubicBezTo>
                    <a:pt x="70074" y="19574"/>
                    <a:pt x="70370" y="19574"/>
                    <a:pt x="70222" y="20000"/>
                  </a:cubicBezTo>
                  <a:cubicBezTo>
                    <a:pt x="70074" y="20425"/>
                    <a:pt x="70222" y="20425"/>
                    <a:pt x="70074" y="20425"/>
                  </a:cubicBezTo>
                  <a:cubicBezTo>
                    <a:pt x="69925" y="20425"/>
                    <a:pt x="69629" y="20425"/>
                    <a:pt x="69481" y="20851"/>
                  </a:cubicBezTo>
                  <a:cubicBezTo>
                    <a:pt x="69629" y="20425"/>
                    <a:pt x="70074" y="21276"/>
                    <a:pt x="70074" y="21276"/>
                  </a:cubicBezTo>
                  <a:cubicBezTo>
                    <a:pt x="69925" y="21702"/>
                    <a:pt x="69481" y="20851"/>
                    <a:pt x="69185" y="20851"/>
                  </a:cubicBezTo>
                  <a:cubicBezTo>
                    <a:pt x="68888" y="20851"/>
                    <a:pt x="68444" y="20851"/>
                    <a:pt x="68000" y="20851"/>
                  </a:cubicBezTo>
                  <a:cubicBezTo>
                    <a:pt x="67851" y="20851"/>
                    <a:pt x="67851" y="20425"/>
                    <a:pt x="67703" y="20425"/>
                  </a:cubicBezTo>
                  <a:cubicBezTo>
                    <a:pt x="67555" y="20000"/>
                    <a:pt x="67111" y="20425"/>
                    <a:pt x="66962" y="20425"/>
                  </a:cubicBezTo>
                  <a:cubicBezTo>
                    <a:pt x="66814" y="20000"/>
                    <a:pt x="66518" y="20000"/>
                    <a:pt x="66370" y="19574"/>
                  </a:cubicBezTo>
                  <a:cubicBezTo>
                    <a:pt x="66370" y="19148"/>
                    <a:pt x="66666" y="19148"/>
                    <a:pt x="66666" y="18723"/>
                  </a:cubicBezTo>
                  <a:cubicBezTo>
                    <a:pt x="66814" y="18297"/>
                    <a:pt x="65481" y="18297"/>
                    <a:pt x="65333" y="18297"/>
                  </a:cubicBezTo>
                  <a:cubicBezTo>
                    <a:pt x="64592" y="17872"/>
                    <a:pt x="64000" y="18297"/>
                    <a:pt x="63259" y="18297"/>
                  </a:cubicBezTo>
                  <a:cubicBezTo>
                    <a:pt x="62814" y="18297"/>
                    <a:pt x="62962" y="18297"/>
                    <a:pt x="63111" y="19148"/>
                  </a:cubicBezTo>
                  <a:cubicBezTo>
                    <a:pt x="63111" y="19574"/>
                    <a:pt x="62814" y="19148"/>
                    <a:pt x="62814" y="19148"/>
                  </a:cubicBezTo>
                  <a:cubicBezTo>
                    <a:pt x="62518" y="19148"/>
                    <a:pt x="62666" y="18723"/>
                    <a:pt x="62666" y="18297"/>
                  </a:cubicBezTo>
                  <a:cubicBezTo>
                    <a:pt x="62666" y="17446"/>
                    <a:pt x="62518" y="16170"/>
                    <a:pt x="62222" y="17021"/>
                  </a:cubicBezTo>
                  <a:cubicBezTo>
                    <a:pt x="62222" y="17872"/>
                    <a:pt x="61629" y="17872"/>
                    <a:pt x="61333" y="17446"/>
                  </a:cubicBezTo>
                  <a:cubicBezTo>
                    <a:pt x="61185" y="17021"/>
                    <a:pt x="61481" y="16170"/>
                    <a:pt x="60888" y="16595"/>
                  </a:cubicBezTo>
                  <a:cubicBezTo>
                    <a:pt x="60740" y="16595"/>
                    <a:pt x="60592" y="16595"/>
                    <a:pt x="60444" y="16595"/>
                  </a:cubicBezTo>
                  <a:cubicBezTo>
                    <a:pt x="60296" y="16170"/>
                    <a:pt x="60148" y="16595"/>
                    <a:pt x="59851" y="17021"/>
                  </a:cubicBezTo>
                  <a:cubicBezTo>
                    <a:pt x="59555" y="17872"/>
                    <a:pt x="60296" y="17446"/>
                    <a:pt x="60296" y="17872"/>
                  </a:cubicBezTo>
                  <a:cubicBezTo>
                    <a:pt x="60296" y="18723"/>
                    <a:pt x="59703" y="18297"/>
                    <a:pt x="59555" y="18723"/>
                  </a:cubicBezTo>
                  <a:cubicBezTo>
                    <a:pt x="59407" y="19148"/>
                    <a:pt x="59111" y="19148"/>
                    <a:pt x="58814" y="19574"/>
                  </a:cubicBezTo>
                  <a:cubicBezTo>
                    <a:pt x="58518" y="20000"/>
                    <a:pt x="58222" y="20000"/>
                    <a:pt x="57777" y="20000"/>
                  </a:cubicBezTo>
                  <a:cubicBezTo>
                    <a:pt x="57481" y="20000"/>
                    <a:pt x="57481" y="20000"/>
                    <a:pt x="57333" y="20851"/>
                  </a:cubicBezTo>
                  <a:cubicBezTo>
                    <a:pt x="57185" y="21276"/>
                    <a:pt x="56592" y="21702"/>
                    <a:pt x="56444" y="21702"/>
                  </a:cubicBezTo>
                  <a:cubicBezTo>
                    <a:pt x="56444" y="21276"/>
                    <a:pt x="56740" y="21276"/>
                    <a:pt x="56740" y="21276"/>
                  </a:cubicBezTo>
                  <a:cubicBezTo>
                    <a:pt x="57037" y="20851"/>
                    <a:pt x="57037" y="20000"/>
                    <a:pt x="57185" y="19574"/>
                  </a:cubicBezTo>
                  <a:cubicBezTo>
                    <a:pt x="57333" y="18723"/>
                    <a:pt x="57481" y="19574"/>
                    <a:pt x="57629" y="19148"/>
                  </a:cubicBezTo>
                  <a:cubicBezTo>
                    <a:pt x="57777" y="19148"/>
                    <a:pt x="57777" y="18723"/>
                    <a:pt x="57925" y="18723"/>
                  </a:cubicBezTo>
                  <a:cubicBezTo>
                    <a:pt x="58370" y="17872"/>
                    <a:pt x="58962" y="17446"/>
                    <a:pt x="59407" y="16595"/>
                  </a:cubicBezTo>
                  <a:cubicBezTo>
                    <a:pt x="59703" y="16170"/>
                    <a:pt x="60000" y="15744"/>
                    <a:pt x="60296" y="15319"/>
                  </a:cubicBezTo>
                  <a:cubicBezTo>
                    <a:pt x="60888" y="14042"/>
                    <a:pt x="61629" y="13191"/>
                    <a:pt x="62222" y="12340"/>
                  </a:cubicBezTo>
                  <a:cubicBezTo>
                    <a:pt x="62666" y="11914"/>
                    <a:pt x="63111" y="11063"/>
                    <a:pt x="62666" y="9787"/>
                  </a:cubicBezTo>
                  <a:cubicBezTo>
                    <a:pt x="62518" y="9361"/>
                    <a:pt x="62518" y="10212"/>
                    <a:pt x="62370" y="9787"/>
                  </a:cubicBezTo>
                  <a:cubicBezTo>
                    <a:pt x="62222" y="9361"/>
                    <a:pt x="62074" y="9361"/>
                    <a:pt x="61925" y="8936"/>
                  </a:cubicBezTo>
                  <a:cubicBezTo>
                    <a:pt x="61925" y="8510"/>
                    <a:pt x="62666" y="9361"/>
                    <a:pt x="62666" y="9361"/>
                  </a:cubicBezTo>
                  <a:cubicBezTo>
                    <a:pt x="62814" y="9361"/>
                    <a:pt x="63259" y="9361"/>
                    <a:pt x="62962" y="8510"/>
                  </a:cubicBezTo>
                  <a:cubicBezTo>
                    <a:pt x="62814" y="8085"/>
                    <a:pt x="62814" y="7659"/>
                    <a:pt x="62666" y="7234"/>
                  </a:cubicBezTo>
                  <a:cubicBezTo>
                    <a:pt x="62518" y="6382"/>
                    <a:pt x="62370" y="8085"/>
                    <a:pt x="62222" y="8085"/>
                  </a:cubicBezTo>
                  <a:cubicBezTo>
                    <a:pt x="62222" y="7659"/>
                    <a:pt x="62222" y="7234"/>
                    <a:pt x="62222" y="7234"/>
                  </a:cubicBezTo>
                  <a:cubicBezTo>
                    <a:pt x="62222" y="6808"/>
                    <a:pt x="62222" y="6808"/>
                    <a:pt x="62074" y="6382"/>
                  </a:cubicBezTo>
                  <a:cubicBezTo>
                    <a:pt x="62074" y="5957"/>
                    <a:pt x="61777" y="5531"/>
                    <a:pt x="61629" y="5531"/>
                  </a:cubicBezTo>
                  <a:cubicBezTo>
                    <a:pt x="61333" y="5106"/>
                    <a:pt x="61185" y="5106"/>
                    <a:pt x="60888" y="4680"/>
                  </a:cubicBezTo>
                  <a:cubicBezTo>
                    <a:pt x="60592" y="4680"/>
                    <a:pt x="60592" y="4680"/>
                    <a:pt x="60148" y="5106"/>
                  </a:cubicBezTo>
                  <a:cubicBezTo>
                    <a:pt x="59851" y="5106"/>
                    <a:pt x="58814" y="3829"/>
                    <a:pt x="58666" y="5106"/>
                  </a:cubicBezTo>
                  <a:cubicBezTo>
                    <a:pt x="58518" y="5531"/>
                    <a:pt x="57629" y="5957"/>
                    <a:pt x="57481" y="5531"/>
                  </a:cubicBezTo>
                  <a:cubicBezTo>
                    <a:pt x="57481" y="5531"/>
                    <a:pt x="58370" y="3829"/>
                    <a:pt x="58074" y="3404"/>
                  </a:cubicBezTo>
                  <a:cubicBezTo>
                    <a:pt x="58074" y="3404"/>
                    <a:pt x="57037" y="3829"/>
                    <a:pt x="56888" y="3404"/>
                  </a:cubicBezTo>
                  <a:cubicBezTo>
                    <a:pt x="56888" y="2978"/>
                    <a:pt x="57185" y="2978"/>
                    <a:pt x="57185" y="2978"/>
                  </a:cubicBezTo>
                  <a:cubicBezTo>
                    <a:pt x="57185" y="2553"/>
                    <a:pt x="56000" y="2978"/>
                    <a:pt x="56000" y="2978"/>
                  </a:cubicBezTo>
                  <a:cubicBezTo>
                    <a:pt x="56148" y="2127"/>
                    <a:pt x="56740" y="2553"/>
                    <a:pt x="56888" y="2127"/>
                  </a:cubicBezTo>
                  <a:cubicBezTo>
                    <a:pt x="57037" y="1702"/>
                    <a:pt x="57333" y="2127"/>
                    <a:pt x="57185" y="1702"/>
                  </a:cubicBezTo>
                  <a:cubicBezTo>
                    <a:pt x="57185" y="1276"/>
                    <a:pt x="57185" y="851"/>
                    <a:pt x="57037" y="851"/>
                  </a:cubicBezTo>
                  <a:cubicBezTo>
                    <a:pt x="56592" y="851"/>
                    <a:pt x="56444" y="425"/>
                    <a:pt x="56000" y="425"/>
                  </a:cubicBezTo>
                  <a:cubicBezTo>
                    <a:pt x="55703" y="0"/>
                    <a:pt x="55407" y="425"/>
                    <a:pt x="55111" y="851"/>
                  </a:cubicBezTo>
                  <a:cubicBezTo>
                    <a:pt x="54518" y="1276"/>
                    <a:pt x="53925" y="2553"/>
                    <a:pt x="53629" y="3404"/>
                  </a:cubicBezTo>
                  <a:cubicBezTo>
                    <a:pt x="53481" y="3829"/>
                    <a:pt x="53481" y="3829"/>
                    <a:pt x="53629" y="4255"/>
                  </a:cubicBezTo>
                  <a:cubicBezTo>
                    <a:pt x="53777" y="4255"/>
                    <a:pt x="53629" y="4680"/>
                    <a:pt x="53629" y="5106"/>
                  </a:cubicBezTo>
                  <a:cubicBezTo>
                    <a:pt x="53629" y="5957"/>
                    <a:pt x="54222" y="5531"/>
                    <a:pt x="54222" y="5957"/>
                  </a:cubicBezTo>
                  <a:cubicBezTo>
                    <a:pt x="54222" y="5531"/>
                    <a:pt x="53481" y="5957"/>
                    <a:pt x="53333" y="5957"/>
                  </a:cubicBezTo>
                  <a:cubicBezTo>
                    <a:pt x="53185" y="5957"/>
                    <a:pt x="52296" y="5531"/>
                    <a:pt x="52148" y="5957"/>
                  </a:cubicBezTo>
                  <a:cubicBezTo>
                    <a:pt x="52148" y="5531"/>
                    <a:pt x="52592" y="7234"/>
                    <a:pt x="52592" y="7234"/>
                  </a:cubicBezTo>
                  <a:cubicBezTo>
                    <a:pt x="52740" y="7659"/>
                    <a:pt x="52000" y="6808"/>
                    <a:pt x="51851" y="6808"/>
                  </a:cubicBezTo>
                  <a:cubicBezTo>
                    <a:pt x="51703" y="6808"/>
                    <a:pt x="51407" y="7234"/>
                    <a:pt x="51111" y="7659"/>
                  </a:cubicBezTo>
                  <a:cubicBezTo>
                    <a:pt x="51111" y="7659"/>
                    <a:pt x="51111" y="7659"/>
                    <a:pt x="50962" y="7659"/>
                  </a:cubicBezTo>
                  <a:cubicBezTo>
                    <a:pt x="50666" y="7659"/>
                    <a:pt x="50962" y="7659"/>
                    <a:pt x="50814" y="7234"/>
                  </a:cubicBezTo>
                  <a:cubicBezTo>
                    <a:pt x="50814" y="7659"/>
                    <a:pt x="50074" y="8510"/>
                    <a:pt x="50074" y="8510"/>
                  </a:cubicBezTo>
                  <a:cubicBezTo>
                    <a:pt x="50074" y="8085"/>
                    <a:pt x="50370" y="7659"/>
                    <a:pt x="50370" y="7659"/>
                  </a:cubicBezTo>
                  <a:cubicBezTo>
                    <a:pt x="50370" y="7234"/>
                    <a:pt x="49629" y="7659"/>
                    <a:pt x="49481" y="7234"/>
                  </a:cubicBezTo>
                  <a:cubicBezTo>
                    <a:pt x="49481" y="7234"/>
                    <a:pt x="49777" y="6808"/>
                    <a:pt x="49777" y="6808"/>
                  </a:cubicBezTo>
                  <a:cubicBezTo>
                    <a:pt x="49629" y="7234"/>
                    <a:pt x="48888" y="7659"/>
                    <a:pt x="48592" y="7659"/>
                  </a:cubicBezTo>
                  <a:cubicBezTo>
                    <a:pt x="47851" y="8085"/>
                    <a:pt x="48740" y="8085"/>
                    <a:pt x="48888" y="8510"/>
                  </a:cubicBezTo>
                  <a:cubicBezTo>
                    <a:pt x="48740" y="8085"/>
                    <a:pt x="48000" y="8936"/>
                    <a:pt x="47851" y="8936"/>
                  </a:cubicBezTo>
                  <a:cubicBezTo>
                    <a:pt x="47703" y="8936"/>
                    <a:pt x="47555" y="8936"/>
                    <a:pt x="47407" y="9361"/>
                  </a:cubicBezTo>
                  <a:cubicBezTo>
                    <a:pt x="47259" y="9787"/>
                    <a:pt x="46962" y="9361"/>
                    <a:pt x="46666" y="9361"/>
                  </a:cubicBezTo>
                  <a:cubicBezTo>
                    <a:pt x="46518" y="9361"/>
                    <a:pt x="46370" y="10212"/>
                    <a:pt x="46074" y="10212"/>
                  </a:cubicBezTo>
                  <a:cubicBezTo>
                    <a:pt x="45777" y="10638"/>
                    <a:pt x="45629" y="10212"/>
                    <a:pt x="45481" y="10638"/>
                  </a:cubicBezTo>
                  <a:cubicBezTo>
                    <a:pt x="45333" y="11063"/>
                    <a:pt x="45185" y="11489"/>
                    <a:pt x="45037" y="11489"/>
                  </a:cubicBezTo>
                  <a:cubicBezTo>
                    <a:pt x="44740" y="11489"/>
                    <a:pt x="44444" y="11489"/>
                    <a:pt x="44296" y="11489"/>
                  </a:cubicBezTo>
                  <a:cubicBezTo>
                    <a:pt x="44296" y="11489"/>
                    <a:pt x="44740" y="12340"/>
                    <a:pt x="44740" y="12340"/>
                  </a:cubicBezTo>
                  <a:cubicBezTo>
                    <a:pt x="44592" y="12765"/>
                    <a:pt x="43703" y="12765"/>
                    <a:pt x="43703" y="12765"/>
                  </a:cubicBezTo>
                  <a:cubicBezTo>
                    <a:pt x="43703" y="12765"/>
                    <a:pt x="44296" y="12765"/>
                    <a:pt x="44296" y="12765"/>
                  </a:cubicBezTo>
                  <a:cubicBezTo>
                    <a:pt x="44296" y="12765"/>
                    <a:pt x="44000" y="12765"/>
                    <a:pt x="43851" y="12765"/>
                  </a:cubicBezTo>
                  <a:cubicBezTo>
                    <a:pt x="44000" y="12765"/>
                    <a:pt x="44296" y="13191"/>
                    <a:pt x="44296" y="13191"/>
                  </a:cubicBezTo>
                  <a:cubicBezTo>
                    <a:pt x="44148" y="13191"/>
                    <a:pt x="44148" y="13191"/>
                    <a:pt x="44000" y="13191"/>
                  </a:cubicBezTo>
                  <a:cubicBezTo>
                    <a:pt x="44148" y="13191"/>
                    <a:pt x="44000" y="13617"/>
                    <a:pt x="44000" y="13617"/>
                  </a:cubicBezTo>
                  <a:cubicBezTo>
                    <a:pt x="44000" y="14042"/>
                    <a:pt x="43555" y="13617"/>
                    <a:pt x="43555" y="13617"/>
                  </a:cubicBezTo>
                  <a:cubicBezTo>
                    <a:pt x="43555" y="14042"/>
                    <a:pt x="43851" y="14042"/>
                    <a:pt x="43851" y="14468"/>
                  </a:cubicBezTo>
                  <a:cubicBezTo>
                    <a:pt x="44000" y="14468"/>
                    <a:pt x="43703" y="14468"/>
                    <a:pt x="43703" y="14468"/>
                  </a:cubicBezTo>
                  <a:cubicBezTo>
                    <a:pt x="43703" y="15319"/>
                    <a:pt x="44296" y="14468"/>
                    <a:pt x="44148" y="15319"/>
                  </a:cubicBezTo>
                  <a:cubicBezTo>
                    <a:pt x="43851" y="16170"/>
                    <a:pt x="44592" y="16595"/>
                    <a:pt x="44148" y="17021"/>
                  </a:cubicBezTo>
                  <a:cubicBezTo>
                    <a:pt x="43851" y="17021"/>
                    <a:pt x="43555" y="17021"/>
                    <a:pt x="43259" y="17021"/>
                  </a:cubicBezTo>
                  <a:cubicBezTo>
                    <a:pt x="43111" y="17446"/>
                    <a:pt x="43111" y="17872"/>
                    <a:pt x="42814" y="17446"/>
                  </a:cubicBezTo>
                  <a:cubicBezTo>
                    <a:pt x="42666" y="17446"/>
                    <a:pt x="42518" y="17446"/>
                    <a:pt x="42370" y="17446"/>
                  </a:cubicBezTo>
                  <a:cubicBezTo>
                    <a:pt x="41777" y="17872"/>
                    <a:pt x="41185" y="17872"/>
                    <a:pt x="40592" y="17872"/>
                  </a:cubicBezTo>
                  <a:cubicBezTo>
                    <a:pt x="40296" y="17872"/>
                    <a:pt x="40000" y="17872"/>
                    <a:pt x="39851" y="18297"/>
                  </a:cubicBezTo>
                  <a:cubicBezTo>
                    <a:pt x="39703" y="18723"/>
                    <a:pt x="39555" y="19148"/>
                    <a:pt x="39555" y="19574"/>
                  </a:cubicBezTo>
                  <a:cubicBezTo>
                    <a:pt x="39555" y="20000"/>
                    <a:pt x="39851" y="20425"/>
                    <a:pt x="39851" y="20851"/>
                  </a:cubicBezTo>
                  <a:cubicBezTo>
                    <a:pt x="39703" y="21702"/>
                    <a:pt x="39703" y="22127"/>
                    <a:pt x="39851" y="22553"/>
                  </a:cubicBezTo>
                  <a:cubicBezTo>
                    <a:pt x="40148" y="23404"/>
                    <a:pt x="40592" y="22978"/>
                    <a:pt x="40888" y="23829"/>
                  </a:cubicBezTo>
                  <a:cubicBezTo>
                    <a:pt x="40888" y="23829"/>
                    <a:pt x="41185" y="25531"/>
                    <a:pt x="41185" y="25531"/>
                  </a:cubicBezTo>
                  <a:cubicBezTo>
                    <a:pt x="40592" y="25531"/>
                    <a:pt x="40444" y="25531"/>
                    <a:pt x="40000" y="24680"/>
                  </a:cubicBezTo>
                  <a:cubicBezTo>
                    <a:pt x="39555" y="23829"/>
                    <a:pt x="38814" y="22978"/>
                    <a:pt x="38222" y="22978"/>
                  </a:cubicBezTo>
                  <a:cubicBezTo>
                    <a:pt x="37925" y="22978"/>
                    <a:pt x="38074" y="22553"/>
                    <a:pt x="37777" y="22127"/>
                  </a:cubicBezTo>
                  <a:cubicBezTo>
                    <a:pt x="37629" y="22127"/>
                    <a:pt x="37037" y="22127"/>
                    <a:pt x="37037" y="22978"/>
                  </a:cubicBezTo>
                  <a:cubicBezTo>
                    <a:pt x="37037" y="23404"/>
                    <a:pt x="37629" y="23404"/>
                    <a:pt x="37629" y="23404"/>
                  </a:cubicBezTo>
                  <a:cubicBezTo>
                    <a:pt x="37629" y="23404"/>
                    <a:pt x="37185" y="23829"/>
                    <a:pt x="37333" y="23829"/>
                  </a:cubicBezTo>
                  <a:cubicBezTo>
                    <a:pt x="37629" y="24255"/>
                    <a:pt x="37777" y="23829"/>
                    <a:pt x="37925" y="24680"/>
                  </a:cubicBezTo>
                  <a:cubicBezTo>
                    <a:pt x="37925" y="25531"/>
                    <a:pt x="37481" y="25106"/>
                    <a:pt x="37333" y="25106"/>
                  </a:cubicBezTo>
                  <a:cubicBezTo>
                    <a:pt x="37037" y="24680"/>
                    <a:pt x="36888" y="24255"/>
                    <a:pt x="36592" y="24680"/>
                  </a:cubicBezTo>
                  <a:cubicBezTo>
                    <a:pt x="36296" y="24680"/>
                    <a:pt x="36444" y="25957"/>
                    <a:pt x="36592" y="26382"/>
                  </a:cubicBezTo>
                  <a:cubicBezTo>
                    <a:pt x="36740" y="26808"/>
                    <a:pt x="37037" y="26808"/>
                    <a:pt x="37185" y="26808"/>
                  </a:cubicBezTo>
                  <a:cubicBezTo>
                    <a:pt x="37481" y="27234"/>
                    <a:pt x="37777" y="27234"/>
                    <a:pt x="37925" y="27659"/>
                  </a:cubicBezTo>
                  <a:cubicBezTo>
                    <a:pt x="38074" y="28085"/>
                    <a:pt x="38074" y="28510"/>
                    <a:pt x="38074" y="28510"/>
                  </a:cubicBezTo>
                  <a:cubicBezTo>
                    <a:pt x="38222" y="28510"/>
                    <a:pt x="38370" y="28510"/>
                    <a:pt x="38518" y="28510"/>
                  </a:cubicBezTo>
                  <a:cubicBezTo>
                    <a:pt x="38518" y="28510"/>
                    <a:pt x="38074" y="28936"/>
                    <a:pt x="38074" y="28936"/>
                  </a:cubicBezTo>
                  <a:cubicBezTo>
                    <a:pt x="37777" y="28936"/>
                    <a:pt x="37777" y="28510"/>
                    <a:pt x="37629" y="28085"/>
                  </a:cubicBezTo>
                  <a:cubicBezTo>
                    <a:pt x="37333" y="27659"/>
                    <a:pt x="36888" y="27659"/>
                    <a:pt x="36444" y="27659"/>
                  </a:cubicBezTo>
                  <a:cubicBezTo>
                    <a:pt x="36296" y="27659"/>
                    <a:pt x="35555" y="27234"/>
                    <a:pt x="35851" y="26382"/>
                  </a:cubicBezTo>
                  <a:cubicBezTo>
                    <a:pt x="36000" y="26382"/>
                    <a:pt x="35851" y="25957"/>
                    <a:pt x="35851" y="25531"/>
                  </a:cubicBezTo>
                  <a:cubicBezTo>
                    <a:pt x="35703" y="25106"/>
                    <a:pt x="35851" y="24680"/>
                    <a:pt x="35851" y="24255"/>
                  </a:cubicBezTo>
                  <a:cubicBezTo>
                    <a:pt x="36000" y="23404"/>
                    <a:pt x="36148" y="21702"/>
                    <a:pt x="35851" y="21276"/>
                  </a:cubicBezTo>
                  <a:cubicBezTo>
                    <a:pt x="35259" y="20851"/>
                    <a:pt x="35703" y="22978"/>
                    <a:pt x="35555" y="23829"/>
                  </a:cubicBezTo>
                  <a:cubicBezTo>
                    <a:pt x="35259" y="24680"/>
                    <a:pt x="34814" y="25106"/>
                    <a:pt x="34518" y="25957"/>
                  </a:cubicBezTo>
                  <a:cubicBezTo>
                    <a:pt x="34074" y="27234"/>
                    <a:pt x="34222" y="26808"/>
                    <a:pt x="34518" y="27659"/>
                  </a:cubicBezTo>
                  <a:cubicBezTo>
                    <a:pt x="34666" y="28085"/>
                    <a:pt x="35111" y="29361"/>
                    <a:pt x="35111" y="30212"/>
                  </a:cubicBezTo>
                  <a:cubicBezTo>
                    <a:pt x="35111" y="30212"/>
                    <a:pt x="34962" y="31063"/>
                    <a:pt x="34814" y="31063"/>
                  </a:cubicBezTo>
                  <a:cubicBezTo>
                    <a:pt x="34666" y="31914"/>
                    <a:pt x="34518" y="32765"/>
                    <a:pt x="34518" y="33617"/>
                  </a:cubicBezTo>
                  <a:cubicBezTo>
                    <a:pt x="34518" y="33617"/>
                    <a:pt x="34666" y="35744"/>
                    <a:pt x="34814" y="35744"/>
                  </a:cubicBezTo>
                  <a:cubicBezTo>
                    <a:pt x="35111" y="35744"/>
                    <a:pt x="35407" y="35744"/>
                    <a:pt x="35703" y="35319"/>
                  </a:cubicBezTo>
                  <a:cubicBezTo>
                    <a:pt x="36000" y="34893"/>
                    <a:pt x="36444" y="35319"/>
                    <a:pt x="36740" y="35744"/>
                  </a:cubicBezTo>
                  <a:cubicBezTo>
                    <a:pt x="37185" y="35744"/>
                    <a:pt x="37481" y="36595"/>
                    <a:pt x="37629" y="37872"/>
                  </a:cubicBezTo>
                  <a:cubicBezTo>
                    <a:pt x="37777" y="38723"/>
                    <a:pt x="37185" y="40000"/>
                    <a:pt x="37481" y="40425"/>
                  </a:cubicBezTo>
                  <a:cubicBezTo>
                    <a:pt x="37481" y="40425"/>
                    <a:pt x="38370" y="41276"/>
                    <a:pt x="38370" y="41276"/>
                  </a:cubicBezTo>
                  <a:cubicBezTo>
                    <a:pt x="38370" y="41702"/>
                    <a:pt x="37333" y="40851"/>
                    <a:pt x="37185" y="40851"/>
                  </a:cubicBezTo>
                  <a:cubicBezTo>
                    <a:pt x="37185" y="40851"/>
                    <a:pt x="37037" y="39574"/>
                    <a:pt x="37037" y="39574"/>
                  </a:cubicBezTo>
                  <a:cubicBezTo>
                    <a:pt x="37185" y="38723"/>
                    <a:pt x="37333" y="38297"/>
                    <a:pt x="37037" y="37872"/>
                  </a:cubicBezTo>
                  <a:cubicBezTo>
                    <a:pt x="36740" y="37446"/>
                    <a:pt x="36888" y="36595"/>
                    <a:pt x="36592" y="36170"/>
                  </a:cubicBezTo>
                  <a:cubicBezTo>
                    <a:pt x="36296" y="36170"/>
                    <a:pt x="36000" y="36595"/>
                    <a:pt x="35703" y="36595"/>
                  </a:cubicBezTo>
                  <a:cubicBezTo>
                    <a:pt x="35703" y="36595"/>
                    <a:pt x="35111" y="37021"/>
                    <a:pt x="35111" y="37446"/>
                  </a:cubicBezTo>
                  <a:cubicBezTo>
                    <a:pt x="35259" y="37446"/>
                    <a:pt x="35407" y="37446"/>
                    <a:pt x="35259" y="37446"/>
                  </a:cubicBezTo>
                  <a:cubicBezTo>
                    <a:pt x="35259" y="37872"/>
                    <a:pt x="34962" y="38297"/>
                    <a:pt x="35111" y="38723"/>
                  </a:cubicBezTo>
                  <a:cubicBezTo>
                    <a:pt x="35703" y="39574"/>
                    <a:pt x="35259" y="40851"/>
                    <a:pt x="34962" y="41702"/>
                  </a:cubicBezTo>
                  <a:cubicBezTo>
                    <a:pt x="34814" y="42127"/>
                    <a:pt x="34666" y="42978"/>
                    <a:pt x="34666" y="43404"/>
                  </a:cubicBezTo>
                  <a:cubicBezTo>
                    <a:pt x="34518" y="43829"/>
                    <a:pt x="34222" y="44255"/>
                    <a:pt x="33925" y="44255"/>
                  </a:cubicBezTo>
                  <a:cubicBezTo>
                    <a:pt x="33777" y="44680"/>
                    <a:pt x="33629" y="44680"/>
                    <a:pt x="33629" y="45531"/>
                  </a:cubicBezTo>
                  <a:cubicBezTo>
                    <a:pt x="33481" y="46382"/>
                    <a:pt x="33185" y="45957"/>
                    <a:pt x="33037" y="45957"/>
                  </a:cubicBezTo>
                  <a:cubicBezTo>
                    <a:pt x="32592" y="45531"/>
                    <a:pt x="32296" y="45957"/>
                    <a:pt x="32000" y="45531"/>
                  </a:cubicBezTo>
                  <a:cubicBezTo>
                    <a:pt x="31851" y="45531"/>
                    <a:pt x="31703" y="45106"/>
                    <a:pt x="31555" y="45106"/>
                  </a:cubicBezTo>
                  <a:cubicBezTo>
                    <a:pt x="31259" y="45106"/>
                    <a:pt x="31259" y="44680"/>
                    <a:pt x="31111" y="44255"/>
                  </a:cubicBezTo>
                  <a:cubicBezTo>
                    <a:pt x="31111" y="44255"/>
                    <a:pt x="31407" y="43829"/>
                    <a:pt x="31407" y="44255"/>
                  </a:cubicBezTo>
                  <a:cubicBezTo>
                    <a:pt x="31555" y="45106"/>
                    <a:pt x="31851" y="45106"/>
                    <a:pt x="31851" y="44680"/>
                  </a:cubicBezTo>
                  <a:cubicBezTo>
                    <a:pt x="32000" y="44255"/>
                    <a:pt x="32740" y="45531"/>
                    <a:pt x="33037" y="44680"/>
                  </a:cubicBezTo>
                  <a:cubicBezTo>
                    <a:pt x="33037" y="44255"/>
                    <a:pt x="32740" y="43829"/>
                    <a:pt x="33037" y="43829"/>
                  </a:cubicBezTo>
                  <a:cubicBezTo>
                    <a:pt x="33185" y="43404"/>
                    <a:pt x="33481" y="42978"/>
                    <a:pt x="33629" y="42553"/>
                  </a:cubicBezTo>
                  <a:cubicBezTo>
                    <a:pt x="33777" y="41702"/>
                    <a:pt x="33629" y="41702"/>
                    <a:pt x="34074" y="41276"/>
                  </a:cubicBezTo>
                  <a:cubicBezTo>
                    <a:pt x="34518" y="40425"/>
                    <a:pt x="33925" y="39574"/>
                    <a:pt x="34222" y="38723"/>
                  </a:cubicBezTo>
                  <a:cubicBezTo>
                    <a:pt x="34518" y="38297"/>
                    <a:pt x="34518" y="37872"/>
                    <a:pt x="34222" y="37446"/>
                  </a:cubicBezTo>
                  <a:cubicBezTo>
                    <a:pt x="34074" y="37446"/>
                    <a:pt x="33925" y="37021"/>
                    <a:pt x="33777" y="36595"/>
                  </a:cubicBezTo>
                  <a:cubicBezTo>
                    <a:pt x="33629" y="35744"/>
                    <a:pt x="33777" y="34468"/>
                    <a:pt x="33777" y="33617"/>
                  </a:cubicBezTo>
                  <a:cubicBezTo>
                    <a:pt x="33777" y="32765"/>
                    <a:pt x="33629" y="31914"/>
                    <a:pt x="33777" y="31063"/>
                  </a:cubicBezTo>
                  <a:cubicBezTo>
                    <a:pt x="33777" y="30212"/>
                    <a:pt x="34074" y="30212"/>
                    <a:pt x="34074" y="29361"/>
                  </a:cubicBezTo>
                  <a:cubicBezTo>
                    <a:pt x="33925" y="28510"/>
                    <a:pt x="33629" y="28085"/>
                    <a:pt x="33481" y="27659"/>
                  </a:cubicBezTo>
                  <a:cubicBezTo>
                    <a:pt x="33333" y="27234"/>
                    <a:pt x="33185" y="26808"/>
                    <a:pt x="33333" y="26382"/>
                  </a:cubicBezTo>
                  <a:cubicBezTo>
                    <a:pt x="33629" y="25957"/>
                    <a:pt x="33629" y="25106"/>
                    <a:pt x="33777" y="24255"/>
                  </a:cubicBezTo>
                  <a:cubicBezTo>
                    <a:pt x="33925" y="23829"/>
                    <a:pt x="34074" y="22553"/>
                    <a:pt x="33925" y="22127"/>
                  </a:cubicBezTo>
                  <a:cubicBezTo>
                    <a:pt x="33925" y="21702"/>
                    <a:pt x="33333" y="21276"/>
                    <a:pt x="33037" y="20851"/>
                  </a:cubicBezTo>
                  <a:cubicBezTo>
                    <a:pt x="32740" y="20851"/>
                    <a:pt x="32444" y="20851"/>
                    <a:pt x="32148" y="20851"/>
                  </a:cubicBezTo>
                  <a:cubicBezTo>
                    <a:pt x="32000" y="20851"/>
                    <a:pt x="31555" y="20425"/>
                    <a:pt x="31407" y="20851"/>
                  </a:cubicBezTo>
                  <a:cubicBezTo>
                    <a:pt x="30962" y="21702"/>
                    <a:pt x="30962" y="24680"/>
                    <a:pt x="30518" y="25531"/>
                  </a:cubicBezTo>
                  <a:cubicBezTo>
                    <a:pt x="30222" y="26808"/>
                    <a:pt x="29333" y="27234"/>
                    <a:pt x="29333" y="28936"/>
                  </a:cubicBezTo>
                  <a:cubicBezTo>
                    <a:pt x="29333" y="29361"/>
                    <a:pt x="29777" y="28936"/>
                    <a:pt x="29777" y="28936"/>
                  </a:cubicBezTo>
                  <a:cubicBezTo>
                    <a:pt x="29925" y="29361"/>
                    <a:pt x="29777" y="31063"/>
                    <a:pt x="29777" y="31063"/>
                  </a:cubicBezTo>
                  <a:cubicBezTo>
                    <a:pt x="29629" y="31914"/>
                    <a:pt x="29925" y="32340"/>
                    <a:pt x="29481" y="32340"/>
                  </a:cubicBezTo>
                  <a:cubicBezTo>
                    <a:pt x="29481" y="32765"/>
                    <a:pt x="29333" y="32765"/>
                    <a:pt x="29333" y="33191"/>
                  </a:cubicBezTo>
                  <a:cubicBezTo>
                    <a:pt x="29481" y="33617"/>
                    <a:pt x="29629" y="33617"/>
                    <a:pt x="29777" y="33617"/>
                  </a:cubicBezTo>
                  <a:cubicBezTo>
                    <a:pt x="29925" y="33617"/>
                    <a:pt x="30518" y="33617"/>
                    <a:pt x="30518" y="34042"/>
                  </a:cubicBezTo>
                  <a:cubicBezTo>
                    <a:pt x="30518" y="34893"/>
                    <a:pt x="30518" y="35744"/>
                    <a:pt x="30814" y="36170"/>
                  </a:cubicBezTo>
                  <a:cubicBezTo>
                    <a:pt x="31111" y="36595"/>
                    <a:pt x="31407" y="36170"/>
                    <a:pt x="31111" y="37021"/>
                  </a:cubicBezTo>
                  <a:cubicBezTo>
                    <a:pt x="30962" y="37446"/>
                    <a:pt x="30962" y="38297"/>
                    <a:pt x="30814" y="38723"/>
                  </a:cubicBezTo>
                  <a:cubicBezTo>
                    <a:pt x="30666" y="39574"/>
                    <a:pt x="29925" y="37446"/>
                    <a:pt x="29777" y="37021"/>
                  </a:cubicBezTo>
                  <a:cubicBezTo>
                    <a:pt x="29333" y="36170"/>
                    <a:pt x="28740" y="35744"/>
                    <a:pt x="28296" y="35319"/>
                  </a:cubicBezTo>
                  <a:cubicBezTo>
                    <a:pt x="28000" y="34893"/>
                    <a:pt x="27851" y="34468"/>
                    <a:pt x="27555" y="34042"/>
                  </a:cubicBezTo>
                  <a:cubicBezTo>
                    <a:pt x="27407" y="34042"/>
                    <a:pt x="27111" y="33617"/>
                    <a:pt x="26962" y="33617"/>
                  </a:cubicBezTo>
                  <a:cubicBezTo>
                    <a:pt x="26518" y="33617"/>
                    <a:pt x="26074" y="33191"/>
                    <a:pt x="25629" y="33191"/>
                  </a:cubicBezTo>
                  <a:cubicBezTo>
                    <a:pt x="25037" y="33191"/>
                    <a:pt x="24444" y="33191"/>
                    <a:pt x="24888" y="35319"/>
                  </a:cubicBezTo>
                  <a:cubicBezTo>
                    <a:pt x="25185" y="35744"/>
                    <a:pt x="25037" y="36595"/>
                    <a:pt x="24740" y="37021"/>
                  </a:cubicBezTo>
                  <a:cubicBezTo>
                    <a:pt x="24592" y="37446"/>
                    <a:pt x="24148" y="36595"/>
                    <a:pt x="24296" y="37872"/>
                  </a:cubicBezTo>
                  <a:cubicBezTo>
                    <a:pt x="24444" y="38297"/>
                    <a:pt x="23259" y="38297"/>
                    <a:pt x="23851" y="37021"/>
                  </a:cubicBezTo>
                  <a:cubicBezTo>
                    <a:pt x="24000" y="36595"/>
                    <a:pt x="23555" y="35744"/>
                    <a:pt x="23407" y="36170"/>
                  </a:cubicBezTo>
                  <a:cubicBezTo>
                    <a:pt x="23111" y="36170"/>
                    <a:pt x="22814" y="36595"/>
                    <a:pt x="22666" y="37021"/>
                  </a:cubicBezTo>
                  <a:cubicBezTo>
                    <a:pt x="22222" y="37872"/>
                    <a:pt x="21777" y="37021"/>
                    <a:pt x="21333" y="37446"/>
                  </a:cubicBezTo>
                  <a:cubicBezTo>
                    <a:pt x="20888" y="37872"/>
                    <a:pt x="20592" y="38723"/>
                    <a:pt x="20296" y="38723"/>
                  </a:cubicBezTo>
                  <a:cubicBezTo>
                    <a:pt x="20148" y="38723"/>
                    <a:pt x="19259" y="38723"/>
                    <a:pt x="19407" y="38297"/>
                  </a:cubicBezTo>
                  <a:cubicBezTo>
                    <a:pt x="19703" y="38297"/>
                    <a:pt x="19703" y="38297"/>
                    <a:pt x="19703" y="37872"/>
                  </a:cubicBezTo>
                  <a:cubicBezTo>
                    <a:pt x="19703" y="36595"/>
                    <a:pt x="20000" y="37021"/>
                    <a:pt x="20000" y="36170"/>
                  </a:cubicBezTo>
                  <a:cubicBezTo>
                    <a:pt x="20148" y="35744"/>
                    <a:pt x="19111" y="36595"/>
                    <a:pt x="19111" y="36595"/>
                  </a:cubicBezTo>
                  <a:cubicBezTo>
                    <a:pt x="18962" y="36595"/>
                    <a:pt x="18814" y="36595"/>
                    <a:pt x="18814" y="37021"/>
                  </a:cubicBezTo>
                  <a:cubicBezTo>
                    <a:pt x="18814" y="37446"/>
                    <a:pt x="18814" y="37872"/>
                    <a:pt x="18814" y="38297"/>
                  </a:cubicBezTo>
                  <a:cubicBezTo>
                    <a:pt x="18666" y="38297"/>
                    <a:pt x="18370" y="37872"/>
                    <a:pt x="18222" y="37872"/>
                  </a:cubicBezTo>
                  <a:cubicBezTo>
                    <a:pt x="17925" y="37872"/>
                    <a:pt x="17481" y="38297"/>
                    <a:pt x="17185" y="38723"/>
                  </a:cubicBezTo>
                  <a:cubicBezTo>
                    <a:pt x="16740" y="39148"/>
                    <a:pt x="16296" y="40000"/>
                    <a:pt x="15851" y="40425"/>
                  </a:cubicBezTo>
                  <a:cubicBezTo>
                    <a:pt x="15555" y="40425"/>
                    <a:pt x="15407" y="40851"/>
                    <a:pt x="15259" y="41702"/>
                  </a:cubicBezTo>
                  <a:cubicBezTo>
                    <a:pt x="15259" y="42127"/>
                    <a:pt x="15259" y="43404"/>
                    <a:pt x="14962" y="43404"/>
                  </a:cubicBezTo>
                  <a:cubicBezTo>
                    <a:pt x="14666" y="43404"/>
                    <a:pt x="14370" y="43829"/>
                    <a:pt x="14074" y="43829"/>
                  </a:cubicBezTo>
                  <a:cubicBezTo>
                    <a:pt x="13925" y="43829"/>
                    <a:pt x="13777" y="42978"/>
                    <a:pt x="13629" y="42553"/>
                  </a:cubicBezTo>
                  <a:cubicBezTo>
                    <a:pt x="13333" y="41702"/>
                    <a:pt x="12888" y="42127"/>
                    <a:pt x="13185" y="40851"/>
                  </a:cubicBezTo>
                  <a:cubicBezTo>
                    <a:pt x="13333" y="40000"/>
                    <a:pt x="13777" y="40425"/>
                    <a:pt x="13925" y="40000"/>
                  </a:cubicBezTo>
                  <a:cubicBezTo>
                    <a:pt x="14222" y="40000"/>
                    <a:pt x="14518" y="40425"/>
                    <a:pt x="14370" y="39574"/>
                  </a:cubicBezTo>
                  <a:cubicBezTo>
                    <a:pt x="14222" y="39148"/>
                    <a:pt x="14074" y="38297"/>
                    <a:pt x="13925" y="37872"/>
                  </a:cubicBezTo>
                  <a:cubicBezTo>
                    <a:pt x="13629" y="37021"/>
                    <a:pt x="13185" y="37446"/>
                    <a:pt x="12888" y="37446"/>
                  </a:cubicBezTo>
                  <a:cubicBezTo>
                    <a:pt x="12740" y="37446"/>
                    <a:pt x="11851" y="37021"/>
                    <a:pt x="11851" y="37021"/>
                  </a:cubicBezTo>
                  <a:cubicBezTo>
                    <a:pt x="11851" y="37021"/>
                    <a:pt x="12296" y="37446"/>
                    <a:pt x="12296" y="37446"/>
                  </a:cubicBezTo>
                  <a:cubicBezTo>
                    <a:pt x="12444" y="37872"/>
                    <a:pt x="12444" y="38297"/>
                    <a:pt x="12444" y="38723"/>
                  </a:cubicBezTo>
                  <a:cubicBezTo>
                    <a:pt x="12444" y="39148"/>
                    <a:pt x="12444" y="40000"/>
                    <a:pt x="12444" y="40425"/>
                  </a:cubicBezTo>
                  <a:cubicBezTo>
                    <a:pt x="12296" y="40851"/>
                    <a:pt x="12148" y="41276"/>
                    <a:pt x="12148" y="41702"/>
                  </a:cubicBezTo>
                  <a:cubicBezTo>
                    <a:pt x="12296" y="42553"/>
                    <a:pt x="12888" y="42553"/>
                    <a:pt x="12740" y="43829"/>
                  </a:cubicBezTo>
                  <a:cubicBezTo>
                    <a:pt x="12592" y="44255"/>
                    <a:pt x="12444" y="45106"/>
                    <a:pt x="12444" y="45531"/>
                  </a:cubicBezTo>
                  <a:cubicBezTo>
                    <a:pt x="12444" y="45531"/>
                    <a:pt x="12444" y="47234"/>
                    <a:pt x="12444" y="47234"/>
                  </a:cubicBezTo>
                  <a:cubicBezTo>
                    <a:pt x="12444" y="47234"/>
                    <a:pt x="12296" y="45957"/>
                    <a:pt x="12296" y="45957"/>
                  </a:cubicBezTo>
                  <a:cubicBezTo>
                    <a:pt x="12148" y="45957"/>
                    <a:pt x="12000" y="46808"/>
                    <a:pt x="11851" y="46382"/>
                  </a:cubicBezTo>
                  <a:cubicBezTo>
                    <a:pt x="11851" y="46382"/>
                    <a:pt x="12148" y="45957"/>
                    <a:pt x="12148" y="45531"/>
                  </a:cubicBezTo>
                  <a:cubicBezTo>
                    <a:pt x="12000" y="45106"/>
                    <a:pt x="11703" y="45106"/>
                    <a:pt x="11555" y="45106"/>
                  </a:cubicBezTo>
                  <a:cubicBezTo>
                    <a:pt x="11407" y="45106"/>
                    <a:pt x="11259" y="44680"/>
                    <a:pt x="11111" y="45106"/>
                  </a:cubicBezTo>
                  <a:cubicBezTo>
                    <a:pt x="10814" y="45106"/>
                    <a:pt x="10666" y="45957"/>
                    <a:pt x="10370" y="45957"/>
                  </a:cubicBezTo>
                  <a:cubicBezTo>
                    <a:pt x="10074" y="46808"/>
                    <a:pt x="9925" y="46808"/>
                    <a:pt x="9629" y="47659"/>
                  </a:cubicBezTo>
                  <a:cubicBezTo>
                    <a:pt x="9333" y="48510"/>
                    <a:pt x="9037" y="48510"/>
                    <a:pt x="9481" y="49361"/>
                  </a:cubicBezTo>
                  <a:cubicBezTo>
                    <a:pt x="9629" y="49787"/>
                    <a:pt x="9925" y="51063"/>
                    <a:pt x="9777" y="51489"/>
                  </a:cubicBezTo>
                  <a:cubicBezTo>
                    <a:pt x="9629" y="51914"/>
                    <a:pt x="8740" y="51063"/>
                    <a:pt x="8592" y="51063"/>
                  </a:cubicBezTo>
                  <a:cubicBezTo>
                    <a:pt x="8444" y="50638"/>
                    <a:pt x="8000" y="51063"/>
                    <a:pt x="7851" y="51063"/>
                  </a:cubicBezTo>
                  <a:cubicBezTo>
                    <a:pt x="8000" y="50638"/>
                    <a:pt x="7259" y="48936"/>
                    <a:pt x="7111" y="49787"/>
                  </a:cubicBezTo>
                  <a:cubicBezTo>
                    <a:pt x="6370" y="51489"/>
                    <a:pt x="8000" y="51914"/>
                    <a:pt x="8000" y="52765"/>
                  </a:cubicBezTo>
                  <a:cubicBezTo>
                    <a:pt x="7851" y="54468"/>
                    <a:pt x="7407" y="53617"/>
                    <a:pt x="6962" y="53617"/>
                  </a:cubicBezTo>
                  <a:cubicBezTo>
                    <a:pt x="6518" y="53191"/>
                    <a:pt x="6370" y="52340"/>
                    <a:pt x="5925" y="51914"/>
                  </a:cubicBezTo>
                  <a:cubicBezTo>
                    <a:pt x="5629" y="51489"/>
                    <a:pt x="5629" y="51063"/>
                    <a:pt x="5481" y="50212"/>
                  </a:cubicBezTo>
                  <a:cubicBezTo>
                    <a:pt x="5481" y="49361"/>
                    <a:pt x="5333" y="49361"/>
                    <a:pt x="5185" y="48936"/>
                  </a:cubicBezTo>
                  <a:cubicBezTo>
                    <a:pt x="5185" y="48510"/>
                    <a:pt x="5629" y="47659"/>
                    <a:pt x="5629" y="47659"/>
                  </a:cubicBezTo>
                  <a:cubicBezTo>
                    <a:pt x="5777" y="46382"/>
                    <a:pt x="5037" y="45531"/>
                    <a:pt x="4740" y="45531"/>
                  </a:cubicBezTo>
                  <a:cubicBezTo>
                    <a:pt x="4444" y="45106"/>
                    <a:pt x="4444" y="44255"/>
                    <a:pt x="4148" y="44255"/>
                  </a:cubicBezTo>
                  <a:cubicBezTo>
                    <a:pt x="4296" y="43829"/>
                    <a:pt x="3555" y="42127"/>
                    <a:pt x="3555" y="42127"/>
                  </a:cubicBezTo>
                  <a:cubicBezTo>
                    <a:pt x="3851" y="41702"/>
                    <a:pt x="4148" y="42978"/>
                    <a:pt x="4296" y="43404"/>
                  </a:cubicBezTo>
                  <a:cubicBezTo>
                    <a:pt x="4444" y="43829"/>
                    <a:pt x="4592" y="43829"/>
                    <a:pt x="4592" y="43404"/>
                  </a:cubicBezTo>
                  <a:cubicBezTo>
                    <a:pt x="4740" y="43404"/>
                    <a:pt x="4888" y="43829"/>
                    <a:pt x="4888" y="43829"/>
                  </a:cubicBezTo>
                  <a:cubicBezTo>
                    <a:pt x="5333" y="44255"/>
                    <a:pt x="5629" y="44680"/>
                    <a:pt x="6074" y="44680"/>
                  </a:cubicBezTo>
                  <a:cubicBezTo>
                    <a:pt x="6370" y="45106"/>
                    <a:pt x="6814" y="45106"/>
                    <a:pt x="7259" y="45531"/>
                  </a:cubicBezTo>
                  <a:cubicBezTo>
                    <a:pt x="8000" y="46382"/>
                    <a:pt x="8592" y="46382"/>
                    <a:pt x="9333" y="45106"/>
                  </a:cubicBezTo>
                  <a:cubicBezTo>
                    <a:pt x="9629" y="44680"/>
                    <a:pt x="9777" y="44255"/>
                    <a:pt x="10074" y="43829"/>
                  </a:cubicBezTo>
                  <a:cubicBezTo>
                    <a:pt x="10518" y="42978"/>
                    <a:pt x="10222" y="42553"/>
                    <a:pt x="10222" y="41276"/>
                  </a:cubicBezTo>
                  <a:cubicBezTo>
                    <a:pt x="10222" y="40000"/>
                    <a:pt x="9185" y="39574"/>
                    <a:pt x="8888" y="38723"/>
                  </a:cubicBezTo>
                  <a:cubicBezTo>
                    <a:pt x="8444" y="37872"/>
                    <a:pt x="7851" y="37021"/>
                    <a:pt x="7407" y="36595"/>
                  </a:cubicBezTo>
                  <a:cubicBezTo>
                    <a:pt x="6962" y="35744"/>
                    <a:pt x="6370" y="34893"/>
                    <a:pt x="5925" y="34893"/>
                  </a:cubicBezTo>
                  <a:cubicBezTo>
                    <a:pt x="5777" y="34468"/>
                    <a:pt x="5777" y="34893"/>
                    <a:pt x="5629" y="34893"/>
                  </a:cubicBezTo>
                  <a:cubicBezTo>
                    <a:pt x="5481" y="34893"/>
                    <a:pt x="5333" y="34468"/>
                    <a:pt x="5185" y="34468"/>
                  </a:cubicBezTo>
                  <a:cubicBezTo>
                    <a:pt x="4888" y="34042"/>
                    <a:pt x="4592" y="35744"/>
                    <a:pt x="4296" y="35744"/>
                  </a:cubicBezTo>
                  <a:cubicBezTo>
                    <a:pt x="4296" y="35319"/>
                    <a:pt x="4888" y="34042"/>
                    <a:pt x="4296" y="34042"/>
                  </a:cubicBezTo>
                  <a:cubicBezTo>
                    <a:pt x="4148" y="34042"/>
                    <a:pt x="3555" y="33191"/>
                    <a:pt x="3555" y="33191"/>
                  </a:cubicBezTo>
                  <a:cubicBezTo>
                    <a:pt x="3703" y="32765"/>
                    <a:pt x="4296" y="34042"/>
                    <a:pt x="4296" y="33191"/>
                  </a:cubicBezTo>
                  <a:cubicBezTo>
                    <a:pt x="4296" y="32765"/>
                    <a:pt x="3703" y="31914"/>
                    <a:pt x="3555" y="31914"/>
                  </a:cubicBezTo>
                  <a:cubicBezTo>
                    <a:pt x="3407" y="32340"/>
                    <a:pt x="2962" y="33191"/>
                    <a:pt x="2962" y="33191"/>
                  </a:cubicBezTo>
                  <a:cubicBezTo>
                    <a:pt x="2962" y="32765"/>
                    <a:pt x="2962" y="32765"/>
                    <a:pt x="2814" y="32340"/>
                  </a:cubicBezTo>
                  <a:cubicBezTo>
                    <a:pt x="2518" y="32340"/>
                    <a:pt x="2518" y="32765"/>
                    <a:pt x="2370" y="33191"/>
                  </a:cubicBezTo>
                  <a:cubicBezTo>
                    <a:pt x="2370" y="33191"/>
                    <a:pt x="2370" y="33191"/>
                    <a:pt x="2370" y="32765"/>
                  </a:cubicBezTo>
                  <a:cubicBezTo>
                    <a:pt x="2222" y="33191"/>
                    <a:pt x="2074" y="34042"/>
                    <a:pt x="1925" y="34042"/>
                  </a:cubicBezTo>
                  <a:cubicBezTo>
                    <a:pt x="1777" y="34468"/>
                    <a:pt x="1481" y="34468"/>
                    <a:pt x="1481" y="34468"/>
                  </a:cubicBezTo>
                  <a:cubicBezTo>
                    <a:pt x="1333" y="35319"/>
                    <a:pt x="740" y="35319"/>
                    <a:pt x="888" y="36170"/>
                  </a:cubicBezTo>
                  <a:cubicBezTo>
                    <a:pt x="1333" y="37021"/>
                    <a:pt x="740" y="36170"/>
                    <a:pt x="740" y="37446"/>
                  </a:cubicBezTo>
                  <a:cubicBezTo>
                    <a:pt x="740" y="38297"/>
                    <a:pt x="1333" y="38723"/>
                    <a:pt x="1481" y="39148"/>
                  </a:cubicBezTo>
                  <a:cubicBezTo>
                    <a:pt x="1777" y="39574"/>
                    <a:pt x="2074" y="40425"/>
                    <a:pt x="1925" y="41276"/>
                  </a:cubicBezTo>
                  <a:cubicBezTo>
                    <a:pt x="1777" y="42127"/>
                    <a:pt x="1333" y="42553"/>
                    <a:pt x="1333" y="43404"/>
                  </a:cubicBezTo>
                  <a:cubicBezTo>
                    <a:pt x="1481" y="44255"/>
                    <a:pt x="1777" y="45106"/>
                    <a:pt x="1925" y="45957"/>
                  </a:cubicBezTo>
                  <a:cubicBezTo>
                    <a:pt x="2074" y="46808"/>
                    <a:pt x="1777" y="46808"/>
                    <a:pt x="1777" y="47659"/>
                  </a:cubicBezTo>
                  <a:cubicBezTo>
                    <a:pt x="1777" y="48510"/>
                    <a:pt x="2222" y="49361"/>
                    <a:pt x="1925" y="49787"/>
                  </a:cubicBezTo>
                  <a:cubicBezTo>
                    <a:pt x="1629" y="50212"/>
                    <a:pt x="2074" y="51489"/>
                    <a:pt x="2074" y="51914"/>
                  </a:cubicBezTo>
                  <a:cubicBezTo>
                    <a:pt x="2370" y="52765"/>
                    <a:pt x="2666" y="52765"/>
                    <a:pt x="2222" y="53617"/>
                  </a:cubicBezTo>
                  <a:cubicBezTo>
                    <a:pt x="1925" y="54468"/>
                    <a:pt x="2074" y="54468"/>
                    <a:pt x="2222" y="54893"/>
                  </a:cubicBezTo>
                  <a:cubicBezTo>
                    <a:pt x="2962" y="56170"/>
                    <a:pt x="3407" y="57021"/>
                    <a:pt x="2666" y="58723"/>
                  </a:cubicBezTo>
                  <a:cubicBezTo>
                    <a:pt x="1925" y="60851"/>
                    <a:pt x="1185" y="62553"/>
                    <a:pt x="592" y="64680"/>
                  </a:cubicBezTo>
                  <a:cubicBezTo>
                    <a:pt x="888" y="64680"/>
                    <a:pt x="888" y="64255"/>
                    <a:pt x="1037" y="64680"/>
                  </a:cubicBezTo>
                  <a:cubicBezTo>
                    <a:pt x="1185" y="65531"/>
                    <a:pt x="1481" y="65531"/>
                    <a:pt x="1629" y="65957"/>
                  </a:cubicBezTo>
                  <a:cubicBezTo>
                    <a:pt x="2518" y="66808"/>
                    <a:pt x="1333" y="66808"/>
                    <a:pt x="1037" y="66808"/>
                  </a:cubicBezTo>
                  <a:cubicBezTo>
                    <a:pt x="740" y="66808"/>
                    <a:pt x="592" y="67234"/>
                    <a:pt x="592" y="68085"/>
                  </a:cubicBezTo>
                  <a:cubicBezTo>
                    <a:pt x="592" y="68936"/>
                    <a:pt x="296" y="69361"/>
                    <a:pt x="148" y="70212"/>
                  </a:cubicBezTo>
                  <a:cubicBezTo>
                    <a:pt x="0" y="70638"/>
                    <a:pt x="148" y="71489"/>
                    <a:pt x="296" y="72340"/>
                  </a:cubicBezTo>
                  <a:cubicBezTo>
                    <a:pt x="296" y="73191"/>
                    <a:pt x="0" y="74042"/>
                    <a:pt x="148" y="74468"/>
                  </a:cubicBezTo>
                  <a:cubicBezTo>
                    <a:pt x="444" y="74893"/>
                    <a:pt x="444" y="74893"/>
                    <a:pt x="444" y="75744"/>
                  </a:cubicBezTo>
                  <a:cubicBezTo>
                    <a:pt x="296" y="76595"/>
                    <a:pt x="592" y="77021"/>
                    <a:pt x="592" y="77872"/>
                  </a:cubicBezTo>
                  <a:cubicBezTo>
                    <a:pt x="592" y="78297"/>
                    <a:pt x="1037" y="79148"/>
                    <a:pt x="1185" y="79148"/>
                  </a:cubicBezTo>
                  <a:cubicBezTo>
                    <a:pt x="1185" y="79148"/>
                    <a:pt x="1333" y="78723"/>
                    <a:pt x="1481" y="78723"/>
                  </a:cubicBezTo>
                  <a:cubicBezTo>
                    <a:pt x="1629" y="78723"/>
                    <a:pt x="1629" y="79574"/>
                    <a:pt x="1777" y="79574"/>
                  </a:cubicBezTo>
                  <a:cubicBezTo>
                    <a:pt x="2074" y="79148"/>
                    <a:pt x="2074" y="78723"/>
                    <a:pt x="2370" y="79574"/>
                  </a:cubicBezTo>
                  <a:cubicBezTo>
                    <a:pt x="2666" y="80000"/>
                    <a:pt x="2666" y="80000"/>
                    <a:pt x="2666" y="80851"/>
                  </a:cubicBezTo>
                  <a:cubicBezTo>
                    <a:pt x="2518" y="82978"/>
                    <a:pt x="3111" y="84680"/>
                    <a:pt x="3555" y="85531"/>
                  </a:cubicBezTo>
                  <a:cubicBezTo>
                    <a:pt x="3851" y="85957"/>
                    <a:pt x="4000" y="86382"/>
                    <a:pt x="3703" y="86808"/>
                  </a:cubicBezTo>
                  <a:cubicBezTo>
                    <a:pt x="3555" y="87659"/>
                    <a:pt x="3407" y="87234"/>
                    <a:pt x="3111" y="87234"/>
                  </a:cubicBezTo>
                  <a:cubicBezTo>
                    <a:pt x="2814" y="87234"/>
                    <a:pt x="3259" y="91063"/>
                    <a:pt x="3555" y="90638"/>
                  </a:cubicBezTo>
                  <a:cubicBezTo>
                    <a:pt x="3703" y="90212"/>
                    <a:pt x="3851" y="88936"/>
                    <a:pt x="4000" y="89361"/>
                  </a:cubicBezTo>
                  <a:cubicBezTo>
                    <a:pt x="4148" y="89361"/>
                    <a:pt x="4296" y="89787"/>
                    <a:pt x="4592" y="89787"/>
                  </a:cubicBezTo>
                  <a:cubicBezTo>
                    <a:pt x="4888" y="89787"/>
                    <a:pt x="5185" y="90212"/>
                    <a:pt x="5185" y="91063"/>
                  </a:cubicBezTo>
                  <a:cubicBezTo>
                    <a:pt x="5185" y="91489"/>
                    <a:pt x="5037" y="91489"/>
                    <a:pt x="5037" y="91489"/>
                  </a:cubicBezTo>
                  <a:cubicBezTo>
                    <a:pt x="4888" y="91914"/>
                    <a:pt x="5037" y="92765"/>
                    <a:pt x="5185" y="92765"/>
                  </a:cubicBezTo>
                  <a:cubicBezTo>
                    <a:pt x="5333" y="93191"/>
                    <a:pt x="5629" y="92765"/>
                    <a:pt x="5777" y="93191"/>
                  </a:cubicBezTo>
                  <a:cubicBezTo>
                    <a:pt x="5925" y="93617"/>
                    <a:pt x="5925" y="94468"/>
                    <a:pt x="5925" y="94893"/>
                  </a:cubicBezTo>
                  <a:cubicBezTo>
                    <a:pt x="5925" y="95319"/>
                    <a:pt x="6370" y="94893"/>
                    <a:pt x="6518" y="94893"/>
                  </a:cubicBezTo>
                  <a:cubicBezTo>
                    <a:pt x="6666" y="95319"/>
                    <a:pt x="6962" y="96595"/>
                    <a:pt x="7111" y="95744"/>
                  </a:cubicBezTo>
                  <a:cubicBezTo>
                    <a:pt x="7259" y="94893"/>
                    <a:pt x="7407" y="95319"/>
                    <a:pt x="7555" y="95744"/>
                  </a:cubicBezTo>
                  <a:cubicBezTo>
                    <a:pt x="7851" y="96595"/>
                    <a:pt x="7851" y="96170"/>
                    <a:pt x="8148" y="96170"/>
                  </a:cubicBezTo>
                  <a:cubicBezTo>
                    <a:pt x="8296" y="96170"/>
                    <a:pt x="8444" y="97446"/>
                    <a:pt x="8592" y="97021"/>
                  </a:cubicBezTo>
                  <a:cubicBezTo>
                    <a:pt x="8888" y="96595"/>
                    <a:pt x="9185" y="97446"/>
                    <a:pt x="9333" y="97872"/>
                  </a:cubicBezTo>
                  <a:cubicBezTo>
                    <a:pt x="9629" y="98297"/>
                    <a:pt x="9185" y="98723"/>
                    <a:pt x="9185" y="98723"/>
                  </a:cubicBezTo>
                  <a:cubicBezTo>
                    <a:pt x="8888" y="99148"/>
                    <a:pt x="9333" y="99574"/>
                    <a:pt x="9333" y="99574"/>
                  </a:cubicBezTo>
                  <a:cubicBezTo>
                    <a:pt x="9333" y="99574"/>
                    <a:pt x="8888" y="99574"/>
                    <a:pt x="9037" y="100425"/>
                  </a:cubicBezTo>
                  <a:cubicBezTo>
                    <a:pt x="9333" y="100851"/>
                    <a:pt x="9185" y="101276"/>
                    <a:pt x="9037" y="101702"/>
                  </a:cubicBezTo>
                  <a:cubicBezTo>
                    <a:pt x="9037" y="102127"/>
                    <a:pt x="8592" y="102127"/>
                    <a:pt x="8444" y="102127"/>
                  </a:cubicBezTo>
                  <a:cubicBezTo>
                    <a:pt x="8148" y="102127"/>
                    <a:pt x="8000" y="102978"/>
                    <a:pt x="7851" y="103829"/>
                  </a:cubicBezTo>
                  <a:cubicBezTo>
                    <a:pt x="8000" y="103829"/>
                    <a:pt x="8592" y="103829"/>
                    <a:pt x="8592" y="104255"/>
                  </a:cubicBezTo>
                  <a:cubicBezTo>
                    <a:pt x="8592" y="104680"/>
                    <a:pt x="7851" y="105106"/>
                    <a:pt x="7851" y="105531"/>
                  </a:cubicBezTo>
                  <a:cubicBezTo>
                    <a:pt x="7851" y="105957"/>
                    <a:pt x="8148" y="105957"/>
                    <a:pt x="8148" y="106808"/>
                  </a:cubicBezTo>
                  <a:cubicBezTo>
                    <a:pt x="8148" y="106808"/>
                    <a:pt x="7703" y="107234"/>
                    <a:pt x="7703" y="107234"/>
                  </a:cubicBezTo>
                  <a:cubicBezTo>
                    <a:pt x="7555" y="107659"/>
                    <a:pt x="7555" y="108085"/>
                    <a:pt x="7407" y="108510"/>
                  </a:cubicBezTo>
                  <a:cubicBezTo>
                    <a:pt x="7407" y="108936"/>
                    <a:pt x="7111" y="108510"/>
                    <a:pt x="7111" y="109361"/>
                  </a:cubicBezTo>
                  <a:cubicBezTo>
                    <a:pt x="6962" y="109787"/>
                    <a:pt x="7259" y="110638"/>
                    <a:pt x="7555" y="110638"/>
                  </a:cubicBezTo>
                  <a:cubicBezTo>
                    <a:pt x="7851" y="111063"/>
                    <a:pt x="8148" y="111489"/>
                    <a:pt x="8592" y="112340"/>
                  </a:cubicBezTo>
                  <a:cubicBezTo>
                    <a:pt x="8740" y="112765"/>
                    <a:pt x="8888" y="113191"/>
                    <a:pt x="9037" y="113191"/>
                  </a:cubicBezTo>
                  <a:cubicBezTo>
                    <a:pt x="9185" y="114042"/>
                    <a:pt x="9185" y="113617"/>
                    <a:pt x="9481" y="113191"/>
                  </a:cubicBezTo>
                  <a:cubicBezTo>
                    <a:pt x="9925" y="113191"/>
                    <a:pt x="10370" y="114468"/>
                    <a:pt x="10814" y="114468"/>
                  </a:cubicBezTo>
                  <a:cubicBezTo>
                    <a:pt x="11259" y="114468"/>
                    <a:pt x="11703" y="115319"/>
                    <a:pt x="12148" y="115744"/>
                  </a:cubicBezTo>
                  <a:cubicBezTo>
                    <a:pt x="12592" y="116170"/>
                    <a:pt x="12888" y="115744"/>
                    <a:pt x="13333" y="115744"/>
                  </a:cubicBezTo>
                  <a:cubicBezTo>
                    <a:pt x="13481" y="116170"/>
                    <a:pt x="13629" y="116595"/>
                    <a:pt x="13629" y="117021"/>
                  </a:cubicBezTo>
                  <a:cubicBezTo>
                    <a:pt x="13629" y="117446"/>
                    <a:pt x="13777" y="117446"/>
                    <a:pt x="13925" y="117446"/>
                  </a:cubicBezTo>
                  <a:cubicBezTo>
                    <a:pt x="14370" y="117872"/>
                    <a:pt x="14666" y="120000"/>
                    <a:pt x="15259" y="119148"/>
                  </a:cubicBezTo>
                  <a:cubicBezTo>
                    <a:pt x="15407" y="118723"/>
                    <a:pt x="15703" y="118297"/>
                    <a:pt x="15555" y="117872"/>
                  </a:cubicBezTo>
                  <a:cubicBezTo>
                    <a:pt x="15407" y="117446"/>
                    <a:pt x="15259" y="117021"/>
                    <a:pt x="15111" y="116595"/>
                  </a:cubicBezTo>
                  <a:cubicBezTo>
                    <a:pt x="14814" y="115744"/>
                    <a:pt x="14666" y="114893"/>
                    <a:pt x="14814" y="113617"/>
                  </a:cubicBezTo>
                  <a:cubicBezTo>
                    <a:pt x="14814" y="112765"/>
                    <a:pt x="14666" y="111914"/>
                    <a:pt x="14370" y="111489"/>
                  </a:cubicBezTo>
                  <a:cubicBezTo>
                    <a:pt x="14074" y="111063"/>
                    <a:pt x="14518" y="110212"/>
                    <a:pt x="14666" y="109787"/>
                  </a:cubicBezTo>
                  <a:cubicBezTo>
                    <a:pt x="14814" y="108936"/>
                    <a:pt x="14814" y="108085"/>
                    <a:pt x="15259" y="108085"/>
                  </a:cubicBezTo>
                  <a:cubicBezTo>
                    <a:pt x="15407" y="108085"/>
                    <a:pt x="15555" y="107659"/>
                    <a:pt x="15703" y="107234"/>
                  </a:cubicBezTo>
                  <a:cubicBezTo>
                    <a:pt x="15851" y="106808"/>
                    <a:pt x="16000" y="106808"/>
                    <a:pt x="16148" y="106382"/>
                  </a:cubicBezTo>
                  <a:cubicBezTo>
                    <a:pt x="16000" y="106382"/>
                    <a:pt x="15703" y="105957"/>
                    <a:pt x="15703" y="105531"/>
                  </a:cubicBezTo>
                  <a:cubicBezTo>
                    <a:pt x="15703" y="105106"/>
                    <a:pt x="16000" y="105531"/>
                    <a:pt x="16000" y="105531"/>
                  </a:cubicBezTo>
                  <a:cubicBezTo>
                    <a:pt x="16000" y="105106"/>
                    <a:pt x="15703" y="103829"/>
                    <a:pt x="15555" y="103404"/>
                  </a:cubicBezTo>
                  <a:cubicBezTo>
                    <a:pt x="15407" y="102553"/>
                    <a:pt x="15259" y="102553"/>
                    <a:pt x="14962" y="102553"/>
                  </a:cubicBezTo>
                  <a:cubicBezTo>
                    <a:pt x="14518" y="102553"/>
                    <a:pt x="14814" y="101702"/>
                    <a:pt x="14518" y="101276"/>
                  </a:cubicBezTo>
                  <a:cubicBezTo>
                    <a:pt x="14370" y="100851"/>
                    <a:pt x="13925" y="100851"/>
                    <a:pt x="14222" y="100000"/>
                  </a:cubicBezTo>
                  <a:cubicBezTo>
                    <a:pt x="14370" y="99148"/>
                    <a:pt x="14666" y="98723"/>
                    <a:pt x="14370" y="98297"/>
                  </a:cubicBezTo>
                  <a:cubicBezTo>
                    <a:pt x="14222" y="97446"/>
                    <a:pt x="14518" y="97021"/>
                    <a:pt x="14666" y="96595"/>
                  </a:cubicBezTo>
                  <a:cubicBezTo>
                    <a:pt x="14666" y="96170"/>
                    <a:pt x="14962" y="94893"/>
                    <a:pt x="14962" y="95319"/>
                  </a:cubicBezTo>
                  <a:cubicBezTo>
                    <a:pt x="15111" y="95744"/>
                    <a:pt x="15259" y="96595"/>
                    <a:pt x="15407" y="97021"/>
                  </a:cubicBezTo>
                  <a:cubicBezTo>
                    <a:pt x="15703" y="97021"/>
                    <a:pt x="15851" y="96595"/>
                    <a:pt x="15851" y="96170"/>
                  </a:cubicBezTo>
                  <a:cubicBezTo>
                    <a:pt x="15703" y="95319"/>
                    <a:pt x="15703" y="94893"/>
                    <a:pt x="16000" y="94468"/>
                  </a:cubicBezTo>
                  <a:cubicBezTo>
                    <a:pt x="16296" y="94042"/>
                    <a:pt x="16296" y="93191"/>
                    <a:pt x="16592" y="93191"/>
                  </a:cubicBezTo>
                  <a:cubicBezTo>
                    <a:pt x="16888" y="92765"/>
                    <a:pt x="17185" y="91489"/>
                    <a:pt x="17481" y="91914"/>
                  </a:cubicBezTo>
                  <a:cubicBezTo>
                    <a:pt x="17777" y="91914"/>
                    <a:pt x="17777" y="92765"/>
                    <a:pt x="18074" y="91914"/>
                  </a:cubicBezTo>
                  <a:cubicBezTo>
                    <a:pt x="18370" y="91489"/>
                    <a:pt x="18370" y="91914"/>
                    <a:pt x="18666" y="92340"/>
                  </a:cubicBezTo>
                  <a:cubicBezTo>
                    <a:pt x="18962" y="92340"/>
                    <a:pt x="19259" y="92340"/>
                    <a:pt x="19555" y="92765"/>
                  </a:cubicBezTo>
                  <a:cubicBezTo>
                    <a:pt x="19851" y="93191"/>
                    <a:pt x="19851" y="94042"/>
                    <a:pt x="20148" y="94893"/>
                  </a:cubicBezTo>
                  <a:cubicBezTo>
                    <a:pt x="20148" y="94893"/>
                    <a:pt x="20148" y="93617"/>
                    <a:pt x="20444" y="94042"/>
                  </a:cubicBezTo>
                  <a:cubicBezTo>
                    <a:pt x="20592" y="94042"/>
                    <a:pt x="20740" y="94893"/>
                    <a:pt x="21037" y="94893"/>
                  </a:cubicBezTo>
                  <a:cubicBezTo>
                    <a:pt x="21185" y="95319"/>
                    <a:pt x="21333" y="94468"/>
                    <a:pt x="21481" y="94042"/>
                  </a:cubicBezTo>
                  <a:cubicBezTo>
                    <a:pt x="21777" y="93191"/>
                    <a:pt x="21925" y="94042"/>
                    <a:pt x="22222" y="94042"/>
                  </a:cubicBezTo>
                  <a:cubicBezTo>
                    <a:pt x="22518" y="94042"/>
                    <a:pt x="22666" y="93191"/>
                    <a:pt x="22962" y="93617"/>
                  </a:cubicBezTo>
                  <a:cubicBezTo>
                    <a:pt x="23259" y="94042"/>
                    <a:pt x="23407" y="94468"/>
                    <a:pt x="23703" y="94893"/>
                  </a:cubicBezTo>
                  <a:cubicBezTo>
                    <a:pt x="24000" y="95319"/>
                    <a:pt x="23851" y="94893"/>
                    <a:pt x="24148" y="94468"/>
                  </a:cubicBezTo>
                  <a:cubicBezTo>
                    <a:pt x="24296" y="94042"/>
                    <a:pt x="24888" y="94468"/>
                    <a:pt x="25037" y="94468"/>
                  </a:cubicBezTo>
                  <a:cubicBezTo>
                    <a:pt x="25185" y="94468"/>
                    <a:pt x="25481" y="93617"/>
                    <a:pt x="25481" y="93191"/>
                  </a:cubicBezTo>
                  <a:cubicBezTo>
                    <a:pt x="25481" y="92340"/>
                    <a:pt x="25037" y="92340"/>
                    <a:pt x="24888" y="91914"/>
                  </a:cubicBezTo>
                  <a:cubicBezTo>
                    <a:pt x="23851" y="90638"/>
                    <a:pt x="25333" y="91063"/>
                    <a:pt x="25037" y="89361"/>
                  </a:cubicBezTo>
                  <a:cubicBezTo>
                    <a:pt x="24888" y="88936"/>
                    <a:pt x="24592" y="88936"/>
                    <a:pt x="25037" y="88510"/>
                  </a:cubicBezTo>
                  <a:cubicBezTo>
                    <a:pt x="25185" y="88085"/>
                    <a:pt x="25481" y="88510"/>
                    <a:pt x="25629" y="88085"/>
                  </a:cubicBezTo>
                  <a:cubicBezTo>
                    <a:pt x="26222" y="88085"/>
                    <a:pt x="24592" y="85957"/>
                    <a:pt x="25333" y="85106"/>
                  </a:cubicBezTo>
                  <a:cubicBezTo>
                    <a:pt x="25481" y="85106"/>
                    <a:pt x="25777" y="85106"/>
                    <a:pt x="25925" y="85106"/>
                  </a:cubicBezTo>
                  <a:cubicBezTo>
                    <a:pt x="26370" y="85106"/>
                    <a:pt x="26666" y="85106"/>
                    <a:pt x="27111" y="84680"/>
                  </a:cubicBezTo>
                  <a:cubicBezTo>
                    <a:pt x="27407" y="84255"/>
                    <a:pt x="27703" y="84255"/>
                    <a:pt x="28000" y="84255"/>
                  </a:cubicBezTo>
                  <a:cubicBezTo>
                    <a:pt x="28296" y="83829"/>
                    <a:pt x="28592" y="83404"/>
                    <a:pt x="29037" y="83404"/>
                  </a:cubicBezTo>
                  <a:cubicBezTo>
                    <a:pt x="29629" y="82978"/>
                    <a:pt x="30222" y="82553"/>
                    <a:pt x="30814" y="81702"/>
                  </a:cubicBezTo>
                  <a:cubicBezTo>
                    <a:pt x="31259" y="80851"/>
                    <a:pt x="32148" y="80851"/>
                    <a:pt x="32444" y="82553"/>
                  </a:cubicBezTo>
                  <a:cubicBezTo>
                    <a:pt x="32592" y="83404"/>
                    <a:pt x="32444" y="83404"/>
                    <a:pt x="32592" y="84255"/>
                  </a:cubicBezTo>
                  <a:cubicBezTo>
                    <a:pt x="32592" y="85531"/>
                    <a:pt x="33185" y="84255"/>
                    <a:pt x="33481" y="84680"/>
                  </a:cubicBezTo>
                  <a:cubicBezTo>
                    <a:pt x="33629" y="84680"/>
                    <a:pt x="33481" y="85106"/>
                    <a:pt x="33629" y="85106"/>
                  </a:cubicBezTo>
                  <a:cubicBezTo>
                    <a:pt x="33777" y="85531"/>
                    <a:pt x="33777" y="85106"/>
                    <a:pt x="33777" y="85106"/>
                  </a:cubicBezTo>
                  <a:cubicBezTo>
                    <a:pt x="33925" y="84680"/>
                    <a:pt x="34074" y="85106"/>
                    <a:pt x="34222" y="85531"/>
                  </a:cubicBezTo>
                  <a:cubicBezTo>
                    <a:pt x="34370" y="85531"/>
                    <a:pt x="34370" y="85531"/>
                    <a:pt x="34222" y="85957"/>
                  </a:cubicBezTo>
                  <a:cubicBezTo>
                    <a:pt x="34074" y="87234"/>
                    <a:pt x="35111" y="86382"/>
                    <a:pt x="35407" y="85957"/>
                  </a:cubicBezTo>
                  <a:cubicBezTo>
                    <a:pt x="35407" y="85957"/>
                    <a:pt x="36740" y="83829"/>
                    <a:pt x="36740" y="84255"/>
                  </a:cubicBezTo>
                  <a:cubicBezTo>
                    <a:pt x="36740" y="84680"/>
                    <a:pt x="36444" y="85531"/>
                    <a:pt x="36740" y="85957"/>
                  </a:cubicBezTo>
                  <a:cubicBezTo>
                    <a:pt x="37037" y="85957"/>
                    <a:pt x="37185" y="86382"/>
                    <a:pt x="37333" y="86808"/>
                  </a:cubicBezTo>
                  <a:cubicBezTo>
                    <a:pt x="37777" y="88085"/>
                    <a:pt x="37925" y="89361"/>
                    <a:pt x="38222" y="90638"/>
                  </a:cubicBezTo>
                  <a:cubicBezTo>
                    <a:pt x="38518" y="91914"/>
                    <a:pt x="38666" y="93191"/>
                    <a:pt x="38962" y="94042"/>
                  </a:cubicBezTo>
                  <a:cubicBezTo>
                    <a:pt x="39407" y="95319"/>
                    <a:pt x="39407" y="92340"/>
                    <a:pt x="39851" y="93617"/>
                  </a:cubicBezTo>
                  <a:cubicBezTo>
                    <a:pt x="40444" y="95319"/>
                    <a:pt x="40740" y="94468"/>
                    <a:pt x="41481" y="94042"/>
                  </a:cubicBezTo>
                  <a:cubicBezTo>
                    <a:pt x="41777" y="93617"/>
                    <a:pt x="41925" y="94893"/>
                    <a:pt x="42074" y="95319"/>
                  </a:cubicBezTo>
                  <a:cubicBezTo>
                    <a:pt x="42222" y="96170"/>
                    <a:pt x="42518" y="96170"/>
                    <a:pt x="42666" y="97021"/>
                  </a:cubicBezTo>
                  <a:cubicBezTo>
                    <a:pt x="42814" y="97872"/>
                    <a:pt x="43111" y="97872"/>
                    <a:pt x="43407" y="97872"/>
                  </a:cubicBezTo>
                  <a:cubicBezTo>
                    <a:pt x="43851" y="97446"/>
                    <a:pt x="43703" y="97872"/>
                    <a:pt x="43851" y="98297"/>
                  </a:cubicBezTo>
                  <a:cubicBezTo>
                    <a:pt x="44148" y="100000"/>
                    <a:pt x="45037" y="97872"/>
                    <a:pt x="45481" y="97872"/>
                  </a:cubicBezTo>
                  <a:cubicBezTo>
                    <a:pt x="45925" y="97446"/>
                    <a:pt x="46370" y="96170"/>
                    <a:pt x="46814" y="95744"/>
                  </a:cubicBezTo>
                  <a:cubicBezTo>
                    <a:pt x="47407" y="94468"/>
                    <a:pt x="47703" y="94468"/>
                    <a:pt x="48444" y="94893"/>
                  </a:cubicBezTo>
                  <a:cubicBezTo>
                    <a:pt x="48740" y="94893"/>
                    <a:pt x="48740" y="95319"/>
                    <a:pt x="49037" y="96170"/>
                  </a:cubicBezTo>
                  <a:cubicBezTo>
                    <a:pt x="49185" y="96595"/>
                    <a:pt x="49481" y="96595"/>
                    <a:pt x="49777" y="96595"/>
                  </a:cubicBezTo>
                  <a:cubicBezTo>
                    <a:pt x="50074" y="96595"/>
                    <a:pt x="50222" y="97021"/>
                    <a:pt x="50518" y="97021"/>
                  </a:cubicBezTo>
                  <a:cubicBezTo>
                    <a:pt x="50814" y="97872"/>
                    <a:pt x="50962" y="97021"/>
                    <a:pt x="51259" y="96595"/>
                  </a:cubicBezTo>
                  <a:cubicBezTo>
                    <a:pt x="51703" y="95319"/>
                    <a:pt x="50962" y="94468"/>
                    <a:pt x="51259" y="93191"/>
                  </a:cubicBezTo>
                  <a:cubicBezTo>
                    <a:pt x="51407" y="92340"/>
                    <a:pt x="52000" y="90638"/>
                    <a:pt x="52296" y="91063"/>
                  </a:cubicBezTo>
                  <a:cubicBezTo>
                    <a:pt x="52888" y="91914"/>
                    <a:pt x="53629" y="91914"/>
                    <a:pt x="54222" y="92765"/>
                  </a:cubicBezTo>
                  <a:cubicBezTo>
                    <a:pt x="54518" y="93191"/>
                    <a:pt x="54370" y="94042"/>
                    <a:pt x="54518" y="94468"/>
                  </a:cubicBezTo>
                  <a:cubicBezTo>
                    <a:pt x="54666" y="95744"/>
                    <a:pt x="54962" y="95744"/>
                    <a:pt x="55407" y="96170"/>
                  </a:cubicBezTo>
                  <a:cubicBezTo>
                    <a:pt x="56000" y="96595"/>
                    <a:pt x="56592" y="95319"/>
                    <a:pt x="57185" y="95744"/>
                  </a:cubicBezTo>
                  <a:cubicBezTo>
                    <a:pt x="57333" y="95744"/>
                    <a:pt x="57629" y="95744"/>
                    <a:pt x="57777" y="96170"/>
                  </a:cubicBezTo>
                  <a:cubicBezTo>
                    <a:pt x="58074" y="96595"/>
                    <a:pt x="58370" y="96595"/>
                    <a:pt x="58666" y="97446"/>
                  </a:cubicBezTo>
                  <a:cubicBezTo>
                    <a:pt x="59407" y="99148"/>
                    <a:pt x="60592" y="99148"/>
                    <a:pt x="61481" y="98297"/>
                  </a:cubicBezTo>
                  <a:cubicBezTo>
                    <a:pt x="62074" y="97872"/>
                    <a:pt x="62518" y="97021"/>
                    <a:pt x="63111" y="96595"/>
                  </a:cubicBezTo>
                  <a:cubicBezTo>
                    <a:pt x="63407" y="95744"/>
                    <a:pt x="63851" y="96595"/>
                    <a:pt x="64148" y="96595"/>
                  </a:cubicBezTo>
                  <a:cubicBezTo>
                    <a:pt x="64444" y="97021"/>
                    <a:pt x="64592" y="96170"/>
                    <a:pt x="64888" y="96595"/>
                  </a:cubicBezTo>
                  <a:cubicBezTo>
                    <a:pt x="65037" y="97021"/>
                    <a:pt x="65629" y="98297"/>
                    <a:pt x="65925" y="97872"/>
                  </a:cubicBezTo>
                  <a:cubicBezTo>
                    <a:pt x="66074" y="97872"/>
                    <a:pt x="66370" y="97446"/>
                    <a:pt x="66518" y="97021"/>
                  </a:cubicBezTo>
                  <a:cubicBezTo>
                    <a:pt x="66962" y="96595"/>
                    <a:pt x="67111" y="96595"/>
                    <a:pt x="67111" y="95744"/>
                  </a:cubicBezTo>
                  <a:cubicBezTo>
                    <a:pt x="67111" y="94042"/>
                    <a:pt x="67555" y="92340"/>
                    <a:pt x="67851" y="91489"/>
                  </a:cubicBezTo>
                  <a:cubicBezTo>
                    <a:pt x="68000" y="91063"/>
                    <a:pt x="68148" y="90212"/>
                    <a:pt x="68000" y="89787"/>
                  </a:cubicBezTo>
                  <a:cubicBezTo>
                    <a:pt x="67851" y="89361"/>
                    <a:pt x="67407" y="89361"/>
                    <a:pt x="67703" y="88510"/>
                  </a:cubicBezTo>
                  <a:cubicBezTo>
                    <a:pt x="68148" y="87234"/>
                    <a:pt x="68888" y="87234"/>
                    <a:pt x="69629" y="86808"/>
                  </a:cubicBezTo>
                  <a:cubicBezTo>
                    <a:pt x="69925" y="86808"/>
                    <a:pt x="70222" y="86808"/>
                    <a:pt x="70518" y="87234"/>
                  </a:cubicBezTo>
                  <a:cubicBezTo>
                    <a:pt x="70814" y="87659"/>
                    <a:pt x="71259" y="87659"/>
                    <a:pt x="71555" y="88085"/>
                  </a:cubicBezTo>
                  <a:cubicBezTo>
                    <a:pt x="72000" y="88510"/>
                    <a:pt x="72148" y="90212"/>
                    <a:pt x="72444" y="91489"/>
                  </a:cubicBezTo>
                  <a:cubicBezTo>
                    <a:pt x="72592" y="92765"/>
                    <a:pt x="72888" y="94042"/>
                    <a:pt x="73037" y="95319"/>
                  </a:cubicBezTo>
                  <a:cubicBezTo>
                    <a:pt x="73037" y="95744"/>
                    <a:pt x="73037" y="96595"/>
                    <a:pt x="73185" y="97446"/>
                  </a:cubicBezTo>
                  <a:cubicBezTo>
                    <a:pt x="73185" y="97872"/>
                    <a:pt x="73629" y="97872"/>
                    <a:pt x="73777" y="97872"/>
                  </a:cubicBezTo>
                  <a:cubicBezTo>
                    <a:pt x="74370" y="98297"/>
                    <a:pt x="75111" y="99148"/>
                    <a:pt x="75259" y="100851"/>
                  </a:cubicBezTo>
                  <a:cubicBezTo>
                    <a:pt x="75407" y="102127"/>
                    <a:pt x="75555" y="102978"/>
                    <a:pt x="76148" y="102978"/>
                  </a:cubicBezTo>
                  <a:cubicBezTo>
                    <a:pt x="76296" y="102978"/>
                    <a:pt x="76592" y="102978"/>
                    <a:pt x="76740" y="102978"/>
                  </a:cubicBezTo>
                  <a:cubicBezTo>
                    <a:pt x="77037" y="102978"/>
                    <a:pt x="77037" y="102127"/>
                    <a:pt x="77333" y="102127"/>
                  </a:cubicBezTo>
                  <a:cubicBezTo>
                    <a:pt x="77777" y="102127"/>
                    <a:pt x="78222" y="100851"/>
                    <a:pt x="78518" y="102553"/>
                  </a:cubicBezTo>
                  <a:cubicBezTo>
                    <a:pt x="78518" y="103404"/>
                    <a:pt x="78518" y="103404"/>
                    <a:pt x="78370" y="103829"/>
                  </a:cubicBezTo>
                  <a:cubicBezTo>
                    <a:pt x="78074" y="104680"/>
                    <a:pt x="78074" y="105106"/>
                    <a:pt x="77925" y="105957"/>
                  </a:cubicBezTo>
                  <a:cubicBezTo>
                    <a:pt x="77777" y="107234"/>
                    <a:pt x="77481" y="108510"/>
                    <a:pt x="77185" y="109787"/>
                  </a:cubicBezTo>
                  <a:cubicBezTo>
                    <a:pt x="77037" y="110638"/>
                    <a:pt x="76888" y="110212"/>
                    <a:pt x="76740" y="109787"/>
                  </a:cubicBezTo>
                  <a:cubicBezTo>
                    <a:pt x="76444" y="109361"/>
                    <a:pt x="76444" y="109787"/>
                    <a:pt x="76148" y="110212"/>
                  </a:cubicBezTo>
                  <a:cubicBezTo>
                    <a:pt x="76000" y="110212"/>
                    <a:pt x="75703" y="110638"/>
                    <a:pt x="75703" y="110638"/>
                  </a:cubicBezTo>
                  <a:cubicBezTo>
                    <a:pt x="75555" y="111063"/>
                    <a:pt x="76000" y="112765"/>
                    <a:pt x="76000" y="113617"/>
                  </a:cubicBezTo>
                  <a:cubicBezTo>
                    <a:pt x="75851" y="114042"/>
                    <a:pt x="75851" y="114893"/>
                    <a:pt x="75851" y="115319"/>
                  </a:cubicBezTo>
                  <a:cubicBezTo>
                    <a:pt x="75703" y="116170"/>
                    <a:pt x="75407" y="115744"/>
                    <a:pt x="75407" y="116595"/>
                  </a:cubicBezTo>
                  <a:cubicBezTo>
                    <a:pt x="75703" y="116170"/>
                    <a:pt x="75851" y="116595"/>
                    <a:pt x="76148" y="115744"/>
                  </a:cubicBezTo>
                  <a:cubicBezTo>
                    <a:pt x="76296" y="114893"/>
                    <a:pt x="76592" y="115744"/>
                    <a:pt x="76888" y="115744"/>
                  </a:cubicBezTo>
                  <a:cubicBezTo>
                    <a:pt x="77481" y="116595"/>
                    <a:pt x="78074" y="115744"/>
                    <a:pt x="78666" y="114468"/>
                  </a:cubicBezTo>
                  <a:cubicBezTo>
                    <a:pt x="79111" y="113191"/>
                    <a:pt x="79555" y="111489"/>
                    <a:pt x="80000" y="110212"/>
                  </a:cubicBezTo>
                  <a:cubicBezTo>
                    <a:pt x="80444" y="108510"/>
                    <a:pt x="80888" y="106808"/>
                    <a:pt x="81333" y="105106"/>
                  </a:cubicBezTo>
                  <a:cubicBezTo>
                    <a:pt x="82074" y="102127"/>
                    <a:pt x="82814" y="100000"/>
                    <a:pt x="82666" y="96170"/>
                  </a:cubicBezTo>
                  <a:cubicBezTo>
                    <a:pt x="82666" y="94468"/>
                    <a:pt x="82814" y="93617"/>
                    <a:pt x="83111" y="92340"/>
                  </a:cubicBezTo>
                  <a:cubicBezTo>
                    <a:pt x="83259" y="91489"/>
                    <a:pt x="83259" y="91063"/>
                    <a:pt x="83407" y="90212"/>
                  </a:cubicBezTo>
                  <a:cubicBezTo>
                    <a:pt x="83407" y="90212"/>
                    <a:pt x="83407" y="89787"/>
                    <a:pt x="83407" y="89361"/>
                  </a:cubicBezTo>
                  <a:cubicBezTo>
                    <a:pt x="83407" y="88936"/>
                    <a:pt x="83111" y="88510"/>
                    <a:pt x="83111" y="88085"/>
                  </a:cubicBezTo>
                  <a:cubicBezTo>
                    <a:pt x="83111" y="88085"/>
                    <a:pt x="83407" y="88510"/>
                    <a:pt x="83407" y="88085"/>
                  </a:cubicBezTo>
                  <a:cubicBezTo>
                    <a:pt x="83259" y="87659"/>
                    <a:pt x="83259" y="87234"/>
                    <a:pt x="83111" y="87234"/>
                  </a:cubicBezTo>
                  <a:cubicBezTo>
                    <a:pt x="82962" y="86808"/>
                    <a:pt x="82666" y="85531"/>
                    <a:pt x="82518" y="85106"/>
                  </a:cubicBezTo>
                  <a:cubicBezTo>
                    <a:pt x="82370" y="85106"/>
                    <a:pt x="81629" y="84255"/>
                    <a:pt x="81481" y="84680"/>
                  </a:cubicBezTo>
                  <a:cubicBezTo>
                    <a:pt x="81481" y="85106"/>
                    <a:pt x="81629" y="85531"/>
                    <a:pt x="81481" y="85531"/>
                  </a:cubicBezTo>
                  <a:cubicBezTo>
                    <a:pt x="81185" y="85531"/>
                    <a:pt x="81185" y="86382"/>
                    <a:pt x="81037" y="86382"/>
                  </a:cubicBezTo>
                  <a:cubicBezTo>
                    <a:pt x="80740" y="87234"/>
                    <a:pt x="80592" y="85957"/>
                    <a:pt x="80592" y="85531"/>
                  </a:cubicBezTo>
                  <a:cubicBezTo>
                    <a:pt x="80592" y="84680"/>
                    <a:pt x="80888" y="84255"/>
                    <a:pt x="80444" y="84680"/>
                  </a:cubicBezTo>
                  <a:cubicBezTo>
                    <a:pt x="80000" y="85106"/>
                    <a:pt x="80592" y="85957"/>
                    <a:pt x="80000" y="85957"/>
                  </a:cubicBezTo>
                  <a:cubicBezTo>
                    <a:pt x="79851" y="85957"/>
                    <a:pt x="80148" y="83829"/>
                    <a:pt x="80000" y="83404"/>
                  </a:cubicBezTo>
                  <a:cubicBezTo>
                    <a:pt x="80000" y="83829"/>
                    <a:pt x="78370" y="83829"/>
                    <a:pt x="79111" y="82553"/>
                  </a:cubicBezTo>
                  <a:cubicBezTo>
                    <a:pt x="79703" y="81276"/>
                    <a:pt x="80296" y="80000"/>
                    <a:pt x="80888" y="78723"/>
                  </a:cubicBezTo>
                  <a:cubicBezTo>
                    <a:pt x="81037" y="78297"/>
                    <a:pt x="81185" y="77446"/>
                    <a:pt x="81333" y="77021"/>
                  </a:cubicBezTo>
                  <a:cubicBezTo>
                    <a:pt x="81777" y="76170"/>
                    <a:pt x="82222" y="75319"/>
                    <a:pt x="82518" y="74468"/>
                  </a:cubicBezTo>
                  <a:cubicBezTo>
                    <a:pt x="82666" y="74042"/>
                    <a:pt x="82814" y="73191"/>
                    <a:pt x="83111" y="72765"/>
                  </a:cubicBezTo>
                  <a:cubicBezTo>
                    <a:pt x="83407" y="71914"/>
                    <a:pt x="83703" y="71063"/>
                    <a:pt x="84000" y="70212"/>
                  </a:cubicBezTo>
                  <a:cubicBezTo>
                    <a:pt x="84592" y="68936"/>
                    <a:pt x="85481" y="68936"/>
                    <a:pt x="86222" y="68936"/>
                  </a:cubicBezTo>
                  <a:cubicBezTo>
                    <a:pt x="86370" y="68936"/>
                    <a:pt x="86518" y="68936"/>
                    <a:pt x="86666" y="68936"/>
                  </a:cubicBezTo>
                  <a:cubicBezTo>
                    <a:pt x="86814" y="69361"/>
                    <a:pt x="86814" y="69787"/>
                    <a:pt x="86962" y="69787"/>
                  </a:cubicBezTo>
                  <a:cubicBezTo>
                    <a:pt x="87111" y="69361"/>
                    <a:pt x="87407" y="69361"/>
                    <a:pt x="87555" y="68936"/>
                  </a:cubicBezTo>
                  <a:cubicBezTo>
                    <a:pt x="87703" y="68936"/>
                    <a:pt x="87851" y="69361"/>
                    <a:pt x="88000" y="69361"/>
                  </a:cubicBezTo>
                  <a:cubicBezTo>
                    <a:pt x="88148" y="69361"/>
                    <a:pt x="88296" y="69361"/>
                    <a:pt x="88444" y="69361"/>
                  </a:cubicBezTo>
                  <a:cubicBezTo>
                    <a:pt x="88444" y="68936"/>
                    <a:pt x="88592" y="69361"/>
                    <a:pt x="88740" y="69361"/>
                  </a:cubicBezTo>
                  <a:cubicBezTo>
                    <a:pt x="89037" y="69361"/>
                    <a:pt x="89037" y="68085"/>
                    <a:pt x="89481" y="68085"/>
                  </a:cubicBezTo>
                  <a:cubicBezTo>
                    <a:pt x="89629" y="68085"/>
                    <a:pt x="89925" y="68085"/>
                    <a:pt x="90074" y="68085"/>
                  </a:cubicBezTo>
                  <a:cubicBezTo>
                    <a:pt x="90222" y="68510"/>
                    <a:pt x="90370" y="68936"/>
                    <a:pt x="90518" y="68936"/>
                  </a:cubicBezTo>
                  <a:cubicBezTo>
                    <a:pt x="90666" y="69361"/>
                    <a:pt x="91259" y="68510"/>
                    <a:pt x="91259" y="69787"/>
                  </a:cubicBezTo>
                  <a:cubicBezTo>
                    <a:pt x="91259" y="69787"/>
                    <a:pt x="90814" y="69787"/>
                    <a:pt x="90814" y="70212"/>
                  </a:cubicBezTo>
                  <a:cubicBezTo>
                    <a:pt x="90666" y="71063"/>
                    <a:pt x="91259" y="70638"/>
                    <a:pt x="91259" y="70638"/>
                  </a:cubicBezTo>
                  <a:cubicBezTo>
                    <a:pt x="91555" y="70638"/>
                    <a:pt x="91851" y="70638"/>
                    <a:pt x="92000" y="70638"/>
                  </a:cubicBezTo>
                  <a:cubicBezTo>
                    <a:pt x="92148" y="70212"/>
                    <a:pt x="92148" y="70212"/>
                    <a:pt x="92296" y="69787"/>
                  </a:cubicBezTo>
                  <a:cubicBezTo>
                    <a:pt x="92444" y="69787"/>
                    <a:pt x="92592" y="70212"/>
                    <a:pt x="92888" y="70212"/>
                  </a:cubicBezTo>
                  <a:cubicBezTo>
                    <a:pt x="93037" y="70212"/>
                    <a:pt x="94074" y="69361"/>
                    <a:pt x="93481" y="68936"/>
                  </a:cubicBezTo>
                  <a:cubicBezTo>
                    <a:pt x="93185" y="68936"/>
                    <a:pt x="93037" y="69361"/>
                    <a:pt x="93037" y="68085"/>
                  </a:cubicBezTo>
                  <a:cubicBezTo>
                    <a:pt x="93037" y="67659"/>
                    <a:pt x="93333" y="66382"/>
                    <a:pt x="93481" y="65957"/>
                  </a:cubicBezTo>
                  <a:cubicBezTo>
                    <a:pt x="93777" y="65531"/>
                    <a:pt x="93925" y="65106"/>
                    <a:pt x="94222" y="64255"/>
                  </a:cubicBezTo>
                  <a:cubicBezTo>
                    <a:pt x="94370" y="63829"/>
                    <a:pt x="94666" y="63829"/>
                    <a:pt x="94814" y="62978"/>
                  </a:cubicBezTo>
                  <a:cubicBezTo>
                    <a:pt x="94962" y="62127"/>
                    <a:pt x="95111" y="61702"/>
                    <a:pt x="95407" y="61702"/>
                  </a:cubicBezTo>
                  <a:cubicBezTo>
                    <a:pt x="95703" y="61702"/>
                    <a:pt x="96148" y="61276"/>
                    <a:pt x="96444" y="61276"/>
                  </a:cubicBezTo>
                  <a:cubicBezTo>
                    <a:pt x="96740" y="61276"/>
                    <a:pt x="96888" y="62127"/>
                    <a:pt x="97037" y="62127"/>
                  </a:cubicBezTo>
                  <a:cubicBezTo>
                    <a:pt x="97185" y="61702"/>
                    <a:pt x="97333" y="60851"/>
                    <a:pt x="97481" y="61276"/>
                  </a:cubicBezTo>
                  <a:cubicBezTo>
                    <a:pt x="97629" y="61702"/>
                    <a:pt x="97185" y="62978"/>
                    <a:pt x="97185" y="63404"/>
                  </a:cubicBezTo>
                  <a:cubicBezTo>
                    <a:pt x="97185" y="64255"/>
                    <a:pt x="97333" y="63404"/>
                    <a:pt x="97629" y="63829"/>
                  </a:cubicBezTo>
                  <a:cubicBezTo>
                    <a:pt x="97629" y="63829"/>
                    <a:pt x="97333" y="64680"/>
                    <a:pt x="97333" y="65106"/>
                  </a:cubicBezTo>
                  <a:cubicBezTo>
                    <a:pt x="97333" y="65531"/>
                    <a:pt x="98370" y="63404"/>
                    <a:pt x="98370" y="63404"/>
                  </a:cubicBezTo>
                  <a:cubicBezTo>
                    <a:pt x="98518" y="62978"/>
                    <a:pt x="98666" y="62553"/>
                    <a:pt x="98962" y="62127"/>
                  </a:cubicBezTo>
                  <a:cubicBezTo>
                    <a:pt x="99111" y="61702"/>
                    <a:pt x="99555" y="62553"/>
                    <a:pt x="99555" y="61702"/>
                  </a:cubicBezTo>
                  <a:cubicBezTo>
                    <a:pt x="99407" y="60851"/>
                    <a:pt x="99555" y="59148"/>
                    <a:pt x="100000" y="59148"/>
                  </a:cubicBezTo>
                  <a:cubicBezTo>
                    <a:pt x="100148" y="58723"/>
                    <a:pt x="100444" y="58297"/>
                    <a:pt x="100592" y="58723"/>
                  </a:cubicBezTo>
                  <a:cubicBezTo>
                    <a:pt x="100740" y="58723"/>
                    <a:pt x="101037" y="59574"/>
                    <a:pt x="101185" y="59148"/>
                  </a:cubicBezTo>
                  <a:cubicBezTo>
                    <a:pt x="100888" y="59574"/>
                    <a:pt x="100444" y="59148"/>
                    <a:pt x="100296" y="60425"/>
                  </a:cubicBezTo>
                  <a:cubicBezTo>
                    <a:pt x="100296" y="60851"/>
                    <a:pt x="100296" y="61276"/>
                    <a:pt x="100296" y="61702"/>
                  </a:cubicBezTo>
                  <a:cubicBezTo>
                    <a:pt x="100296" y="62127"/>
                    <a:pt x="100000" y="62127"/>
                    <a:pt x="100148" y="62553"/>
                  </a:cubicBezTo>
                  <a:cubicBezTo>
                    <a:pt x="100148" y="62978"/>
                    <a:pt x="100296" y="62978"/>
                    <a:pt x="100148" y="63404"/>
                  </a:cubicBezTo>
                  <a:cubicBezTo>
                    <a:pt x="100000" y="63404"/>
                    <a:pt x="99851" y="63829"/>
                    <a:pt x="100000" y="64255"/>
                  </a:cubicBezTo>
                  <a:cubicBezTo>
                    <a:pt x="100000" y="64255"/>
                    <a:pt x="99111" y="65106"/>
                    <a:pt x="99111" y="65531"/>
                  </a:cubicBezTo>
                  <a:cubicBezTo>
                    <a:pt x="98814" y="65957"/>
                    <a:pt x="98666" y="66808"/>
                    <a:pt x="98370" y="67234"/>
                  </a:cubicBezTo>
                  <a:cubicBezTo>
                    <a:pt x="98074" y="68085"/>
                    <a:pt x="97777" y="68510"/>
                    <a:pt x="97481" y="69361"/>
                  </a:cubicBezTo>
                  <a:cubicBezTo>
                    <a:pt x="96888" y="70638"/>
                    <a:pt x="96444" y="73617"/>
                    <a:pt x="95703" y="73617"/>
                  </a:cubicBezTo>
                  <a:cubicBezTo>
                    <a:pt x="95555" y="73617"/>
                    <a:pt x="94962" y="74042"/>
                    <a:pt x="94962" y="74468"/>
                  </a:cubicBezTo>
                  <a:cubicBezTo>
                    <a:pt x="94962" y="75744"/>
                    <a:pt x="94962" y="76170"/>
                    <a:pt x="94518" y="77021"/>
                  </a:cubicBezTo>
                  <a:cubicBezTo>
                    <a:pt x="93925" y="78297"/>
                    <a:pt x="93925" y="80851"/>
                    <a:pt x="94074" y="82978"/>
                  </a:cubicBezTo>
                  <a:cubicBezTo>
                    <a:pt x="94222" y="85106"/>
                    <a:pt x="94074" y="87659"/>
                    <a:pt x="94518" y="89361"/>
                  </a:cubicBezTo>
                  <a:cubicBezTo>
                    <a:pt x="94666" y="90212"/>
                    <a:pt x="94666" y="91489"/>
                    <a:pt x="94666" y="92340"/>
                  </a:cubicBezTo>
                  <a:cubicBezTo>
                    <a:pt x="94666" y="92340"/>
                    <a:pt x="94666" y="93191"/>
                    <a:pt x="94814" y="93191"/>
                  </a:cubicBezTo>
                  <a:cubicBezTo>
                    <a:pt x="94962" y="93191"/>
                    <a:pt x="94666" y="94468"/>
                    <a:pt x="94814" y="94468"/>
                  </a:cubicBezTo>
                  <a:cubicBezTo>
                    <a:pt x="94814" y="94468"/>
                    <a:pt x="95555" y="92765"/>
                    <a:pt x="95555" y="92340"/>
                  </a:cubicBezTo>
                  <a:cubicBezTo>
                    <a:pt x="95851" y="91489"/>
                    <a:pt x="96000" y="90638"/>
                    <a:pt x="96148" y="89361"/>
                  </a:cubicBezTo>
                  <a:cubicBezTo>
                    <a:pt x="96296" y="88510"/>
                    <a:pt x="96888" y="87659"/>
                    <a:pt x="97037" y="87659"/>
                  </a:cubicBezTo>
                  <a:cubicBezTo>
                    <a:pt x="97481" y="88510"/>
                    <a:pt x="97037" y="85957"/>
                    <a:pt x="97185" y="85531"/>
                  </a:cubicBezTo>
                  <a:cubicBezTo>
                    <a:pt x="97481" y="84255"/>
                    <a:pt x="97629" y="83829"/>
                    <a:pt x="98074" y="83829"/>
                  </a:cubicBezTo>
                  <a:cubicBezTo>
                    <a:pt x="98518" y="83829"/>
                    <a:pt x="99111" y="83829"/>
                    <a:pt x="98814" y="82553"/>
                  </a:cubicBezTo>
                  <a:cubicBezTo>
                    <a:pt x="98370" y="81276"/>
                    <a:pt x="98666" y="80000"/>
                    <a:pt x="99111" y="79148"/>
                  </a:cubicBezTo>
                  <a:cubicBezTo>
                    <a:pt x="99259" y="78723"/>
                    <a:pt x="99259" y="79574"/>
                    <a:pt x="99407" y="79574"/>
                  </a:cubicBezTo>
                  <a:cubicBezTo>
                    <a:pt x="99703" y="79574"/>
                    <a:pt x="99703" y="78297"/>
                    <a:pt x="99703" y="77872"/>
                  </a:cubicBezTo>
                  <a:cubicBezTo>
                    <a:pt x="99407" y="77021"/>
                    <a:pt x="99111" y="76595"/>
                    <a:pt x="99407" y="75319"/>
                  </a:cubicBezTo>
                  <a:cubicBezTo>
                    <a:pt x="99407" y="75319"/>
                    <a:pt x="99851" y="74893"/>
                    <a:pt x="99703" y="74468"/>
                  </a:cubicBezTo>
                  <a:cubicBezTo>
                    <a:pt x="99555" y="74468"/>
                    <a:pt x="99407" y="73617"/>
                    <a:pt x="99259" y="73617"/>
                  </a:cubicBezTo>
                  <a:cubicBezTo>
                    <a:pt x="99111" y="73617"/>
                    <a:pt x="99259" y="74042"/>
                    <a:pt x="99111" y="74042"/>
                  </a:cubicBezTo>
                  <a:cubicBezTo>
                    <a:pt x="98814" y="74042"/>
                    <a:pt x="98666" y="73617"/>
                    <a:pt x="98814" y="72765"/>
                  </a:cubicBezTo>
                  <a:cubicBezTo>
                    <a:pt x="98962" y="71914"/>
                    <a:pt x="99259" y="71489"/>
                    <a:pt x="99555" y="70212"/>
                  </a:cubicBezTo>
                  <a:cubicBezTo>
                    <a:pt x="99703" y="69361"/>
                    <a:pt x="99703" y="68085"/>
                    <a:pt x="100148" y="67234"/>
                  </a:cubicBezTo>
                  <a:cubicBezTo>
                    <a:pt x="100296" y="66808"/>
                    <a:pt x="100296" y="67659"/>
                    <a:pt x="100296" y="67659"/>
                  </a:cubicBezTo>
                  <a:cubicBezTo>
                    <a:pt x="100592" y="67659"/>
                    <a:pt x="100592" y="66808"/>
                    <a:pt x="100740" y="67234"/>
                  </a:cubicBezTo>
                  <a:cubicBezTo>
                    <a:pt x="100888" y="67234"/>
                    <a:pt x="100888" y="67659"/>
                    <a:pt x="101037" y="67234"/>
                  </a:cubicBezTo>
                  <a:cubicBezTo>
                    <a:pt x="101333" y="66808"/>
                    <a:pt x="101481" y="66382"/>
                    <a:pt x="101777" y="65957"/>
                  </a:cubicBezTo>
                  <a:cubicBezTo>
                    <a:pt x="102222" y="65531"/>
                    <a:pt x="101629" y="67234"/>
                    <a:pt x="101925" y="67659"/>
                  </a:cubicBezTo>
                  <a:cubicBezTo>
                    <a:pt x="101925" y="68085"/>
                    <a:pt x="102518" y="66382"/>
                    <a:pt x="102666" y="66382"/>
                  </a:cubicBezTo>
                  <a:cubicBezTo>
                    <a:pt x="102962" y="65957"/>
                    <a:pt x="103259" y="65531"/>
                    <a:pt x="103703" y="65531"/>
                  </a:cubicBezTo>
                  <a:cubicBezTo>
                    <a:pt x="104000" y="65531"/>
                    <a:pt x="104296" y="65531"/>
                    <a:pt x="104444" y="66382"/>
                  </a:cubicBezTo>
                  <a:cubicBezTo>
                    <a:pt x="104592" y="66382"/>
                    <a:pt x="104740" y="66808"/>
                    <a:pt x="104888" y="67234"/>
                  </a:cubicBezTo>
                  <a:cubicBezTo>
                    <a:pt x="105037" y="67659"/>
                    <a:pt x="105037" y="66382"/>
                    <a:pt x="105185" y="66382"/>
                  </a:cubicBezTo>
                  <a:cubicBezTo>
                    <a:pt x="106370" y="63404"/>
                    <a:pt x="107703" y="62127"/>
                    <a:pt x="109037" y="60425"/>
                  </a:cubicBezTo>
                  <a:cubicBezTo>
                    <a:pt x="109333" y="60000"/>
                    <a:pt x="109777" y="59574"/>
                    <a:pt x="109925" y="58723"/>
                  </a:cubicBezTo>
                  <a:cubicBezTo>
                    <a:pt x="110074" y="57872"/>
                    <a:pt x="110074" y="59148"/>
                    <a:pt x="110370" y="59148"/>
                  </a:cubicBezTo>
                  <a:cubicBezTo>
                    <a:pt x="110518" y="59148"/>
                    <a:pt x="110814" y="59148"/>
                    <a:pt x="110962" y="59148"/>
                  </a:cubicBezTo>
                  <a:cubicBezTo>
                    <a:pt x="111111" y="59574"/>
                    <a:pt x="111259" y="60000"/>
                    <a:pt x="111407" y="60000"/>
                  </a:cubicBezTo>
                  <a:cubicBezTo>
                    <a:pt x="111851" y="60000"/>
                    <a:pt x="111851" y="58297"/>
                    <a:pt x="111703" y="57446"/>
                  </a:cubicBezTo>
                  <a:cubicBezTo>
                    <a:pt x="111703" y="57021"/>
                    <a:pt x="111111" y="56170"/>
                    <a:pt x="111259" y="55744"/>
                  </a:cubicBezTo>
                  <a:cubicBezTo>
                    <a:pt x="111259" y="55319"/>
                    <a:pt x="110962" y="53191"/>
                    <a:pt x="110814" y="53617"/>
                  </a:cubicBezTo>
                  <a:cubicBezTo>
                    <a:pt x="110814" y="54042"/>
                    <a:pt x="110518" y="53191"/>
                    <a:pt x="110370" y="53191"/>
                  </a:cubicBezTo>
                  <a:cubicBezTo>
                    <a:pt x="110222" y="52765"/>
                    <a:pt x="110370" y="52340"/>
                    <a:pt x="110222" y="51914"/>
                  </a:cubicBezTo>
                  <a:cubicBezTo>
                    <a:pt x="110222" y="51489"/>
                    <a:pt x="109777" y="51914"/>
                    <a:pt x="109777" y="51914"/>
                  </a:cubicBezTo>
                  <a:cubicBezTo>
                    <a:pt x="109629" y="52340"/>
                    <a:pt x="109185" y="51914"/>
                    <a:pt x="109333" y="51489"/>
                  </a:cubicBezTo>
                  <a:cubicBezTo>
                    <a:pt x="109333" y="51063"/>
                    <a:pt x="109777" y="51489"/>
                    <a:pt x="109925" y="51489"/>
                  </a:cubicBezTo>
                  <a:cubicBezTo>
                    <a:pt x="109925" y="51063"/>
                    <a:pt x="109481" y="51063"/>
                    <a:pt x="109481" y="51063"/>
                  </a:cubicBezTo>
                  <a:cubicBezTo>
                    <a:pt x="109481" y="49787"/>
                    <a:pt x="110666" y="51914"/>
                    <a:pt x="110814" y="51914"/>
                  </a:cubicBezTo>
                  <a:cubicBezTo>
                    <a:pt x="111111" y="52340"/>
                    <a:pt x="112000" y="51489"/>
                    <a:pt x="112296" y="50638"/>
                  </a:cubicBezTo>
                  <a:cubicBezTo>
                    <a:pt x="112444" y="50212"/>
                    <a:pt x="112148" y="50212"/>
                    <a:pt x="112148" y="49787"/>
                  </a:cubicBezTo>
                  <a:cubicBezTo>
                    <a:pt x="112148" y="49787"/>
                    <a:pt x="112740" y="49787"/>
                    <a:pt x="112740" y="48936"/>
                  </a:cubicBezTo>
                  <a:cubicBezTo>
                    <a:pt x="112592" y="48510"/>
                    <a:pt x="112296" y="48085"/>
                    <a:pt x="112444" y="47659"/>
                  </a:cubicBezTo>
                  <a:cubicBezTo>
                    <a:pt x="112444" y="47234"/>
                    <a:pt x="112740" y="46382"/>
                    <a:pt x="112740" y="46382"/>
                  </a:cubicBezTo>
                  <a:cubicBezTo>
                    <a:pt x="112888" y="46382"/>
                    <a:pt x="113481" y="46808"/>
                    <a:pt x="113481" y="46382"/>
                  </a:cubicBezTo>
                  <a:cubicBezTo>
                    <a:pt x="113333" y="46808"/>
                    <a:pt x="112888" y="47234"/>
                    <a:pt x="113037" y="47659"/>
                  </a:cubicBezTo>
                  <a:cubicBezTo>
                    <a:pt x="113185" y="48085"/>
                    <a:pt x="113333" y="48510"/>
                    <a:pt x="113333" y="48510"/>
                  </a:cubicBezTo>
                  <a:cubicBezTo>
                    <a:pt x="113333" y="48936"/>
                    <a:pt x="113185" y="49361"/>
                    <a:pt x="113333" y="49361"/>
                  </a:cubicBezTo>
                  <a:cubicBezTo>
                    <a:pt x="113629" y="49361"/>
                    <a:pt x="113925" y="48936"/>
                    <a:pt x="114222" y="48936"/>
                  </a:cubicBezTo>
                  <a:cubicBezTo>
                    <a:pt x="114518" y="48936"/>
                    <a:pt x="114814" y="48936"/>
                    <a:pt x="115111" y="49361"/>
                  </a:cubicBezTo>
                  <a:cubicBezTo>
                    <a:pt x="115259" y="49787"/>
                    <a:pt x="115259" y="49787"/>
                    <a:pt x="115259" y="50638"/>
                  </a:cubicBezTo>
                  <a:cubicBezTo>
                    <a:pt x="115259" y="51063"/>
                    <a:pt x="115851" y="51489"/>
                    <a:pt x="116000" y="51489"/>
                  </a:cubicBezTo>
                  <a:cubicBezTo>
                    <a:pt x="116148" y="51914"/>
                    <a:pt x="117037" y="53617"/>
                    <a:pt x="117185" y="52765"/>
                  </a:cubicBezTo>
                  <a:cubicBezTo>
                    <a:pt x="117037" y="54042"/>
                    <a:pt x="117925" y="52765"/>
                    <a:pt x="117925" y="52765"/>
                  </a:cubicBezTo>
                  <a:cubicBezTo>
                    <a:pt x="117925" y="52340"/>
                    <a:pt x="117333" y="52340"/>
                    <a:pt x="117481" y="51914"/>
                  </a:cubicBezTo>
                  <a:cubicBezTo>
                    <a:pt x="117481" y="51063"/>
                    <a:pt x="117925" y="51914"/>
                    <a:pt x="117925" y="51914"/>
                  </a:cubicBezTo>
                  <a:cubicBezTo>
                    <a:pt x="117925" y="51063"/>
                    <a:pt x="117777" y="51914"/>
                    <a:pt x="117925" y="50638"/>
                  </a:cubicBezTo>
                  <a:cubicBezTo>
                    <a:pt x="117925" y="50212"/>
                    <a:pt x="117925" y="49787"/>
                    <a:pt x="117925" y="49361"/>
                  </a:cubicBezTo>
                  <a:cubicBezTo>
                    <a:pt x="117777" y="48936"/>
                    <a:pt x="117629" y="48936"/>
                    <a:pt x="117629" y="48510"/>
                  </a:cubicBezTo>
                  <a:cubicBezTo>
                    <a:pt x="117629" y="48510"/>
                    <a:pt x="118666" y="49361"/>
                    <a:pt x="118814" y="48936"/>
                  </a:cubicBezTo>
                  <a:cubicBezTo>
                    <a:pt x="118814" y="48936"/>
                    <a:pt x="118666" y="48510"/>
                    <a:pt x="118518" y="48510"/>
                  </a:cubicBezTo>
                  <a:cubicBezTo>
                    <a:pt x="118666" y="48510"/>
                    <a:pt x="119111" y="48936"/>
                    <a:pt x="119259" y="48510"/>
                  </a:cubicBezTo>
                  <a:cubicBezTo>
                    <a:pt x="119259" y="48085"/>
                    <a:pt x="119259" y="47659"/>
                    <a:pt x="119407" y="47234"/>
                  </a:cubicBezTo>
                  <a:cubicBezTo>
                    <a:pt x="119407" y="47234"/>
                    <a:pt x="119851" y="47234"/>
                    <a:pt x="119851" y="47234"/>
                  </a:cubicBezTo>
                  <a:cubicBezTo>
                    <a:pt x="119851" y="47234"/>
                    <a:pt x="119703" y="47234"/>
                    <a:pt x="119703" y="47234"/>
                  </a:cubicBezTo>
                  <a:cubicBezTo>
                    <a:pt x="119555" y="46808"/>
                    <a:pt x="120000" y="47234"/>
                    <a:pt x="119703" y="47234"/>
                  </a:cubicBezTo>
                  <a:close/>
                  <a:moveTo>
                    <a:pt x="60000" y="81702"/>
                  </a:moveTo>
                  <a:cubicBezTo>
                    <a:pt x="59851" y="82978"/>
                    <a:pt x="59851" y="84255"/>
                    <a:pt x="59703" y="85531"/>
                  </a:cubicBezTo>
                  <a:cubicBezTo>
                    <a:pt x="59555" y="86382"/>
                    <a:pt x="59111" y="85957"/>
                    <a:pt x="59111" y="86808"/>
                  </a:cubicBezTo>
                  <a:cubicBezTo>
                    <a:pt x="59111" y="86808"/>
                    <a:pt x="59407" y="86808"/>
                    <a:pt x="59555" y="86808"/>
                  </a:cubicBezTo>
                  <a:cubicBezTo>
                    <a:pt x="59555" y="86808"/>
                    <a:pt x="58222" y="89361"/>
                    <a:pt x="58074" y="89361"/>
                  </a:cubicBezTo>
                  <a:cubicBezTo>
                    <a:pt x="57925" y="89787"/>
                    <a:pt x="57777" y="90212"/>
                    <a:pt x="57481" y="90212"/>
                  </a:cubicBezTo>
                  <a:cubicBezTo>
                    <a:pt x="57333" y="90638"/>
                    <a:pt x="57185" y="91489"/>
                    <a:pt x="57037" y="91914"/>
                  </a:cubicBezTo>
                  <a:cubicBezTo>
                    <a:pt x="56888" y="92340"/>
                    <a:pt x="55851" y="93191"/>
                    <a:pt x="55703" y="92340"/>
                  </a:cubicBezTo>
                  <a:cubicBezTo>
                    <a:pt x="55703" y="91914"/>
                    <a:pt x="56740" y="91063"/>
                    <a:pt x="56888" y="90638"/>
                  </a:cubicBezTo>
                  <a:cubicBezTo>
                    <a:pt x="57333" y="89787"/>
                    <a:pt x="57777" y="88510"/>
                    <a:pt x="58222" y="87659"/>
                  </a:cubicBezTo>
                  <a:cubicBezTo>
                    <a:pt x="58518" y="87234"/>
                    <a:pt x="58518" y="85957"/>
                    <a:pt x="58814" y="85531"/>
                  </a:cubicBezTo>
                  <a:cubicBezTo>
                    <a:pt x="59111" y="84255"/>
                    <a:pt x="59407" y="82978"/>
                    <a:pt x="59555" y="81702"/>
                  </a:cubicBezTo>
                  <a:cubicBezTo>
                    <a:pt x="59555" y="80851"/>
                    <a:pt x="59555" y="80851"/>
                    <a:pt x="59851" y="80425"/>
                  </a:cubicBezTo>
                  <a:cubicBezTo>
                    <a:pt x="60148" y="80000"/>
                    <a:pt x="60000" y="81276"/>
                    <a:pt x="60000" y="81702"/>
                  </a:cubicBezTo>
                  <a:cubicBezTo>
                    <a:pt x="59851" y="82127"/>
                    <a:pt x="60000" y="80851"/>
                    <a:pt x="60000" y="8170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0" name="Google Shape;1020;g90e2d1f501_0_5781"/>
            <p:cNvSpPr/>
            <p:nvPr/>
          </p:nvSpPr>
          <p:spPr>
            <a:xfrm>
              <a:off x="18193828" y="6226607"/>
              <a:ext cx="140100" cy="29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000" y="97500"/>
                  </a:moveTo>
                  <a:cubicBezTo>
                    <a:pt x="104000" y="82500"/>
                    <a:pt x="72000" y="63750"/>
                    <a:pt x="80000" y="48750"/>
                  </a:cubicBezTo>
                  <a:cubicBezTo>
                    <a:pt x="88000" y="37500"/>
                    <a:pt x="80000" y="26250"/>
                    <a:pt x="72000" y="15000"/>
                  </a:cubicBezTo>
                  <a:cubicBezTo>
                    <a:pt x="72000" y="11250"/>
                    <a:pt x="72000" y="7500"/>
                    <a:pt x="72000" y="3750"/>
                  </a:cubicBezTo>
                  <a:cubicBezTo>
                    <a:pt x="72000" y="0"/>
                    <a:pt x="48000" y="0"/>
                    <a:pt x="48000" y="0"/>
                  </a:cubicBezTo>
                  <a:cubicBezTo>
                    <a:pt x="48000" y="3750"/>
                    <a:pt x="56000" y="7500"/>
                    <a:pt x="56000" y="11250"/>
                  </a:cubicBezTo>
                  <a:cubicBezTo>
                    <a:pt x="64000" y="15000"/>
                    <a:pt x="56000" y="18750"/>
                    <a:pt x="48000" y="18750"/>
                  </a:cubicBezTo>
                  <a:cubicBezTo>
                    <a:pt x="40000" y="22500"/>
                    <a:pt x="32000" y="18750"/>
                    <a:pt x="32000" y="26250"/>
                  </a:cubicBezTo>
                  <a:cubicBezTo>
                    <a:pt x="32000" y="30000"/>
                    <a:pt x="32000" y="30000"/>
                    <a:pt x="32000" y="33750"/>
                  </a:cubicBezTo>
                  <a:cubicBezTo>
                    <a:pt x="24000" y="41250"/>
                    <a:pt x="24000" y="48750"/>
                    <a:pt x="16000" y="52500"/>
                  </a:cubicBezTo>
                  <a:cubicBezTo>
                    <a:pt x="0" y="56250"/>
                    <a:pt x="32000" y="67500"/>
                    <a:pt x="40000" y="75000"/>
                  </a:cubicBezTo>
                  <a:cubicBezTo>
                    <a:pt x="48000" y="82500"/>
                    <a:pt x="32000" y="120000"/>
                    <a:pt x="48000" y="120000"/>
                  </a:cubicBezTo>
                  <a:cubicBezTo>
                    <a:pt x="72000" y="120000"/>
                    <a:pt x="96000" y="120000"/>
                    <a:pt x="120000" y="120000"/>
                  </a:cubicBezTo>
                  <a:cubicBezTo>
                    <a:pt x="120000" y="112500"/>
                    <a:pt x="112000" y="105000"/>
                    <a:pt x="104000" y="97500"/>
                  </a:cubicBezTo>
                  <a:cubicBezTo>
                    <a:pt x="104000" y="90000"/>
                    <a:pt x="104000" y="101250"/>
                    <a:pt x="104000" y="97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1" name="Google Shape;1021;g90e2d1f501_0_5781"/>
            <p:cNvSpPr/>
            <p:nvPr/>
          </p:nvSpPr>
          <p:spPr>
            <a:xfrm>
              <a:off x="18222491" y="6516489"/>
              <a:ext cx="1401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5217"/>
                  </a:moveTo>
                  <a:cubicBezTo>
                    <a:pt x="88000" y="5217"/>
                    <a:pt x="72000" y="5217"/>
                    <a:pt x="56000" y="5217"/>
                  </a:cubicBezTo>
                  <a:cubicBezTo>
                    <a:pt x="40000" y="5217"/>
                    <a:pt x="24000" y="0"/>
                    <a:pt x="16000" y="10434"/>
                  </a:cubicBezTo>
                  <a:cubicBezTo>
                    <a:pt x="16000" y="20869"/>
                    <a:pt x="8000" y="26086"/>
                    <a:pt x="8000" y="36521"/>
                  </a:cubicBezTo>
                  <a:cubicBezTo>
                    <a:pt x="8000" y="41739"/>
                    <a:pt x="16000" y="46956"/>
                    <a:pt x="16000" y="57391"/>
                  </a:cubicBezTo>
                  <a:cubicBezTo>
                    <a:pt x="16000" y="62608"/>
                    <a:pt x="0" y="120000"/>
                    <a:pt x="8000" y="120000"/>
                  </a:cubicBezTo>
                  <a:cubicBezTo>
                    <a:pt x="24000" y="114782"/>
                    <a:pt x="8000" y="99130"/>
                    <a:pt x="32000" y="104347"/>
                  </a:cubicBezTo>
                  <a:cubicBezTo>
                    <a:pt x="40000" y="104347"/>
                    <a:pt x="56000" y="99130"/>
                    <a:pt x="56000" y="104347"/>
                  </a:cubicBezTo>
                  <a:cubicBezTo>
                    <a:pt x="64000" y="104347"/>
                    <a:pt x="64000" y="120000"/>
                    <a:pt x="72000" y="120000"/>
                  </a:cubicBezTo>
                  <a:cubicBezTo>
                    <a:pt x="72000" y="120000"/>
                    <a:pt x="72000" y="104347"/>
                    <a:pt x="72000" y="104347"/>
                  </a:cubicBezTo>
                  <a:cubicBezTo>
                    <a:pt x="72000" y="93913"/>
                    <a:pt x="56000" y="88695"/>
                    <a:pt x="48000" y="83478"/>
                  </a:cubicBezTo>
                  <a:cubicBezTo>
                    <a:pt x="40000" y="73043"/>
                    <a:pt x="16000" y="46956"/>
                    <a:pt x="32000" y="36521"/>
                  </a:cubicBezTo>
                  <a:cubicBezTo>
                    <a:pt x="56000" y="26086"/>
                    <a:pt x="48000" y="20869"/>
                    <a:pt x="72000" y="15652"/>
                  </a:cubicBezTo>
                  <a:cubicBezTo>
                    <a:pt x="88000" y="10434"/>
                    <a:pt x="112000" y="20869"/>
                    <a:pt x="120000" y="31304"/>
                  </a:cubicBezTo>
                  <a:cubicBezTo>
                    <a:pt x="112000" y="20869"/>
                    <a:pt x="104000" y="10434"/>
                    <a:pt x="96000" y="521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2" name="Google Shape;1022;g90e2d1f501_0_5781"/>
            <p:cNvSpPr/>
            <p:nvPr/>
          </p:nvSpPr>
          <p:spPr>
            <a:xfrm>
              <a:off x="17483638" y="7153600"/>
              <a:ext cx="197400" cy="23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571" y="4800"/>
                  </a:moveTo>
                  <a:cubicBezTo>
                    <a:pt x="17142" y="9600"/>
                    <a:pt x="11428" y="28800"/>
                    <a:pt x="22857" y="33600"/>
                  </a:cubicBezTo>
                  <a:cubicBezTo>
                    <a:pt x="40000" y="48000"/>
                    <a:pt x="11428" y="43200"/>
                    <a:pt x="5714" y="43200"/>
                  </a:cubicBezTo>
                  <a:cubicBezTo>
                    <a:pt x="5714" y="43200"/>
                    <a:pt x="17142" y="52800"/>
                    <a:pt x="17142" y="52800"/>
                  </a:cubicBezTo>
                  <a:cubicBezTo>
                    <a:pt x="17142" y="62400"/>
                    <a:pt x="17142" y="62400"/>
                    <a:pt x="11428" y="67200"/>
                  </a:cubicBezTo>
                  <a:cubicBezTo>
                    <a:pt x="11428" y="67200"/>
                    <a:pt x="17142" y="72000"/>
                    <a:pt x="17142" y="76800"/>
                  </a:cubicBezTo>
                  <a:cubicBezTo>
                    <a:pt x="11428" y="81600"/>
                    <a:pt x="5714" y="96000"/>
                    <a:pt x="5714" y="96000"/>
                  </a:cubicBezTo>
                  <a:cubicBezTo>
                    <a:pt x="5714" y="96000"/>
                    <a:pt x="17142" y="96000"/>
                    <a:pt x="17142" y="100800"/>
                  </a:cubicBezTo>
                  <a:cubicBezTo>
                    <a:pt x="17142" y="100800"/>
                    <a:pt x="0" y="110400"/>
                    <a:pt x="0" y="115200"/>
                  </a:cubicBezTo>
                  <a:cubicBezTo>
                    <a:pt x="0" y="115200"/>
                    <a:pt x="5714" y="110400"/>
                    <a:pt x="11428" y="110400"/>
                  </a:cubicBezTo>
                  <a:cubicBezTo>
                    <a:pt x="11428" y="110400"/>
                    <a:pt x="11428" y="120000"/>
                    <a:pt x="17142" y="115200"/>
                  </a:cubicBezTo>
                  <a:cubicBezTo>
                    <a:pt x="17142" y="110400"/>
                    <a:pt x="28571" y="105600"/>
                    <a:pt x="34285" y="105600"/>
                  </a:cubicBezTo>
                  <a:cubicBezTo>
                    <a:pt x="40000" y="100800"/>
                    <a:pt x="34285" y="120000"/>
                    <a:pt x="45714" y="105600"/>
                  </a:cubicBezTo>
                  <a:cubicBezTo>
                    <a:pt x="51428" y="96000"/>
                    <a:pt x="45714" y="100800"/>
                    <a:pt x="51428" y="105600"/>
                  </a:cubicBezTo>
                  <a:cubicBezTo>
                    <a:pt x="51428" y="105600"/>
                    <a:pt x="68571" y="100800"/>
                    <a:pt x="68571" y="100800"/>
                  </a:cubicBezTo>
                  <a:cubicBezTo>
                    <a:pt x="80000" y="100800"/>
                    <a:pt x="74285" y="96000"/>
                    <a:pt x="80000" y="96000"/>
                  </a:cubicBezTo>
                  <a:cubicBezTo>
                    <a:pt x="91428" y="96000"/>
                    <a:pt x="91428" y="91200"/>
                    <a:pt x="97142" y="86400"/>
                  </a:cubicBezTo>
                  <a:cubicBezTo>
                    <a:pt x="102857" y="76800"/>
                    <a:pt x="108571" y="91200"/>
                    <a:pt x="114285" y="96000"/>
                  </a:cubicBezTo>
                  <a:cubicBezTo>
                    <a:pt x="120000" y="96000"/>
                    <a:pt x="108571" y="76800"/>
                    <a:pt x="108571" y="76800"/>
                  </a:cubicBezTo>
                  <a:cubicBezTo>
                    <a:pt x="102857" y="72000"/>
                    <a:pt x="97142" y="67200"/>
                    <a:pt x="97142" y="57600"/>
                  </a:cubicBezTo>
                  <a:cubicBezTo>
                    <a:pt x="97142" y="33600"/>
                    <a:pt x="80000" y="19200"/>
                    <a:pt x="68571" y="0"/>
                  </a:cubicBezTo>
                  <a:cubicBezTo>
                    <a:pt x="57142" y="9600"/>
                    <a:pt x="45714" y="4800"/>
                    <a:pt x="28571" y="4800"/>
                  </a:cubicBezTo>
                  <a:cubicBezTo>
                    <a:pt x="28571" y="9600"/>
                    <a:pt x="34285" y="4800"/>
                    <a:pt x="28571" y="48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3" name="Google Shape;1023;g90e2d1f501_0_5781"/>
            <p:cNvSpPr/>
            <p:nvPr/>
          </p:nvSpPr>
          <p:spPr>
            <a:xfrm>
              <a:off x="17400834" y="6901940"/>
              <a:ext cx="2994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612"/>
                  </a:moveTo>
                  <a:cubicBezTo>
                    <a:pt x="116250" y="7741"/>
                    <a:pt x="112500" y="0"/>
                    <a:pt x="108750" y="3870"/>
                  </a:cubicBezTo>
                  <a:cubicBezTo>
                    <a:pt x="105000" y="3870"/>
                    <a:pt x="105000" y="11612"/>
                    <a:pt x="101250" y="15483"/>
                  </a:cubicBezTo>
                  <a:cubicBezTo>
                    <a:pt x="101250" y="15483"/>
                    <a:pt x="97500" y="11612"/>
                    <a:pt x="93750" y="19354"/>
                  </a:cubicBezTo>
                  <a:cubicBezTo>
                    <a:pt x="90000" y="23225"/>
                    <a:pt x="82500" y="23225"/>
                    <a:pt x="75000" y="23225"/>
                  </a:cubicBezTo>
                  <a:cubicBezTo>
                    <a:pt x="67500" y="27096"/>
                    <a:pt x="82500" y="34838"/>
                    <a:pt x="75000" y="38709"/>
                  </a:cubicBezTo>
                  <a:cubicBezTo>
                    <a:pt x="63750" y="42580"/>
                    <a:pt x="60000" y="34838"/>
                    <a:pt x="48750" y="34838"/>
                  </a:cubicBezTo>
                  <a:cubicBezTo>
                    <a:pt x="45000" y="30967"/>
                    <a:pt x="37500" y="42580"/>
                    <a:pt x="37500" y="46451"/>
                  </a:cubicBezTo>
                  <a:cubicBezTo>
                    <a:pt x="26250" y="58064"/>
                    <a:pt x="3750" y="58064"/>
                    <a:pt x="0" y="73548"/>
                  </a:cubicBezTo>
                  <a:cubicBezTo>
                    <a:pt x="0" y="73548"/>
                    <a:pt x="22500" y="81290"/>
                    <a:pt x="22500" y="81290"/>
                  </a:cubicBezTo>
                  <a:cubicBezTo>
                    <a:pt x="22500" y="85161"/>
                    <a:pt x="18750" y="92903"/>
                    <a:pt x="18750" y="92903"/>
                  </a:cubicBezTo>
                  <a:cubicBezTo>
                    <a:pt x="18750" y="100645"/>
                    <a:pt x="22500" y="96774"/>
                    <a:pt x="22500" y="100645"/>
                  </a:cubicBezTo>
                  <a:cubicBezTo>
                    <a:pt x="22500" y="96774"/>
                    <a:pt x="7500" y="108387"/>
                    <a:pt x="11250" y="112258"/>
                  </a:cubicBezTo>
                  <a:cubicBezTo>
                    <a:pt x="11250" y="112258"/>
                    <a:pt x="18750" y="116129"/>
                    <a:pt x="18750" y="116129"/>
                  </a:cubicBezTo>
                  <a:cubicBezTo>
                    <a:pt x="22500" y="116129"/>
                    <a:pt x="18750" y="116129"/>
                    <a:pt x="18750" y="120000"/>
                  </a:cubicBezTo>
                  <a:cubicBezTo>
                    <a:pt x="18750" y="116129"/>
                    <a:pt x="33750" y="116129"/>
                    <a:pt x="33750" y="120000"/>
                  </a:cubicBezTo>
                  <a:cubicBezTo>
                    <a:pt x="37500" y="120000"/>
                    <a:pt x="41250" y="120000"/>
                    <a:pt x="45000" y="120000"/>
                  </a:cubicBezTo>
                  <a:cubicBezTo>
                    <a:pt x="45000" y="120000"/>
                    <a:pt x="48750" y="112258"/>
                    <a:pt x="52500" y="108387"/>
                  </a:cubicBezTo>
                  <a:cubicBezTo>
                    <a:pt x="63750" y="108387"/>
                    <a:pt x="71250" y="112258"/>
                    <a:pt x="78750" y="104516"/>
                  </a:cubicBezTo>
                  <a:cubicBezTo>
                    <a:pt x="78750" y="96774"/>
                    <a:pt x="60000" y="89032"/>
                    <a:pt x="60000" y="85161"/>
                  </a:cubicBezTo>
                  <a:cubicBezTo>
                    <a:pt x="63750" y="81290"/>
                    <a:pt x="67500" y="77419"/>
                    <a:pt x="75000" y="73548"/>
                  </a:cubicBezTo>
                  <a:cubicBezTo>
                    <a:pt x="82500" y="65806"/>
                    <a:pt x="90000" y="58064"/>
                    <a:pt x="101250" y="54193"/>
                  </a:cubicBezTo>
                  <a:cubicBezTo>
                    <a:pt x="108750" y="46451"/>
                    <a:pt x="97500" y="34838"/>
                    <a:pt x="101250" y="30967"/>
                  </a:cubicBezTo>
                  <a:cubicBezTo>
                    <a:pt x="108750" y="23225"/>
                    <a:pt x="112500" y="15483"/>
                    <a:pt x="120000" y="1161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4" name="Google Shape;1024;g90e2d1f501_0_5781"/>
            <p:cNvSpPr/>
            <p:nvPr/>
          </p:nvSpPr>
          <p:spPr>
            <a:xfrm>
              <a:off x="11209749" y="6162892"/>
              <a:ext cx="222900" cy="23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38400"/>
                  </a:moveTo>
                  <a:cubicBezTo>
                    <a:pt x="100000" y="38400"/>
                    <a:pt x="95000" y="24000"/>
                    <a:pt x="90000" y="24000"/>
                  </a:cubicBezTo>
                  <a:cubicBezTo>
                    <a:pt x="80000" y="28800"/>
                    <a:pt x="85000" y="33600"/>
                    <a:pt x="75000" y="28800"/>
                  </a:cubicBezTo>
                  <a:cubicBezTo>
                    <a:pt x="55000" y="24000"/>
                    <a:pt x="75000" y="14400"/>
                    <a:pt x="80000" y="4800"/>
                  </a:cubicBezTo>
                  <a:cubicBezTo>
                    <a:pt x="70000" y="4800"/>
                    <a:pt x="55000" y="0"/>
                    <a:pt x="50000" y="4800"/>
                  </a:cubicBezTo>
                  <a:cubicBezTo>
                    <a:pt x="50000" y="4800"/>
                    <a:pt x="60000" y="4800"/>
                    <a:pt x="50000" y="9600"/>
                  </a:cubicBezTo>
                  <a:cubicBezTo>
                    <a:pt x="50000" y="9600"/>
                    <a:pt x="40000" y="14400"/>
                    <a:pt x="45000" y="14400"/>
                  </a:cubicBezTo>
                  <a:cubicBezTo>
                    <a:pt x="45000" y="19200"/>
                    <a:pt x="55000" y="14400"/>
                    <a:pt x="55000" y="19200"/>
                  </a:cubicBezTo>
                  <a:cubicBezTo>
                    <a:pt x="60000" y="24000"/>
                    <a:pt x="45000" y="24000"/>
                    <a:pt x="45000" y="24000"/>
                  </a:cubicBezTo>
                  <a:cubicBezTo>
                    <a:pt x="35000" y="28800"/>
                    <a:pt x="15000" y="24000"/>
                    <a:pt x="10000" y="28800"/>
                  </a:cubicBezTo>
                  <a:cubicBezTo>
                    <a:pt x="10000" y="28800"/>
                    <a:pt x="15000" y="28800"/>
                    <a:pt x="15000" y="33600"/>
                  </a:cubicBezTo>
                  <a:cubicBezTo>
                    <a:pt x="15000" y="33600"/>
                    <a:pt x="5000" y="33600"/>
                    <a:pt x="10000" y="38400"/>
                  </a:cubicBezTo>
                  <a:cubicBezTo>
                    <a:pt x="10000" y="38400"/>
                    <a:pt x="10000" y="38400"/>
                    <a:pt x="10000" y="38400"/>
                  </a:cubicBezTo>
                  <a:cubicBezTo>
                    <a:pt x="15000" y="38400"/>
                    <a:pt x="5000" y="38400"/>
                    <a:pt x="5000" y="38400"/>
                  </a:cubicBezTo>
                  <a:cubicBezTo>
                    <a:pt x="5000" y="43200"/>
                    <a:pt x="25000" y="43200"/>
                    <a:pt x="15000" y="48000"/>
                  </a:cubicBezTo>
                  <a:cubicBezTo>
                    <a:pt x="0" y="57600"/>
                    <a:pt x="20000" y="62400"/>
                    <a:pt x="30000" y="62400"/>
                  </a:cubicBezTo>
                  <a:cubicBezTo>
                    <a:pt x="35000" y="62400"/>
                    <a:pt x="25000" y="76800"/>
                    <a:pt x="25000" y="81600"/>
                  </a:cubicBezTo>
                  <a:cubicBezTo>
                    <a:pt x="20000" y="81600"/>
                    <a:pt x="10000" y="100800"/>
                    <a:pt x="5000" y="96000"/>
                  </a:cubicBezTo>
                  <a:cubicBezTo>
                    <a:pt x="5000" y="96000"/>
                    <a:pt x="15000" y="96000"/>
                    <a:pt x="15000" y="96000"/>
                  </a:cubicBezTo>
                  <a:cubicBezTo>
                    <a:pt x="10000" y="100800"/>
                    <a:pt x="5000" y="96000"/>
                    <a:pt x="0" y="105600"/>
                  </a:cubicBezTo>
                  <a:cubicBezTo>
                    <a:pt x="0" y="105600"/>
                    <a:pt x="15000" y="100800"/>
                    <a:pt x="15000" y="100800"/>
                  </a:cubicBezTo>
                  <a:cubicBezTo>
                    <a:pt x="15000" y="100800"/>
                    <a:pt x="10000" y="110400"/>
                    <a:pt x="10000" y="115200"/>
                  </a:cubicBezTo>
                  <a:cubicBezTo>
                    <a:pt x="10000" y="115200"/>
                    <a:pt x="20000" y="110400"/>
                    <a:pt x="20000" y="110400"/>
                  </a:cubicBezTo>
                  <a:cubicBezTo>
                    <a:pt x="20000" y="110400"/>
                    <a:pt x="20000" y="115200"/>
                    <a:pt x="20000" y="120000"/>
                  </a:cubicBezTo>
                  <a:cubicBezTo>
                    <a:pt x="25000" y="120000"/>
                    <a:pt x="35000" y="115200"/>
                    <a:pt x="40000" y="115200"/>
                  </a:cubicBezTo>
                  <a:cubicBezTo>
                    <a:pt x="55000" y="110400"/>
                    <a:pt x="70000" y="96000"/>
                    <a:pt x="85000" y="96000"/>
                  </a:cubicBezTo>
                  <a:cubicBezTo>
                    <a:pt x="105000" y="96000"/>
                    <a:pt x="100000" y="91200"/>
                    <a:pt x="110000" y="76800"/>
                  </a:cubicBezTo>
                  <a:cubicBezTo>
                    <a:pt x="120000" y="62400"/>
                    <a:pt x="105000" y="52800"/>
                    <a:pt x="105000" y="38400"/>
                  </a:cubicBezTo>
                  <a:cubicBezTo>
                    <a:pt x="100000" y="38400"/>
                    <a:pt x="105000" y="43200"/>
                    <a:pt x="105000" y="384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5" name="Google Shape;1025;g90e2d1f501_0_5781"/>
            <p:cNvSpPr/>
            <p:nvPr/>
          </p:nvSpPr>
          <p:spPr>
            <a:xfrm>
              <a:off x="11321210" y="6153339"/>
              <a:ext cx="1497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72000"/>
                  </a:moveTo>
                  <a:cubicBezTo>
                    <a:pt x="0" y="84000"/>
                    <a:pt x="22500" y="96000"/>
                    <a:pt x="30000" y="96000"/>
                  </a:cubicBezTo>
                  <a:cubicBezTo>
                    <a:pt x="30000" y="96000"/>
                    <a:pt x="37500" y="84000"/>
                    <a:pt x="37500" y="84000"/>
                  </a:cubicBezTo>
                  <a:cubicBezTo>
                    <a:pt x="45000" y="72000"/>
                    <a:pt x="52500" y="84000"/>
                    <a:pt x="60000" y="96000"/>
                  </a:cubicBezTo>
                  <a:cubicBezTo>
                    <a:pt x="75000" y="120000"/>
                    <a:pt x="120000" y="60000"/>
                    <a:pt x="82500" y="48000"/>
                  </a:cubicBezTo>
                  <a:cubicBezTo>
                    <a:pt x="90000" y="48000"/>
                    <a:pt x="82500" y="24000"/>
                    <a:pt x="82500" y="24000"/>
                  </a:cubicBezTo>
                  <a:cubicBezTo>
                    <a:pt x="75000" y="0"/>
                    <a:pt x="67500" y="0"/>
                    <a:pt x="52500" y="12000"/>
                  </a:cubicBezTo>
                  <a:cubicBezTo>
                    <a:pt x="45000" y="12000"/>
                    <a:pt x="30000" y="12000"/>
                    <a:pt x="30000" y="24000"/>
                  </a:cubicBezTo>
                  <a:cubicBezTo>
                    <a:pt x="22500" y="36000"/>
                    <a:pt x="7500" y="48000"/>
                    <a:pt x="7500" y="72000"/>
                  </a:cubicBezTo>
                  <a:cubicBezTo>
                    <a:pt x="7500" y="72000"/>
                    <a:pt x="7500" y="60000"/>
                    <a:pt x="75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6" name="Google Shape;1026;g90e2d1f501_0_5781"/>
            <p:cNvSpPr/>
            <p:nvPr/>
          </p:nvSpPr>
          <p:spPr>
            <a:xfrm>
              <a:off x="11267071" y="6854157"/>
              <a:ext cx="5859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476" y="20869"/>
                  </a:moveTo>
                  <a:cubicBezTo>
                    <a:pt x="104761" y="20869"/>
                    <a:pt x="102857" y="18260"/>
                    <a:pt x="99047" y="15652"/>
                  </a:cubicBezTo>
                  <a:cubicBezTo>
                    <a:pt x="97142" y="13043"/>
                    <a:pt x="95238" y="15652"/>
                    <a:pt x="93333" y="15652"/>
                  </a:cubicBezTo>
                  <a:cubicBezTo>
                    <a:pt x="91428" y="15652"/>
                    <a:pt x="87619" y="15652"/>
                    <a:pt x="85714" y="15652"/>
                  </a:cubicBezTo>
                  <a:cubicBezTo>
                    <a:pt x="81904" y="13043"/>
                    <a:pt x="78095" y="10434"/>
                    <a:pt x="76190" y="10434"/>
                  </a:cubicBezTo>
                  <a:cubicBezTo>
                    <a:pt x="74285" y="7826"/>
                    <a:pt x="74285" y="7826"/>
                    <a:pt x="72380" y="5217"/>
                  </a:cubicBezTo>
                  <a:cubicBezTo>
                    <a:pt x="70476" y="7826"/>
                    <a:pt x="68571" y="5217"/>
                    <a:pt x="66666" y="5217"/>
                  </a:cubicBezTo>
                  <a:cubicBezTo>
                    <a:pt x="62857" y="2608"/>
                    <a:pt x="60952" y="5217"/>
                    <a:pt x="59047" y="5217"/>
                  </a:cubicBezTo>
                  <a:cubicBezTo>
                    <a:pt x="55238" y="5217"/>
                    <a:pt x="53333" y="5217"/>
                    <a:pt x="51428" y="5217"/>
                  </a:cubicBezTo>
                  <a:cubicBezTo>
                    <a:pt x="45714" y="5217"/>
                    <a:pt x="40000" y="2608"/>
                    <a:pt x="32380" y="2608"/>
                  </a:cubicBezTo>
                  <a:cubicBezTo>
                    <a:pt x="28571" y="2608"/>
                    <a:pt x="20952" y="0"/>
                    <a:pt x="15238" y="0"/>
                  </a:cubicBezTo>
                  <a:cubicBezTo>
                    <a:pt x="13333" y="2608"/>
                    <a:pt x="7619" y="5217"/>
                    <a:pt x="3809" y="7826"/>
                  </a:cubicBezTo>
                  <a:cubicBezTo>
                    <a:pt x="0" y="10434"/>
                    <a:pt x="1904" y="13043"/>
                    <a:pt x="3809" y="15652"/>
                  </a:cubicBezTo>
                  <a:cubicBezTo>
                    <a:pt x="3809" y="20869"/>
                    <a:pt x="3809" y="23478"/>
                    <a:pt x="3809" y="28695"/>
                  </a:cubicBezTo>
                  <a:cubicBezTo>
                    <a:pt x="5714" y="28695"/>
                    <a:pt x="9523" y="26086"/>
                    <a:pt x="9523" y="26086"/>
                  </a:cubicBezTo>
                  <a:cubicBezTo>
                    <a:pt x="11428" y="26086"/>
                    <a:pt x="9523" y="31304"/>
                    <a:pt x="13333" y="31304"/>
                  </a:cubicBezTo>
                  <a:cubicBezTo>
                    <a:pt x="17142" y="31304"/>
                    <a:pt x="19047" y="28695"/>
                    <a:pt x="22857" y="28695"/>
                  </a:cubicBezTo>
                  <a:cubicBezTo>
                    <a:pt x="26666" y="26086"/>
                    <a:pt x="30476" y="33913"/>
                    <a:pt x="26666" y="36521"/>
                  </a:cubicBezTo>
                  <a:cubicBezTo>
                    <a:pt x="22857" y="41739"/>
                    <a:pt x="24761" y="44347"/>
                    <a:pt x="24761" y="52173"/>
                  </a:cubicBezTo>
                  <a:cubicBezTo>
                    <a:pt x="22857" y="54782"/>
                    <a:pt x="24761" y="62608"/>
                    <a:pt x="22857" y="65217"/>
                  </a:cubicBezTo>
                  <a:cubicBezTo>
                    <a:pt x="17142" y="65217"/>
                    <a:pt x="19047" y="67826"/>
                    <a:pt x="22857" y="73043"/>
                  </a:cubicBezTo>
                  <a:cubicBezTo>
                    <a:pt x="24761" y="75652"/>
                    <a:pt x="19047" y="80869"/>
                    <a:pt x="19047" y="86086"/>
                  </a:cubicBezTo>
                  <a:cubicBezTo>
                    <a:pt x="22857" y="91304"/>
                    <a:pt x="19047" y="93913"/>
                    <a:pt x="19047" y="99130"/>
                  </a:cubicBezTo>
                  <a:cubicBezTo>
                    <a:pt x="24761" y="96521"/>
                    <a:pt x="28571" y="109565"/>
                    <a:pt x="32380" y="114782"/>
                  </a:cubicBezTo>
                  <a:cubicBezTo>
                    <a:pt x="32380" y="117391"/>
                    <a:pt x="36190" y="120000"/>
                    <a:pt x="38095" y="117391"/>
                  </a:cubicBezTo>
                  <a:cubicBezTo>
                    <a:pt x="38095" y="117391"/>
                    <a:pt x="40000" y="114782"/>
                    <a:pt x="40000" y="112173"/>
                  </a:cubicBezTo>
                  <a:cubicBezTo>
                    <a:pt x="41904" y="112173"/>
                    <a:pt x="45714" y="109565"/>
                    <a:pt x="45714" y="109565"/>
                  </a:cubicBezTo>
                  <a:cubicBezTo>
                    <a:pt x="53333" y="106956"/>
                    <a:pt x="60952" y="109565"/>
                    <a:pt x="68571" y="106956"/>
                  </a:cubicBezTo>
                  <a:cubicBezTo>
                    <a:pt x="70476" y="104347"/>
                    <a:pt x="70476" y="101739"/>
                    <a:pt x="74285" y="99130"/>
                  </a:cubicBezTo>
                  <a:cubicBezTo>
                    <a:pt x="78095" y="96521"/>
                    <a:pt x="80000" y="93913"/>
                    <a:pt x="81904" y="91304"/>
                  </a:cubicBezTo>
                  <a:cubicBezTo>
                    <a:pt x="83809" y="83478"/>
                    <a:pt x="85714" y="80869"/>
                    <a:pt x="89523" y="78260"/>
                  </a:cubicBezTo>
                  <a:cubicBezTo>
                    <a:pt x="91428" y="75652"/>
                    <a:pt x="87619" y="70434"/>
                    <a:pt x="85714" y="67826"/>
                  </a:cubicBezTo>
                  <a:cubicBezTo>
                    <a:pt x="85714" y="65217"/>
                    <a:pt x="89523" y="57391"/>
                    <a:pt x="91428" y="54782"/>
                  </a:cubicBezTo>
                  <a:cubicBezTo>
                    <a:pt x="91428" y="54782"/>
                    <a:pt x="93333" y="52173"/>
                    <a:pt x="95238" y="49565"/>
                  </a:cubicBezTo>
                  <a:cubicBezTo>
                    <a:pt x="95238" y="49565"/>
                    <a:pt x="95238" y="44347"/>
                    <a:pt x="97142" y="44347"/>
                  </a:cubicBezTo>
                  <a:cubicBezTo>
                    <a:pt x="102857" y="39130"/>
                    <a:pt x="108571" y="36521"/>
                    <a:pt x="114285" y="33913"/>
                  </a:cubicBezTo>
                  <a:cubicBezTo>
                    <a:pt x="116190" y="31304"/>
                    <a:pt x="120000" y="28695"/>
                    <a:pt x="120000" y="23478"/>
                  </a:cubicBezTo>
                  <a:cubicBezTo>
                    <a:pt x="118095" y="18260"/>
                    <a:pt x="114285" y="23478"/>
                    <a:pt x="110476" y="20869"/>
                  </a:cubicBezTo>
                  <a:cubicBezTo>
                    <a:pt x="104761" y="20869"/>
                    <a:pt x="114285" y="23478"/>
                    <a:pt x="110476" y="208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7" name="Google Shape;1027;g90e2d1f501_0_5781"/>
            <p:cNvSpPr/>
            <p:nvPr/>
          </p:nvSpPr>
          <p:spPr>
            <a:xfrm>
              <a:off x="11267071" y="6946540"/>
              <a:ext cx="149700" cy="28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500" y="100000"/>
                  </a:moveTo>
                  <a:cubicBezTo>
                    <a:pt x="90000" y="92000"/>
                    <a:pt x="75000" y="88000"/>
                    <a:pt x="82500" y="84000"/>
                  </a:cubicBezTo>
                  <a:cubicBezTo>
                    <a:pt x="90000" y="72000"/>
                    <a:pt x="90000" y="72000"/>
                    <a:pt x="75000" y="64000"/>
                  </a:cubicBezTo>
                  <a:cubicBezTo>
                    <a:pt x="67500" y="56000"/>
                    <a:pt x="82500" y="60000"/>
                    <a:pt x="90000" y="56000"/>
                  </a:cubicBezTo>
                  <a:cubicBezTo>
                    <a:pt x="97500" y="52000"/>
                    <a:pt x="97500" y="40000"/>
                    <a:pt x="97500" y="36000"/>
                  </a:cubicBezTo>
                  <a:cubicBezTo>
                    <a:pt x="97500" y="24000"/>
                    <a:pt x="90000" y="24000"/>
                    <a:pt x="105000" y="16000"/>
                  </a:cubicBezTo>
                  <a:cubicBezTo>
                    <a:pt x="120000" y="12000"/>
                    <a:pt x="105000" y="0"/>
                    <a:pt x="90000" y="4000"/>
                  </a:cubicBezTo>
                  <a:cubicBezTo>
                    <a:pt x="75000" y="4000"/>
                    <a:pt x="67500" y="8000"/>
                    <a:pt x="52500" y="8000"/>
                  </a:cubicBezTo>
                  <a:cubicBezTo>
                    <a:pt x="37500" y="8000"/>
                    <a:pt x="45000" y="0"/>
                    <a:pt x="37500" y="0"/>
                  </a:cubicBezTo>
                  <a:cubicBezTo>
                    <a:pt x="45000" y="0"/>
                    <a:pt x="22500" y="0"/>
                    <a:pt x="30000" y="0"/>
                  </a:cubicBezTo>
                  <a:cubicBezTo>
                    <a:pt x="15000" y="4000"/>
                    <a:pt x="22500" y="8000"/>
                    <a:pt x="22500" y="16000"/>
                  </a:cubicBezTo>
                  <a:cubicBezTo>
                    <a:pt x="22500" y="20000"/>
                    <a:pt x="22500" y="28000"/>
                    <a:pt x="22500" y="32000"/>
                  </a:cubicBezTo>
                  <a:cubicBezTo>
                    <a:pt x="15000" y="40000"/>
                    <a:pt x="15000" y="48000"/>
                    <a:pt x="15000" y="52000"/>
                  </a:cubicBezTo>
                  <a:cubicBezTo>
                    <a:pt x="7500" y="64000"/>
                    <a:pt x="0" y="68000"/>
                    <a:pt x="0" y="80000"/>
                  </a:cubicBezTo>
                  <a:cubicBezTo>
                    <a:pt x="7500" y="84000"/>
                    <a:pt x="15000" y="80000"/>
                    <a:pt x="15000" y="88000"/>
                  </a:cubicBezTo>
                  <a:cubicBezTo>
                    <a:pt x="22500" y="92000"/>
                    <a:pt x="15000" y="104000"/>
                    <a:pt x="15000" y="112000"/>
                  </a:cubicBezTo>
                  <a:cubicBezTo>
                    <a:pt x="15000" y="120000"/>
                    <a:pt x="30000" y="120000"/>
                    <a:pt x="45000" y="120000"/>
                  </a:cubicBezTo>
                  <a:cubicBezTo>
                    <a:pt x="75000" y="120000"/>
                    <a:pt x="67500" y="108000"/>
                    <a:pt x="82500" y="100000"/>
                  </a:cubicBezTo>
                  <a:cubicBezTo>
                    <a:pt x="90000" y="92000"/>
                    <a:pt x="75000" y="104000"/>
                    <a:pt x="82500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8" name="Google Shape;1028;g90e2d1f501_0_5781"/>
            <p:cNvSpPr/>
            <p:nvPr/>
          </p:nvSpPr>
          <p:spPr>
            <a:xfrm>
              <a:off x="13069621" y="9510902"/>
              <a:ext cx="493500" cy="82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35" y="31363"/>
                  </a:moveTo>
                  <a:cubicBezTo>
                    <a:pt x="110943" y="23181"/>
                    <a:pt x="113207" y="12272"/>
                    <a:pt x="113207" y="4090"/>
                  </a:cubicBezTo>
                  <a:cubicBezTo>
                    <a:pt x="113207" y="0"/>
                    <a:pt x="108679" y="2727"/>
                    <a:pt x="104150" y="4090"/>
                  </a:cubicBezTo>
                  <a:cubicBezTo>
                    <a:pt x="101886" y="5454"/>
                    <a:pt x="97358" y="8181"/>
                    <a:pt x="92830" y="8181"/>
                  </a:cubicBezTo>
                  <a:cubicBezTo>
                    <a:pt x="90566" y="8181"/>
                    <a:pt x="86037" y="6818"/>
                    <a:pt x="86037" y="9545"/>
                  </a:cubicBezTo>
                  <a:cubicBezTo>
                    <a:pt x="81509" y="13636"/>
                    <a:pt x="76981" y="9545"/>
                    <a:pt x="72452" y="9545"/>
                  </a:cubicBezTo>
                  <a:cubicBezTo>
                    <a:pt x="67924" y="9545"/>
                    <a:pt x="67924" y="12272"/>
                    <a:pt x="63396" y="9545"/>
                  </a:cubicBezTo>
                  <a:cubicBezTo>
                    <a:pt x="61132" y="9545"/>
                    <a:pt x="54339" y="9545"/>
                    <a:pt x="52075" y="9545"/>
                  </a:cubicBezTo>
                  <a:cubicBezTo>
                    <a:pt x="45283" y="9545"/>
                    <a:pt x="47547" y="21818"/>
                    <a:pt x="54339" y="24545"/>
                  </a:cubicBezTo>
                  <a:cubicBezTo>
                    <a:pt x="54339" y="24545"/>
                    <a:pt x="54339" y="27272"/>
                    <a:pt x="56603" y="27272"/>
                  </a:cubicBezTo>
                  <a:cubicBezTo>
                    <a:pt x="56603" y="28636"/>
                    <a:pt x="58867" y="28636"/>
                    <a:pt x="61132" y="30000"/>
                  </a:cubicBezTo>
                  <a:cubicBezTo>
                    <a:pt x="61132" y="32727"/>
                    <a:pt x="61132" y="36818"/>
                    <a:pt x="61132" y="38181"/>
                  </a:cubicBezTo>
                  <a:cubicBezTo>
                    <a:pt x="61132" y="40909"/>
                    <a:pt x="63396" y="42272"/>
                    <a:pt x="56603" y="42272"/>
                  </a:cubicBezTo>
                  <a:cubicBezTo>
                    <a:pt x="54339" y="42272"/>
                    <a:pt x="54339" y="46363"/>
                    <a:pt x="54339" y="47727"/>
                  </a:cubicBezTo>
                  <a:cubicBezTo>
                    <a:pt x="52075" y="46363"/>
                    <a:pt x="47547" y="43636"/>
                    <a:pt x="45283" y="42272"/>
                  </a:cubicBezTo>
                  <a:cubicBezTo>
                    <a:pt x="43018" y="39545"/>
                    <a:pt x="47547" y="36818"/>
                    <a:pt x="47547" y="34090"/>
                  </a:cubicBezTo>
                  <a:cubicBezTo>
                    <a:pt x="49811" y="27272"/>
                    <a:pt x="43018" y="32727"/>
                    <a:pt x="36226" y="30000"/>
                  </a:cubicBezTo>
                  <a:cubicBezTo>
                    <a:pt x="33962" y="28636"/>
                    <a:pt x="33962" y="25909"/>
                    <a:pt x="29433" y="27272"/>
                  </a:cubicBezTo>
                  <a:cubicBezTo>
                    <a:pt x="20377" y="30000"/>
                    <a:pt x="13584" y="31363"/>
                    <a:pt x="4528" y="32727"/>
                  </a:cubicBezTo>
                  <a:cubicBezTo>
                    <a:pt x="2264" y="34090"/>
                    <a:pt x="0" y="34090"/>
                    <a:pt x="0" y="35454"/>
                  </a:cubicBezTo>
                  <a:cubicBezTo>
                    <a:pt x="0" y="36818"/>
                    <a:pt x="2264" y="39545"/>
                    <a:pt x="2264" y="40909"/>
                  </a:cubicBezTo>
                  <a:cubicBezTo>
                    <a:pt x="9056" y="40909"/>
                    <a:pt x="27169" y="43636"/>
                    <a:pt x="27169" y="47727"/>
                  </a:cubicBezTo>
                  <a:cubicBezTo>
                    <a:pt x="29433" y="51818"/>
                    <a:pt x="29433" y="55909"/>
                    <a:pt x="29433" y="60000"/>
                  </a:cubicBezTo>
                  <a:cubicBezTo>
                    <a:pt x="27169" y="62727"/>
                    <a:pt x="31698" y="66818"/>
                    <a:pt x="27169" y="70909"/>
                  </a:cubicBezTo>
                  <a:cubicBezTo>
                    <a:pt x="22641" y="75000"/>
                    <a:pt x="18113" y="80454"/>
                    <a:pt x="13584" y="84545"/>
                  </a:cubicBezTo>
                  <a:cubicBezTo>
                    <a:pt x="9056" y="87272"/>
                    <a:pt x="13584" y="92727"/>
                    <a:pt x="13584" y="94090"/>
                  </a:cubicBezTo>
                  <a:cubicBezTo>
                    <a:pt x="18113" y="99545"/>
                    <a:pt x="18113" y="102272"/>
                    <a:pt x="18113" y="106363"/>
                  </a:cubicBezTo>
                  <a:cubicBezTo>
                    <a:pt x="18113" y="110454"/>
                    <a:pt x="18113" y="114545"/>
                    <a:pt x="20377" y="118636"/>
                  </a:cubicBezTo>
                  <a:cubicBezTo>
                    <a:pt x="20377" y="120000"/>
                    <a:pt x="27169" y="118636"/>
                    <a:pt x="27169" y="117272"/>
                  </a:cubicBezTo>
                  <a:cubicBezTo>
                    <a:pt x="29433" y="115909"/>
                    <a:pt x="29433" y="113181"/>
                    <a:pt x="29433" y="113181"/>
                  </a:cubicBezTo>
                  <a:cubicBezTo>
                    <a:pt x="27169" y="113181"/>
                    <a:pt x="24905" y="113181"/>
                    <a:pt x="24905" y="113181"/>
                  </a:cubicBezTo>
                  <a:cubicBezTo>
                    <a:pt x="24905" y="109090"/>
                    <a:pt x="31698" y="106363"/>
                    <a:pt x="36226" y="105000"/>
                  </a:cubicBezTo>
                  <a:cubicBezTo>
                    <a:pt x="43018" y="103636"/>
                    <a:pt x="52075" y="102272"/>
                    <a:pt x="56603" y="98181"/>
                  </a:cubicBezTo>
                  <a:cubicBezTo>
                    <a:pt x="56603" y="96818"/>
                    <a:pt x="56603" y="90000"/>
                    <a:pt x="56603" y="87272"/>
                  </a:cubicBezTo>
                  <a:cubicBezTo>
                    <a:pt x="56603" y="84545"/>
                    <a:pt x="47547" y="65454"/>
                    <a:pt x="47547" y="65454"/>
                  </a:cubicBezTo>
                  <a:cubicBezTo>
                    <a:pt x="49811" y="64090"/>
                    <a:pt x="49811" y="68181"/>
                    <a:pt x="54339" y="65454"/>
                  </a:cubicBezTo>
                  <a:cubicBezTo>
                    <a:pt x="58867" y="62727"/>
                    <a:pt x="61132" y="61363"/>
                    <a:pt x="65660" y="60000"/>
                  </a:cubicBezTo>
                  <a:cubicBezTo>
                    <a:pt x="70188" y="58636"/>
                    <a:pt x="72452" y="50454"/>
                    <a:pt x="79245" y="51818"/>
                  </a:cubicBezTo>
                  <a:cubicBezTo>
                    <a:pt x="81509" y="51818"/>
                    <a:pt x="86037" y="49090"/>
                    <a:pt x="90566" y="49090"/>
                  </a:cubicBezTo>
                  <a:cubicBezTo>
                    <a:pt x="95094" y="47727"/>
                    <a:pt x="99622" y="46363"/>
                    <a:pt x="104150" y="43636"/>
                  </a:cubicBezTo>
                  <a:cubicBezTo>
                    <a:pt x="106415" y="42272"/>
                    <a:pt x="120000" y="34090"/>
                    <a:pt x="117735" y="31363"/>
                  </a:cubicBezTo>
                  <a:cubicBezTo>
                    <a:pt x="115471" y="30000"/>
                    <a:pt x="117735" y="32727"/>
                    <a:pt x="117735" y="31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9" name="Google Shape;1029;g90e2d1f501_0_5781"/>
            <p:cNvSpPr/>
            <p:nvPr/>
          </p:nvSpPr>
          <p:spPr>
            <a:xfrm>
              <a:off x="13181084" y="9485417"/>
              <a:ext cx="149700" cy="35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000" y="78947"/>
                  </a:moveTo>
                  <a:cubicBezTo>
                    <a:pt x="45000" y="82105"/>
                    <a:pt x="67500" y="75789"/>
                    <a:pt x="67500" y="82105"/>
                  </a:cubicBezTo>
                  <a:cubicBezTo>
                    <a:pt x="75000" y="88421"/>
                    <a:pt x="67500" y="91578"/>
                    <a:pt x="60000" y="97894"/>
                  </a:cubicBezTo>
                  <a:cubicBezTo>
                    <a:pt x="45000" y="104210"/>
                    <a:pt x="75000" y="113684"/>
                    <a:pt x="90000" y="120000"/>
                  </a:cubicBezTo>
                  <a:cubicBezTo>
                    <a:pt x="97500" y="116842"/>
                    <a:pt x="90000" y="110526"/>
                    <a:pt x="90000" y="107368"/>
                  </a:cubicBezTo>
                  <a:cubicBezTo>
                    <a:pt x="97500" y="104210"/>
                    <a:pt x="120000" y="110526"/>
                    <a:pt x="112500" y="104210"/>
                  </a:cubicBezTo>
                  <a:cubicBezTo>
                    <a:pt x="112500" y="97894"/>
                    <a:pt x="112500" y="91578"/>
                    <a:pt x="112500" y="85263"/>
                  </a:cubicBezTo>
                  <a:cubicBezTo>
                    <a:pt x="105000" y="78947"/>
                    <a:pt x="97500" y="75789"/>
                    <a:pt x="90000" y="69473"/>
                  </a:cubicBezTo>
                  <a:cubicBezTo>
                    <a:pt x="82500" y="78947"/>
                    <a:pt x="60000" y="66315"/>
                    <a:pt x="60000" y="63157"/>
                  </a:cubicBezTo>
                  <a:cubicBezTo>
                    <a:pt x="60000" y="56842"/>
                    <a:pt x="60000" y="53684"/>
                    <a:pt x="60000" y="50526"/>
                  </a:cubicBezTo>
                  <a:cubicBezTo>
                    <a:pt x="60000" y="44210"/>
                    <a:pt x="60000" y="47368"/>
                    <a:pt x="52500" y="44210"/>
                  </a:cubicBezTo>
                  <a:cubicBezTo>
                    <a:pt x="45000" y="44210"/>
                    <a:pt x="60000" y="25263"/>
                    <a:pt x="60000" y="25263"/>
                  </a:cubicBezTo>
                  <a:cubicBezTo>
                    <a:pt x="60000" y="18947"/>
                    <a:pt x="52500" y="15789"/>
                    <a:pt x="52500" y="9473"/>
                  </a:cubicBezTo>
                  <a:cubicBezTo>
                    <a:pt x="45000" y="6315"/>
                    <a:pt x="37500" y="0"/>
                    <a:pt x="52500" y="3157"/>
                  </a:cubicBezTo>
                  <a:cubicBezTo>
                    <a:pt x="45000" y="0"/>
                    <a:pt x="22500" y="0"/>
                    <a:pt x="15000" y="0"/>
                  </a:cubicBezTo>
                  <a:cubicBezTo>
                    <a:pt x="15000" y="3157"/>
                    <a:pt x="45000" y="15789"/>
                    <a:pt x="30000" y="18947"/>
                  </a:cubicBezTo>
                  <a:cubicBezTo>
                    <a:pt x="7500" y="22105"/>
                    <a:pt x="15000" y="37894"/>
                    <a:pt x="30000" y="44210"/>
                  </a:cubicBezTo>
                  <a:cubicBezTo>
                    <a:pt x="30000" y="47368"/>
                    <a:pt x="15000" y="47368"/>
                    <a:pt x="15000" y="50526"/>
                  </a:cubicBezTo>
                  <a:cubicBezTo>
                    <a:pt x="7500" y="50526"/>
                    <a:pt x="7500" y="60000"/>
                    <a:pt x="7500" y="63157"/>
                  </a:cubicBezTo>
                  <a:cubicBezTo>
                    <a:pt x="0" y="69473"/>
                    <a:pt x="22500" y="75789"/>
                    <a:pt x="30000" y="78947"/>
                  </a:cubicBezTo>
                  <a:cubicBezTo>
                    <a:pt x="37500" y="82105"/>
                    <a:pt x="30000" y="75789"/>
                    <a:pt x="30000" y="7894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0" name="Google Shape;1030;g90e2d1f501_0_5781"/>
            <p:cNvSpPr/>
            <p:nvPr/>
          </p:nvSpPr>
          <p:spPr>
            <a:xfrm>
              <a:off x="12674714" y="9418521"/>
              <a:ext cx="560400" cy="468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000" y="72000"/>
                  </a:moveTo>
                  <a:cubicBezTo>
                    <a:pt x="108000" y="64800"/>
                    <a:pt x="112000" y="64800"/>
                    <a:pt x="110000" y="57600"/>
                  </a:cubicBezTo>
                  <a:cubicBezTo>
                    <a:pt x="110000" y="55200"/>
                    <a:pt x="112000" y="55200"/>
                    <a:pt x="114000" y="52800"/>
                  </a:cubicBezTo>
                  <a:cubicBezTo>
                    <a:pt x="116000" y="50400"/>
                    <a:pt x="114000" y="48000"/>
                    <a:pt x="114000" y="45600"/>
                  </a:cubicBezTo>
                  <a:cubicBezTo>
                    <a:pt x="112000" y="40800"/>
                    <a:pt x="112000" y="33600"/>
                    <a:pt x="116000" y="31200"/>
                  </a:cubicBezTo>
                  <a:cubicBezTo>
                    <a:pt x="120000" y="28800"/>
                    <a:pt x="114000" y="21600"/>
                    <a:pt x="112000" y="19200"/>
                  </a:cubicBezTo>
                  <a:cubicBezTo>
                    <a:pt x="110000" y="14400"/>
                    <a:pt x="106000" y="12000"/>
                    <a:pt x="102000" y="12000"/>
                  </a:cubicBezTo>
                  <a:cubicBezTo>
                    <a:pt x="100000" y="9600"/>
                    <a:pt x="98000" y="7200"/>
                    <a:pt x="96000" y="7200"/>
                  </a:cubicBezTo>
                  <a:cubicBezTo>
                    <a:pt x="94000" y="4800"/>
                    <a:pt x="92000" y="2400"/>
                    <a:pt x="90000" y="0"/>
                  </a:cubicBezTo>
                  <a:cubicBezTo>
                    <a:pt x="90000" y="0"/>
                    <a:pt x="78000" y="2400"/>
                    <a:pt x="76000" y="2400"/>
                  </a:cubicBezTo>
                  <a:cubicBezTo>
                    <a:pt x="72000" y="2400"/>
                    <a:pt x="72000" y="7200"/>
                    <a:pt x="68000" y="9600"/>
                  </a:cubicBezTo>
                  <a:cubicBezTo>
                    <a:pt x="66000" y="14400"/>
                    <a:pt x="68000" y="21600"/>
                    <a:pt x="70000" y="24000"/>
                  </a:cubicBezTo>
                  <a:cubicBezTo>
                    <a:pt x="70000" y="31200"/>
                    <a:pt x="66000" y="33600"/>
                    <a:pt x="66000" y="40800"/>
                  </a:cubicBezTo>
                  <a:cubicBezTo>
                    <a:pt x="66000" y="43200"/>
                    <a:pt x="70000" y="50400"/>
                    <a:pt x="74000" y="50400"/>
                  </a:cubicBezTo>
                  <a:cubicBezTo>
                    <a:pt x="78000" y="50400"/>
                    <a:pt x="80000" y="48000"/>
                    <a:pt x="80000" y="55200"/>
                  </a:cubicBezTo>
                  <a:cubicBezTo>
                    <a:pt x="80000" y="60000"/>
                    <a:pt x="80000" y="62400"/>
                    <a:pt x="78000" y="62400"/>
                  </a:cubicBezTo>
                  <a:cubicBezTo>
                    <a:pt x="74000" y="64800"/>
                    <a:pt x="72000" y="67200"/>
                    <a:pt x="70000" y="62400"/>
                  </a:cubicBezTo>
                  <a:cubicBezTo>
                    <a:pt x="68000" y="57600"/>
                    <a:pt x="66000" y="52800"/>
                    <a:pt x="62000" y="52800"/>
                  </a:cubicBezTo>
                  <a:cubicBezTo>
                    <a:pt x="58000" y="50400"/>
                    <a:pt x="56000" y="45600"/>
                    <a:pt x="54000" y="40800"/>
                  </a:cubicBezTo>
                  <a:cubicBezTo>
                    <a:pt x="50000" y="50400"/>
                    <a:pt x="46000" y="45600"/>
                    <a:pt x="40000" y="43200"/>
                  </a:cubicBezTo>
                  <a:cubicBezTo>
                    <a:pt x="36000" y="43200"/>
                    <a:pt x="36000" y="38400"/>
                    <a:pt x="32000" y="38400"/>
                  </a:cubicBezTo>
                  <a:cubicBezTo>
                    <a:pt x="32000" y="38400"/>
                    <a:pt x="30000" y="40800"/>
                    <a:pt x="28000" y="38400"/>
                  </a:cubicBezTo>
                  <a:cubicBezTo>
                    <a:pt x="26000" y="38400"/>
                    <a:pt x="26000" y="33600"/>
                    <a:pt x="22000" y="33600"/>
                  </a:cubicBezTo>
                  <a:cubicBezTo>
                    <a:pt x="22000" y="38400"/>
                    <a:pt x="22000" y="43200"/>
                    <a:pt x="22000" y="48000"/>
                  </a:cubicBezTo>
                  <a:cubicBezTo>
                    <a:pt x="22000" y="52800"/>
                    <a:pt x="24000" y="57600"/>
                    <a:pt x="20000" y="57600"/>
                  </a:cubicBezTo>
                  <a:cubicBezTo>
                    <a:pt x="14000" y="57600"/>
                    <a:pt x="8000" y="57600"/>
                    <a:pt x="4000" y="57600"/>
                  </a:cubicBezTo>
                  <a:cubicBezTo>
                    <a:pt x="2000" y="57600"/>
                    <a:pt x="2000" y="67200"/>
                    <a:pt x="2000" y="69600"/>
                  </a:cubicBezTo>
                  <a:cubicBezTo>
                    <a:pt x="2000" y="79200"/>
                    <a:pt x="0" y="96000"/>
                    <a:pt x="6000" y="103200"/>
                  </a:cubicBezTo>
                  <a:cubicBezTo>
                    <a:pt x="8000" y="105600"/>
                    <a:pt x="14000" y="115200"/>
                    <a:pt x="16000" y="115200"/>
                  </a:cubicBezTo>
                  <a:cubicBezTo>
                    <a:pt x="20000" y="112800"/>
                    <a:pt x="38000" y="112800"/>
                    <a:pt x="32000" y="120000"/>
                  </a:cubicBezTo>
                  <a:cubicBezTo>
                    <a:pt x="36000" y="120000"/>
                    <a:pt x="34000" y="120000"/>
                    <a:pt x="36000" y="120000"/>
                  </a:cubicBezTo>
                  <a:cubicBezTo>
                    <a:pt x="40000" y="117600"/>
                    <a:pt x="42000" y="120000"/>
                    <a:pt x="44000" y="120000"/>
                  </a:cubicBezTo>
                  <a:cubicBezTo>
                    <a:pt x="50000" y="120000"/>
                    <a:pt x="54000" y="120000"/>
                    <a:pt x="56000" y="112800"/>
                  </a:cubicBezTo>
                  <a:cubicBezTo>
                    <a:pt x="58000" y="110400"/>
                    <a:pt x="60000" y="108000"/>
                    <a:pt x="62000" y="105600"/>
                  </a:cubicBezTo>
                  <a:cubicBezTo>
                    <a:pt x="64000" y="103200"/>
                    <a:pt x="68000" y="103200"/>
                    <a:pt x="70000" y="98400"/>
                  </a:cubicBezTo>
                  <a:cubicBezTo>
                    <a:pt x="72000" y="96000"/>
                    <a:pt x="72000" y="93600"/>
                    <a:pt x="74000" y="91200"/>
                  </a:cubicBezTo>
                  <a:cubicBezTo>
                    <a:pt x="78000" y="91200"/>
                    <a:pt x="82000" y="91200"/>
                    <a:pt x="86000" y="91200"/>
                  </a:cubicBezTo>
                  <a:cubicBezTo>
                    <a:pt x="84000" y="88800"/>
                    <a:pt x="84000" y="84000"/>
                    <a:pt x="84000" y="84000"/>
                  </a:cubicBezTo>
                  <a:cubicBezTo>
                    <a:pt x="88000" y="81600"/>
                    <a:pt x="90000" y="81600"/>
                    <a:pt x="92000" y="79200"/>
                  </a:cubicBezTo>
                  <a:cubicBezTo>
                    <a:pt x="98000" y="76800"/>
                    <a:pt x="106000" y="74400"/>
                    <a:pt x="112000" y="72000"/>
                  </a:cubicBezTo>
                  <a:cubicBezTo>
                    <a:pt x="110000" y="69600"/>
                    <a:pt x="110000" y="72000"/>
                    <a:pt x="112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1" name="Google Shape;1031;g90e2d1f501_0_5781"/>
            <p:cNvSpPr/>
            <p:nvPr/>
          </p:nvSpPr>
          <p:spPr>
            <a:xfrm>
              <a:off x="12247965" y="9839014"/>
              <a:ext cx="595500" cy="58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875" y="9523"/>
                  </a:moveTo>
                  <a:cubicBezTo>
                    <a:pt x="60000" y="9523"/>
                    <a:pt x="58125" y="3809"/>
                    <a:pt x="58125" y="3809"/>
                  </a:cubicBezTo>
                  <a:cubicBezTo>
                    <a:pt x="56250" y="3809"/>
                    <a:pt x="54375" y="3809"/>
                    <a:pt x="52500" y="3809"/>
                  </a:cubicBezTo>
                  <a:cubicBezTo>
                    <a:pt x="46875" y="3809"/>
                    <a:pt x="39375" y="3809"/>
                    <a:pt x="33750" y="3809"/>
                  </a:cubicBezTo>
                  <a:cubicBezTo>
                    <a:pt x="28125" y="3809"/>
                    <a:pt x="24375" y="3809"/>
                    <a:pt x="18750" y="3809"/>
                  </a:cubicBezTo>
                  <a:cubicBezTo>
                    <a:pt x="16875" y="3809"/>
                    <a:pt x="16875" y="0"/>
                    <a:pt x="13125" y="0"/>
                  </a:cubicBezTo>
                  <a:cubicBezTo>
                    <a:pt x="11250" y="0"/>
                    <a:pt x="9375" y="3809"/>
                    <a:pt x="7500" y="3809"/>
                  </a:cubicBezTo>
                  <a:cubicBezTo>
                    <a:pt x="5625" y="3809"/>
                    <a:pt x="3750" y="3809"/>
                    <a:pt x="1875" y="3809"/>
                  </a:cubicBezTo>
                  <a:cubicBezTo>
                    <a:pt x="0" y="13333"/>
                    <a:pt x="7500" y="17142"/>
                    <a:pt x="11250" y="26666"/>
                  </a:cubicBezTo>
                  <a:cubicBezTo>
                    <a:pt x="13125" y="30476"/>
                    <a:pt x="15000" y="36190"/>
                    <a:pt x="16875" y="40000"/>
                  </a:cubicBezTo>
                  <a:cubicBezTo>
                    <a:pt x="18750" y="45714"/>
                    <a:pt x="22500" y="49523"/>
                    <a:pt x="24375" y="55238"/>
                  </a:cubicBezTo>
                  <a:cubicBezTo>
                    <a:pt x="24375" y="57142"/>
                    <a:pt x="24375" y="62857"/>
                    <a:pt x="24375" y="64761"/>
                  </a:cubicBezTo>
                  <a:cubicBezTo>
                    <a:pt x="24375" y="70476"/>
                    <a:pt x="26250" y="74285"/>
                    <a:pt x="26250" y="80000"/>
                  </a:cubicBezTo>
                  <a:cubicBezTo>
                    <a:pt x="28125" y="85714"/>
                    <a:pt x="28125" y="91428"/>
                    <a:pt x="30000" y="97142"/>
                  </a:cubicBezTo>
                  <a:cubicBezTo>
                    <a:pt x="31875" y="104761"/>
                    <a:pt x="37500" y="110476"/>
                    <a:pt x="41250" y="116190"/>
                  </a:cubicBezTo>
                  <a:cubicBezTo>
                    <a:pt x="46875" y="110476"/>
                    <a:pt x="46875" y="114285"/>
                    <a:pt x="52500" y="118095"/>
                  </a:cubicBezTo>
                  <a:cubicBezTo>
                    <a:pt x="54375" y="120000"/>
                    <a:pt x="60000" y="120000"/>
                    <a:pt x="61875" y="118095"/>
                  </a:cubicBezTo>
                  <a:cubicBezTo>
                    <a:pt x="67500" y="118095"/>
                    <a:pt x="71250" y="116190"/>
                    <a:pt x="71250" y="110476"/>
                  </a:cubicBezTo>
                  <a:cubicBezTo>
                    <a:pt x="71250" y="99047"/>
                    <a:pt x="71250" y="87619"/>
                    <a:pt x="71250" y="76190"/>
                  </a:cubicBezTo>
                  <a:cubicBezTo>
                    <a:pt x="71250" y="68571"/>
                    <a:pt x="71250" y="60952"/>
                    <a:pt x="71250" y="53333"/>
                  </a:cubicBezTo>
                  <a:cubicBezTo>
                    <a:pt x="71250" y="51428"/>
                    <a:pt x="71250" y="49523"/>
                    <a:pt x="73125" y="49523"/>
                  </a:cubicBezTo>
                  <a:cubicBezTo>
                    <a:pt x="73125" y="49523"/>
                    <a:pt x="80625" y="49523"/>
                    <a:pt x="80625" y="49523"/>
                  </a:cubicBezTo>
                  <a:cubicBezTo>
                    <a:pt x="80625" y="38095"/>
                    <a:pt x="80625" y="24761"/>
                    <a:pt x="80625" y="13333"/>
                  </a:cubicBezTo>
                  <a:cubicBezTo>
                    <a:pt x="86250" y="15238"/>
                    <a:pt x="90000" y="11428"/>
                    <a:pt x="95625" y="11428"/>
                  </a:cubicBezTo>
                  <a:cubicBezTo>
                    <a:pt x="95625" y="9523"/>
                    <a:pt x="97500" y="9523"/>
                    <a:pt x="99375" y="9523"/>
                  </a:cubicBezTo>
                  <a:cubicBezTo>
                    <a:pt x="99375" y="9523"/>
                    <a:pt x="103125" y="15238"/>
                    <a:pt x="105000" y="15238"/>
                  </a:cubicBezTo>
                  <a:cubicBezTo>
                    <a:pt x="106875" y="13333"/>
                    <a:pt x="105000" y="11428"/>
                    <a:pt x="108750" y="11428"/>
                  </a:cubicBezTo>
                  <a:cubicBezTo>
                    <a:pt x="110625" y="11428"/>
                    <a:pt x="112500" y="9523"/>
                    <a:pt x="116250" y="9523"/>
                  </a:cubicBezTo>
                  <a:cubicBezTo>
                    <a:pt x="120000" y="7619"/>
                    <a:pt x="112500" y="3809"/>
                    <a:pt x="110625" y="3809"/>
                  </a:cubicBezTo>
                  <a:cubicBezTo>
                    <a:pt x="101250" y="3809"/>
                    <a:pt x="93750" y="9523"/>
                    <a:pt x="84375" y="9523"/>
                  </a:cubicBezTo>
                  <a:cubicBezTo>
                    <a:pt x="76875" y="9523"/>
                    <a:pt x="69375" y="9523"/>
                    <a:pt x="61875" y="95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2" name="Google Shape;1032;g90e2d1f501_0_5781"/>
            <p:cNvSpPr/>
            <p:nvPr/>
          </p:nvSpPr>
          <p:spPr>
            <a:xfrm>
              <a:off x="12263888" y="8781414"/>
              <a:ext cx="850200" cy="88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681" y="18947"/>
                  </a:moveTo>
                  <a:cubicBezTo>
                    <a:pt x="117362" y="17684"/>
                    <a:pt x="117362" y="15157"/>
                    <a:pt x="117362" y="12631"/>
                  </a:cubicBezTo>
                  <a:cubicBezTo>
                    <a:pt x="117362" y="11368"/>
                    <a:pt x="114725" y="10105"/>
                    <a:pt x="113406" y="8842"/>
                  </a:cubicBezTo>
                  <a:cubicBezTo>
                    <a:pt x="113406" y="7578"/>
                    <a:pt x="110769" y="5052"/>
                    <a:pt x="109450" y="5052"/>
                  </a:cubicBezTo>
                  <a:cubicBezTo>
                    <a:pt x="108131" y="5052"/>
                    <a:pt x="108131" y="7578"/>
                    <a:pt x="105494" y="6315"/>
                  </a:cubicBezTo>
                  <a:cubicBezTo>
                    <a:pt x="102857" y="5052"/>
                    <a:pt x="104175" y="6315"/>
                    <a:pt x="101538" y="7578"/>
                  </a:cubicBezTo>
                  <a:cubicBezTo>
                    <a:pt x="101538" y="7578"/>
                    <a:pt x="98901" y="6315"/>
                    <a:pt x="98901" y="5052"/>
                  </a:cubicBezTo>
                  <a:cubicBezTo>
                    <a:pt x="97582" y="3789"/>
                    <a:pt x="96263" y="2526"/>
                    <a:pt x="94945" y="1263"/>
                  </a:cubicBezTo>
                  <a:cubicBezTo>
                    <a:pt x="93626" y="0"/>
                    <a:pt x="92307" y="2526"/>
                    <a:pt x="90989" y="2526"/>
                  </a:cubicBezTo>
                  <a:cubicBezTo>
                    <a:pt x="89670" y="3789"/>
                    <a:pt x="87032" y="2526"/>
                    <a:pt x="85714" y="1263"/>
                  </a:cubicBezTo>
                  <a:cubicBezTo>
                    <a:pt x="83076" y="0"/>
                    <a:pt x="83076" y="1263"/>
                    <a:pt x="80439" y="2526"/>
                  </a:cubicBezTo>
                  <a:cubicBezTo>
                    <a:pt x="79120" y="3789"/>
                    <a:pt x="76483" y="2526"/>
                    <a:pt x="75164" y="2526"/>
                  </a:cubicBezTo>
                  <a:cubicBezTo>
                    <a:pt x="73846" y="3789"/>
                    <a:pt x="69890" y="3789"/>
                    <a:pt x="68571" y="3789"/>
                  </a:cubicBezTo>
                  <a:cubicBezTo>
                    <a:pt x="64615" y="1263"/>
                    <a:pt x="67252" y="7578"/>
                    <a:pt x="63296" y="7578"/>
                  </a:cubicBezTo>
                  <a:cubicBezTo>
                    <a:pt x="60659" y="8842"/>
                    <a:pt x="55384" y="7578"/>
                    <a:pt x="52747" y="6315"/>
                  </a:cubicBezTo>
                  <a:cubicBezTo>
                    <a:pt x="50109" y="5052"/>
                    <a:pt x="48791" y="2526"/>
                    <a:pt x="46153" y="2526"/>
                  </a:cubicBezTo>
                  <a:cubicBezTo>
                    <a:pt x="44835" y="1263"/>
                    <a:pt x="42197" y="3789"/>
                    <a:pt x="40879" y="5052"/>
                  </a:cubicBezTo>
                  <a:cubicBezTo>
                    <a:pt x="38241" y="7578"/>
                    <a:pt x="40879" y="11368"/>
                    <a:pt x="39560" y="15157"/>
                  </a:cubicBezTo>
                  <a:cubicBezTo>
                    <a:pt x="35604" y="21473"/>
                    <a:pt x="35604" y="29052"/>
                    <a:pt x="31648" y="34105"/>
                  </a:cubicBezTo>
                  <a:cubicBezTo>
                    <a:pt x="29010" y="37894"/>
                    <a:pt x="27692" y="40421"/>
                    <a:pt x="25054" y="44210"/>
                  </a:cubicBezTo>
                  <a:cubicBezTo>
                    <a:pt x="23736" y="46736"/>
                    <a:pt x="23736" y="49263"/>
                    <a:pt x="23736" y="51789"/>
                  </a:cubicBezTo>
                  <a:cubicBezTo>
                    <a:pt x="23736" y="55578"/>
                    <a:pt x="25054" y="58105"/>
                    <a:pt x="22417" y="60631"/>
                  </a:cubicBezTo>
                  <a:cubicBezTo>
                    <a:pt x="21098" y="60631"/>
                    <a:pt x="14505" y="64421"/>
                    <a:pt x="14505" y="64421"/>
                  </a:cubicBezTo>
                  <a:cubicBezTo>
                    <a:pt x="13186" y="64421"/>
                    <a:pt x="15824" y="60631"/>
                    <a:pt x="13186" y="61894"/>
                  </a:cubicBezTo>
                  <a:cubicBezTo>
                    <a:pt x="9230" y="64421"/>
                    <a:pt x="9230" y="66947"/>
                    <a:pt x="6593" y="63157"/>
                  </a:cubicBezTo>
                  <a:cubicBezTo>
                    <a:pt x="5274" y="64421"/>
                    <a:pt x="2637" y="66947"/>
                    <a:pt x="2637" y="69473"/>
                  </a:cubicBezTo>
                  <a:cubicBezTo>
                    <a:pt x="2637" y="69473"/>
                    <a:pt x="2637" y="70736"/>
                    <a:pt x="1318" y="70736"/>
                  </a:cubicBezTo>
                  <a:cubicBezTo>
                    <a:pt x="0" y="72000"/>
                    <a:pt x="1318" y="73263"/>
                    <a:pt x="1318" y="74526"/>
                  </a:cubicBezTo>
                  <a:cubicBezTo>
                    <a:pt x="6593" y="70736"/>
                    <a:pt x="10549" y="72000"/>
                    <a:pt x="17142" y="72000"/>
                  </a:cubicBezTo>
                  <a:cubicBezTo>
                    <a:pt x="19780" y="72000"/>
                    <a:pt x="21098" y="72000"/>
                    <a:pt x="23736" y="72000"/>
                  </a:cubicBezTo>
                  <a:cubicBezTo>
                    <a:pt x="26373" y="72000"/>
                    <a:pt x="27692" y="75789"/>
                    <a:pt x="29010" y="78315"/>
                  </a:cubicBezTo>
                  <a:cubicBezTo>
                    <a:pt x="30329" y="80842"/>
                    <a:pt x="31648" y="84631"/>
                    <a:pt x="34285" y="85894"/>
                  </a:cubicBezTo>
                  <a:cubicBezTo>
                    <a:pt x="35604" y="87157"/>
                    <a:pt x="40879" y="85894"/>
                    <a:pt x="43516" y="84631"/>
                  </a:cubicBezTo>
                  <a:cubicBezTo>
                    <a:pt x="44835" y="84631"/>
                    <a:pt x="44835" y="80842"/>
                    <a:pt x="46153" y="79578"/>
                  </a:cubicBezTo>
                  <a:cubicBezTo>
                    <a:pt x="46153" y="77052"/>
                    <a:pt x="50109" y="78315"/>
                    <a:pt x="51428" y="78315"/>
                  </a:cubicBezTo>
                  <a:cubicBezTo>
                    <a:pt x="51428" y="80842"/>
                    <a:pt x="51428" y="80842"/>
                    <a:pt x="54065" y="80842"/>
                  </a:cubicBezTo>
                  <a:cubicBezTo>
                    <a:pt x="55384" y="80842"/>
                    <a:pt x="59340" y="79578"/>
                    <a:pt x="59340" y="82105"/>
                  </a:cubicBezTo>
                  <a:cubicBezTo>
                    <a:pt x="59340" y="84631"/>
                    <a:pt x="60659" y="85894"/>
                    <a:pt x="60659" y="88421"/>
                  </a:cubicBezTo>
                  <a:cubicBezTo>
                    <a:pt x="60659" y="89684"/>
                    <a:pt x="60659" y="90947"/>
                    <a:pt x="59340" y="93473"/>
                  </a:cubicBezTo>
                  <a:cubicBezTo>
                    <a:pt x="59340" y="94736"/>
                    <a:pt x="60659" y="97263"/>
                    <a:pt x="61978" y="98526"/>
                  </a:cubicBezTo>
                  <a:cubicBezTo>
                    <a:pt x="63296" y="99789"/>
                    <a:pt x="61978" y="102315"/>
                    <a:pt x="61978" y="103578"/>
                  </a:cubicBezTo>
                  <a:cubicBezTo>
                    <a:pt x="61978" y="107368"/>
                    <a:pt x="68571" y="103578"/>
                    <a:pt x="69890" y="103578"/>
                  </a:cubicBezTo>
                  <a:cubicBezTo>
                    <a:pt x="72527" y="103578"/>
                    <a:pt x="73846" y="103578"/>
                    <a:pt x="75164" y="104842"/>
                  </a:cubicBezTo>
                  <a:cubicBezTo>
                    <a:pt x="77802" y="107368"/>
                    <a:pt x="76483" y="106105"/>
                    <a:pt x="79120" y="106105"/>
                  </a:cubicBezTo>
                  <a:cubicBezTo>
                    <a:pt x="81758" y="106105"/>
                    <a:pt x="81758" y="107368"/>
                    <a:pt x="83076" y="108631"/>
                  </a:cubicBezTo>
                  <a:cubicBezTo>
                    <a:pt x="84395" y="108631"/>
                    <a:pt x="85714" y="109894"/>
                    <a:pt x="87032" y="109894"/>
                  </a:cubicBezTo>
                  <a:cubicBezTo>
                    <a:pt x="90989" y="111157"/>
                    <a:pt x="92307" y="111157"/>
                    <a:pt x="93626" y="107368"/>
                  </a:cubicBezTo>
                  <a:cubicBezTo>
                    <a:pt x="94945" y="111157"/>
                    <a:pt x="96263" y="112421"/>
                    <a:pt x="100219" y="113684"/>
                  </a:cubicBezTo>
                  <a:cubicBezTo>
                    <a:pt x="102857" y="114947"/>
                    <a:pt x="102857" y="118736"/>
                    <a:pt x="105494" y="120000"/>
                  </a:cubicBezTo>
                  <a:cubicBezTo>
                    <a:pt x="105494" y="120000"/>
                    <a:pt x="110769" y="118736"/>
                    <a:pt x="110769" y="118736"/>
                  </a:cubicBezTo>
                  <a:cubicBezTo>
                    <a:pt x="110769" y="116210"/>
                    <a:pt x="112087" y="111157"/>
                    <a:pt x="109450" y="112421"/>
                  </a:cubicBezTo>
                  <a:cubicBezTo>
                    <a:pt x="105494" y="113684"/>
                    <a:pt x="102857" y="111157"/>
                    <a:pt x="101538" y="107368"/>
                  </a:cubicBezTo>
                  <a:cubicBezTo>
                    <a:pt x="101538" y="104842"/>
                    <a:pt x="104175" y="101052"/>
                    <a:pt x="102857" y="97263"/>
                  </a:cubicBezTo>
                  <a:cubicBezTo>
                    <a:pt x="102857" y="96000"/>
                    <a:pt x="101538" y="93473"/>
                    <a:pt x="102857" y="92210"/>
                  </a:cubicBezTo>
                  <a:cubicBezTo>
                    <a:pt x="102857" y="92210"/>
                    <a:pt x="102857" y="90947"/>
                    <a:pt x="104175" y="90947"/>
                  </a:cubicBezTo>
                  <a:cubicBezTo>
                    <a:pt x="105494" y="90947"/>
                    <a:pt x="104175" y="88421"/>
                    <a:pt x="105494" y="88421"/>
                  </a:cubicBezTo>
                  <a:cubicBezTo>
                    <a:pt x="106813" y="85894"/>
                    <a:pt x="113406" y="85894"/>
                    <a:pt x="114725" y="85894"/>
                  </a:cubicBezTo>
                  <a:cubicBezTo>
                    <a:pt x="112087" y="84631"/>
                    <a:pt x="113406" y="80842"/>
                    <a:pt x="110769" y="79578"/>
                  </a:cubicBezTo>
                  <a:cubicBezTo>
                    <a:pt x="109450" y="78315"/>
                    <a:pt x="108131" y="77052"/>
                    <a:pt x="108131" y="75789"/>
                  </a:cubicBezTo>
                  <a:cubicBezTo>
                    <a:pt x="108131" y="73263"/>
                    <a:pt x="108131" y="70736"/>
                    <a:pt x="106813" y="69473"/>
                  </a:cubicBezTo>
                  <a:cubicBezTo>
                    <a:pt x="106813" y="66947"/>
                    <a:pt x="105494" y="65684"/>
                    <a:pt x="105494" y="63157"/>
                  </a:cubicBezTo>
                  <a:cubicBezTo>
                    <a:pt x="105494" y="61894"/>
                    <a:pt x="105494" y="55578"/>
                    <a:pt x="106813" y="56842"/>
                  </a:cubicBezTo>
                  <a:cubicBezTo>
                    <a:pt x="105494" y="51789"/>
                    <a:pt x="105494" y="49263"/>
                    <a:pt x="108131" y="44210"/>
                  </a:cubicBezTo>
                  <a:cubicBezTo>
                    <a:pt x="109450" y="40421"/>
                    <a:pt x="109450" y="39157"/>
                    <a:pt x="109450" y="35368"/>
                  </a:cubicBezTo>
                  <a:cubicBezTo>
                    <a:pt x="109450" y="31578"/>
                    <a:pt x="112087" y="29052"/>
                    <a:pt x="114725" y="26526"/>
                  </a:cubicBezTo>
                  <a:cubicBezTo>
                    <a:pt x="116043" y="25263"/>
                    <a:pt x="117362" y="24000"/>
                    <a:pt x="118681" y="22736"/>
                  </a:cubicBezTo>
                  <a:cubicBezTo>
                    <a:pt x="120000" y="21473"/>
                    <a:pt x="120000" y="21473"/>
                    <a:pt x="118681" y="18947"/>
                  </a:cubicBezTo>
                  <a:cubicBezTo>
                    <a:pt x="117362" y="18947"/>
                    <a:pt x="120000" y="20210"/>
                    <a:pt x="118681" y="1894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3" name="Google Shape;1033;g90e2d1f501_0_5781"/>
            <p:cNvSpPr/>
            <p:nvPr/>
          </p:nvSpPr>
          <p:spPr>
            <a:xfrm>
              <a:off x="12254332" y="9307029"/>
              <a:ext cx="525600" cy="58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285" y="51428"/>
                  </a:moveTo>
                  <a:cubicBezTo>
                    <a:pt x="104999" y="51428"/>
                    <a:pt x="102857" y="53333"/>
                    <a:pt x="102857" y="49523"/>
                  </a:cubicBezTo>
                  <a:cubicBezTo>
                    <a:pt x="102857" y="45714"/>
                    <a:pt x="102857" y="43809"/>
                    <a:pt x="100714" y="40000"/>
                  </a:cubicBezTo>
                  <a:cubicBezTo>
                    <a:pt x="96428" y="34285"/>
                    <a:pt x="102857" y="28571"/>
                    <a:pt x="98571" y="22857"/>
                  </a:cubicBezTo>
                  <a:cubicBezTo>
                    <a:pt x="98571" y="20952"/>
                    <a:pt x="98571" y="15238"/>
                    <a:pt x="98571" y="15238"/>
                  </a:cubicBezTo>
                  <a:cubicBezTo>
                    <a:pt x="98571" y="15238"/>
                    <a:pt x="92142" y="15238"/>
                    <a:pt x="92142" y="15238"/>
                  </a:cubicBezTo>
                  <a:cubicBezTo>
                    <a:pt x="85714" y="15238"/>
                    <a:pt x="85714" y="17142"/>
                    <a:pt x="85714" y="11428"/>
                  </a:cubicBezTo>
                  <a:cubicBezTo>
                    <a:pt x="79285" y="11428"/>
                    <a:pt x="77142" y="9523"/>
                    <a:pt x="75000" y="15238"/>
                  </a:cubicBezTo>
                  <a:cubicBezTo>
                    <a:pt x="75000" y="15238"/>
                    <a:pt x="75000" y="20952"/>
                    <a:pt x="72857" y="20952"/>
                  </a:cubicBezTo>
                  <a:cubicBezTo>
                    <a:pt x="70714" y="22857"/>
                    <a:pt x="66428" y="22857"/>
                    <a:pt x="62142" y="22857"/>
                  </a:cubicBezTo>
                  <a:cubicBezTo>
                    <a:pt x="47142" y="24761"/>
                    <a:pt x="51428" y="1904"/>
                    <a:pt x="38571" y="1904"/>
                  </a:cubicBezTo>
                  <a:cubicBezTo>
                    <a:pt x="27857" y="1904"/>
                    <a:pt x="14999" y="0"/>
                    <a:pt x="6428" y="3809"/>
                  </a:cubicBezTo>
                  <a:cubicBezTo>
                    <a:pt x="2142" y="7619"/>
                    <a:pt x="12857" y="19047"/>
                    <a:pt x="12857" y="22857"/>
                  </a:cubicBezTo>
                  <a:cubicBezTo>
                    <a:pt x="14999" y="24761"/>
                    <a:pt x="14999" y="28571"/>
                    <a:pt x="12857" y="30476"/>
                  </a:cubicBezTo>
                  <a:cubicBezTo>
                    <a:pt x="8571" y="32380"/>
                    <a:pt x="12857" y="36190"/>
                    <a:pt x="12857" y="38095"/>
                  </a:cubicBezTo>
                  <a:cubicBezTo>
                    <a:pt x="19285" y="45714"/>
                    <a:pt x="23571" y="55238"/>
                    <a:pt x="17142" y="62857"/>
                  </a:cubicBezTo>
                  <a:cubicBezTo>
                    <a:pt x="12857" y="68571"/>
                    <a:pt x="8571" y="72380"/>
                    <a:pt x="6428" y="78095"/>
                  </a:cubicBezTo>
                  <a:cubicBezTo>
                    <a:pt x="4285" y="83809"/>
                    <a:pt x="2142" y="89523"/>
                    <a:pt x="0" y="95238"/>
                  </a:cubicBezTo>
                  <a:cubicBezTo>
                    <a:pt x="0" y="99047"/>
                    <a:pt x="0" y="102857"/>
                    <a:pt x="0" y="104761"/>
                  </a:cubicBezTo>
                  <a:cubicBezTo>
                    <a:pt x="0" y="106666"/>
                    <a:pt x="0" y="110476"/>
                    <a:pt x="0" y="112380"/>
                  </a:cubicBezTo>
                  <a:cubicBezTo>
                    <a:pt x="2142" y="112380"/>
                    <a:pt x="4285" y="112380"/>
                    <a:pt x="6428" y="112380"/>
                  </a:cubicBezTo>
                  <a:cubicBezTo>
                    <a:pt x="10714" y="112380"/>
                    <a:pt x="10714" y="106666"/>
                    <a:pt x="17142" y="110476"/>
                  </a:cubicBezTo>
                  <a:cubicBezTo>
                    <a:pt x="17142" y="110476"/>
                    <a:pt x="19285" y="112380"/>
                    <a:pt x="19285" y="112380"/>
                  </a:cubicBezTo>
                  <a:cubicBezTo>
                    <a:pt x="25714" y="112380"/>
                    <a:pt x="29999" y="112380"/>
                    <a:pt x="34285" y="112380"/>
                  </a:cubicBezTo>
                  <a:cubicBezTo>
                    <a:pt x="40714" y="112380"/>
                    <a:pt x="47142" y="112380"/>
                    <a:pt x="53571" y="112380"/>
                  </a:cubicBezTo>
                  <a:cubicBezTo>
                    <a:pt x="55714" y="112380"/>
                    <a:pt x="62142" y="112380"/>
                    <a:pt x="64285" y="112380"/>
                  </a:cubicBezTo>
                  <a:cubicBezTo>
                    <a:pt x="68571" y="120000"/>
                    <a:pt x="77142" y="118095"/>
                    <a:pt x="83571" y="118095"/>
                  </a:cubicBezTo>
                  <a:cubicBezTo>
                    <a:pt x="94285" y="118095"/>
                    <a:pt x="102857" y="116190"/>
                    <a:pt x="113571" y="114285"/>
                  </a:cubicBezTo>
                  <a:cubicBezTo>
                    <a:pt x="107142" y="108571"/>
                    <a:pt x="98571" y="104761"/>
                    <a:pt x="98571" y="97142"/>
                  </a:cubicBezTo>
                  <a:cubicBezTo>
                    <a:pt x="98571" y="87619"/>
                    <a:pt x="98571" y="78095"/>
                    <a:pt x="98571" y="70476"/>
                  </a:cubicBezTo>
                  <a:cubicBezTo>
                    <a:pt x="98571" y="68571"/>
                    <a:pt x="119999" y="72380"/>
                    <a:pt x="119999" y="66666"/>
                  </a:cubicBezTo>
                  <a:cubicBezTo>
                    <a:pt x="119999" y="62857"/>
                    <a:pt x="119999" y="57142"/>
                    <a:pt x="119999" y="51428"/>
                  </a:cubicBezTo>
                  <a:cubicBezTo>
                    <a:pt x="119999" y="45714"/>
                    <a:pt x="113571" y="51428"/>
                    <a:pt x="109285" y="5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4" name="Google Shape;1034;g90e2d1f501_0_5781"/>
            <p:cNvSpPr/>
            <p:nvPr/>
          </p:nvSpPr>
          <p:spPr>
            <a:xfrm>
              <a:off x="12591914" y="9867685"/>
              <a:ext cx="429900" cy="44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17" y="5000"/>
                  </a:moveTo>
                  <a:cubicBezTo>
                    <a:pt x="62608" y="7500"/>
                    <a:pt x="57391" y="7500"/>
                    <a:pt x="54782" y="7500"/>
                  </a:cubicBezTo>
                  <a:cubicBezTo>
                    <a:pt x="49565" y="7500"/>
                    <a:pt x="52173" y="15000"/>
                    <a:pt x="46956" y="10000"/>
                  </a:cubicBezTo>
                  <a:cubicBezTo>
                    <a:pt x="39130" y="0"/>
                    <a:pt x="26086" y="12500"/>
                    <a:pt x="15652" y="10000"/>
                  </a:cubicBezTo>
                  <a:cubicBezTo>
                    <a:pt x="15652" y="22500"/>
                    <a:pt x="15652" y="35000"/>
                    <a:pt x="15652" y="45000"/>
                  </a:cubicBezTo>
                  <a:cubicBezTo>
                    <a:pt x="15652" y="47500"/>
                    <a:pt x="18260" y="57500"/>
                    <a:pt x="15652" y="57500"/>
                  </a:cubicBezTo>
                  <a:cubicBezTo>
                    <a:pt x="13043" y="60000"/>
                    <a:pt x="2608" y="55000"/>
                    <a:pt x="2608" y="60000"/>
                  </a:cubicBezTo>
                  <a:cubicBezTo>
                    <a:pt x="2608" y="65000"/>
                    <a:pt x="2608" y="72500"/>
                    <a:pt x="2608" y="77500"/>
                  </a:cubicBezTo>
                  <a:cubicBezTo>
                    <a:pt x="2608" y="82500"/>
                    <a:pt x="0" y="90000"/>
                    <a:pt x="2608" y="95000"/>
                  </a:cubicBezTo>
                  <a:cubicBezTo>
                    <a:pt x="13043" y="97500"/>
                    <a:pt x="15652" y="110000"/>
                    <a:pt x="10434" y="117500"/>
                  </a:cubicBezTo>
                  <a:cubicBezTo>
                    <a:pt x="10434" y="120000"/>
                    <a:pt x="20869" y="120000"/>
                    <a:pt x="20869" y="120000"/>
                  </a:cubicBezTo>
                  <a:cubicBezTo>
                    <a:pt x="26086" y="120000"/>
                    <a:pt x="28695" y="115000"/>
                    <a:pt x="33913" y="110000"/>
                  </a:cubicBezTo>
                  <a:cubicBezTo>
                    <a:pt x="39130" y="105000"/>
                    <a:pt x="39130" y="97500"/>
                    <a:pt x="49565" y="102500"/>
                  </a:cubicBezTo>
                  <a:cubicBezTo>
                    <a:pt x="60000" y="107500"/>
                    <a:pt x="70434" y="110000"/>
                    <a:pt x="75652" y="97500"/>
                  </a:cubicBezTo>
                  <a:cubicBezTo>
                    <a:pt x="75652" y="95000"/>
                    <a:pt x="75652" y="92500"/>
                    <a:pt x="80869" y="92500"/>
                  </a:cubicBezTo>
                  <a:cubicBezTo>
                    <a:pt x="86086" y="92500"/>
                    <a:pt x="88695" y="87500"/>
                    <a:pt x="88695" y="85000"/>
                  </a:cubicBezTo>
                  <a:cubicBezTo>
                    <a:pt x="93913" y="77500"/>
                    <a:pt x="104347" y="70000"/>
                    <a:pt x="112173" y="65000"/>
                  </a:cubicBezTo>
                  <a:cubicBezTo>
                    <a:pt x="117391" y="62500"/>
                    <a:pt x="120000" y="60000"/>
                    <a:pt x="114782" y="55000"/>
                  </a:cubicBezTo>
                  <a:cubicBezTo>
                    <a:pt x="112173" y="52500"/>
                    <a:pt x="104347" y="55000"/>
                    <a:pt x="104347" y="52500"/>
                  </a:cubicBezTo>
                  <a:cubicBezTo>
                    <a:pt x="101739" y="50000"/>
                    <a:pt x="99130" y="47500"/>
                    <a:pt x="99130" y="42500"/>
                  </a:cubicBezTo>
                  <a:cubicBezTo>
                    <a:pt x="99130" y="42500"/>
                    <a:pt x="101739" y="40000"/>
                    <a:pt x="101739" y="37500"/>
                  </a:cubicBezTo>
                  <a:cubicBezTo>
                    <a:pt x="99130" y="37500"/>
                    <a:pt x="96521" y="37500"/>
                    <a:pt x="93913" y="35000"/>
                  </a:cubicBezTo>
                  <a:cubicBezTo>
                    <a:pt x="93913" y="35000"/>
                    <a:pt x="96521" y="32500"/>
                    <a:pt x="93913" y="32500"/>
                  </a:cubicBezTo>
                  <a:cubicBezTo>
                    <a:pt x="91304" y="32500"/>
                    <a:pt x="91304" y="30000"/>
                    <a:pt x="88695" y="30000"/>
                  </a:cubicBezTo>
                  <a:cubicBezTo>
                    <a:pt x="83478" y="27500"/>
                    <a:pt x="80869" y="25000"/>
                    <a:pt x="78260" y="17500"/>
                  </a:cubicBezTo>
                  <a:cubicBezTo>
                    <a:pt x="78260" y="15000"/>
                    <a:pt x="70434" y="5000"/>
                    <a:pt x="65217" y="5000"/>
                  </a:cubicBezTo>
                  <a:cubicBezTo>
                    <a:pt x="65217" y="5000"/>
                    <a:pt x="67826" y="5000"/>
                    <a:pt x="65217" y="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5" name="Google Shape;1035;g90e2d1f501_0_5781"/>
            <p:cNvSpPr/>
            <p:nvPr/>
          </p:nvSpPr>
          <p:spPr>
            <a:xfrm>
              <a:off x="12824397" y="9775302"/>
              <a:ext cx="366300" cy="32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5428"/>
                  </a:moveTo>
                  <a:cubicBezTo>
                    <a:pt x="120000" y="72000"/>
                    <a:pt x="116923" y="65142"/>
                    <a:pt x="116923" y="61714"/>
                  </a:cubicBezTo>
                  <a:cubicBezTo>
                    <a:pt x="116923" y="54857"/>
                    <a:pt x="120000" y="51428"/>
                    <a:pt x="120000" y="48000"/>
                  </a:cubicBezTo>
                  <a:cubicBezTo>
                    <a:pt x="120000" y="37714"/>
                    <a:pt x="120000" y="30857"/>
                    <a:pt x="116923" y="24000"/>
                  </a:cubicBezTo>
                  <a:cubicBezTo>
                    <a:pt x="116923" y="13714"/>
                    <a:pt x="89230" y="6857"/>
                    <a:pt x="83076" y="6857"/>
                  </a:cubicBezTo>
                  <a:cubicBezTo>
                    <a:pt x="83076" y="0"/>
                    <a:pt x="83076" y="0"/>
                    <a:pt x="73846" y="0"/>
                  </a:cubicBezTo>
                  <a:cubicBezTo>
                    <a:pt x="64615" y="0"/>
                    <a:pt x="64615" y="3428"/>
                    <a:pt x="58461" y="10285"/>
                  </a:cubicBezTo>
                  <a:cubicBezTo>
                    <a:pt x="55384" y="17142"/>
                    <a:pt x="46153" y="20571"/>
                    <a:pt x="40000" y="24000"/>
                  </a:cubicBezTo>
                  <a:cubicBezTo>
                    <a:pt x="36923" y="30857"/>
                    <a:pt x="33846" y="41142"/>
                    <a:pt x="27692" y="41142"/>
                  </a:cubicBezTo>
                  <a:cubicBezTo>
                    <a:pt x="21538" y="41142"/>
                    <a:pt x="15384" y="37714"/>
                    <a:pt x="6153" y="41142"/>
                  </a:cubicBezTo>
                  <a:cubicBezTo>
                    <a:pt x="0" y="44571"/>
                    <a:pt x="12307" y="51428"/>
                    <a:pt x="15384" y="54857"/>
                  </a:cubicBezTo>
                  <a:cubicBezTo>
                    <a:pt x="18461" y="61714"/>
                    <a:pt x="18461" y="68571"/>
                    <a:pt x="24615" y="72000"/>
                  </a:cubicBezTo>
                  <a:cubicBezTo>
                    <a:pt x="27692" y="75428"/>
                    <a:pt x="30769" y="78857"/>
                    <a:pt x="33846" y="78857"/>
                  </a:cubicBezTo>
                  <a:cubicBezTo>
                    <a:pt x="36923" y="78857"/>
                    <a:pt x="33846" y="82285"/>
                    <a:pt x="33846" y="82285"/>
                  </a:cubicBezTo>
                  <a:cubicBezTo>
                    <a:pt x="36923" y="82285"/>
                    <a:pt x="40000" y="85714"/>
                    <a:pt x="43076" y="85714"/>
                  </a:cubicBezTo>
                  <a:cubicBezTo>
                    <a:pt x="43076" y="89142"/>
                    <a:pt x="40000" y="92571"/>
                    <a:pt x="40000" y="96000"/>
                  </a:cubicBezTo>
                  <a:cubicBezTo>
                    <a:pt x="40000" y="99428"/>
                    <a:pt x="43076" y="106285"/>
                    <a:pt x="46153" y="106285"/>
                  </a:cubicBezTo>
                  <a:cubicBezTo>
                    <a:pt x="55384" y="106285"/>
                    <a:pt x="58461" y="106285"/>
                    <a:pt x="61538" y="116571"/>
                  </a:cubicBezTo>
                  <a:cubicBezTo>
                    <a:pt x="64615" y="120000"/>
                    <a:pt x="70769" y="116571"/>
                    <a:pt x="76923" y="120000"/>
                  </a:cubicBezTo>
                  <a:cubicBezTo>
                    <a:pt x="80000" y="120000"/>
                    <a:pt x="80000" y="120000"/>
                    <a:pt x="83076" y="120000"/>
                  </a:cubicBezTo>
                  <a:cubicBezTo>
                    <a:pt x="95384" y="120000"/>
                    <a:pt x="98461" y="116571"/>
                    <a:pt x="104615" y="106285"/>
                  </a:cubicBezTo>
                  <a:cubicBezTo>
                    <a:pt x="107692" y="102857"/>
                    <a:pt x="110769" y="96000"/>
                    <a:pt x="110769" y="92571"/>
                  </a:cubicBezTo>
                  <a:cubicBezTo>
                    <a:pt x="113846" y="85714"/>
                    <a:pt x="120000" y="82285"/>
                    <a:pt x="120000" y="75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6" name="Google Shape;1036;g90e2d1f501_0_5781"/>
            <p:cNvSpPr/>
            <p:nvPr/>
          </p:nvSpPr>
          <p:spPr>
            <a:xfrm>
              <a:off x="13069621" y="10259504"/>
              <a:ext cx="924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909"/>
                  </a:moveTo>
                  <a:cubicBezTo>
                    <a:pt x="0" y="21818"/>
                    <a:pt x="36000" y="120000"/>
                    <a:pt x="84000" y="98181"/>
                  </a:cubicBezTo>
                  <a:cubicBezTo>
                    <a:pt x="120000" y="87272"/>
                    <a:pt x="108000" y="0"/>
                    <a:pt x="60000" y="10909"/>
                  </a:cubicBezTo>
                  <a:cubicBezTo>
                    <a:pt x="36000" y="10909"/>
                    <a:pt x="72000" y="10909"/>
                    <a:pt x="60000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7" name="Google Shape;1037;g90e2d1f501_0_5781"/>
            <p:cNvSpPr/>
            <p:nvPr/>
          </p:nvSpPr>
          <p:spPr>
            <a:xfrm>
              <a:off x="12442232" y="10090672"/>
              <a:ext cx="738900" cy="64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405" y="46956"/>
                  </a:moveTo>
                  <a:cubicBezTo>
                    <a:pt x="107848" y="46956"/>
                    <a:pt x="103291" y="41739"/>
                    <a:pt x="104810" y="38260"/>
                  </a:cubicBezTo>
                  <a:cubicBezTo>
                    <a:pt x="104810" y="34782"/>
                    <a:pt x="107848" y="33043"/>
                    <a:pt x="109367" y="33043"/>
                  </a:cubicBezTo>
                  <a:cubicBezTo>
                    <a:pt x="110886" y="33043"/>
                    <a:pt x="112405" y="34782"/>
                    <a:pt x="113924" y="34782"/>
                  </a:cubicBezTo>
                  <a:cubicBezTo>
                    <a:pt x="113924" y="29565"/>
                    <a:pt x="115443" y="24347"/>
                    <a:pt x="113924" y="19130"/>
                  </a:cubicBezTo>
                  <a:cubicBezTo>
                    <a:pt x="112405" y="17391"/>
                    <a:pt x="110886" y="13913"/>
                    <a:pt x="110886" y="12173"/>
                  </a:cubicBezTo>
                  <a:cubicBezTo>
                    <a:pt x="109367" y="8695"/>
                    <a:pt x="109367" y="5217"/>
                    <a:pt x="109367" y="1739"/>
                  </a:cubicBezTo>
                  <a:cubicBezTo>
                    <a:pt x="106329" y="3478"/>
                    <a:pt x="101772" y="1739"/>
                    <a:pt x="100253" y="1739"/>
                  </a:cubicBezTo>
                  <a:cubicBezTo>
                    <a:pt x="95696" y="0"/>
                    <a:pt x="92658" y="0"/>
                    <a:pt x="91139" y="3478"/>
                  </a:cubicBezTo>
                  <a:cubicBezTo>
                    <a:pt x="88101" y="5217"/>
                    <a:pt x="85063" y="5217"/>
                    <a:pt x="83544" y="8695"/>
                  </a:cubicBezTo>
                  <a:cubicBezTo>
                    <a:pt x="82025" y="10434"/>
                    <a:pt x="78987" y="12173"/>
                    <a:pt x="77468" y="13913"/>
                  </a:cubicBezTo>
                  <a:cubicBezTo>
                    <a:pt x="75949" y="15652"/>
                    <a:pt x="75949" y="19130"/>
                    <a:pt x="74430" y="20869"/>
                  </a:cubicBezTo>
                  <a:cubicBezTo>
                    <a:pt x="72911" y="24347"/>
                    <a:pt x="69873" y="20869"/>
                    <a:pt x="68354" y="24347"/>
                  </a:cubicBezTo>
                  <a:cubicBezTo>
                    <a:pt x="66835" y="26086"/>
                    <a:pt x="68354" y="27826"/>
                    <a:pt x="66835" y="29565"/>
                  </a:cubicBezTo>
                  <a:cubicBezTo>
                    <a:pt x="63797" y="36521"/>
                    <a:pt x="56202" y="31304"/>
                    <a:pt x="51645" y="29565"/>
                  </a:cubicBezTo>
                  <a:cubicBezTo>
                    <a:pt x="47088" y="26086"/>
                    <a:pt x="45569" y="33043"/>
                    <a:pt x="42531" y="36521"/>
                  </a:cubicBezTo>
                  <a:cubicBezTo>
                    <a:pt x="41012" y="38260"/>
                    <a:pt x="39493" y="41739"/>
                    <a:pt x="36455" y="41739"/>
                  </a:cubicBezTo>
                  <a:cubicBezTo>
                    <a:pt x="36455" y="41739"/>
                    <a:pt x="30379" y="41739"/>
                    <a:pt x="30379" y="40000"/>
                  </a:cubicBezTo>
                  <a:cubicBezTo>
                    <a:pt x="33417" y="34782"/>
                    <a:pt x="31898" y="26086"/>
                    <a:pt x="25822" y="24347"/>
                  </a:cubicBezTo>
                  <a:cubicBezTo>
                    <a:pt x="25822" y="33043"/>
                    <a:pt x="25822" y="41739"/>
                    <a:pt x="25822" y="50434"/>
                  </a:cubicBezTo>
                  <a:cubicBezTo>
                    <a:pt x="25822" y="50434"/>
                    <a:pt x="27341" y="55652"/>
                    <a:pt x="25822" y="57391"/>
                  </a:cubicBezTo>
                  <a:cubicBezTo>
                    <a:pt x="21265" y="60869"/>
                    <a:pt x="19746" y="62608"/>
                    <a:pt x="13670" y="60869"/>
                  </a:cubicBezTo>
                  <a:cubicBezTo>
                    <a:pt x="12151" y="60869"/>
                    <a:pt x="10632" y="60869"/>
                    <a:pt x="9113" y="59130"/>
                  </a:cubicBezTo>
                  <a:cubicBezTo>
                    <a:pt x="7594" y="55652"/>
                    <a:pt x="6075" y="53913"/>
                    <a:pt x="3037" y="57391"/>
                  </a:cubicBezTo>
                  <a:cubicBezTo>
                    <a:pt x="0" y="60869"/>
                    <a:pt x="3037" y="66086"/>
                    <a:pt x="4556" y="69565"/>
                  </a:cubicBezTo>
                  <a:cubicBezTo>
                    <a:pt x="6075" y="71304"/>
                    <a:pt x="7594" y="74782"/>
                    <a:pt x="7594" y="78260"/>
                  </a:cubicBezTo>
                  <a:cubicBezTo>
                    <a:pt x="10632" y="85217"/>
                    <a:pt x="16708" y="88695"/>
                    <a:pt x="13670" y="97391"/>
                  </a:cubicBezTo>
                  <a:cubicBezTo>
                    <a:pt x="12151" y="100869"/>
                    <a:pt x="10632" y="100869"/>
                    <a:pt x="12151" y="104347"/>
                  </a:cubicBezTo>
                  <a:cubicBezTo>
                    <a:pt x="13670" y="106086"/>
                    <a:pt x="13670" y="107826"/>
                    <a:pt x="13670" y="107826"/>
                  </a:cubicBezTo>
                  <a:cubicBezTo>
                    <a:pt x="15189" y="109565"/>
                    <a:pt x="13670" y="113043"/>
                    <a:pt x="15189" y="114782"/>
                  </a:cubicBezTo>
                  <a:cubicBezTo>
                    <a:pt x="15189" y="114782"/>
                    <a:pt x="15189" y="111304"/>
                    <a:pt x="16708" y="111304"/>
                  </a:cubicBezTo>
                  <a:cubicBezTo>
                    <a:pt x="16708" y="111304"/>
                    <a:pt x="21265" y="116521"/>
                    <a:pt x="22784" y="118260"/>
                  </a:cubicBezTo>
                  <a:cubicBezTo>
                    <a:pt x="25822" y="120000"/>
                    <a:pt x="28860" y="114782"/>
                    <a:pt x="31898" y="114782"/>
                  </a:cubicBezTo>
                  <a:cubicBezTo>
                    <a:pt x="34936" y="113043"/>
                    <a:pt x="37974" y="116521"/>
                    <a:pt x="39493" y="113043"/>
                  </a:cubicBezTo>
                  <a:cubicBezTo>
                    <a:pt x="42531" y="111304"/>
                    <a:pt x="44050" y="111304"/>
                    <a:pt x="47088" y="111304"/>
                  </a:cubicBezTo>
                  <a:cubicBezTo>
                    <a:pt x="50126" y="111304"/>
                    <a:pt x="53164" y="111304"/>
                    <a:pt x="57721" y="111304"/>
                  </a:cubicBezTo>
                  <a:cubicBezTo>
                    <a:pt x="57721" y="111304"/>
                    <a:pt x="59240" y="111304"/>
                    <a:pt x="59240" y="111304"/>
                  </a:cubicBezTo>
                  <a:cubicBezTo>
                    <a:pt x="60759" y="111304"/>
                    <a:pt x="60759" y="109565"/>
                    <a:pt x="62278" y="109565"/>
                  </a:cubicBezTo>
                  <a:cubicBezTo>
                    <a:pt x="62278" y="109565"/>
                    <a:pt x="62278" y="107826"/>
                    <a:pt x="63797" y="107826"/>
                  </a:cubicBezTo>
                  <a:cubicBezTo>
                    <a:pt x="63797" y="109565"/>
                    <a:pt x="63797" y="113043"/>
                    <a:pt x="66835" y="113043"/>
                  </a:cubicBezTo>
                  <a:cubicBezTo>
                    <a:pt x="66835" y="113043"/>
                    <a:pt x="65316" y="106086"/>
                    <a:pt x="69873" y="107826"/>
                  </a:cubicBezTo>
                  <a:cubicBezTo>
                    <a:pt x="75949" y="109565"/>
                    <a:pt x="82025" y="102608"/>
                    <a:pt x="86582" y="97391"/>
                  </a:cubicBezTo>
                  <a:cubicBezTo>
                    <a:pt x="91139" y="93913"/>
                    <a:pt x="94177" y="88695"/>
                    <a:pt x="98734" y="83478"/>
                  </a:cubicBezTo>
                  <a:cubicBezTo>
                    <a:pt x="103291" y="78260"/>
                    <a:pt x="104810" y="71304"/>
                    <a:pt x="109367" y="64347"/>
                  </a:cubicBezTo>
                  <a:cubicBezTo>
                    <a:pt x="110886" y="62608"/>
                    <a:pt x="115443" y="60869"/>
                    <a:pt x="116962" y="57391"/>
                  </a:cubicBezTo>
                  <a:cubicBezTo>
                    <a:pt x="118481" y="53913"/>
                    <a:pt x="120000" y="46956"/>
                    <a:pt x="120000" y="43478"/>
                  </a:cubicBezTo>
                  <a:cubicBezTo>
                    <a:pt x="118481" y="43478"/>
                    <a:pt x="116962" y="43478"/>
                    <a:pt x="115443" y="43478"/>
                  </a:cubicBezTo>
                  <a:cubicBezTo>
                    <a:pt x="113924" y="43478"/>
                    <a:pt x="113924" y="46956"/>
                    <a:pt x="112405" y="46956"/>
                  </a:cubicBezTo>
                  <a:close/>
                  <a:moveTo>
                    <a:pt x="94177" y="67826"/>
                  </a:moveTo>
                  <a:cubicBezTo>
                    <a:pt x="92658" y="67826"/>
                    <a:pt x="92658" y="71304"/>
                    <a:pt x="92658" y="71304"/>
                  </a:cubicBezTo>
                  <a:cubicBezTo>
                    <a:pt x="91139" y="74782"/>
                    <a:pt x="88101" y="73043"/>
                    <a:pt x="86582" y="74782"/>
                  </a:cubicBezTo>
                  <a:cubicBezTo>
                    <a:pt x="85063" y="74782"/>
                    <a:pt x="85063" y="76521"/>
                    <a:pt x="83544" y="76521"/>
                  </a:cubicBezTo>
                  <a:cubicBezTo>
                    <a:pt x="80506" y="76521"/>
                    <a:pt x="78987" y="73043"/>
                    <a:pt x="78987" y="71304"/>
                  </a:cubicBezTo>
                  <a:cubicBezTo>
                    <a:pt x="77468" y="67826"/>
                    <a:pt x="82025" y="62608"/>
                    <a:pt x="85063" y="60869"/>
                  </a:cubicBezTo>
                  <a:cubicBezTo>
                    <a:pt x="86582" y="59130"/>
                    <a:pt x="89620" y="59130"/>
                    <a:pt x="91139" y="60869"/>
                  </a:cubicBezTo>
                  <a:cubicBezTo>
                    <a:pt x="92658" y="62608"/>
                    <a:pt x="97215" y="66086"/>
                    <a:pt x="94177" y="67826"/>
                  </a:cubicBezTo>
                  <a:cubicBezTo>
                    <a:pt x="92658" y="67826"/>
                    <a:pt x="95696" y="66086"/>
                    <a:pt x="94177" y="6782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8" name="Google Shape;1038;g90e2d1f501_0_5781"/>
            <p:cNvSpPr/>
            <p:nvPr/>
          </p:nvSpPr>
          <p:spPr>
            <a:xfrm>
              <a:off x="12919938" y="10399671"/>
              <a:ext cx="120900" cy="12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36923"/>
                  </a:moveTo>
                  <a:cubicBezTo>
                    <a:pt x="83076" y="18461"/>
                    <a:pt x="46153" y="0"/>
                    <a:pt x="27692" y="27692"/>
                  </a:cubicBezTo>
                  <a:cubicBezTo>
                    <a:pt x="9230" y="46153"/>
                    <a:pt x="0" y="64615"/>
                    <a:pt x="18461" y="83076"/>
                  </a:cubicBezTo>
                  <a:cubicBezTo>
                    <a:pt x="36923" y="120000"/>
                    <a:pt x="46153" y="83076"/>
                    <a:pt x="64615" y="83076"/>
                  </a:cubicBezTo>
                  <a:cubicBezTo>
                    <a:pt x="92307" y="83076"/>
                    <a:pt x="120000" y="46153"/>
                    <a:pt x="101538" y="36923"/>
                  </a:cubicBezTo>
                  <a:cubicBezTo>
                    <a:pt x="92307" y="27692"/>
                    <a:pt x="110769" y="36923"/>
                    <a:pt x="101538" y="369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9" name="Google Shape;1039;g90e2d1f501_0_5781"/>
            <p:cNvSpPr/>
            <p:nvPr/>
          </p:nvSpPr>
          <p:spPr>
            <a:xfrm>
              <a:off x="12263888" y="9240128"/>
              <a:ext cx="477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75000"/>
                  </a:moveTo>
                  <a:cubicBezTo>
                    <a:pt x="48000" y="60000"/>
                    <a:pt x="96000" y="30000"/>
                    <a:pt x="120000" y="15000"/>
                  </a:cubicBezTo>
                  <a:cubicBezTo>
                    <a:pt x="96000" y="0"/>
                    <a:pt x="48000" y="30000"/>
                    <a:pt x="24000" y="45000"/>
                  </a:cubicBezTo>
                  <a:cubicBezTo>
                    <a:pt x="0" y="60000"/>
                    <a:pt x="0" y="90000"/>
                    <a:pt x="0" y="120000"/>
                  </a:cubicBezTo>
                  <a:cubicBezTo>
                    <a:pt x="48000" y="105000"/>
                    <a:pt x="48000" y="90000"/>
                    <a:pt x="48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0" name="Google Shape;1040;g90e2d1f501_0_5781"/>
            <p:cNvSpPr/>
            <p:nvPr/>
          </p:nvSpPr>
          <p:spPr>
            <a:xfrm>
              <a:off x="12219300" y="8857867"/>
              <a:ext cx="3249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7714" y="117333"/>
                  </a:moveTo>
                  <a:cubicBezTo>
                    <a:pt x="41142" y="117333"/>
                    <a:pt x="48000" y="112000"/>
                    <a:pt x="51428" y="109333"/>
                  </a:cubicBezTo>
                  <a:cubicBezTo>
                    <a:pt x="58285" y="106666"/>
                    <a:pt x="51428" y="114666"/>
                    <a:pt x="54857" y="114666"/>
                  </a:cubicBezTo>
                  <a:cubicBezTo>
                    <a:pt x="54857" y="114666"/>
                    <a:pt x="78857" y="104000"/>
                    <a:pt x="78857" y="98666"/>
                  </a:cubicBezTo>
                  <a:cubicBezTo>
                    <a:pt x="78857" y="88000"/>
                    <a:pt x="78857" y="77333"/>
                    <a:pt x="85714" y="69333"/>
                  </a:cubicBezTo>
                  <a:cubicBezTo>
                    <a:pt x="92571" y="58666"/>
                    <a:pt x="102857" y="50666"/>
                    <a:pt x="106285" y="42666"/>
                  </a:cubicBezTo>
                  <a:cubicBezTo>
                    <a:pt x="109714" y="34666"/>
                    <a:pt x="109714" y="29333"/>
                    <a:pt x="113142" y="21333"/>
                  </a:cubicBezTo>
                  <a:cubicBezTo>
                    <a:pt x="113142" y="16000"/>
                    <a:pt x="120000" y="10666"/>
                    <a:pt x="120000" y="5333"/>
                  </a:cubicBezTo>
                  <a:cubicBezTo>
                    <a:pt x="113142" y="5333"/>
                    <a:pt x="106285" y="0"/>
                    <a:pt x="99428" y="2666"/>
                  </a:cubicBezTo>
                  <a:cubicBezTo>
                    <a:pt x="96000" y="2666"/>
                    <a:pt x="89142" y="2666"/>
                    <a:pt x="89142" y="5333"/>
                  </a:cubicBezTo>
                  <a:cubicBezTo>
                    <a:pt x="85714" y="10666"/>
                    <a:pt x="85714" y="13333"/>
                    <a:pt x="85714" y="16000"/>
                  </a:cubicBezTo>
                  <a:cubicBezTo>
                    <a:pt x="82285" y="24000"/>
                    <a:pt x="78857" y="26666"/>
                    <a:pt x="68571" y="26666"/>
                  </a:cubicBezTo>
                  <a:cubicBezTo>
                    <a:pt x="58285" y="24000"/>
                    <a:pt x="44571" y="21333"/>
                    <a:pt x="34285" y="21333"/>
                  </a:cubicBezTo>
                  <a:cubicBezTo>
                    <a:pt x="34285" y="26666"/>
                    <a:pt x="30857" y="37333"/>
                    <a:pt x="44571" y="34666"/>
                  </a:cubicBezTo>
                  <a:cubicBezTo>
                    <a:pt x="58285" y="29333"/>
                    <a:pt x="48000" y="45333"/>
                    <a:pt x="48000" y="50666"/>
                  </a:cubicBezTo>
                  <a:cubicBezTo>
                    <a:pt x="48000" y="53333"/>
                    <a:pt x="48000" y="56000"/>
                    <a:pt x="51428" y="58666"/>
                  </a:cubicBezTo>
                  <a:cubicBezTo>
                    <a:pt x="54857" y="61333"/>
                    <a:pt x="54857" y="64000"/>
                    <a:pt x="54857" y="66666"/>
                  </a:cubicBezTo>
                  <a:cubicBezTo>
                    <a:pt x="54857" y="72000"/>
                    <a:pt x="54857" y="80000"/>
                    <a:pt x="51428" y="85333"/>
                  </a:cubicBezTo>
                  <a:cubicBezTo>
                    <a:pt x="51428" y="88000"/>
                    <a:pt x="44571" y="82666"/>
                    <a:pt x="44571" y="82666"/>
                  </a:cubicBezTo>
                  <a:cubicBezTo>
                    <a:pt x="37714" y="82666"/>
                    <a:pt x="37714" y="88000"/>
                    <a:pt x="34285" y="85333"/>
                  </a:cubicBezTo>
                  <a:cubicBezTo>
                    <a:pt x="34285" y="82666"/>
                    <a:pt x="30857" y="80000"/>
                    <a:pt x="27428" y="77333"/>
                  </a:cubicBezTo>
                  <a:cubicBezTo>
                    <a:pt x="24000" y="77333"/>
                    <a:pt x="24000" y="82666"/>
                    <a:pt x="20571" y="85333"/>
                  </a:cubicBezTo>
                  <a:cubicBezTo>
                    <a:pt x="20571" y="85333"/>
                    <a:pt x="13714" y="85333"/>
                    <a:pt x="13714" y="85333"/>
                  </a:cubicBezTo>
                  <a:cubicBezTo>
                    <a:pt x="6857" y="85333"/>
                    <a:pt x="10285" y="90666"/>
                    <a:pt x="10285" y="93333"/>
                  </a:cubicBezTo>
                  <a:cubicBezTo>
                    <a:pt x="13714" y="101333"/>
                    <a:pt x="10285" y="98666"/>
                    <a:pt x="0" y="104000"/>
                  </a:cubicBezTo>
                  <a:cubicBezTo>
                    <a:pt x="6857" y="109333"/>
                    <a:pt x="13714" y="112000"/>
                    <a:pt x="17142" y="120000"/>
                  </a:cubicBezTo>
                  <a:cubicBezTo>
                    <a:pt x="20571" y="117333"/>
                    <a:pt x="24000" y="114666"/>
                    <a:pt x="27428" y="112000"/>
                  </a:cubicBezTo>
                  <a:cubicBezTo>
                    <a:pt x="34285" y="109333"/>
                    <a:pt x="34285" y="114666"/>
                    <a:pt x="37714" y="117333"/>
                  </a:cubicBezTo>
                  <a:cubicBezTo>
                    <a:pt x="41142" y="117333"/>
                    <a:pt x="34285" y="114666"/>
                    <a:pt x="37714" y="117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1" name="Google Shape;1041;g90e2d1f501_0_5781"/>
            <p:cNvSpPr/>
            <p:nvPr/>
          </p:nvSpPr>
          <p:spPr>
            <a:xfrm>
              <a:off x="12359428" y="8520196"/>
              <a:ext cx="5955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500" y="98666"/>
                  </a:moveTo>
                  <a:cubicBezTo>
                    <a:pt x="24375" y="98666"/>
                    <a:pt x="30000" y="96000"/>
                    <a:pt x="31875" y="98666"/>
                  </a:cubicBezTo>
                  <a:cubicBezTo>
                    <a:pt x="31875" y="101333"/>
                    <a:pt x="37500" y="101333"/>
                    <a:pt x="37500" y="101333"/>
                  </a:cubicBezTo>
                  <a:cubicBezTo>
                    <a:pt x="39375" y="96000"/>
                    <a:pt x="37500" y="90666"/>
                    <a:pt x="39375" y="88000"/>
                  </a:cubicBezTo>
                  <a:cubicBezTo>
                    <a:pt x="39375" y="85333"/>
                    <a:pt x="43125" y="77333"/>
                    <a:pt x="46875" y="80000"/>
                  </a:cubicBezTo>
                  <a:cubicBezTo>
                    <a:pt x="50625" y="80000"/>
                    <a:pt x="52500" y="85333"/>
                    <a:pt x="56250" y="88000"/>
                  </a:cubicBezTo>
                  <a:cubicBezTo>
                    <a:pt x="60000" y="90666"/>
                    <a:pt x="63750" y="90666"/>
                    <a:pt x="67500" y="90666"/>
                  </a:cubicBezTo>
                  <a:cubicBezTo>
                    <a:pt x="69375" y="90666"/>
                    <a:pt x="73125" y="93333"/>
                    <a:pt x="73125" y="90666"/>
                  </a:cubicBezTo>
                  <a:cubicBezTo>
                    <a:pt x="75000" y="88000"/>
                    <a:pt x="75000" y="77333"/>
                    <a:pt x="76875" y="80000"/>
                  </a:cubicBezTo>
                  <a:cubicBezTo>
                    <a:pt x="80625" y="82666"/>
                    <a:pt x="80625" y="82666"/>
                    <a:pt x="84375" y="82666"/>
                  </a:cubicBezTo>
                  <a:cubicBezTo>
                    <a:pt x="88125" y="80000"/>
                    <a:pt x="90000" y="82666"/>
                    <a:pt x="93750" y="82666"/>
                  </a:cubicBezTo>
                  <a:cubicBezTo>
                    <a:pt x="97500" y="82666"/>
                    <a:pt x="99375" y="74666"/>
                    <a:pt x="103125" y="77333"/>
                  </a:cubicBezTo>
                  <a:cubicBezTo>
                    <a:pt x="105000" y="77333"/>
                    <a:pt x="108750" y="82666"/>
                    <a:pt x="112500" y="80000"/>
                  </a:cubicBezTo>
                  <a:cubicBezTo>
                    <a:pt x="120000" y="74666"/>
                    <a:pt x="110625" y="69333"/>
                    <a:pt x="108750" y="64000"/>
                  </a:cubicBezTo>
                  <a:cubicBezTo>
                    <a:pt x="106875" y="58666"/>
                    <a:pt x="106875" y="56000"/>
                    <a:pt x="103125" y="53333"/>
                  </a:cubicBezTo>
                  <a:cubicBezTo>
                    <a:pt x="99375" y="50666"/>
                    <a:pt x="97500" y="48000"/>
                    <a:pt x="95625" y="42666"/>
                  </a:cubicBezTo>
                  <a:cubicBezTo>
                    <a:pt x="95625" y="37333"/>
                    <a:pt x="91875" y="37333"/>
                    <a:pt x="88125" y="34666"/>
                  </a:cubicBezTo>
                  <a:cubicBezTo>
                    <a:pt x="88125" y="34666"/>
                    <a:pt x="88125" y="32000"/>
                    <a:pt x="86250" y="32000"/>
                  </a:cubicBezTo>
                  <a:cubicBezTo>
                    <a:pt x="86250" y="32000"/>
                    <a:pt x="82500" y="32000"/>
                    <a:pt x="82500" y="32000"/>
                  </a:cubicBezTo>
                  <a:cubicBezTo>
                    <a:pt x="80625" y="29333"/>
                    <a:pt x="82500" y="18666"/>
                    <a:pt x="82500" y="16000"/>
                  </a:cubicBezTo>
                  <a:cubicBezTo>
                    <a:pt x="82500" y="10666"/>
                    <a:pt x="78750" y="8000"/>
                    <a:pt x="76875" y="2666"/>
                  </a:cubicBezTo>
                  <a:cubicBezTo>
                    <a:pt x="76875" y="2666"/>
                    <a:pt x="76875" y="0"/>
                    <a:pt x="76875" y="0"/>
                  </a:cubicBezTo>
                  <a:cubicBezTo>
                    <a:pt x="75000" y="0"/>
                    <a:pt x="73125" y="0"/>
                    <a:pt x="71250" y="0"/>
                  </a:cubicBezTo>
                  <a:cubicBezTo>
                    <a:pt x="67500" y="2666"/>
                    <a:pt x="67500" y="2666"/>
                    <a:pt x="65625" y="8000"/>
                  </a:cubicBezTo>
                  <a:cubicBezTo>
                    <a:pt x="65625" y="16000"/>
                    <a:pt x="52500" y="26666"/>
                    <a:pt x="48750" y="26666"/>
                  </a:cubicBezTo>
                  <a:cubicBezTo>
                    <a:pt x="46875" y="26666"/>
                    <a:pt x="39375" y="26666"/>
                    <a:pt x="41250" y="29333"/>
                  </a:cubicBezTo>
                  <a:cubicBezTo>
                    <a:pt x="43125" y="34666"/>
                    <a:pt x="37500" y="40000"/>
                    <a:pt x="35625" y="40000"/>
                  </a:cubicBezTo>
                  <a:cubicBezTo>
                    <a:pt x="31875" y="42666"/>
                    <a:pt x="28125" y="45333"/>
                    <a:pt x="24375" y="45333"/>
                  </a:cubicBezTo>
                  <a:cubicBezTo>
                    <a:pt x="20625" y="48000"/>
                    <a:pt x="20625" y="42666"/>
                    <a:pt x="16875" y="45333"/>
                  </a:cubicBezTo>
                  <a:cubicBezTo>
                    <a:pt x="13125" y="48000"/>
                    <a:pt x="11250" y="45333"/>
                    <a:pt x="11250" y="48000"/>
                  </a:cubicBezTo>
                  <a:cubicBezTo>
                    <a:pt x="9375" y="53333"/>
                    <a:pt x="7500" y="58666"/>
                    <a:pt x="5625" y="61333"/>
                  </a:cubicBezTo>
                  <a:cubicBezTo>
                    <a:pt x="0" y="72000"/>
                    <a:pt x="3750" y="80000"/>
                    <a:pt x="7500" y="90666"/>
                  </a:cubicBezTo>
                  <a:cubicBezTo>
                    <a:pt x="9375" y="96000"/>
                    <a:pt x="9375" y="98666"/>
                    <a:pt x="11250" y="104000"/>
                  </a:cubicBezTo>
                  <a:cubicBezTo>
                    <a:pt x="15000" y="109333"/>
                    <a:pt x="16875" y="112000"/>
                    <a:pt x="16875" y="120000"/>
                  </a:cubicBezTo>
                  <a:cubicBezTo>
                    <a:pt x="16875" y="117333"/>
                    <a:pt x="18750" y="98666"/>
                    <a:pt x="22500" y="98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2" name="Google Shape;1042;g90e2d1f501_0_5781"/>
            <p:cNvSpPr/>
            <p:nvPr/>
          </p:nvSpPr>
          <p:spPr>
            <a:xfrm>
              <a:off x="11697007" y="7921314"/>
              <a:ext cx="1092300" cy="76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051" y="118536"/>
                  </a:moveTo>
                  <a:cubicBezTo>
                    <a:pt x="83076" y="117073"/>
                    <a:pt x="84102" y="120000"/>
                    <a:pt x="85128" y="120000"/>
                  </a:cubicBezTo>
                  <a:cubicBezTo>
                    <a:pt x="87179" y="118536"/>
                    <a:pt x="89230" y="117073"/>
                    <a:pt x="91282" y="115609"/>
                  </a:cubicBezTo>
                  <a:cubicBezTo>
                    <a:pt x="92307" y="115609"/>
                    <a:pt x="95384" y="114146"/>
                    <a:pt x="95384" y="111219"/>
                  </a:cubicBezTo>
                  <a:cubicBezTo>
                    <a:pt x="95384" y="108292"/>
                    <a:pt x="96410" y="109756"/>
                    <a:pt x="98461" y="108292"/>
                  </a:cubicBezTo>
                  <a:cubicBezTo>
                    <a:pt x="101538" y="108292"/>
                    <a:pt x="105641" y="103902"/>
                    <a:pt x="107692" y="99512"/>
                  </a:cubicBezTo>
                  <a:cubicBezTo>
                    <a:pt x="108717" y="98048"/>
                    <a:pt x="108717" y="96585"/>
                    <a:pt x="109743" y="95121"/>
                  </a:cubicBezTo>
                  <a:cubicBezTo>
                    <a:pt x="110769" y="93658"/>
                    <a:pt x="112820" y="93658"/>
                    <a:pt x="114871" y="93658"/>
                  </a:cubicBezTo>
                  <a:cubicBezTo>
                    <a:pt x="114871" y="90731"/>
                    <a:pt x="112820" y="89268"/>
                    <a:pt x="111794" y="86341"/>
                  </a:cubicBezTo>
                  <a:cubicBezTo>
                    <a:pt x="111794" y="84878"/>
                    <a:pt x="112820" y="80487"/>
                    <a:pt x="109743" y="80487"/>
                  </a:cubicBezTo>
                  <a:cubicBezTo>
                    <a:pt x="108717" y="80487"/>
                    <a:pt x="111794" y="77560"/>
                    <a:pt x="110769" y="76097"/>
                  </a:cubicBezTo>
                  <a:cubicBezTo>
                    <a:pt x="110769" y="71707"/>
                    <a:pt x="111794" y="70243"/>
                    <a:pt x="112820" y="67317"/>
                  </a:cubicBezTo>
                  <a:cubicBezTo>
                    <a:pt x="112820" y="64390"/>
                    <a:pt x="114871" y="64390"/>
                    <a:pt x="114871" y="61463"/>
                  </a:cubicBezTo>
                  <a:cubicBezTo>
                    <a:pt x="114871" y="60000"/>
                    <a:pt x="115897" y="58536"/>
                    <a:pt x="116923" y="58536"/>
                  </a:cubicBezTo>
                  <a:cubicBezTo>
                    <a:pt x="120000" y="58536"/>
                    <a:pt x="120000" y="58536"/>
                    <a:pt x="120000" y="55609"/>
                  </a:cubicBezTo>
                  <a:cubicBezTo>
                    <a:pt x="120000" y="46829"/>
                    <a:pt x="120000" y="39512"/>
                    <a:pt x="120000" y="30731"/>
                  </a:cubicBezTo>
                  <a:cubicBezTo>
                    <a:pt x="120000" y="27804"/>
                    <a:pt x="115897" y="26341"/>
                    <a:pt x="113846" y="24878"/>
                  </a:cubicBezTo>
                  <a:cubicBezTo>
                    <a:pt x="103589" y="17560"/>
                    <a:pt x="93333" y="8780"/>
                    <a:pt x="83076" y="1463"/>
                  </a:cubicBezTo>
                  <a:cubicBezTo>
                    <a:pt x="82051" y="1463"/>
                    <a:pt x="82051" y="0"/>
                    <a:pt x="81025" y="0"/>
                  </a:cubicBezTo>
                  <a:cubicBezTo>
                    <a:pt x="80000" y="1463"/>
                    <a:pt x="77948" y="2926"/>
                    <a:pt x="76923" y="2926"/>
                  </a:cubicBezTo>
                  <a:cubicBezTo>
                    <a:pt x="75897" y="4390"/>
                    <a:pt x="73846" y="7317"/>
                    <a:pt x="72820" y="7317"/>
                  </a:cubicBezTo>
                  <a:cubicBezTo>
                    <a:pt x="71794" y="7317"/>
                    <a:pt x="70769" y="4390"/>
                    <a:pt x="68717" y="2926"/>
                  </a:cubicBezTo>
                  <a:cubicBezTo>
                    <a:pt x="67692" y="1463"/>
                    <a:pt x="66666" y="1463"/>
                    <a:pt x="65641" y="1463"/>
                  </a:cubicBezTo>
                  <a:cubicBezTo>
                    <a:pt x="63589" y="0"/>
                    <a:pt x="62564" y="0"/>
                    <a:pt x="60512" y="1463"/>
                  </a:cubicBezTo>
                  <a:cubicBezTo>
                    <a:pt x="53333" y="7317"/>
                    <a:pt x="46153" y="14634"/>
                    <a:pt x="38974" y="20487"/>
                  </a:cubicBezTo>
                  <a:cubicBezTo>
                    <a:pt x="35897" y="23414"/>
                    <a:pt x="32820" y="26341"/>
                    <a:pt x="29743" y="30731"/>
                  </a:cubicBezTo>
                  <a:cubicBezTo>
                    <a:pt x="28717" y="32195"/>
                    <a:pt x="27692" y="32195"/>
                    <a:pt x="26666" y="32195"/>
                  </a:cubicBezTo>
                  <a:cubicBezTo>
                    <a:pt x="23589" y="32195"/>
                    <a:pt x="22564" y="32195"/>
                    <a:pt x="22564" y="36585"/>
                  </a:cubicBezTo>
                  <a:cubicBezTo>
                    <a:pt x="22564" y="40975"/>
                    <a:pt x="22564" y="45365"/>
                    <a:pt x="22564" y="49756"/>
                  </a:cubicBezTo>
                  <a:cubicBezTo>
                    <a:pt x="22564" y="54146"/>
                    <a:pt x="21538" y="58536"/>
                    <a:pt x="19487" y="61463"/>
                  </a:cubicBezTo>
                  <a:cubicBezTo>
                    <a:pt x="18461" y="62926"/>
                    <a:pt x="15384" y="62926"/>
                    <a:pt x="14358" y="62926"/>
                  </a:cubicBezTo>
                  <a:cubicBezTo>
                    <a:pt x="12307" y="62926"/>
                    <a:pt x="10256" y="62926"/>
                    <a:pt x="8205" y="62926"/>
                  </a:cubicBezTo>
                  <a:cubicBezTo>
                    <a:pt x="6153" y="62926"/>
                    <a:pt x="4102" y="64390"/>
                    <a:pt x="2051" y="64390"/>
                  </a:cubicBezTo>
                  <a:cubicBezTo>
                    <a:pt x="0" y="64390"/>
                    <a:pt x="5128" y="74634"/>
                    <a:pt x="5128" y="74634"/>
                  </a:cubicBezTo>
                  <a:cubicBezTo>
                    <a:pt x="6153" y="79024"/>
                    <a:pt x="7179" y="81951"/>
                    <a:pt x="10256" y="83414"/>
                  </a:cubicBezTo>
                  <a:cubicBezTo>
                    <a:pt x="10256" y="83414"/>
                    <a:pt x="11282" y="81951"/>
                    <a:pt x="11282" y="81951"/>
                  </a:cubicBezTo>
                  <a:cubicBezTo>
                    <a:pt x="12307" y="83414"/>
                    <a:pt x="12307" y="87804"/>
                    <a:pt x="14358" y="84878"/>
                  </a:cubicBezTo>
                  <a:cubicBezTo>
                    <a:pt x="16410" y="81951"/>
                    <a:pt x="18461" y="89268"/>
                    <a:pt x="19487" y="90731"/>
                  </a:cubicBezTo>
                  <a:cubicBezTo>
                    <a:pt x="19487" y="89268"/>
                    <a:pt x="20512" y="86341"/>
                    <a:pt x="20512" y="84878"/>
                  </a:cubicBezTo>
                  <a:cubicBezTo>
                    <a:pt x="20512" y="83414"/>
                    <a:pt x="21538" y="81951"/>
                    <a:pt x="21538" y="80487"/>
                  </a:cubicBezTo>
                  <a:cubicBezTo>
                    <a:pt x="22564" y="76097"/>
                    <a:pt x="22564" y="76097"/>
                    <a:pt x="25641" y="74634"/>
                  </a:cubicBezTo>
                  <a:cubicBezTo>
                    <a:pt x="26666" y="73170"/>
                    <a:pt x="27692" y="73170"/>
                    <a:pt x="28717" y="73170"/>
                  </a:cubicBezTo>
                  <a:cubicBezTo>
                    <a:pt x="29743" y="71707"/>
                    <a:pt x="30769" y="74634"/>
                    <a:pt x="31794" y="74634"/>
                  </a:cubicBezTo>
                  <a:cubicBezTo>
                    <a:pt x="33846" y="74634"/>
                    <a:pt x="34871" y="76097"/>
                    <a:pt x="35897" y="77560"/>
                  </a:cubicBezTo>
                  <a:cubicBezTo>
                    <a:pt x="36923" y="79024"/>
                    <a:pt x="37948" y="79024"/>
                    <a:pt x="40000" y="79024"/>
                  </a:cubicBezTo>
                  <a:cubicBezTo>
                    <a:pt x="43076" y="76097"/>
                    <a:pt x="44102" y="80487"/>
                    <a:pt x="47179" y="80487"/>
                  </a:cubicBezTo>
                  <a:cubicBezTo>
                    <a:pt x="50256" y="80487"/>
                    <a:pt x="53333" y="77560"/>
                    <a:pt x="56410" y="77560"/>
                  </a:cubicBezTo>
                  <a:cubicBezTo>
                    <a:pt x="58461" y="77560"/>
                    <a:pt x="62564" y="79024"/>
                    <a:pt x="65641" y="77560"/>
                  </a:cubicBezTo>
                  <a:cubicBezTo>
                    <a:pt x="66666" y="77560"/>
                    <a:pt x="67692" y="76097"/>
                    <a:pt x="68717" y="74634"/>
                  </a:cubicBezTo>
                  <a:cubicBezTo>
                    <a:pt x="70769" y="73170"/>
                    <a:pt x="69743" y="71707"/>
                    <a:pt x="69743" y="68780"/>
                  </a:cubicBezTo>
                  <a:cubicBezTo>
                    <a:pt x="69743" y="61463"/>
                    <a:pt x="74871" y="57073"/>
                    <a:pt x="78974" y="51219"/>
                  </a:cubicBezTo>
                  <a:cubicBezTo>
                    <a:pt x="80000" y="49756"/>
                    <a:pt x="78974" y="46829"/>
                    <a:pt x="78974" y="45365"/>
                  </a:cubicBezTo>
                  <a:cubicBezTo>
                    <a:pt x="78974" y="40975"/>
                    <a:pt x="78974" y="38048"/>
                    <a:pt x="78974" y="33658"/>
                  </a:cubicBezTo>
                  <a:cubicBezTo>
                    <a:pt x="80000" y="30731"/>
                    <a:pt x="81025" y="26341"/>
                    <a:pt x="81025" y="23414"/>
                  </a:cubicBezTo>
                  <a:cubicBezTo>
                    <a:pt x="80000" y="20487"/>
                    <a:pt x="78974" y="17560"/>
                    <a:pt x="77948" y="16097"/>
                  </a:cubicBezTo>
                  <a:cubicBezTo>
                    <a:pt x="75897" y="11707"/>
                    <a:pt x="76923" y="7317"/>
                    <a:pt x="76923" y="2926"/>
                  </a:cubicBezTo>
                  <a:cubicBezTo>
                    <a:pt x="76923" y="7317"/>
                    <a:pt x="76923" y="10243"/>
                    <a:pt x="76923" y="13170"/>
                  </a:cubicBezTo>
                  <a:cubicBezTo>
                    <a:pt x="76923" y="16097"/>
                    <a:pt x="80000" y="20487"/>
                    <a:pt x="80000" y="23414"/>
                  </a:cubicBezTo>
                  <a:cubicBezTo>
                    <a:pt x="81025" y="27804"/>
                    <a:pt x="78974" y="33658"/>
                    <a:pt x="78974" y="38048"/>
                  </a:cubicBezTo>
                  <a:cubicBezTo>
                    <a:pt x="78974" y="40975"/>
                    <a:pt x="80000" y="46829"/>
                    <a:pt x="78974" y="51219"/>
                  </a:cubicBezTo>
                  <a:cubicBezTo>
                    <a:pt x="77948" y="54146"/>
                    <a:pt x="73846" y="57073"/>
                    <a:pt x="72820" y="60000"/>
                  </a:cubicBezTo>
                  <a:cubicBezTo>
                    <a:pt x="70769" y="61463"/>
                    <a:pt x="69743" y="64390"/>
                    <a:pt x="69743" y="67317"/>
                  </a:cubicBezTo>
                  <a:cubicBezTo>
                    <a:pt x="68717" y="71707"/>
                    <a:pt x="70769" y="73170"/>
                    <a:pt x="71794" y="77560"/>
                  </a:cubicBezTo>
                  <a:cubicBezTo>
                    <a:pt x="71794" y="79024"/>
                    <a:pt x="72820" y="79024"/>
                    <a:pt x="73846" y="80487"/>
                  </a:cubicBezTo>
                  <a:cubicBezTo>
                    <a:pt x="75897" y="81951"/>
                    <a:pt x="76923" y="83414"/>
                    <a:pt x="76923" y="86341"/>
                  </a:cubicBezTo>
                  <a:cubicBezTo>
                    <a:pt x="76923" y="89268"/>
                    <a:pt x="76923" y="92195"/>
                    <a:pt x="76923" y="95121"/>
                  </a:cubicBezTo>
                  <a:cubicBezTo>
                    <a:pt x="76923" y="96585"/>
                    <a:pt x="77948" y="99512"/>
                    <a:pt x="78974" y="102439"/>
                  </a:cubicBezTo>
                  <a:cubicBezTo>
                    <a:pt x="75897" y="102439"/>
                    <a:pt x="68717" y="102439"/>
                    <a:pt x="73846" y="108292"/>
                  </a:cubicBezTo>
                  <a:cubicBezTo>
                    <a:pt x="75897" y="109756"/>
                    <a:pt x="76923" y="111219"/>
                    <a:pt x="77948" y="114146"/>
                  </a:cubicBezTo>
                  <a:cubicBezTo>
                    <a:pt x="77948" y="115609"/>
                    <a:pt x="78974" y="117073"/>
                    <a:pt x="78974" y="118536"/>
                  </a:cubicBezTo>
                  <a:cubicBezTo>
                    <a:pt x="78974" y="120000"/>
                    <a:pt x="82051" y="118536"/>
                    <a:pt x="82051" y="118536"/>
                  </a:cubicBezTo>
                  <a:cubicBezTo>
                    <a:pt x="84102" y="117073"/>
                    <a:pt x="82051" y="118536"/>
                    <a:pt x="82051" y="11853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3" name="Google Shape;1043;g90e2d1f501_0_5781"/>
            <p:cNvSpPr/>
            <p:nvPr/>
          </p:nvSpPr>
          <p:spPr>
            <a:xfrm>
              <a:off x="12684267" y="7940428"/>
              <a:ext cx="767400" cy="9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80" y="46336"/>
                  </a:moveTo>
                  <a:cubicBezTo>
                    <a:pt x="8780" y="46336"/>
                    <a:pt x="8780" y="47524"/>
                    <a:pt x="8780" y="48712"/>
                  </a:cubicBezTo>
                  <a:cubicBezTo>
                    <a:pt x="7317" y="49900"/>
                    <a:pt x="5853" y="49900"/>
                    <a:pt x="5853" y="51089"/>
                  </a:cubicBezTo>
                  <a:cubicBezTo>
                    <a:pt x="5853" y="53465"/>
                    <a:pt x="2926" y="55841"/>
                    <a:pt x="2926" y="58217"/>
                  </a:cubicBezTo>
                  <a:cubicBezTo>
                    <a:pt x="2926" y="59405"/>
                    <a:pt x="4390" y="60594"/>
                    <a:pt x="2926" y="60594"/>
                  </a:cubicBezTo>
                  <a:cubicBezTo>
                    <a:pt x="2926" y="61782"/>
                    <a:pt x="0" y="62970"/>
                    <a:pt x="1463" y="62970"/>
                  </a:cubicBezTo>
                  <a:cubicBezTo>
                    <a:pt x="5853" y="62970"/>
                    <a:pt x="4390" y="67722"/>
                    <a:pt x="5853" y="68910"/>
                  </a:cubicBezTo>
                  <a:cubicBezTo>
                    <a:pt x="5853" y="70099"/>
                    <a:pt x="7317" y="70099"/>
                    <a:pt x="8780" y="71287"/>
                  </a:cubicBezTo>
                  <a:cubicBezTo>
                    <a:pt x="8780" y="72475"/>
                    <a:pt x="8780" y="73663"/>
                    <a:pt x="8780" y="74851"/>
                  </a:cubicBezTo>
                  <a:cubicBezTo>
                    <a:pt x="10243" y="77227"/>
                    <a:pt x="13170" y="78415"/>
                    <a:pt x="13170" y="80792"/>
                  </a:cubicBezTo>
                  <a:cubicBezTo>
                    <a:pt x="13170" y="81980"/>
                    <a:pt x="11707" y="87920"/>
                    <a:pt x="13170" y="87920"/>
                  </a:cubicBezTo>
                  <a:cubicBezTo>
                    <a:pt x="17560" y="87920"/>
                    <a:pt x="19024" y="89108"/>
                    <a:pt x="21951" y="90297"/>
                  </a:cubicBezTo>
                  <a:cubicBezTo>
                    <a:pt x="24878" y="91485"/>
                    <a:pt x="23414" y="95049"/>
                    <a:pt x="26341" y="96237"/>
                  </a:cubicBezTo>
                  <a:cubicBezTo>
                    <a:pt x="27804" y="97425"/>
                    <a:pt x="32195" y="97425"/>
                    <a:pt x="32195" y="99801"/>
                  </a:cubicBezTo>
                  <a:cubicBezTo>
                    <a:pt x="32195" y="102178"/>
                    <a:pt x="36585" y="103366"/>
                    <a:pt x="38048" y="104554"/>
                  </a:cubicBezTo>
                  <a:cubicBezTo>
                    <a:pt x="38048" y="105742"/>
                    <a:pt x="38048" y="106930"/>
                    <a:pt x="38048" y="108118"/>
                  </a:cubicBezTo>
                  <a:cubicBezTo>
                    <a:pt x="39512" y="108118"/>
                    <a:pt x="40975" y="109306"/>
                    <a:pt x="40975" y="109306"/>
                  </a:cubicBezTo>
                  <a:cubicBezTo>
                    <a:pt x="42439" y="110495"/>
                    <a:pt x="43902" y="112871"/>
                    <a:pt x="46829" y="114059"/>
                  </a:cubicBezTo>
                  <a:cubicBezTo>
                    <a:pt x="48292" y="115247"/>
                    <a:pt x="48292" y="110495"/>
                    <a:pt x="51219" y="112871"/>
                  </a:cubicBezTo>
                  <a:cubicBezTo>
                    <a:pt x="54146" y="114059"/>
                    <a:pt x="54146" y="111683"/>
                    <a:pt x="57073" y="111683"/>
                  </a:cubicBezTo>
                  <a:cubicBezTo>
                    <a:pt x="60000" y="112871"/>
                    <a:pt x="61463" y="116435"/>
                    <a:pt x="64390" y="118811"/>
                  </a:cubicBezTo>
                  <a:cubicBezTo>
                    <a:pt x="67317" y="112871"/>
                    <a:pt x="71707" y="120000"/>
                    <a:pt x="74634" y="118811"/>
                  </a:cubicBezTo>
                  <a:cubicBezTo>
                    <a:pt x="76097" y="117623"/>
                    <a:pt x="77560" y="116435"/>
                    <a:pt x="80487" y="116435"/>
                  </a:cubicBezTo>
                  <a:cubicBezTo>
                    <a:pt x="81951" y="116435"/>
                    <a:pt x="84878" y="116435"/>
                    <a:pt x="86341" y="115247"/>
                  </a:cubicBezTo>
                  <a:cubicBezTo>
                    <a:pt x="89268" y="110495"/>
                    <a:pt x="95121" y="108118"/>
                    <a:pt x="100975" y="111683"/>
                  </a:cubicBezTo>
                  <a:cubicBezTo>
                    <a:pt x="100975" y="110495"/>
                    <a:pt x="100975" y="109306"/>
                    <a:pt x="100975" y="108118"/>
                  </a:cubicBezTo>
                  <a:cubicBezTo>
                    <a:pt x="100975" y="106930"/>
                    <a:pt x="96585" y="106930"/>
                    <a:pt x="96585" y="106930"/>
                  </a:cubicBezTo>
                  <a:cubicBezTo>
                    <a:pt x="93658" y="104554"/>
                    <a:pt x="92195" y="100990"/>
                    <a:pt x="89268" y="98613"/>
                  </a:cubicBezTo>
                  <a:cubicBezTo>
                    <a:pt x="87804" y="97425"/>
                    <a:pt x="87804" y="96237"/>
                    <a:pt x="86341" y="95049"/>
                  </a:cubicBezTo>
                  <a:cubicBezTo>
                    <a:pt x="84878" y="93861"/>
                    <a:pt x="83414" y="93861"/>
                    <a:pt x="81951" y="92673"/>
                  </a:cubicBezTo>
                  <a:cubicBezTo>
                    <a:pt x="77560" y="89108"/>
                    <a:pt x="86341" y="89108"/>
                    <a:pt x="86341" y="89108"/>
                  </a:cubicBezTo>
                  <a:cubicBezTo>
                    <a:pt x="89268" y="87920"/>
                    <a:pt x="87804" y="81980"/>
                    <a:pt x="89268" y="79603"/>
                  </a:cubicBezTo>
                  <a:cubicBezTo>
                    <a:pt x="89268" y="78415"/>
                    <a:pt x="89268" y="76039"/>
                    <a:pt x="90731" y="76039"/>
                  </a:cubicBezTo>
                  <a:cubicBezTo>
                    <a:pt x="92195" y="74851"/>
                    <a:pt x="95121" y="74851"/>
                    <a:pt x="95121" y="73663"/>
                  </a:cubicBezTo>
                  <a:cubicBezTo>
                    <a:pt x="95121" y="72475"/>
                    <a:pt x="95121" y="71287"/>
                    <a:pt x="95121" y="68910"/>
                  </a:cubicBezTo>
                  <a:cubicBezTo>
                    <a:pt x="95121" y="67722"/>
                    <a:pt x="96585" y="66534"/>
                    <a:pt x="98048" y="65346"/>
                  </a:cubicBezTo>
                  <a:cubicBezTo>
                    <a:pt x="99512" y="62970"/>
                    <a:pt x="102439" y="64158"/>
                    <a:pt x="103902" y="61782"/>
                  </a:cubicBezTo>
                  <a:cubicBezTo>
                    <a:pt x="103902" y="59405"/>
                    <a:pt x="105365" y="57029"/>
                    <a:pt x="105365" y="53465"/>
                  </a:cubicBezTo>
                  <a:cubicBezTo>
                    <a:pt x="105365" y="52277"/>
                    <a:pt x="105365" y="51089"/>
                    <a:pt x="105365" y="49900"/>
                  </a:cubicBezTo>
                  <a:cubicBezTo>
                    <a:pt x="105365" y="47524"/>
                    <a:pt x="108292" y="45148"/>
                    <a:pt x="108292" y="43960"/>
                  </a:cubicBezTo>
                  <a:cubicBezTo>
                    <a:pt x="108292" y="39207"/>
                    <a:pt x="109756" y="35643"/>
                    <a:pt x="115609" y="34455"/>
                  </a:cubicBezTo>
                  <a:cubicBezTo>
                    <a:pt x="117073" y="34455"/>
                    <a:pt x="118536" y="34455"/>
                    <a:pt x="120000" y="32079"/>
                  </a:cubicBezTo>
                  <a:cubicBezTo>
                    <a:pt x="120000" y="30891"/>
                    <a:pt x="117073" y="28514"/>
                    <a:pt x="115609" y="27326"/>
                  </a:cubicBezTo>
                  <a:cubicBezTo>
                    <a:pt x="112682" y="24950"/>
                    <a:pt x="111219" y="22574"/>
                    <a:pt x="111219" y="20198"/>
                  </a:cubicBezTo>
                  <a:cubicBezTo>
                    <a:pt x="111219" y="19009"/>
                    <a:pt x="109756" y="13069"/>
                    <a:pt x="111219" y="13069"/>
                  </a:cubicBezTo>
                  <a:cubicBezTo>
                    <a:pt x="112682" y="11881"/>
                    <a:pt x="111219" y="11881"/>
                    <a:pt x="109756" y="10693"/>
                  </a:cubicBezTo>
                  <a:cubicBezTo>
                    <a:pt x="108292" y="9504"/>
                    <a:pt x="108292" y="8316"/>
                    <a:pt x="108292" y="5940"/>
                  </a:cubicBezTo>
                  <a:cubicBezTo>
                    <a:pt x="105365" y="3564"/>
                    <a:pt x="100975" y="2376"/>
                    <a:pt x="99512" y="0"/>
                  </a:cubicBezTo>
                  <a:cubicBezTo>
                    <a:pt x="98048" y="0"/>
                    <a:pt x="95121" y="1188"/>
                    <a:pt x="93658" y="2376"/>
                  </a:cubicBezTo>
                  <a:cubicBezTo>
                    <a:pt x="92195" y="5940"/>
                    <a:pt x="89268" y="3564"/>
                    <a:pt x="87804" y="5940"/>
                  </a:cubicBezTo>
                  <a:cubicBezTo>
                    <a:pt x="86341" y="10693"/>
                    <a:pt x="84878" y="5940"/>
                    <a:pt x="81951" y="5940"/>
                  </a:cubicBezTo>
                  <a:cubicBezTo>
                    <a:pt x="76097" y="5940"/>
                    <a:pt x="71707" y="5940"/>
                    <a:pt x="67317" y="5940"/>
                  </a:cubicBezTo>
                  <a:cubicBezTo>
                    <a:pt x="54146" y="5940"/>
                    <a:pt x="39512" y="5940"/>
                    <a:pt x="24878" y="5940"/>
                  </a:cubicBezTo>
                  <a:cubicBezTo>
                    <a:pt x="21951" y="5940"/>
                    <a:pt x="23414" y="14257"/>
                    <a:pt x="23414" y="16633"/>
                  </a:cubicBezTo>
                  <a:cubicBezTo>
                    <a:pt x="23414" y="19009"/>
                    <a:pt x="21951" y="19009"/>
                    <a:pt x="19024" y="19009"/>
                  </a:cubicBezTo>
                  <a:cubicBezTo>
                    <a:pt x="14634" y="19009"/>
                    <a:pt x="16097" y="19009"/>
                    <a:pt x="16097" y="21386"/>
                  </a:cubicBezTo>
                  <a:cubicBezTo>
                    <a:pt x="16097" y="27326"/>
                    <a:pt x="16097" y="32079"/>
                    <a:pt x="16097" y="38019"/>
                  </a:cubicBezTo>
                  <a:cubicBezTo>
                    <a:pt x="16097" y="40396"/>
                    <a:pt x="16097" y="42772"/>
                    <a:pt x="16097" y="43960"/>
                  </a:cubicBezTo>
                  <a:cubicBezTo>
                    <a:pt x="16097" y="46336"/>
                    <a:pt x="10243" y="45148"/>
                    <a:pt x="8780" y="4633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4" name="Google Shape;1044;g90e2d1f501_0_5781"/>
            <p:cNvSpPr/>
            <p:nvPr/>
          </p:nvSpPr>
          <p:spPr>
            <a:xfrm>
              <a:off x="13356248" y="8182529"/>
              <a:ext cx="299400" cy="27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50" y="78620"/>
                  </a:moveTo>
                  <a:cubicBezTo>
                    <a:pt x="15000" y="78620"/>
                    <a:pt x="22500" y="86896"/>
                    <a:pt x="26250" y="82758"/>
                  </a:cubicBezTo>
                  <a:cubicBezTo>
                    <a:pt x="26250" y="78620"/>
                    <a:pt x="22500" y="70344"/>
                    <a:pt x="26250" y="70344"/>
                  </a:cubicBezTo>
                  <a:cubicBezTo>
                    <a:pt x="33750" y="70344"/>
                    <a:pt x="33750" y="78620"/>
                    <a:pt x="37500" y="78620"/>
                  </a:cubicBezTo>
                  <a:cubicBezTo>
                    <a:pt x="41250" y="78620"/>
                    <a:pt x="45000" y="74482"/>
                    <a:pt x="45000" y="74482"/>
                  </a:cubicBezTo>
                  <a:cubicBezTo>
                    <a:pt x="48750" y="70344"/>
                    <a:pt x="52500" y="74482"/>
                    <a:pt x="52500" y="74482"/>
                  </a:cubicBezTo>
                  <a:cubicBezTo>
                    <a:pt x="82500" y="74482"/>
                    <a:pt x="93750" y="99310"/>
                    <a:pt x="108750" y="120000"/>
                  </a:cubicBezTo>
                  <a:cubicBezTo>
                    <a:pt x="112500" y="120000"/>
                    <a:pt x="116250" y="115862"/>
                    <a:pt x="120000" y="111724"/>
                  </a:cubicBezTo>
                  <a:cubicBezTo>
                    <a:pt x="108750" y="103448"/>
                    <a:pt x="97500" y="91034"/>
                    <a:pt x="90000" y="78620"/>
                  </a:cubicBezTo>
                  <a:cubicBezTo>
                    <a:pt x="86250" y="70344"/>
                    <a:pt x="78750" y="70344"/>
                    <a:pt x="71250" y="66206"/>
                  </a:cubicBezTo>
                  <a:cubicBezTo>
                    <a:pt x="67500" y="66206"/>
                    <a:pt x="67500" y="57931"/>
                    <a:pt x="63750" y="57931"/>
                  </a:cubicBezTo>
                  <a:cubicBezTo>
                    <a:pt x="60000" y="57931"/>
                    <a:pt x="63750" y="62068"/>
                    <a:pt x="63750" y="66206"/>
                  </a:cubicBezTo>
                  <a:cubicBezTo>
                    <a:pt x="63750" y="66206"/>
                    <a:pt x="60000" y="57931"/>
                    <a:pt x="60000" y="57931"/>
                  </a:cubicBezTo>
                  <a:cubicBezTo>
                    <a:pt x="56250" y="49655"/>
                    <a:pt x="52500" y="45517"/>
                    <a:pt x="52500" y="37241"/>
                  </a:cubicBezTo>
                  <a:cubicBezTo>
                    <a:pt x="48750" y="24827"/>
                    <a:pt x="48750" y="12413"/>
                    <a:pt x="37500" y="0"/>
                  </a:cubicBezTo>
                  <a:cubicBezTo>
                    <a:pt x="33750" y="16551"/>
                    <a:pt x="15000" y="16551"/>
                    <a:pt x="7500" y="28965"/>
                  </a:cubicBezTo>
                  <a:cubicBezTo>
                    <a:pt x="3750" y="37241"/>
                    <a:pt x="7500" y="45517"/>
                    <a:pt x="3750" y="53793"/>
                  </a:cubicBezTo>
                  <a:cubicBezTo>
                    <a:pt x="0" y="62068"/>
                    <a:pt x="0" y="70344"/>
                    <a:pt x="0" y="82758"/>
                  </a:cubicBezTo>
                  <a:cubicBezTo>
                    <a:pt x="3750" y="78620"/>
                    <a:pt x="7500" y="78620"/>
                    <a:pt x="11250" y="7862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5" name="Google Shape;1045;g90e2d1f501_0_5781"/>
            <p:cNvSpPr/>
            <p:nvPr/>
          </p:nvSpPr>
          <p:spPr>
            <a:xfrm>
              <a:off x="13200194" y="8313139"/>
              <a:ext cx="691200" cy="57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513" y="74754"/>
                  </a:moveTo>
                  <a:cubicBezTo>
                    <a:pt x="105405" y="70819"/>
                    <a:pt x="98918" y="68852"/>
                    <a:pt x="92432" y="64918"/>
                  </a:cubicBezTo>
                  <a:cubicBezTo>
                    <a:pt x="87567" y="62950"/>
                    <a:pt x="85945" y="60983"/>
                    <a:pt x="82702" y="57049"/>
                  </a:cubicBezTo>
                  <a:cubicBezTo>
                    <a:pt x="81081" y="55081"/>
                    <a:pt x="79459" y="51147"/>
                    <a:pt x="77837" y="47213"/>
                  </a:cubicBezTo>
                  <a:cubicBezTo>
                    <a:pt x="77837" y="45245"/>
                    <a:pt x="82702" y="41311"/>
                    <a:pt x="82702" y="39344"/>
                  </a:cubicBezTo>
                  <a:cubicBezTo>
                    <a:pt x="79459" y="41311"/>
                    <a:pt x="76216" y="43278"/>
                    <a:pt x="72972" y="45245"/>
                  </a:cubicBezTo>
                  <a:cubicBezTo>
                    <a:pt x="69729" y="45245"/>
                    <a:pt x="69729" y="37377"/>
                    <a:pt x="71351" y="35409"/>
                  </a:cubicBezTo>
                  <a:cubicBezTo>
                    <a:pt x="76216" y="29508"/>
                    <a:pt x="74594" y="29508"/>
                    <a:pt x="71351" y="23606"/>
                  </a:cubicBezTo>
                  <a:cubicBezTo>
                    <a:pt x="68108" y="19672"/>
                    <a:pt x="64864" y="11803"/>
                    <a:pt x="60000" y="9836"/>
                  </a:cubicBezTo>
                  <a:cubicBezTo>
                    <a:pt x="56756" y="9836"/>
                    <a:pt x="48648" y="5901"/>
                    <a:pt x="45405" y="7868"/>
                  </a:cubicBezTo>
                  <a:cubicBezTo>
                    <a:pt x="42162" y="13770"/>
                    <a:pt x="38918" y="0"/>
                    <a:pt x="38918" y="9836"/>
                  </a:cubicBezTo>
                  <a:cubicBezTo>
                    <a:pt x="38918" y="13770"/>
                    <a:pt x="35675" y="11803"/>
                    <a:pt x="34054" y="9836"/>
                  </a:cubicBezTo>
                  <a:cubicBezTo>
                    <a:pt x="32432" y="9836"/>
                    <a:pt x="30810" y="9836"/>
                    <a:pt x="29189" y="9836"/>
                  </a:cubicBezTo>
                  <a:cubicBezTo>
                    <a:pt x="25945" y="11803"/>
                    <a:pt x="27567" y="11803"/>
                    <a:pt x="27567" y="15737"/>
                  </a:cubicBezTo>
                  <a:cubicBezTo>
                    <a:pt x="27567" y="17704"/>
                    <a:pt x="25945" y="23606"/>
                    <a:pt x="24324" y="25573"/>
                  </a:cubicBezTo>
                  <a:cubicBezTo>
                    <a:pt x="24324" y="27540"/>
                    <a:pt x="19459" y="25573"/>
                    <a:pt x="19459" y="27540"/>
                  </a:cubicBezTo>
                  <a:cubicBezTo>
                    <a:pt x="19459" y="31475"/>
                    <a:pt x="16216" y="33442"/>
                    <a:pt x="16216" y="35409"/>
                  </a:cubicBezTo>
                  <a:cubicBezTo>
                    <a:pt x="16216" y="37377"/>
                    <a:pt x="17837" y="43278"/>
                    <a:pt x="16216" y="45245"/>
                  </a:cubicBezTo>
                  <a:cubicBezTo>
                    <a:pt x="6486" y="47213"/>
                    <a:pt x="9729" y="59016"/>
                    <a:pt x="8108" y="66885"/>
                  </a:cubicBezTo>
                  <a:cubicBezTo>
                    <a:pt x="6486" y="68852"/>
                    <a:pt x="4864" y="68852"/>
                    <a:pt x="1621" y="68852"/>
                  </a:cubicBezTo>
                  <a:cubicBezTo>
                    <a:pt x="0" y="70819"/>
                    <a:pt x="0" y="74754"/>
                    <a:pt x="3243" y="74754"/>
                  </a:cubicBezTo>
                  <a:cubicBezTo>
                    <a:pt x="8108" y="76721"/>
                    <a:pt x="12972" y="88524"/>
                    <a:pt x="14594" y="92459"/>
                  </a:cubicBezTo>
                  <a:cubicBezTo>
                    <a:pt x="16216" y="96393"/>
                    <a:pt x="17837" y="96393"/>
                    <a:pt x="21081" y="98360"/>
                  </a:cubicBezTo>
                  <a:cubicBezTo>
                    <a:pt x="22702" y="100327"/>
                    <a:pt x="21081" y="104262"/>
                    <a:pt x="22702" y="106229"/>
                  </a:cubicBezTo>
                  <a:cubicBezTo>
                    <a:pt x="25945" y="110163"/>
                    <a:pt x="29189" y="106229"/>
                    <a:pt x="32432" y="108196"/>
                  </a:cubicBezTo>
                  <a:cubicBezTo>
                    <a:pt x="34054" y="110163"/>
                    <a:pt x="37297" y="114098"/>
                    <a:pt x="40540" y="116065"/>
                  </a:cubicBezTo>
                  <a:cubicBezTo>
                    <a:pt x="43783" y="116065"/>
                    <a:pt x="50270" y="120000"/>
                    <a:pt x="53513" y="118032"/>
                  </a:cubicBezTo>
                  <a:cubicBezTo>
                    <a:pt x="56756" y="114098"/>
                    <a:pt x="58378" y="110163"/>
                    <a:pt x="63243" y="112131"/>
                  </a:cubicBezTo>
                  <a:cubicBezTo>
                    <a:pt x="68108" y="114098"/>
                    <a:pt x="72972" y="112131"/>
                    <a:pt x="76216" y="110163"/>
                  </a:cubicBezTo>
                  <a:cubicBezTo>
                    <a:pt x="79459" y="106229"/>
                    <a:pt x="82702" y="104262"/>
                    <a:pt x="87567" y="104262"/>
                  </a:cubicBezTo>
                  <a:cubicBezTo>
                    <a:pt x="89189" y="104262"/>
                    <a:pt x="95675" y="104262"/>
                    <a:pt x="95675" y="104262"/>
                  </a:cubicBezTo>
                  <a:cubicBezTo>
                    <a:pt x="103783" y="94426"/>
                    <a:pt x="111891" y="84590"/>
                    <a:pt x="120000" y="74754"/>
                  </a:cubicBezTo>
                  <a:cubicBezTo>
                    <a:pt x="118378" y="74754"/>
                    <a:pt x="115135" y="74754"/>
                    <a:pt x="113513" y="7475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6" name="Google Shape;1046;g90e2d1f501_0_5781"/>
            <p:cNvSpPr/>
            <p:nvPr/>
          </p:nvSpPr>
          <p:spPr>
            <a:xfrm>
              <a:off x="13235227" y="8481972"/>
              <a:ext cx="812100" cy="77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620" y="1445"/>
                  </a:moveTo>
                  <a:cubicBezTo>
                    <a:pt x="120000" y="0"/>
                    <a:pt x="115862" y="0"/>
                    <a:pt x="114482" y="0"/>
                  </a:cubicBezTo>
                  <a:cubicBezTo>
                    <a:pt x="113103" y="1445"/>
                    <a:pt x="111724" y="2891"/>
                    <a:pt x="108965" y="4337"/>
                  </a:cubicBezTo>
                  <a:cubicBezTo>
                    <a:pt x="106206" y="4337"/>
                    <a:pt x="102068" y="4337"/>
                    <a:pt x="97931" y="4337"/>
                  </a:cubicBezTo>
                  <a:cubicBezTo>
                    <a:pt x="97931" y="5783"/>
                    <a:pt x="96551" y="5783"/>
                    <a:pt x="95172" y="5783"/>
                  </a:cubicBezTo>
                  <a:cubicBezTo>
                    <a:pt x="93793" y="5783"/>
                    <a:pt x="93793" y="4337"/>
                    <a:pt x="93793" y="4337"/>
                  </a:cubicBezTo>
                  <a:cubicBezTo>
                    <a:pt x="91034" y="5783"/>
                    <a:pt x="89655" y="8674"/>
                    <a:pt x="86896" y="8674"/>
                  </a:cubicBezTo>
                  <a:cubicBezTo>
                    <a:pt x="84137" y="8674"/>
                    <a:pt x="84137" y="7228"/>
                    <a:pt x="80000" y="7228"/>
                  </a:cubicBezTo>
                  <a:cubicBezTo>
                    <a:pt x="78620" y="8674"/>
                    <a:pt x="75862" y="11566"/>
                    <a:pt x="73103" y="10120"/>
                  </a:cubicBezTo>
                  <a:cubicBezTo>
                    <a:pt x="68965" y="8674"/>
                    <a:pt x="67586" y="7228"/>
                    <a:pt x="64827" y="2891"/>
                  </a:cubicBezTo>
                  <a:cubicBezTo>
                    <a:pt x="64827" y="4337"/>
                    <a:pt x="60689" y="7228"/>
                    <a:pt x="60689" y="8674"/>
                  </a:cubicBezTo>
                  <a:cubicBezTo>
                    <a:pt x="62068" y="11566"/>
                    <a:pt x="63448" y="14457"/>
                    <a:pt x="66206" y="17349"/>
                  </a:cubicBezTo>
                  <a:cubicBezTo>
                    <a:pt x="68965" y="20240"/>
                    <a:pt x="73103" y="21686"/>
                    <a:pt x="77241" y="23132"/>
                  </a:cubicBezTo>
                  <a:cubicBezTo>
                    <a:pt x="84137" y="26024"/>
                    <a:pt x="89655" y="28915"/>
                    <a:pt x="96551" y="28915"/>
                  </a:cubicBezTo>
                  <a:cubicBezTo>
                    <a:pt x="93793" y="31807"/>
                    <a:pt x="89655" y="36144"/>
                    <a:pt x="86896" y="39036"/>
                  </a:cubicBezTo>
                  <a:cubicBezTo>
                    <a:pt x="84137" y="41927"/>
                    <a:pt x="81379" y="44819"/>
                    <a:pt x="80000" y="47710"/>
                  </a:cubicBezTo>
                  <a:cubicBezTo>
                    <a:pt x="78620" y="47710"/>
                    <a:pt x="77241" y="50602"/>
                    <a:pt x="75862" y="50602"/>
                  </a:cubicBezTo>
                  <a:cubicBezTo>
                    <a:pt x="73103" y="52048"/>
                    <a:pt x="68965" y="49156"/>
                    <a:pt x="66206" y="50602"/>
                  </a:cubicBezTo>
                  <a:cubicBezTo>
                    <a:pt x="63448" y="50602"/>
                    <a:pt x="60689" y="53493"/>
                    <a:pt x="57931" y="54939"/>
                  </a:cubicBezTo>
                  <a:cubicBezTo>
                    <a:pt x="55172" y="56385"/>
                    <a:pt x="52413" y="57831"/>
                    <a:pt x="49655" y="56385"/>
                  </a:cubicBezTo>
                  <a:cubicBezTo>
                    <a:pt x="48275" y="56385"/>
                    <a:pt x="45517" y="54939"/>
                    <a:pt x="44137" y="56385"/>
                  </a:cubicBezTo>
                  <a:cubicBezTo>
                    <a:pt x="40000" y="59277"/>
                    <a:pt x="40000" y="62168"/>
                    <a:pt x="35862" y="60722"/>
                  </a:cubicBezTo>
                  <a:cubicBezTo>
                    <a:pt x="33103" y="59277"/>
                    <a:pt x="30344" y="59277"/>
                    <a:pt x="28965" y="59277"/>
                  </a:cubicBezTo>
                  <a:cubicBezTo>
                    <a:pt x="26206" y="57831"/>
                    <a:pt x="23448" y="54939"/>
                    <a:pt x="22068" y="53493"/>
                  </a:cubicBezTo>
                  <a:cubicBezTo>
                    <a:pt x="20689" y="53493"/>
                    <a:pt x="16551" y="54939"/>
                    <a:pt x="15172" y="53493"/>
                  </a:cubicBezTo>
                  <a:cubicBezTo>
                    <a:pt x="13793" y="52048"/>
                    <a:pt x="11034" y="49156"/>
                    <a:pt x="9655" y="49156"/>
                  </a:cubicBezTo>
                  <a:cubicBezTo>
                    <a:pt x="4137" y="50602"/>
                    <a:pt x="2758" y="52048"/>
                    <a:pt x="0" y="56385"/>
                  </a:cubicBezTo>
                  <a:cubicBezTo>
                    <a:pt x="0" y="57831"/>
                    <a:pt x="4137" y="57831"/>
                    <a:pt x="4137" y="59277"/>
                  </a:cubicBezTo>
                  <a:cubicBezTo>
                    <a:pt x="4137" y="62168"/>
                    <a:pt x="4137" y="63614"/>
                    <a:pt x="5517" y="65060"/>
                  </a:cubicBezTo>
                  <a:cubicBezTo>
                    <a:pt x="8275" y="67951"/>
                    <a:pt x="6896" y="75180"/>
                    <a:pt x="4137" y="78072"/>
                  </a:cubicBezTo>
                  <a:cubicBezTo>
                    <a:pt x="2758" y="79518"/>
                    <a:pt x="1379" y="80963"/>
                    <a:pt x="0" y="83855"/>
                  </a:cubicBezTo>
                  <a:cubicBezTo>
                    <a:pt x="0" y="88192"/>
                    <a:pt x="2758" y="85301"/>
                    <a:pt x="4137" y="86746"/>
                  </a:cubicBezTo>
                  <a:cubicBezTo>
                    <a:pt x="4137" y="86746"/>
                    <a:pt x="0" y="92530"/>
                    <a:pt x="1379" y="93975"/>
                  </a:cubicBezTo>
                  <a:cubicBezTo>
                    <a:pt x="2758" y="93975"/>
                    <a:pt x="4137" y="95421"/>
                    <a:pt x="5517" y="95421"/>
                  </a:cubicBezTo>
                  <a:cubicBezTo>
                    <a:pt x="11034" y="99759"/>
                    <a:pt x="16551" y="102650"/>
                    <a:pt x="20689" y="105542"/>
                  </a:cubicBezTo>
                  <a:cubicBezTo>
                    <a:pt x="24827" y="106987"/>
                    <a:pt x="26206" y="106987"/>
                    <a:pt x="26206" y="111325"/>
                  </a:cubicBezTo>
                  <a:cubicBezTo>
                    <a:pt x="26206" y="114216"/>
                    <a:pt x="34482" y="118554"/>
                    <a:pt x="35862" y="119999"/>
                  </a:cubicBezTo>
                  <a:cubicBezTo>
                    <a:pt x="38620" y="115662"/>
                    <a:pt x="40000" y="112771"/>
                    <a:pt x="41379" y="109879"/>
                  </a:cubicBezTo>
                  <a:cubicBezTo>
                    <a:pt x="41379" y="106987"/>
                    <a:pt x="42758" y="104096"/>
                    <a:pt x="45517" y="104096"/>
                  </a:cubicBezTo>
                  <a:cubicBezTo>
                    <a:pt x="46896" y="102650"/>
                    <a:pt x="46896" y="101204"/>
                    <a:pt x="48275" y="99759"/>
                  </a:cubicBezTo>
                  <a:cubicBezTo>
                    <a:pt x="51034" y="98313"/>
                    <a:pt x="52413" y="96867"/>
                    <a:pt x="55172" y="93975"/>
                  </a:cubicBezTo>
                  <a:cubicBezTo>
                    <a:pt x="62068" y="82409"/>
                    <a:pt x="71724" y="76626"/>
                    <a:pt x="81379" y="69397"/>
                  </a:cubicBezTo>
                  <a:cubicBezTo>
                    <a:pt x="93793" y="60722"/>
                    <a:pt x="100689" y="47710"/>
                    <a:pt x="106206" y="34698"/>
                  </a:cubicBezTo>
                  <a:cubicBezTo>
                    <a:pt x="108965" y="28915"/>
                    <a:pt x="113103" y="26024"/>
                    <a:pt x="115862" y="20240"/>
                  </a:cubicBezTo>
                  <a:cubicBezTo>
                    <a:pt x="117241" y="17349"/>
                    <a:pt x="117241" y="13012"/>
                    <a:pt x="118620" y="10120"/>
                  </a:cubicBezTo>
                  <a:cubicBezTo>
                    <a:pt x="118620" y="8674"/>
                    <a:pt x="117241" y="2891"/>
                    <a:pt x="118620" y="1445"/>
                  </a:cubicBezTo>
                  <a:cubicBezTo>
                    <a:pt x="118620" y="1445"/>
                    <a:pt x="118620" y="1445"/>
                    <a:pt x="118620" y="144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7" name="Google Shape;1047;g90e2d1f501_0_5781"/>
            <p:cNvSpPr/>
            <p:nvPr/>
          </p:nvSpPr>
          <p:spPr>
            <a:xfrm>
              <a:off x="13601470" y="8437375"/>
              <a:ext cx="828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21818"/>
                  </a:moveTo>
                  <a:cubicBezTo>
                    <a:pt x="26666" y="32727"/>
                    <a:pt x="13333" y="43636"/>
                    <a:pt x="13333" y="54545"/>
                  </a:cubicBezTo>
                  <a:cubicBezTo>
                    <a:pt x="0" y="54545"/>
                    <a:pt x="0" y="98181"/>
                    <a:pt x="0" y="109090"/>
                  </a:cubicBezTo>
                  <a:cubicBezTo>
                    <a:pt x="26666" y="120000"/>
                    <a:pt x="93333" y="76363"/>
                    <a:pt x="106666" y="76363"/>
                  </a:cubicBezTo>
                  <a:cubicBezTo>
                    <a:pt x="106666" y="65454"/>
                    <a:pt x="66666" y="54545"/>
                    <a:pt x="53333" y="65454"/>
                  </a:cubicBezTo>
                  <a:cubicBezTo>
                    <a:pt x="66666" y="54545"/>
                    <a:pt x="120000" y="43636"/>
                    <a:pt x="106666" y="32727"/>
                  </a:cubicBezTo>
                  <a:cubicBezTo>
                    <a:pt x="93333" y="0"/>
                    <a:pt x="66666" y="0"/>
                    <a:pt x="40000" y="2181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8" name="Google Shape;1048;g90e2d1f501_0_5781"/>
            <p:cNvSpPr/>
            <p:nvPr/>
          </p:nvSpPr>
          <p:spPr>
            <a:xfrm>
              <a:off x="13040960" y="8848310"/>
              <a:ext cx="242100" cy="26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77142"/>
                  </a:moveTo>
                  <a:cubicBezTo>
                    <a:pt x="101538" y="68571"/>
                    <a:pt x="110769" y="64285"/>
                    <a:pt x="115384" y="59999"/>
                  </a:cubicBezTo>
                  <a:cubicBezTo>
                    <a:pt x="120000" y="55714"/>
                    <a:pt x="120000" y="42857"/>
                    <a:pt x="120000" y="34285"/>
                  </a:cubicBezTo>
                  <a:cubicBezTo>
                    <a:pt x="120000" y="25714"/>
                    <a:pt x="110769" y="21428"/>
                    <a:pt x="110769" y="12857"/>
                  </a:cubicBezTo>
                  <a:cubicBezTo>
                    <a:pt x="110769" y="4285"/>
                    <a:pt x="101538" y="4285"/>
                    <a:pt x="96923" y="0"/>
                  </a:cubicBezTo>
                  <a:cubicBezTo>
                    <a:pt x="92307" y="4285"/>
                    <a:pt x="83076" y="0"/>
                    <a:pt x="73846" y="4285"/>
                  </a:cubicBezTo>
                  <a:cubicBezTo>
                    <a:pt x="69230" y="8571"/>
                    <a:pt x="60000" y="17142"/>
                    <a:pt x="55384" y="12857"/>
                  </a:cubicBezTo>
                  <a:cubicBezTo>
                    <a:pt x="46153" y="4285"/>
                    <a:pt x="32307" y="0"/>
                    <a:pt x="27692" y="8571"/>
                  </a:cubicBezTo>
                  <a:cubicBezTo>
                    <a:pt x="23076" y="17142"/>
                    <a:pt x="27692" y="29999"/>
                    <a:pt x="32307" y="34285"/>
                  </a:cubicBezTo>
                  <a:cubicBezTo>
                    <a:pt x="36923" y="42857"/>
                    <a:pt x="32307" y="42857"/>
                    <a:pt x="27692" y="51428"/>
                  </a:cubicBezTo>
                  <a:cubicBezTo>
                    <a:pt x="23076" y="59999"/>
                    <a:pt x="13846" y="64285"/>
                    <a:pt x="9230" y="68571"/>
                  </a:cubicBezTo>
                  <a:cubicBezTo>
                    <a:pt x="4615" y="77142"/>
                    <a:pt x="0" y="81428"/>
                    <a:pt x="0" y="94285"/>
                  </a:cubicBezTo>
                  <a:cubicBezTo>
                    <a:pt x="0" y="98571"/>
                    <a:pt x="4615" y="107142"/>
                    <a:pt x="0" y="115714"/>
                  </a:cubicBezTo>
                  <a:cubicBezTo>
                    <a:pt x="9230" y="119999"/>
                    <a:pt x="9230" y="115714"/>
                    <a:pt x="18461" y="111428"/>
                  </a:cubicBezTo>
                  <a:cubicBezTo>
                    <a:pt x="27692" y="107142"/>
                    <a:pt x="41538" y="107142"/>
                    <a:pt x="50769" y="107142"/>
                  </a:cubicBezTo>
                  <a:cubicBezTo>
                    <a:pt x="46153" y="94285"/>
                    <a:pt x="55384" y="89999"/>
                    <a:pt x="64615" y="85714"/>
                  </a:cubicBezTo>
                  <a:cubicBezTo>
                    <a:pt x="73846" y="81428"/>
                    <a:pt x="92307" y="72857"/>
                    <a:pt x="96923" y="85714"/>
                  </a:cubicBezTo>
                  <a:cubicBezTo>
                    <a:pt x="96923" y="81428"/>
                    <a:pt x="96923" y="77142"/>
                    <a:pt x="101538" y="77142"/>
                  </a:cubicBezTo>
                  <a:cubicBezTo>
                    <a:pt x="101538" y="68571"/>
                    <a:pt x="96923" y="77142"/>
                    <a:pt x="101538" y="7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9" name="Google Shape;1049;g90e2d1f501_0_5781"/>
            <p:cNvSpPr/>
            <p:nvPr/>
          </p:nvSpPr>
          <p:spPr>
            <a:xfrm>
              <a:off x="13012296" y="9147750"/>
              <a:ext cx="924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" y="72000"/>
                  </a:moveTo>
                  <a:cubicBezTo>
                    <a:pt x="24000" y="84000"/>
                    <a:pt x="24000" y="108000"/>
                    <a:pt x="36000" y="120000"/>
                  </a:cubicBezTo>
                  <a:cubicBezTo>
                    <a:pt x="60000" y="108000"/>
                    <a:pt x="84000" y="84000"/>
                    <a:pt x="108000" y="60000"/>
                  </a:cubicBezTo>
                  <a:cubicBezTo>
                    <a:pt x="120000" y="36000"/>
                    <a:pt x="60000" y="48000"/>
                    <a:pt x="96000" y="0"/>
                  </a:cubicBezTo>
                  <a:cubicBezTo>
                    <a:pt x="84000" y="0"/>
                    <a:pt x="36000" y="0"/>
                    <a:pt x="48000" y="12000"/>
                  </a:cubicBezTo>
                  <a:cubicBezTo>
                    <a:pt x="60000" y="36000"/>
                    <a:pt x="12000" y="24000"/>
                    <a:pt x="0" y="12000"/>
                  </a:cubicBezTo>
                  <a:cubicBezTo>
                    <a:pt x="0" y="36000"/>
                    <a:pt x="12000" y="48000"/>
                    <a:pt x="12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0" name="Google Shape;1050;g90e2d1f501_0_5781"/>
            <p:cNvSpPr/>
            <p:nvPr/>
          </p:nvSpPr>
          <p:spPr>
            <a:xfrm>
              <a:off x="13012296" y="9090413"/>
              <a:ext cx="1020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727" y="13333"/>
                  </a:moveTo>
                  <a:cubicBezTo>
                    <a:pt x="10909" y="26666"/>
                    <a:pt x="0" y="66666"/>
                    <a:pt x="0" y="93333"/>
                  </a:cubicBezTo>
                  <a:cubicBezTo>
                    <a:pt x="10909" y="106666"/>
                    <a:pt x="54545" y="120000"/>
                    <a:pt x="43636" y="93333"/>
                  </a:cubicBezTo>
                  <a:cubicBezTo>
                    <a:pt x="32727" y="80000"/>
                    <a:pt x="76363" y="80000"/>
                    <a:pt x="87272" y="80000"/>
                  </a:cubicBezTo>
                  <a:cubicBezTo>
                    <a:pt x="120000" y="66666"/>
                    <a:pt x="87272" y="13333"/>
                    <a:pt x="76363" y="0"/>
                  </a:cubicBezTo>
                  <a:cubicBezTo>
                    <a:pt x="54545" y="13333"/>
                    <a:pt x="54545" y="26666"/>
                    <a:pt x="32727" y="13333"/>
                  </a:cubicBezTo>
                  <a:cubicBezTo>
                    <a:pt x="21818" y="13333"/>
                    <a:pt x="43636" y="13333"/>
                    <a:pt x="32727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1" name="Google Shape;1051;g90e2d1f501_0_5781"/>
            <p:cNvSpPr/>
            <p:nvPr/>
          </p:nvSpPr>
          <p:spPr>
            <a:xfrm>
              <a:off x="13031406" y="9061740"/>
              <a:ext cx="503100" cy="54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111" y="26896"/>
                  </a:moveTo>
                  <a:cubicBezTo>
                    <a:pt x="77777" y="18620"/>
                    <a:pt x="64444" y="12413"/>
                    <a:pt x="51111" y="6206"/>
                  </a:cubicBezTo>
                  <a:cubicBezTo>
                    <a:pt x="48888" y="10344"/>
                    <a:pt x="42222" y="14482"/>
                    <a:pt x="37777" y="14482"/>
                  </a:cubicBezTo>
                  <a:cubicBezTo>
                    <a:pt x="37777" y="14482"/>
                    <a:pt x="46666" y="16551"/>
                    <a:pt x="46666" y="18620"/>
                  </a:cubicBezTo>
                  <a:cubicBezTo>
                    <a:pt x="44444" y="20689"/>
                    <a:pt x="40000" y="18620"/>
                    <a:pt x="37777" y="18620"/>
                  </a:cubicBezTo>
                  <a:cubicBezTo>
                    <a:pt x="33333" y="16551"/>
                    <a:pt x="33333" y="18620"/>
                    <a:pt x="28888" y="20689"/>
                  </a:cubicBezTo>
                  <a:cubicBezTo>
                    <a:pt x="28888" y="20689"/>
                    <a:pt x="24444" y="18620"/>
                    <a:pt x="24444" y="16551"/>
                  </a:cubicBezTo>
                  <a:cubicBezTo>
                    <a:pt x="22222" y="14482"/>
                    <a:pt x="24444" y="10344"/>
                    <a:pt x="26666" y="8275"/>
                  </a:cubicBezTo>
                  <a:cubicBezTo>
                    <a:pt x="28888" y="0"/>
                    <a:pt x="15555" y="4137"/>
                    <a:pt x="11111" y="6206"/>
                  </a:cubicBezTo>
                  <a:cubicBezTo>
                    <a:pt x="13333" y="8275"/>
                    <a:pt x="17777" y="14482"/>
                    <a:pt x="15555" y="16551"/>
                  </a:cubicBezTo>
                  <a:cubicBezTo>
                    <a:pt x="15555" y="18620"/>
                    <a:pt x="6666" y="24827"/>
                    <a:pt x="11111" y="24827"/>
                  </a:cubicBezTo>
                  <a:cubicBezTo>
                    <a:pt x="17777" y="26896"/>
                    <a:pt x="15555" y="28965"/>
                    <a:pt x="13333" y="33103"/>
                  </a:cubicBezTo>
                  <a:cubicBezTo>
                    <a:pt x="11111" y="33103"/>
                    <a:pt x="6666" y="35172"/>
                    <a:pt x="4444" y="37241"/>
                  </a:cubicBezTo>
                  <a:cubicBezTo>
                    <a:pt x="0" y="39310"/>
                    <a:pt x="2222" y="39310"/>
                    <a:pt x="2222" y="43448"/>
                  </a:cubicBezTo>
                  <a:cubicBezTo>
                    <a:pt x="4444" y="53793"/>
                    <a:pt x="8888" y="60000"/>
                    <a:pt x="11111" y="68275"/>
                  </a:cubicBezTo>
                  <a:cubicBezTo>
                    <a:pt x="11111" y="78620"/>
                    <a:pt x="20000" y="82758"/>
                    <a:pt x="26666" y="86896"/>
                  </a:cubicBezTo>
                  <a:cubicBezTo>
                    <a:pt x="28888" y="88965"/>
                    <a:pt x="31111" y="88965"/>
                    <a:pt x="33333" y="88965"/>
                  </a:cubicBezTo>
                  <a:cubicBezTo>
                    <a:pt x="35555" y="88965"/>
                    <a:pt x="35555" y="91034"/>
                    <a:pt x="37777" y="93103"/>
                  </a:cubicBezTo>
                  <a:cubicBezTo>
                    <a:pt x="42222" y="93103"/>
                    <a:pt x="48888" y="93103"/>
                    <a:pt x="53333" y="97241"/>
                  </a:cubicBezTo>
                  <a:cubicBezTo>
                    <a:pt x="55555" y="99310"/>
                    <a:pt x="55555" y="105517"/>
                    <a:pt x="55555" y="109655"/>
                  </a:cubicBezTo>
                  <a:cubicBezTo>
                    <a:pt x="57777" y="111724"/>
                    <a:pt x="55555" y="113793"/>
                    <a:pt x="60000" y="113793"/>
                  </a:cubicBezTo>
                  <a:cubicBezTo>
                    <a:pt x="62222" y="113793"/>
                    <a:pt x="64444" y="113793"/>
                    <a:pt x="66666" y="113793"/>
                  </a:cubicBezTo>
                  <a:cubicBezTo>
                    <a:pt x="68888" y="113793"/>
                    <a:pt x="71111" y="113793"/>
                    <a:pt x="73333" y="115862"/>
                  </a:cubicBezTo>
                  <a:cubicBezTo>
                    <a:pt x="75555" y="117931"/>
                    <a:pt x="77777" y="115862"/>
                    <a:pt x="80000" y="113793"/>
                  </a:cubicBezTo>
                  <a:cubicBezTo>
                    <a:pt x="84444" y="111724"/>
                    <a:pt x="88888" y="120000"/>
                    <a:pt x="93333" y="113793"/>
                  </a:cubicBezTo>
                  <a:cubicBezTo>
                    <a:pt x="93333" y="109655"/>
                    <a:pt x="100000" y="111724"/>
                    <a:pt x="102222" y="111724"/>
                  </a:cubicBezTo>
                  <a:cubicBezTo>
                    <a:pt x="108888" y="109655"/>
                    <a:pt x="113333" y="105517"/>
                    <a:pt x="120000" y="101379"/>
                  </a:cubicBezTo>
                  <a:cubicBezTo>
                    <a:pt x="108888" y="95172"/>
                    <a:pt x="108888" y="86896"/>
                    <a:pt x="108888" y="74482"/>
                  </a:cubicBezTo>
                  <a:cubicBezTo>
                    <a:pt x="106666" y="72413"/>
                    <a:pt x="111111" y="68275"/>
                    <a:pt x="108888" y="66206"/>
                  </a:cubicBezTo>
                  <a:cubicBezTo>
                    <a:pt x="106666" y="64137"/>
                    <a:pt x="102222" y="62068"/>
                    <a:pt x="102222" y="57931"/>
                  </a:cubicBezTo>
                  <a:cubicBezTo>
                    <a:pt x="102222" y="55862"/>
                    <a:pt x="106666" y="41379"/>
                    <a:pt x="106666" y="41379"/>
                  </a:cubicBezTo>
                  <a:cubicBezTo>
                    <a:pt x="104444" y="41379"/>
                    <a:pt x="102222" y="39310"/>
                    <a:pt x="100000" y="37241"/>
                  </a:cubicBezTo>
                  <a:cubicBezTo>
                    <a:pt x="97777" y="35172"/>
                    <a:pt x="95555" y="35172"/>
                    <a:pt x="91111" y="33103"/>
                  </a:cubicBezTo>
                  <a:cubicBezTo>
                    <a:pt x="91111" y="31034"/>
                    <a:pt x="91111" y="28965"/>
                    <a:pt x="91111" y="2689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2" name="Google Shape;1052;g90e2d1f501_0_5781"/>
            <p:cNvSpPr/>
            <p:nvPr/>
          </p:nvSpPr>
          <p:spPr>
            <a:xfrm>
              <a:off x="12117392" y="8931134"/>
              <a:ext cx="2517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112258"/>
                  </a:moveTo>
                  <a:cubicBezTo>
                    <a:pt x="66666" y="108387"/>
                    <a:pt x="57777" y="92903"/>
                    <a:pt x="66666" y="92903"/>
                  </a:cubicBezTo>
                  <a:cubicBezTo>
                    <a:pt x="66666" y="92903"/>
                    <a:pt x="75555" y="92903"/>
                    <a:pt x="75555" y="92903"/>
                  </a:cubicBezTo>
                  <a:cubicBezTo>
                    <a:pt x="80000" y="89032"/>
                    <a:pt x="80000" y="81290"/>
                    <a:pt x="84444" y="81290"/>
                  </a:cubicBezTo>
                  <a:cubicBezTo>
                    <a:pt x="88888" y="85161"/>
                    <a:pt x="93333" y="89032"/>
                    <a:pt x="93333" y="92903"/>
                  </a:cubicBezTo>
                  <a:cubicBezTo>
                    <a:pt x="97777" y="96774"/>
                    <a:pt x="97777" y="89032"/>
                    <a:pt x="106666" y="89032"/>
                  </a:cubicBezTo>
                  <a:cubicBezTo>
                    <a:pt x="106666" y="89032"/>
                    <a:pt x="115555" y="96774"/>
                    <a:pt x="115555" y="92903"/>
                  </a:cubicBezTo>
                  <a:cubicBezTo>
                    <a:pt x="115555" y="89032"/>
                    <a:pt x="115555" y="85161"/>
                    <a:pt x="115555" y="81290"/>
                  </a:cubicBezTo>
                  <a:cubicBezTo>
                    <a:pt x="120000" y="73548"/>
                    <a:pt x="120000" y="61935"/>
                    <a:pt x="115555" y="54193"/>
                  </a:cubicBezTo>
                  <a:cubicBezTo>
                    <a:pt x="111111" y="50322"/>
                    <a:pt x="111111" y="46451"/>
                    <a:pt x="111111" y="42580"/>
                  </a:cubicBezTo>
                  <a:cubicBezTo>
                    <a:pt x="111111" y="34838"/>
                    <a:pt x="120000" y="30967"/>
                    <a:pt x="115555" y="23225"/>
                  </a:cubicBezTo>
                  <a:cubicBezTo>
                    <a:pt x="111111" y="11612"/>
                    <a:pt x="93333" y="27096"/>
                    <a:pt x="93333" y="15483"/>
                  </a:cubicBezTo>
                  <a:cubicBezTo>
                    <a:pt x="93333" y="7741"/>
                    <a:pt x="97777" y="0"/>
                    <a:pt x="84444" y="0"/>
                  </a:cubicBezTo>
                  <a:cubicBezTo>
                    <a:pt x="80000" y="0"/>
                    <a:pt x="71111" y="0"/>
                    <a:pt x="62222" y="0"/>
                  </a:cubicBezTo>
                  <a:cubicBezTo>
                    <a:pt x="44444" y="0"/>
                    <a:pt x="66666" y="27096"/>
                    <a:pt x="48888" y="27096"/>
                  </a:cubicBezTo>
                  <a:cubicBezTo>
                    <a:pt x="40000" y="27096"/>
                    <a:pt x="31111" y="27096"/>
                    <a:pt x="22222" y="27096"/>
                  </a:cubicBezTo>
                  <a:cubicBezTo>
                    <a:pt x="17777" y="27096"/>
                    <a:pt x="17777" y="27096"/>
                    <a:pt x="17777" y="27096"/>
                  </a:cubicBezTo>
                  <a:cubicBezTo>
                    <a:pt x="8888" y="34838"/>
                    <a:pt x="17777" y="34838"/>
                    <a:pt x="17777" y="38709"/>
                  </a:cubicBezTo>
                  <a:cubicBezTo>
                    <a:pt x="17777" y="46451"/>
                    <a:pt x="0" y="54193"/>
                    <a:pt x="0" y="61935"/>
                  </a:cubicBezTo>
                  <a:cubicBezTo>
                    <a:pt x="4444" y="69677"/>
                    <a:pt x="13333" y="81290"/>
                    <a:pt x="17777" y="89032"/>
                  </a:cubicBezTo>
                  <a:cubicBezTo>
                    <a:pt x="26666" y="92903"/>
                    <a:pt x="31111" y="100645"/>
                    <a:pt x="40000" y="108387"/>
                  </a:cubicBezTo>
                  <a:cubicBezTo>
                    <a:pt x="44444" y="112258"/>
                    <a:pt x="48888" y="116129"/>
                    <a:pt x="48888" y="120000"/>
                  </a:cubicBezTo>
                  <a:cubicBezTo>
                    <a:pt x="53333" y="116129"/>
                    <a:pt x="62222" y="116129"/>
                    <a:pt x="66666" y="112258"/>
                  </a:cubicBezTo>
                  <a:cubicBezTo>
                    <a:pt x="66666" y="112258"/>
                    <a:pt x="62222" y="116129"/>
                    <a:pt x="66666" y="11225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3" name="Google Shape;1053;g90e2d1f501_0_5781"/>
            <p:cNvSpPr/>
            <p:nvPr/>
          </p:nvSpPr>
          <p:spPr>
            <a:xfrm>
              <a:off x="12133314" y="8931134"/>
              <a:ext cx="1050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9"/>
                  </a:moveTo>
                  <a:cubicBezTo>
                    <a:pt x="120000" y="85714"/>
                    <a:pt x="120000" y="34285"/>
                    <a:pt x="120000" y="0"/>
                  </a:cubicBezTo>
                  <a:cubicBezTo>
                    <a:pt x="87272" y="0"/>
                    <a:pt x="65454" y="17142"/>
                    <a:pt x="32727" y="17142"/>
                  </a:cubicBezTo>
                  <a:cubicBezTo>
                    <a:pt x="43636" y="34285"/>
                    <a:pt x="10909" y="51428"/>
                    <a:pt x="0" y="68571"/>
                  </a:cubicBezTo>
                  <a:cubicBezTo>
                    <a:pt x="0" y="85714"/>
                    <a:pt x="21818" y="102857"/>
                    <a:pt x="21818" y="119999"/>
                  </a:cubicBezTo>
                  <a:lnTo>
                    <a:pt x="120000" y="119999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4" name="Google Shape;1054;g90e2d1f501_0_5781"/>
            <p:cNvSpPr/>
            <p:nvPr/>
          </p:nvSpPr>
          <p:spPr>
            <a:xfrm>
              <a:off x="12098282" y="8427818"/>
              <a:ext cx="3441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054" y="115789"/>
                  </a:moveTo>
                  <a:cubicBezTo>
                    <a:pt x="103783" y="115789"/>
                    <a:pt x="113513" y="119999"/>
                    <a:pt x="120000" y="115789"/>
                  </a:cubicBezTo>
                  <a:cubicBezTo>
                    <a:pt x="120000" y="107368"/>
                    <a:pt x="113513" y="105263"/>
                    <a:pt x="107027" y="101052"/>
                  </a:cubicBezTo>
                  <a:cubicBezTo>
                    <a:pt x="103783" y="98947"/>
                    <a:pt x="103783" y="96842"/>
                    <a:pt x="103783" y="92631"/>
                  </a:cubicBezTo>
                  <a:cubicBezTo>
                    <a:pt x="100540" y="90526"/>
                    <a:pt x="97297" y="88421"/>
                    <a:pt x="97297" y="84210"/>
                  </a:cubicBezTo>
                  <a:cubicBezTo>
                    <a:pt x="94054" y="75789"/>
                    <a:pt x="100540" y="73684"/>
                    <a:pt x="103783" y="67368"/>
                  </a:cubicBezTo>
                  <a:cubicBezTo>
                    <a:pt x="107027" y="63157"/>
                    <a:pt x="110270" y="61052"/>
                    <a:pt x="110270" y="56842"/>
                  </a:cubicBezTo>
                  <a:cubicBezTo>
                    <a:pt x="107027" y="52631"/>
                    <a:pt x="107027" y="48421"/>
                    <a:pt x="100540" y="44210"/>
                  </a:cubicBezTo>
                  <a:cubicBezTo>
                    <a:pt x="100540" y="44210"/>
                    <a:pt x="84324" y="37894"/>
                    <a:pt x="90810" y="33684"/>
                  </a:cubicBezTo>
                  <a:cubicBezTo>
                    <a:pt x="94054" y="31578"/>
                    <a:pt x="103783" y="33684"/>
                    <a:pt x="110270" y="33684"/>
                  </a:cubicBezTo>
                  <a:cubicBezTo>
                    <a:pt x="103783" y="25263"/>
                    <a:pt x="103783" y="21052"/>
                    <a:pt x="103783" y="12631"/>
                  </a:cubicBezTo>
                  <a:cubicBezTo>
                    <a:pt x="103783" y="10526"/>
                    <a:pt x="103783" y="6315"/>
                    <a:pt x="97297" y="4210"/>
                  </a:cubicBezTo>
                  <a:cubicBezTo>
                    <a:pt x="97297" y="2105"/>
                    <a:pt x="87567" y="0"/>
                    <a:pt x="87567" y="0"/>
                  </a:cubicBezTo>
                  <a:cubicBezTo>
                    <a:pt x="87567" y="4210"/>
                    <a:pt x="107027" y="14736"/>
                    <a:pt x="90810" y="18947"/>
                  </a:cubicBezTo>
                  <a:cubicBezTo>
                    <a:pt x="81081" y="23157"/>
                    <a:pt x="77837" y="29473"/>
                    <a:pt x="74594" y="37894"/>
                  </a:cubicBezTo>
                  <a:cubicBezTo>
                    <a:pt x="71351" y="40000"/>
                    <a:pt x="71351" y="46315"/>
                    <a:pt x="68108" y="46315"/>
                  </a:cubicBezTo>
                  <a:cubicBezTo>
                    <a:pt x="61621" y="48421"/>
                    <a:pt x="61621" y="52631"/>
                    <a:pt x="58378" y="56842"/>
                  </a:cubicBezTo>
                  <a:cubicBezTo>
                    <a:pt x="55135" y="61052"/>
                    <a:pt x="51891" y="65263"/>
                    <a:pt x="48648" y="69473"/>
                  </a:cubicBezTo>
                  <a:cubicBezTo>
                    <a:pt x="42162" y="73684"/>
                    <a:pt x="38918" y="65263"/>
                    <a:pt x="35675" y="65263"/>
                  </a:cubicBezTo>
                  <a:cubicBezTo>
                    <a:pt x="19459" y="65263"/>
                    <a:pt x="9729" y="73684"/>
                    <a:pt x="6486" y="82105"/>
                  </a:cubicBezTo>
                  <a:cubicBezTo>
                    <a:pt x="6486" y="84210"/>
                    <a:pt x="0" y="86315"/>
                    <a:pt x="3243" y="88421"/>
                  </a:cubicBezTo>
                  <a:cubicBezTo>
                    <a:pt x="6486" y="90526"/>
                    <a:pt x="9729" y="92631"/>
                    <a:pt x="12972" y="94736"/>
                  </a:cubicBezTo>
                  <a:cubicBezTo>
                    <a:pt x="12972" y="96842"/>
                    <a:pt x="16216" y="92631"/>
                    <a:pt x="16216" y="94736"/>
                  </a:cubicBezTo>
                  <a:cubicBezTo>
                    <a:pt x="19459" y="96842"/>
                    <a:pt x="22702" y="98947"/>
                    <a:pt x="22702" y="101052"/>
                  </a:cubicBezTo>
                  <a:cubicBezTo>
                    <a:pt x="25945" y="105263"/>
                    <a:pt x="22702" y="111578"/>
                    <a:pt x="22702" y="115789"/>
                  </a:cubicBezTo>
                  <a:cubicBezTo>
                    <a:pt x="32432" y="113684"/>
                    <a:pt x="42162" y="113684"/>
                    <a:pt x="51891" y="113684"/>
                  </a:cubicBezTo>
                  <a:cubicBezTo>
                    <a:pt x="64864" y="113684"/>
                    <a:pt x="81081" y="115789"/>
                    <a:pt x="94054" y="11578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5" name="Google Shape;1055;g90e2d1f501_0_5781"/>
            <p:cNvSpPr/>
            <p:nvPr/>
          </p:nvSpPr>
          <p:spPr>
            <a:xfrm>
              <a:off x="11732042" y="8453303"/>
              <a:ext cx="1401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0"/>
                  </a:moveTo>
                  <a:cubicBezTo>
                    <a:pt x="72000" y="7741"/>
                    <a:pt x="80000" y="7741"/>
                    <a:pt x="72000" y="15483"/>
                  </a:cubicBezTo>
                  <a:cubicBezTo>
                    <a:pt x="64000" y="23225"/>
                    <a:pt x="48000" y="19354"/>
                    <a:pt x="32000" y="19354"/>
                  </a:cubicBezTo>
                  <a:cubicBezTo>
                    <a:pt x="32000" y="19354"/>
                    <a:pt x="16000" y="27096"/>
                    <a:pt x="8000" y="30967"/>
                  </a:cubicBezTo>
                  <a:cubicBezTo>
                    <a:pt x="0" y="34838"/>
                    <a:pt x="16000" y="42580"/>
                    <a:pt x="24000" y="50322"/>
                  </a:cubicBezTo>
                  <a:cubicBezTo>
                    <a:pt x="56000" y="69677"/>
                    <a:pt x="32000" y="96774"/>
                    <a:pt x="48000" y="120000"/>
                  </a:cubicBezTo>
                  <a:cubicBezTo>
                    <a:pt x="56000" y="120000"/>
                    <a:pt x="72000" y="120000"/>
                    <a:pt x="88000" y="116129"/>
                  </a:cubicBezTo>
                  <a:cubicBezTo>
                    <a:pt x="96000" y="116129"/>
                    <a:pt x="96000" y="112258"/>
                    <a:pt x="88000" y="104516"/>
                  </a:cubicBezTo>
                  <a:cubicBezTo>
                    <a:pt x="88000" y="92903"/>
                    <a:pt x="88000" y="81290"/>
                    <a:pt x="88000" y="69677"/>
                  </a:cubicBezTo>
                  <a:cubicBezTo>
                    <a:pt x="88000" y="54193"/>
                    <a:pt x="112000" y="46451"/>
                    <a:pt x="120000" y="34838"/>
                  </a:cubicBezTo>
                  <a:cubicBezTo>
                    <a:pt x="120000" y="23225"/>
                    <a:pt x="120000" y="19354"/>
                    <a:pt x="112000" y="11612"/>
                  </a:cubicBezTo>
                  <a:cubicBezTo>
                    <a:pt x="112000" y="11612"/>
                    <a:pt x="88000" y="0"/>
                    <a:pt x="88000" y="0"/>
                  </a:cubicBezTo>
                  <a:cubicBezTo>
                    <a:pt x="80000" y="3870"/>
                    <a:pt x="88000" y="0"/>
                    <a:pt x="88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6" name="Google Shape;1056;g90e2d1f501_0_5781"/>
            <p:cNvSpPr/>
            <p:nvPr/>
          </p:nvSpPr>
          <p:spPr>
            <a:xfrm>
              <a:off x="11827584" y="8380032"/>
              <a:ext cx="551100" cy="477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050" y="98823"/>
                  </a:moveTo>
                  <a:cubicBezTo>
                    <a:pt x="65084" y="94117"/>
                    <a:pt x="71186" y="87058"/>
                    <a:pt x="75254" y="87058"/>
                  </a:cubicBezTo>
                  <a:cubicBezTo>
                    <a:pt x="77288" y="84705"/>
                    <a:pt x="81355" y="84705"/>
                    <a:pt x="81355" y="84705"/>
                  </a:cubicBezTo>
                  <a:cubicBezTo>
                    <a:pt x="83389" y="87058"/>
                    <a:pt x="85423" y="91764"/>
                    <a:pt x="87457" y="89411"/>
                  </a:cubicBezTo>
                  <a:cubicBezTo>
                    <a:pt x="91525" y="87058"/>
                    <a:pt x="93559" y="80000"/>
                    <a:pt x="95593" y="75294"/>
                  </a:cubicBezTo>
                  <a:cubicBezTo>
                    <a:pt x="95593" y="72941"/>
                    <a:pt x="97627" y="68235"/>
                    <a:pt x="97627" y="65882"/>
                  </a:cubicBezTo>
                  <a:cubicBezTo>
                    <a:pt x="99661" y="63529"/>
                    <a:pt x="101694" y="65882"/>
                    <a:pt x="103728" y="63529"/>
                  </a:cubicBezTo>
                  <a:cubicBezTo>
                    <a:pt x="103728" y="58823"/>
                    <a:pt x="107796" y="32941"/>
                    <a:pt x="113898" y="32941"/>
                  </a:cubicBezTo>
                  <a:cubicBezTo>
                    <a:pt x="117966" y="32941"/>
                    <a:pt x="120000" y="28235"/>
                    <a:pt x="120000" y="25882"/>
                  </a:cubicBezTo>
                  <a:cubicBezTo>
                    <a:pt x="120000" y="21176"/>
                    <a:pt x="115932" y="21176"/>
                    <a:pt x="115932" y="18823"/>
                  </a:cubicBezTo>
                  <a:cubicBezTo>
                    <a:pt x="115932" y="16470"/>
                    <a:pt x="113898" y="16470"/>
                    <a:pt x="113898" y="14117"/>
                  </a:cubicBezTo>
                  <a:cubicBezTo>
                    <a:pt x="111864" y="9411"/>
                    <a:pt x="111864" y="7058"/>
                    <a:pt x="109830" y="2352"/>
                  </a:cubicBezTo>
                  <a:cubicBezTo>
                    <a:pt x="107796" y="4705"/>
                    <a:pt x="101694" y="11764"/>
                    <a:pt x="97627" y="11764"/>
                  </a:cubicBezTo>
                  <a:cubicBezTo>
                    <a:pt x="91525" y="9411"/>
                    <a:pt x="87457" y="9411"/>
                    <a:pt x="81355" y="9411"/>
                  </a:cubicBezTo>
                  <a:cubicBezTo>
                    <a:pt x="75254" y="9411"/>
                    <a:pt x="71186" y="14117"/>
                    <a:pt x="65084" y="14117"/>
                  </a:cubicBezTo>
                  <a:cubicBezTo>
                    <a:pt x="61016" y="14117"/>
                    <a:pt x="56949" y="7058"/>
                    <a:pt x="52881" y="9411"/>
                  </a:cubicBezTo>
                  <a:cubicBezTo>
                    <a:pt x="44745" y="14117"/>
                    <a:pt x="42711" y="11764"/>
                    <a:pt x="38644" y="7058"/>
                  </a:cubicBezTo>
                  <a:cubicBezTo>
                    <a:pt x="36610" y="4705"/>
                    <a:pt x="30508" y="0"/>
                    <a:pt x="26440" y="2352"/>
                  </a:cubicBezTo>
                  <a:cubicBezTo>
                    <a:pt x="24406" y="2352"/>
                    <a:pt x="18305" y="4705"/>
                    <a:pt x="16271" y="7058"/>
                  </a:cubicBezTo>
                  <a:cubicBezTo>
                    <a:pt x="14237" y="9411"/>
                    <a:pt x="16271" y="11764"/>
                    <a:pt x="14237" y="14117"/>
                  </a:cubicBezTo>
                  <a:cubicBezTo>
                    <a:pt x="14237" y="16470"/>
                    <a:pt x="12203" y="21176"/>
                    <a:pt x="12203" y="23529"/>
                  </a:cubicBezTo>
                  <a:cubicBezTo>
                    <a:pt x="10169" y="28235"/>
                    <a:pt x="10169" y="32941"/>
                    <a:pt x="10169" y="37647"/>
                  </a:cubicBezTo>
                  <a:cubicBezTo>
                    <a:pt x="10169" y="44705"/>
                    <a:pt x="4067" y="49411"/>
                    <a:pt x="2033" y="56470"/>
                  </a:cubicBezTo>
                  <a:cubicBezTo>
                    <a:pt x="0" y="63529"/>
                    <a:pt x="2033" y="80000"/>
                    <a:pt x="4067" y="89411"/>
                  </a:cubicBezTo>
                  <a:cubicBezTo>
                    <a:pt x="4067" y="91764"/>
                    <a:pt x="8135" y="89411"/>
                    <a:pt x="10169" y="89411"/>
                  </a:cubicBezTo>
                  <a:cubicBezTo>
                    <a:pt x="12203" y="89411"/>
                    <a:pt x="16271" y="91764"/>
                    <a:pt x="18305" y="91764"/>
                  </a:cubicBezTo>
                  <a:cubicBezTo>
                    <a:pt x="20338" y="94117"/>
                    <a:pt x="28474" y="98823"/>
                    <a:pt x="28474" y="101176"/>
                  </a:cubicBezTo>
                  <a:cubicBezTo>
                    <a:pt x="28474" y="103529"/>
                    <a:pt x="28474" y="103529"/>
                    <a:pt x="28474" y="105882"/>
                  </a:cubicBezTo>
                  <a:cubicBezTo>
                    <a:pt x="28474" y="108235"/>
                    <a:pt x="30508" y="110588"/>
                    <a:pt x="32542" y="112941"/>
                  </a:cubicBezTo>
                  <a:cubicBezTo>
                    <a:pt x="36610" y="120000"/>
                    <a:pt x="42711" y="108235"/>
                    <a:pt x="46779" y="110588"/>
                  </a:cubicBezTo>
                  <a:cubicBezTo>
                    <a:pt x="46779" y="110588"/>
                    <a:pt x="44745" y="112941"/>
                    <a:pt x="44745" y="112941"/>
                  </a:cubicBezTo>
                  <a:cubicBezTo>
                    <a:pt x="44745" y="110588"/>
                    <a:pt x="54915" y="110588"/>
                    <a:pt x="54915" y="110588"/>
                  </a:cubicBezTo>
                  <a:cubicBezTo>
                    <a:pt x="58983" y="110588"/>
                    <a:pt x="58983" y="105882"/>
                    <a:pt x="61016" y="110588"/>
                  </a:cubicBezTo>
                  <a:cubicBezTo>
                    <a:pt x="63050" y="105882"/>
                    <a:pt x="63050" y="103529"/>
                    <a:pt x="63050" y="98823"/>
                  </a:cubicBezTo>
                  <a:cubicBezTo>
                    <a:pt x="65084" y="96470"/>
                    <a:pt x="63050" y="101176"/>
                    <a:pt x="63050" y="988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7" name="Google Shape;1057;g90e2d1f501_0_5781"/>
            <p:cNvSpPr/>
            <p:nvPr/>
          </p:nvSpPr>
          <p:spPr>
            <a:xfrm>
              <a:off x="11432678" y="8322690"/>
              <a:ext cx="394800" cy="28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80000"/>
                  </a:moveTo>
                  <a:cubicBezTo>
                    <a:pt x="105714" y="68000"/>
                    <a:pt x="114285" y="80000"/>
                    <a:pt x="117142" y="68000"/>
                  </a:cubicBezTo>
                  <a:cubicBezTo>
                    <a:pt x="120000" y="64000"/>
                    <a:pt x="111428" y="52000"/>
                    <a:pt x="108571" y="52000"/>
                  </a:cubicBezTo>
                  <a:cubicBezTo>
                    <a:pt x="105714" y="60000"/>
                    <a:pt x="97142" y="44000"/>
                    <a:pt x="94285" y="40000"/>
                  </a:cubicBezTo>
                  <a:cubicBezTo>
                    <a:pt x="94285" y="36000"/>
                    <a:pt x="94285" y="32000"/>
                    <a:pt x="91428" y="28000"/>
                  </a:cubicBezTo>
                  <a:cubicBezTo>
                    <a:pt x="85714" y="20000"/>
                    <a:pt x="85714" y="16000"/>
                    <a:pt x="85714" y="4000"/>
                  </a:cubicBezTo>
                  <a:cubicBezTo>
                    <a:pt x="82857" y="4000"/>
                    <a:pt x="77142" y="0"/>
                    <a:pt x="74285" y="0"/>
                  </a:cubicBezTo>
                  <a:cubicBezTo>
                    <a:pt x="68571" y="4000"/>
                    <a:pt x="65714" y="8000"/>
                    <a:pt x="62857" y="8000"/>
                  </a:cubicBezTo>
                  <a:cubicBezTo>
                    <a:pt x="60000" y="12000"/>
                    <a:pt x="57142" y="16000"/>
                    <a:pt x="54285" y="16000"/>
                  </a:cubicBezTo>
                  <a:cubicBezTo>
                    <a:pt x="51428" y="24000"/>
                    <a:pt x="51428" y="16000"/>
                    <a:pt x="48571" y="20000"/>
                  </a:cubicBezTo>
                  <a:cubicBezTo>
                    <a:pt x="42857" y="24000"/>
                    <a:pt x="37142" y="44000"/>
                    <a:pt x="31428" y="40000"/>
                  </a:cubicBezTo>
                  <a:cubicBezTo>
                    <a:pt x="28571" y="40000"/>
                    <a:pt x="25714" y="32000"/>
                    <a:pt x="25714" y="40000"/>
                  </a:cubicBezTo>
                  <a:cubicBezTo>
                    <a:pt x="22857" y="44000"/>
                    <a:pt x="22857" y="52000"/>
                    <a:pt x="20000" y="56000"/>
                  </a:cubicBezTo>
                  <a:cubicBezTo>
                    <a:pt x="20000" y="60000"/>
                    <a:pt x="20000" y="64000"/>
                    <a:pt x="14285" y="64000"/>
                  </a:cubicBezTo>
                  <a:cubicBezTo>
                    <a:pt x="14285" y="64000"/>
                    <a:pt x="2857" y="68000"/>
                    <a:pt x="5714" y="72000"/>
                  </a:cubicBezTo>
                  <a:cubicBezTo>
                    <a:pt x="14285" y="80000"/>
                    <a:pt x="0" y="92000"/>
                    <a:pt x="2857" y="96000"/>
                  </a:cubicBezTo>
                  <a:cubicBezTo>
                    <a:pt x="8571" y="100000"/>
                    <a:pt x="14285" y="120000"/>
                    <a:pt x="22857" y="112000"/>
                  </a:cubicBezTo>
                  <a:cubicBezTo>
                    <a:pt x="31428" y="104000"/>
                    <a:pt x="37142" y="108000"/>
                    <a:pt x="45714" y="120000"/>
                  </a:cubicBezTo>
                  <a:cubicBezTo>
                    <a:pt x="42857" y="108000"/>
                    <a:pt x="42857" y="96000"/>
                    <a:pt x="42857" y="88000"/>
                  </a:cubicBezTo>
                  <a:cubicBezTo>
                    <a:pt x="54285" y="88000"/>
                    <a:pt x="62857" y="88000"/>
                    <a:pt x="74285" y="88000"/>
                  </a:cubicBezTo>
                  <a:cubicBezTo>
                    <a:pt x="82857" y="88000"/>
                    <a:pt x="97142" y="92000"/>
                    <a:pt x="100000" y="80000"/>
                  </a:cubicBezTo>
                  <a:cubicBezTo>
                    <a:pt x="102857" y="72000"/>
                    <a:pt x="100000" y="80000"/>
                    <a:pt x="10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8" name="Google Shape;1058;g90e2d1f501_0_5781"/>
            <p:cNvSpPr/>
            <p:nvPr/>
          </p:nvSpPr>
          <p:spPr>
            <a:xfrm>
              <a:off x="11697010" y="8529753"/>
              <a:ext cx="92400" cy="22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50000"/>
                  </a:moveTo>
                  <a:cubicBezTo>
                    <a:pt x="108000" y="45000"/>
                    <a:pt x="108000" y="35000"/>
                    <a:pt x="96000" y="30000"/>
                  </a:cubicBezTo>
                  <a:cubicBezTo>
                    <a:pt x="84000" y="25000"/>
                    <a:pt x="48000" y="5000"/>
                    <a:pt x="60000" y="0"/>
                  </a:cubicBezTo>
                  <a:cubicBezTo>
                    <a:pt x="48000" y="0"/>
                    <a:pt x="36000" y="0"/>
                    <a:pt x="24000" y="0"/>
                  </a:cubicBezTo>
                  <a:cubicBezTo>
                    <a:pt x="0" y="0"/>
                    <a:pt x="24000" y="10000"/>
                    <a:pt x="24000" y="15000"/>
                  </a:cubicBezTo>
                  <a:cubicBezTo>
                    <a:pt x="36000" y="25000"/>
                    <a:pt x="24000" y="35000"/>
                    <a:pt x="24000" y="45000"/>
                  </a:cubicBezTo>
                  <a:cubicBezTo>
                    <a:pt x="12000" y="60000"/>
                    <a:pt x="36000" y="60000"/>
                    <a:pt x="48000" y="75000"/>
                  </a:cubicBezTo>
                  <a:cubicBezTo>
                    <a:pt x="48000" y="85000"/>
                    <a:pt x="36000" y="95000"/>
                    <a:pt x="48000" y="105000"/>
                  </a:cubicBezTo>
                  <a:cubicBezTo>
                    <a:pt x="48000" y="110000"/>
                    <a:pt x="60000" y="115000"/>
                    <a:pt x="72000" y="115000"/>
                  </a:cubicBezTo>
                  <a:cubicBezTo>
                    <a:pt x="84000" y="120000"/>
                    <a:pt x="120000" y="120000"/>
                    <a:pt x="108000" y="115000"/>
                  </a:cubicBezTo>
                  <a:cubicBezTo>
                    <a:pt x="108000" y="95000"/>
                    <a:pt x="108000" y="75000"/>
                    <a:pt x="108000" y="50000"/>
                  </a:cubicBezTo>
                  <a:cubicBezTo>
                    <a:pt x="108000" y="35000"/>
                    <a:pt x="108000" y="65000"/>
                    <a:pt x="108000" y="5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9" name="Google Shape;1059;g90e2d1f501_0_5781"/>
            <p:cNvSpPr/>
            <p:nvPr/>
          </p:nvSpPr>
          <p:spPr>
            <a:xfrm>
              <a:off x="11295734" y="8539310"/>
              <a:ext cx="2961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500" y="15483"/>
                  </a:moveTo>
                  <a:cubicBezTo>
                    <a:pt x="90000" y="15483"/>
                    <a:pt x="86250" y="23225"/>
                    <a:pt x="78750" y="19354"/>
                  </a:cubicBezTo>
                  <a:cubicBezTo>
                    <a:pt x="71250" y="19354"/>
                    <a:pt x="63750" y="0"/>
                    <a:pt x="56250" y="3870"/>
                  </a:cubicBezTo>
                  <a:cubicBezTo>
                    <a:pt x="52500" y="7741"/>
                    <a:pt x="48750" y="7741"/>
                    <a:pt x="48750" y="3870"/>
                  </a:cubicBezTo>
                  <a:cubicBezTo>
                    <a:pt x="45000" y="0"/>
                    <a:pt x="41250" y="7741"/>
                    <a:pt x="37500" y="7741"/>
                  </a:cubicBezTo>
                  <a:cubicBezTo>
                    <a:pt x="30000" y="11612"/>
                    <a:pt x="26250" y="7741"/>
                    <a:pt x="22500" y="7741"/>
                  </a:cubicBezTo>
                  <a:cubicBezTo>
                    <a:pt x="18750" y="3870"/>
                    <a:pt x="18750" y="11612"/>
                    <a:pt x="15000" y="11612"/>
                  </a:cubicBezTo>
                  <a:cubicBezTo>
                    <a:pt x="11250" y="11612"/>
                    <a:pt x="7500" y="19354"/>
                    <a:pt x="11250" y="23225"/>
                  </a:cubicBezTo>
                  <a:cubicBezTo>
                    <a:pt x="11250" y="27096"/>
                    <a:pt x="18750" y="27096"/>
                    <a:pt x="18750" y="27096"/>
                  </a:cubicBezTo>
                  <a:cubicBezTo>
                    <a:pt x="18750" y="30967"/>
                    <a:pt x="11250" y="34838"/>
                    <a:pt x="11250" y="34838"/>
                  </a:cubicBezTo>
                  <a:cubicBezTo>
                    <a:pt x="11250" y="38709"/>
                    <a:pt x="18750" y="42580"/>
                    <a:pt x="18750" y="46451"/>
                  </a:cubicBezTo>
                  <a:cubicBezTo>
                    <a:pt x="18750" y="46451"/>
                    <a:pt x="11250" y="42580"/>
                    <a:pt x="11250" y="50322"/>
                  </a:cubicBezTo>
                  <a:cubicBezTo>
                    <a:pt x="11250" y="54193"/>
                    <a:pt x="15000" y="61935"/>
                    <a:pt x="7500" y="61935"/>
                  </a:cubicBezTo>
                  <a:cubicBezTo>
                    <a:pt x="11250" y="65806"/>
                    <a:pt x="11250" y="69677"/>
                    <a:pt x="7500" y="73548"/>
                  </a:cubicBezTo>
                  <a:cubicBezTo>
                    <a:pt x="7500" y="81290"/>
                    <a:pt x="0" y="81290"/>
                    <a:pt x="11250" y="89032"/>
                  </a:cubicBezTo>
                  <a:cubicBezTo>
                    <a:pt x="15000" y="89032"/>
                    <a:pt x="22500" y="92903"/>
                    <a:pt x="26250" y="100645"/>
                  </a:cubicBezTo>
                  <a:cubicBezTo>
                    <a:pt x="30000" y="104516"/>
                    <a:pt x="26250" y="112258"/>
                    <a:pt x="26250" y="120000"/>
                  </a:cubicBezTo>
                  <a:cubicBezTo>
                    <a:pt x="41250" y="116129"/>
                    <a:pt x="52500" y="108387"/>
                    <a:pt x="71250" y="108387"/>
                  </a:cubicBezTo>
                  <a:cubicBezTo>
                    <a:pt x="78750" y="104516"/>
                    <a:pt x="90000" y="108387"/>
                    <a:pt x="97500" y="108387"/>
                  </a:cubicBezTo>
                  <a:cubicBezTo>
                    <a:pt x="105000" y="108387"/>
                    <a:pt x="116250" y="112258"/>
                    <a:pt x="112500" y="100645"/>
                  </a:cubicBezTo>
                  <a:cubicBezTo>
                    <a:pt x="112500" y="92903"/>
                    <a:pt x="108750" y="89032"/>
                    <a:pt x="105000" y="81290"/>
                  </a:cubicBezTo>
                  <a:cubicBezTo>
                    <a:pt x="105000" y="73548"/>
                    <a:pt x="108750" y="65806"/>
                    <a:pt x="112500" y="58064"/>
                  </a:cubicBezTo>
                  <a:cubicBezTo>
                    <a:pt x="116250" y="42580"/>
                    <a:pt x="120000" y="15483"/>
                    <a:pt x="97500" y="1548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0" name="Google Shape;1060;g90e2d1f501_0_5781"/>
            <p:cNvSpPr/>
            <p:nvPr/>
          </p:nvSpPr>
          <p:spPr>
            <a:xfrm>
              <a:off x="11547328" y="8529753"/>
              <a:ext cx="213300" cy="28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30" y="52000"/>
                  </a:moveTo>
                  <a:cubicBezTo>
                    <a:pt x="88695" y="44000"/>
                    <a:pt x="93913" y="32000"/>
                    <a:pt x="93913" y="24000"/>
                  </a:cubicBezTo>
                  <a:cubicBezTo>
                    <a:pt x="99130" y="16000"/>
                    <a:pt x="83478" y="8000"/>
                    <a:pt x="88695" y="0"/>
                  </a:cubicBezTo>
                  <a:cubicBezTo>
                    <a:pt x="62608" y="0"/>
                    <a:pt x="41739" y="0"/>
                    <a:pt x="15652" y="0"/>
                  </a:cubicBezTo>
                  <a:cubicBezTo>
                    <a:pt x="15652" y="12000"/>
                    <a:pt x="20869" y="28000"/>
                    <a:pt x="20869" y="44000"/>
                  </a:cubicBezTo>
                  <a:cubicBezTo>
                    <a:pt x="20869" y="60000"/>
                    <a:pt x="0" y="72000"/>
                    <a:pt x="5217" y="88000"/>
                  </a:cubicBezTo>
                  <a:cubicBezTo>
                    <a:pt x="10434" y="100000"/>
                    <a:pt x="20869" y="104000"/>
                    <a:pt x="15652" y="120000"/>
                  </a:cubicBezTo>
                  <a:cubicBezTo>
                    <a:pt x="31304" y="120000"/>
                    <a:pt x="36521" y="120000"/>
                    <a:pt x="52173" y="116000"/>
                  </a:cubicBezTo>
                  <a:cubicBezTo>
                    <a:pt x="78260" y="112000"/>
                    <a:pt x="99130" y="104000"/>
                    <a:pt x="120000" y="96000"/>
                  </a:cubicBezTo>
                  <a:cubicBezTo>
                    <a:pt x="109565" y="92000"/>
                    <a:pt x="104347" y="84000"/>
                    <a:pt x="104347" y="76000"/>
                  </a:cubicBezTo>
                  <a:cubicBezTo>
                    <a:pt x="104347" y="68000"/>
                    <a:pt x="104347" y="60000"/>
                    <a:pt x="99130" y="52000"/>
                  </a:cubicBezTo>
                  <a:cubicBezTo>
                    <a:pt x="88695" y="44000"/>
                    <a:pt x="104347" y="60000"/>
                    <a:pt x="99130" y="5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1" name="Google Shape;1061;g90e2d1f501_0_5781"/>
            <p:cNvSpPr/>
            <p:nvPr/>
          </p:nvSpPr>
          <p:spPr>
            <a:xfrm>
              <a:off x="11079175" y="8558421"/>
              <a:ext cx="1401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93333"/>
                  </a:moveTo>
                  <a:cubicBezTo>
                    <a:pt x="120000" y="86666"/>
                    <a:pt x="120000" y="53333"/>
                    <a:pt x="112000" y="40000"/>
                  </a:cubicBezTo>
                  <a:cubicBezTo>
                    <a:pt x="96000" y="13333"/>
                    <a:pt x="64000" y="0"/>
                    <a:pt x="40000" y="20000"/>
                  </a:cubicBezTo>
                  <a:cubicBezTo>
                    <a:pt x="24000" y="26666"/>
                    <a:pt x="0" y="40000"/>
                    <a:pt x="8000" y="53333"/>
                  </a:cubicBezTo>
                  <a:cubicBezTo>
                    <a:pt x="16000" y="66666"/>
                    <a:pt x="16000" y="73333"/>
                    <a:pt x="32000" y="80000"/>
                  </a:cubicBezTo>
                  <a:cubicBezTo>
                    <a:pt x="40000" y="93333"/>
                    <a:pt x="40000" y="100000"/>
                    <a:pt x="56000" y="106666"/>
                  </a:cubicBezTo>
                  <a:cubicBezTo>
                    <a:pt x="64000" y="113333"/>
                    <a:pt x="72000" y="120000"/>
                    <a:pt x="80000" y="106666"/>
                  </a:cubicBezTo>
                  <a:cubicBezTo>
                    <a:pt x="80000" y="100000"/>
                    <a:pt x="88000" y="100000"/>
                    <a:pt x="96000" y="93333"/>
                  </a:cubicBezTo>
                  <a:cubicBezTo>
                    <a:pt x="112000" y="86666"/>
                    <a:pt x="88000" y="100000"/>
                    <a:pt x="96000" y="9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2" name="Google Shape;1062;g90e2d1f501_0_5781"/>
            <p:cNvSpPr/>
            <p:nvPr/>
          </p:nvSpPr>
          <p:spPr>
            <a:xfrm>
              <a:off x="11161975" y="8631690"/>
              <a:ext cx="207000" cy="19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545" y="97142"/>
                  </a:moveTo>
                  <a:cubicBezTo>
                    <a:pt x="120000" y="85714"/>
                    <a:pt x="109090" y="80000"/>
                    <a:pt x="103636" y="74285"/>
                  </a:cubicBezTo>
                  <a:cubicBezTo>
                    <a:pt x="98181" y="74285"/>
                    <a:pt x="76363" y="68571"/>
                    <a:pt x="87272" y="62857"/>
                  </a:cubicBezTo>
                  <a:cubicBezTo>
                    <a:pt x="92727" y="57142"/>
                    <a:pt x="92727" y="40000"/>
                    <a:pt x="87272" y="34285"/>
                  </a:cubicBezTo>
                  <a:cubicBezTo>
                    <a:pt x="81818" y="22857"/>
                    <a:pt x="76363" y="45714"/>
                    <a:pt x="70909" y="45714"/>
                  </a:cubicBezTo>
                  <a:cubicBezTo>
                    <a:pt x="54545" y="45714"/>
                    <a:pt x="60000" y="0"/>
                    <a:pt x="49090" y="5714"/>
                  </a:cubicBezTo>
                  <a:cubicBezTo>
                    <a:pt x="43636" y="11428"/>
                    <a:pt x="32727" y="17142"/>
                    <a:pt x="27272" y="22857"/>
                  </a:cubicBezTo>
                  <a:cubicBezTo>
                    <a:pt x="21818" y="34285"/>
                    <a:pt x="10909" y="40000"/>
                    <a:pt x="0" y="51428"/>
                  </a:cubicBezTo>
                  <a:cubicBezTo>
                    <a:pt x="27272" y="68571"/>
                    <a:pt x="43636" y="85714"/>
                    <a:pt x="65454" y="102857"/>
                  </a:cubicBezTo>
                  <a:cubicBezTo>
                    <a:pt x="76363" y="114285"/>
                    <a:pt x="87272" y="120000"/>
                    <a:pt x="103636" y="120000"/>
                  </a:cubicBezTo>
                  <a:cubicBezTo>
                    <a:pt x="120000" y="120000"/>
                    <a:pt x="109090" y="108571"/>
                    <a:pt x="114545" y="97142"/>
                  </a:cubicBezTo>
                  <a:cubicBezTo>
                    <a:pt x="120000" y="85714"/>
                    <a:pt x="114545" y="108571"/>
                    <a:pt x="114545" y="9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3" name="Google Shape;1063;g90e2d1f501_0_5781"/>
            <p:cNvSpPr/>
            <p:nvPr/>
          </p:nvSpPr>
          <p:spPr>
            <a:xfrm>
              <a:off x="11015478" y="8443745"/>
              <a:ext cx="324900" cy="27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285" y="66206"/>
                  </a:moveTo>
                  <a:cubicBezTo>
                    <a:pt x="48000" y="57931"/>
                    <a:pt x="61714" y="49655"/>
                    <a:pt x="68571" y="70344"/>
                  </a:cubicBezTo>
                  <a:cubicBezTo>
                    <a:pt x="75428" y="78620"/>
                    <a:pt x="72000" y="82758"/>
                    <a:pt x="72000" y="95172"/>
                  </a:cubicBezTo>
                  <a:cubicBezTo>
                    <a:pt x="75428" y="99310"/>
                    <a:pt x="82285" y="86896"/>
                    <a:pt x="85714" y="86896"/>
                  </a:cubicBezTo>
                  <a:cubicBezTo>
                    <a:pt x="92571" y="82758"/>
                    <a:pt x="92571" y="120000"/>
                    <a:pt x="99428" y="111724"/>
                  </a:cubicBezTo>
                  <a:cubicBezTo>
                    <a:pt x="102857" y="111724"/>
                    <a:pt x="102857" y="107586"/>
                    <a:pt x="106285" y="107586"/>
                  </a:cubicBezTo>
                  <a:cubicBezTo>
                    <a:pt x="106285" y="103448"/>
                    <a:pt x="113142" y="107586"/>
                    <a:pt x="113142" y="103448"/>
                  </a:cubicBezTo>
                  <a:cubicBezTo>
                    <a:pt x="116571" y="99310"/>
                    <a:pt x="113142" y="95172"/>
                    <a:pt x="113142" y="95172"/>
                  </a:cubicBezTo>
                  <a:cubicBezTo>
                    <a:pt x="113142" y="86896"/>
                    <a:pt x="120000" y="91034"/>
                    <a:pt x="120000" y="91034"/>
                  </a:cubicBezTo>
                  <a:cubicBezTo>
                    <a:pt x="120000" y="86896"/>
                    <a:pt x="109714" y="82758"/>
                    <a:pt x="116571" y="78620"/>
                  </a:cubicBezTo>
                  <a:cubicBezTo>
                    <a:pt x="120000" y="74482"/>
                    <a:pt x="120000" y="70344"/>
                    <a:pt x="113142" y="66206"/>
                  </a:cubicBezTo>
                  <a:cubicBezTo>
                    <a:pt x="109714" y="62068"/>
                    <a:pt x="116571" y="53793"/>
                    <a:pt x="113142" y="49655"/>
                  </a:cubicBezTo>
                  <a:cubicBezTo>
                    <a:pt x="109714" y="45517"/>
                    <a:pt x="113142" y="41379"/>
                    <a:pt x="109714" y="33103"/>
                  </a:cubicBezTo>
                  <a:cubicBezTo>
                    <a:pt x="106285" y="28965"/>
                    <a:pt x="99428" y="0"/>
                    <a:pt x="89142" y="8275"/>
                  </a:cubicBezTo>
                  <a:cubicBezTo>
                    <a:pt x="89142" y="8275"/>
                    <a:pt x="85714" y="12413"/>
                    <a:pt x="82285" y="12413"/>
                  </a:cubicBezTo>
                  <a:cubicBezTo>
                    <a:pt x="78857" y="12413"/>
                    <a:pt x="78857" y="12413"/>
                    <a:pt x="75428" y="12413"/>
                  </a:cubicBezTo>
                  <a:cubicBezTo>
                    <a:pt x="72000" y="16551"/>
                    <a:pt x="68571" y="12413"/>
                    <a:pt x="65142" y="12413"/>
                  </a:cubicBezTo>
                  <a:cubicBezTo>
                    <a:pt x="61714" y="12413"/>
                    <a:pt x="61714" y="16551"/>
                    <a:pt x="61714" y="12413"/>
                  </a:cubicBezTo>
                  <a:cubicBezTo>
                    <a:pt x="54857" y="8275"/>
                    <a:pt x="58285" y="8275"/>
                    <a:pt x="51428" y="8275"/>
                  </a:cubicBezTo>
                  <a:cubicBezTo>
                    <a:pt x="41142" y="12413"/>
                    <a:pt x="41142" y="4137"/>
                    <a:pt x="34285" y="4137"/>
                  </a:cubicBezTo>
                  <a:cubicBezTo>
                    <a:pt x="27428" y="0"/>
                    <a:pt x="20571" y="0"/>
                    <a:pt x="17142" y="4137"/>
                  </a:cubicBezTo>
                  <a:cubicBezTo>
                    <a:pt x="17142" y="8275"/>
                    <a:pt x="10285" y="12413"/>
                    <a:pt x="17142" y="16551"/>
                  </a:cubicBezTo>
                  <a:cubicBezTo>
                    <a:pt x="20571" y="20689"/>
                    <a:pt x="17142" y="24827"/>
                    <a:pt x="10285" y="24827"/>
                  </a:cubicBezTo>
                  <a:cubicBezTo>
                    <a:pt x="3428" y="24827"/>
                    <a:pt x="0" y="24827"/>
                    <a:pt x="0" y="33103"/>
                  </a:cubicBezTo>
                  <a:cubicBezTo>
                    <a:pt x="3428" y="41379"/>
                    <a:pt x="6857" y="45517"/>
                    <a:pt x="10285" y="53793"/>
                  </a:cubicBezTo>
                  <a:cubicBezTo>
                    <a:pt x="17142" y="62068"/>
                    <a:pt x="20571" y="66206"/>
                    <a:pt x="27428" y="78620"/>
                  </a:cubicBezTo>
                  <a:cubicBezTo>
                    <a:pt x="30857" y="74482"/>
                    <a:pt x="30857" y="70344"/>
                    <a:pt x="34285" y="66206"/>
                  </a:cubicBezTo>
                  <a:cubicBezTo>
                    <a:pt x="37714" y="66206"/>
                    <a:pt x="34285" y="70344"/>
                    <a:pt x="34285" y="6620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4" name="Google Shape;1064;g90e2d1f501_0_5781"/>
            <p:cNvSpPr/>
            <p:nvPr/>
          </p:nvSpPr>
          <p:spPr>
            <a:xfrm>
              <a:off x="10929492" y="8453303"/>
              <a:ext cx="1497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0" y="85714"/>
                  </a:moveTo>
                  <a:cubicBezTo>
                    <a:pt x="82500" y="85714"/>
                    <a:pt x="120000" y="85714"/>
                    <a:pt x="105000" y="51428"/>
                  </a:cubicBezTo>
                  <a:cubicBezTo>
                    <a:pt x="90000" y="34285"/>
                    <a:pt x="105000" y="17142"/>
                    <a:pt x="105000" y="0"/>
                  </a:cubicBezTo>
                  <a:cubicBezTo>
                    <a:pt x="90000" y="0"/>
                    <a:pt x="67500" y="0"/>
                    <a:pt x="52500" y="0"/>
                  </a:cubicBezTo>
                  <a:cubicBezTo>
                    <a:pt x="37500" y="0"/>
                    <a:pt x="37500" y="17142"/>
                    <a:pt x="30000" y="0"/>
                  </a:cubicBezTo>
                  <a:cubicBezTo>
                    <a:pt x="15000" y="0"/>
                    <a:pt x="15000" y="0"/>
                    <a:pt x="0" y="17142"/>
                  </a:cubicBezTo>
                  <a:cubicBezTo>
                    <a:pt x="7500" y="34285"/>
                    <a:pt x="7500" y="51428"/>
                    <a:pt x="22500" y="51428"/>
                  </a:cubicBezTo>
                  <a:cubicBezTo>
                    <a:pt x="30000" y="51428"/>
                    <a:pt x="52500" y="51428"/>
                    <a:pt x="52500" y="51428"/>
                  </a:cubicBezTo>
                  <a:cubicBezTo>
                    <a:pt x="37500" y="85714"/>
                    <a:pt x="52500" y="102857"/>
                    <a:pt x="67500" y="119999"/>
                  </a:cubicBezTo>
                  <a:cubicBezTo>
                    <a:pt x="67500" y="119999"/>
                    <a:pt x="67500" y="85714"/>
                    <a:pt x="75000" y="8571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5" name="Google Shape;1065;g90e2d1f501_0_5781"/>
            <p:cNvSpPr/>
            <p:nvPr/>
          </p:nvSpPr>
          <p:spPr>
            <a:xfrm>
              <a:off x="10919936" y="8389589"/>
              <a:ext cx="140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000" y="120000"/>
                  </a:moveTo>
                  <a:cubicBezTo>
                    <a:pt x="48000" y="90000"/>
                    <a:pt x="56000" y="60000"/>
                    <a:pt x="72000" y="90000"/>
                  </a:cubicBezTo>
                  <a:cubicBezTo>
                    <a:pt x="80000" y="90000"/>
                    <a:pt x="112000" y="120000"/>
                    <a:pt x="120000" y="60000"/>
                  </a:cubicBezTo>
                  <a:cubicBezTo>
                    <a:pt x="120000" y="90000"/>
                    <a:pt x="72000" y="0"/>
                    <a:pt x="64000" y="30000"/>
                  </a:cubicBezTo>
                  <a:cubicBezTo>
                    <a:pt x="40000" y="60000"/>
                    <a:pt x="8000" y="0"/>
                    <a:pt x="0" y="120000"/>
                  </a:cubicBezTo>
                  <a:cubicBezTo>
                    <a:pt x="16000" y="120000"/>
                    <a:pt x="24000" y="120000"/>
                    <a:pt x="32000" y="120000"/>
                  </a:cubicBezTo>
                  <a:cubicBezTo>
                    <a:pt x="40000" y="120000"/>
                    <a:pt x="32000" y="120000"/>
                    <a:pt x="3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6" name="Google Shape;1066;g90e2d1f501_0_5781"/>
            <p:cNvSpPr/>
            <p:nvPr/>
          </p:nvSpPr>
          <p:spPr>
            <a:xfrm>
              <a:off x="10900828" y="7733368"/>
              <a:ext cx="560400" cy="63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" y="100588"/>
                  </a:moveTo>
                  <a:cubicBezTo>
                    <a:pt x="14000" y="100588"/>
                    <a:pt x="26000" y="97058"/>
                    <a:pt x="30000" y="100588"/>
                  </a:cubicBezTo>
                  <a:cubicBezTo>
                    <a:pt x="32000" y="102352"/>
                    <a:pt x="34000" y="102352"/>
                    <a:pt x="36000" y="104117"/>
                  </a:cubicBezTo>
                  <a:cubicBezTo>
                    <a:pt x="38000" y="107647"/>
                    <a:pt x="40000" y="109411"/>
                    <a:pt x="42000" y="111176"/>
                  </a:cubicBezTo>
                  <a:cubicBezTo>
                    <a:pt x="44000" y="112941"/>
                    <a:pt x="52000" y="120000"/>
                    <a:pt x="54000" y="112941"/>
                  </a:cubicBezTo>
                  <a:cubicBezTo>
                    <a:pt x="56000" y="102352"/>
                    <a:pt x="60000" y="114705"/>
                    <a:pt x="64000" y="112941"/>
                  </a:cubicBezTo>
                  <a:cubicBezTo>
                    <a:pt x="66000" y="109411"/>
                    <a:pt x="66000" y="109411"/>
                    <a:pt x="70000" y="109411"/>
                  </a:cubicBezTo>
                  <a:cubicBezTo>
                    <a:pt x="74000" y="109411"/>
                    <a:pt x="76000" y="109411"/>
                    <a:pt x="78000" y="109411"/>
                  </a:cubicBezTo>
                  <a:cubicBezTo>
                    <a:pt x="82000" y="107647"/>
                    <a:pt x="86000" y="107647"/>
                    <a:pt x="88000" y="107647"/>
                  </a:cubicBezTo>
                  <a:cubicBezTo>
                    <a:pt x="94000" y="107647"/>
                    <a:pt x="100000" y="107647"/>
                    <a:pt x="106000" y="107647"/>
                  </a:cubicBezTo>
                  <a:cubicBezTo>
                    <a:pt x="108000" y="107647"/>
                    <a:pt x="114000" y="109411"/>
                    <a:pt x="116000" y="107647"/>
                  </a:cubicBezTo>
                  <a:cubicBezTo>
                    <a:pt x="118000" y="107647"/>
                    <a:pt x="116000" y="97058"/>
                    <a:pt x="116000" y="95294"/>
                  </a:cubicBezTo>
                  <a:cubicBezTo>
                    <a:pt x="114000" y="84705"/>
                    <a:pt x="112000" y="75882"/>
                    <a:pt x="112000" y="67058"/>
                  </a:cubicBezTo>
                  <a:cubicBezTo>
                    <a:pt x="110000" y="51176"/>
                    <a:pt x="106000" y="37058"/>
                    <a:pt x="104000" y="21176"/>
                  </a:cubicBezTo>
                  <a:cubicBezTo>
                    <a:pt x="110000" y="21176"/>
                    <a:pt x="116000" y="21176"/>
                    <a:pt x="120000" y="21176"/>
                  </a:cubicBezTo>
                  <a:cubicBezTo>
                    <a:pt x="108000" y="14117"/>
                    <a:pt x="96000" y="7058"/>
                    <a:pt x="86000" y="0"/>
                  </a:cubicBezTo>
                  <a:cubicBezTo>
                    <a:pt x="86000" y="1764"/>
                    <a:pt x="86000" y="12352"/>
                    <a:pt x="84000" y="12352"/>
                  </a:cubicBezTo>
                  <a:cubicBezTo>
                    <a:pt x="82000" y="12352"/>
                    <a:pt x="78000" y="12352"/>
                    <a:pt x="74000" y="12352"/>
                  </a:cubicBezTo>
                  <a:cubicBezTo>
                    <a:pt x="70000" y="12352"/>
                    <a:pt x="64000" y="12352"/>
                    <a:pt x="58000" y="12352"/>
                  </a:cubicBezTo>
                  <a:cubicBezTo>
                    <a:pt x="58000" y="12352"/>
                    <a:pt x="52000" y="12352"/>
                    <a:pt x="52000" y="12352"/>
                  </a:cubicBezTo>
                  <a:cubicBezTo>
                    <a:pt x="50000" y="14117"/>
                    <a:pt x="52000" y="19411"/>
                    <a:pt x="52000" y="21176"/>
                  </a:cubicBezTo>
                  <a:cubicBezTo>
                    <a:pt x="52000" y="24705"/>
                    <a:pt x="52000" y="30000"/>
                    <a:pt x="52000" y="33529"/>
                  </a:cubicBezTo>
                  <a:cubicBezTo>
                    <a:pt x="52000" y="38823"/>
                    <a:pt x="40000" y="37058"/>
                    <a:pt x="40000" y="44117"/>
                  </a:cubicBezTo>
                  <a:cubicBezTo>
                    <a:pt x="40000" y="45882"/>
                    <a:pt x="42000" y="54705"/>
                    <a:pt x="40000" y="56470"/>
                  </a:cubicBezTo>
                  <a:cubicBezTo>
                    <a:pt x="40000" y="56470"/>
                    <a:pt x="34000" y="56470"/>
                    <a:pt x="32000" y="56470"/>
                  </a:cubicBezTo>
                  <a:cubicBezTo>
                    <a:pt x="24000" y="56470"/>
                    <a:pt x="14000" y="56470"/>
                    <a:pt x="6000" y="56470"/>
                  </a:cubicBezTo>
                  <a:cubicBezTo>
                    <a:pt x="4000" y="56470"/>
                    <a:pt x="0" y="54705"/>
                    <a:pt x="2000" y="58235"/>
                  </a:cubicBezTo>
                  <a:cubicBezTo>
                    <a:pt x="4000" y="60000"/>
                    <a:pt x="6000" y="61764"/>
                    <a:pt x="8000" y="63529"/>
                  </a:cubicBezTo>
                  <a:cubicBezTo>
                    <a:pt x="10000" y="67058"/>
                    <a:pt x="8000" y="70588"/>
                    <a:pt x="6000" y="72352"/>
                  </a:cubicBezTo>
                  <a:cubicBezTo>
                    <a:pt x="6000" y="77647"/>
                    <a:pt x="12000" y="79411"/>
                    <a:pt x="12000" y="84705"/>
                  </a:cubicBezTo>
                  <a:cubicBezTo>
                    <a:pt x="14000" y="90000"/>
                    <a:pt x="8000" y="97058"/>
                    <a:pt x="6000" y="102352"/>
                  </a:cubicBezTo>
                  <a:cubicBezTo>
                    <a:pt x="8000" y="102352"/>
                    <a:pt x="8000" y="100588"/>
                    <a:pt x="10000" y="10058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7" name="Google Shape;1067;g90e2d1f501_0_5781"/>
            <p:cNvSpPr/>
            <p:nvPr/>
          </p:nvSpPr>
          <p:spPr>
            <a:xfrm>
              <a:off x="10900828" y="8258982"/>
              <a:ext cx="270600" cy="2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103" y="114782"/>
                  </a:moveTo>
                  <a:cubicBezTo>
                    <a:pt x="37241" y="114782"/>
                    <a:pt x="37241" y="109565"/>
                    <a:pt x="41379" y="109565"/>
                  </a:cubicBezTo>
                  <a:cubicBezTo>
                    <a:pt x="49655" y="109565"/>
                    <a:pt x="53793" y="109565"/>
                    <a:pt x="62068" y="109565"/>
                  </a:cubicBezTo>
                  <a:cubicBezTo>
                    <a:pt x="70344" y="109565"/>
                    <a:pt x="82758" y="104347"/>
                    <a:pt x="95172" y="109565"/>
                  </a:cubicBezTo>
                  <a:cubicBezTo>
                    <a:pt x="99310" y="114782"/>
                    <a:pt x="103448" y="120000"/>
                    <a:pt x="111724" y="114782"/>
                  </a:cubicBezTo>
                  <a:cubicBezTo>
                    <a:pt x="120000" y="114782"/>
                    <a:pt x="120000" y="109565"/>
                    <a:pt x="120000" y="99130"/>
                  </a:cubicBezTo>
                  <a:cubicBezTo>
                    <a:pt x="120000" y="88695"/>
                    <a:pt x="103448" y="83478"/>
                    <a:pt x="103448" y="73043"/>
                  </a:cubicBezTo>
                  <a:cubicBezTo>
                    <a:pt x="103448" y="73043"/>
                    <a:pt x="103448" y="52173"/>
                    <a:pt x="103448" y="52173"/>
                  </a:cubicBezTo>
                  <a:cubicBezTo>
                    <a:pt x="99310" y="52173"/>
                    <a:pt x="82758" y="26086"/>
                    <a:pt x="78620" y="20869"/>
                  </a:cubicBezTo>
                  <a:cubicBezTo>
                    <a:pt x="66206" y="5217"/>
                    <a:pt x="53793" y="0"/>
                    <a:pt x="37241" y="5217"/>
                  </a:cubicBezTo>
                  <a:cubicBezTo>
                    <a:pt x="33103" y="5217"/>
                    <a:pt x="20689" y="0"/>
                    <a:pt x="20689" y="5217"/>
                  </a:cubicBezTo>
                  <a:cubicBezTo>
                    <a:pt x="16551" y="10434"/>
                    <a:pt x="8275" y="20869"/>
                    <a:pt x="8275" y="31304"/>
                  </a:cubicBezTo>
                  <a:cubicBezTo>
                    <a:pt x="12413" y="41739"/>
                    <a:pt x="12413" y="46956"/>
                    <a:pt x="4137" y="52173"/>
                  </a:cubicBezTo>
                  <a:cubicBezTo>
                    <a:pt x="0" y="52173"/>
                    <a:pt x="12413" y="62608"/>
                    <a:pt x="8275" y="62608"/>
                  </a:cubicBezTo>
                  <a:cubicBezTo>
                    <a:pt x="16551" y="67826"/>
                    <a:pt x="8275" y="67826"/>
                    <a:pt x="8275" y="73043"/>
                  </a:cubicBezTo>
                  <a:cubicBezTo>
                    <a:pt x="8275" y="73043"/>
                    <a:pt x="12413" y="78260"/>
                    <a:pt x="16551" y="78260"/>
                  </a:cubicBezTo>
                  <a:cubicBezTo>
                    <a:pt x="16551" y="83478"/>
                    <a:pt x="33103" y="78260"/>
                    <a:pt x="37241" y="78260"/>
                  </a:cubicBezTo>
                  <a:cubicBezTo>
                    <a:pt x="41379" y="78260"/>
                    <a:pt x="41379" y="73043"/>
                    <a:pt x="41379" y="73043"/>
                  </a:cubicBezTo>
                  <a:cubicBezTo>
                    <a:pt x="45517" y="73043"/>
                    <a:pt x="70344" y="88695"/>
                    <a:pt x="70344" y="83478"/>
                  </a:cubicBezTo>
                  <a:cubicBezTo>
                    <a:pt x="66206" y="93913"/>
                    <a:pt x="49655" y="88695"/>
                    <a:pt x="45517" y="88695"/>
                  </a:cubicBezTo>
                  <a:cubicBezTo>
                    <a:pt x="37241" y="83478"/>
                    <a:pt x="33103" y="93913"/>
                    <a:pt x="24827" y="93913"/>
                  </a:cubicBezTo>
                  <a:cubicBezTo>
                    <a:pt x="12413" y="93913"/>
                    <a:pt x="4137" y="93913"/>
                    <a:pt x="12413" y="109565"/>
                  </a:cubicBezTo>
                  <a:cubicBezTo>
                    <a:pt x="12413" y="114782"/>
                    <a:pt x="16551" y="109565"/>
                    <a:pt x="20689" y="109565"/>
                  </a:cubicBezTo>
                  <a:cubicBezTo>
                    <a:pt x="24827" y="109565"/>
                    <a:pt x="28965" y="114782"/>
                    <a:pt x="33103" y="11478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8" name="Google Shape;1068;g90e2d1f501_0_5781"/>
            <p:cNvSpPr/>
            <p:nvPr/>
          </p:nvSpPr>
          <p:spPr>
            <a:xfrm>
              <a:off x="11136499" y="7838489"/>
              <a:ext cx="783300" cy="72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571" y="1538"/>
                  </a:moveTo>
                  <a:cubicBezTo>
                    <a:pt x="41428" y="24615"/>
                    <a:pt x="44285" y="47692"/>
                    <a:pt x="47142" y="69230"/>
                  </a:cubicBezTo>
                  <a:cubicBezTo>
                    <a:pt x="47142" y="72307"/>
                    <a:pt x="50000" y="76923"/>
                    <a:pt x="45714" y="76923"/>
                  </a:cubicBezTo>
                  <a:cubicBezTo>
                    <a:pt x="40000" y="76923"/>
                    <a:pt x="32857" y="76923"/>
                    <a:pt x="27142" y="76923"/>
                  </a:cubicBezTo>
                  <a:cubicBezTo>
                    <a:pt x="24285" y="76923"/>
                    <a:pt x="22857" y="76923"/>
                    <a:pt x="21428" y="76923"/>
                  </a:cubicBezTo>
                  <a:cubicBezTo>
                    <a:pt x="20000" y="76923"/>
                    <a:pt x="18571" y="78461"/>
                    <a:pt x="17142" y="78461"/>
                  </a:cubicBezTo>
                  <a:cubicBezTo>
                    <a:pt x="15714" y="80000"/>
                    <a:pt x="14285" y="78461"/>
                    <a:pt x="11428" y="78461"/>
                  </a:cubicBezTo>
                  <a:cubicBezTo>
                    <a:pt x="10000" y="78461"/>
                    <a:pt x="10000" y="81538"/>
                    <a:pt x="8571" y="80000"/>
                  </a:cubicBezTo>
                  <a:cubicBezTo>
                    <a:pt x="7142" y="80000"/>
                    <a:pt x="5714" y="76923"/>
                    <a:pt x="4285" y="76923"/>
                  </a:cubicBezTo>
                  <a:cubicBezTo>
                    <a:pt x="2857" y="76923"/>
                    <a:pt x="2857" y="86153"/>
                    <a:pt x="0" y="84615"/>
                  </a:cubicBezTo>
                  <a:cubicBezTo>
                    <a:pt x="0" y="86153"/>
                    <a:pt x="0" y="89230"/>
                    <a:pt x="0" y="90769"/>
                  </a:cubicBezTo>
                  <a:cubicBezTo>
                    <a:pt x="0" y="93846"/>
                    <a:pt x="2857" y="93846"/>
                    <a:pt x="4285" y="96923"/>
                  </a:cubicBezTo>
                  <a:cubicBezTo>
                    <a:pt x="5714" y="98461"/>
                    <a:pt x="4285" y="101538"/>
                    <a:pt x="5714" y="103076"/>
                  </a:cubicBezTo>
                  <a:cubicBezTo>
                    <a:pt x="7142" y="106153"/>
                    <a:pt x="8571" y="103076"/>
                    <a:pt x="10000" y="104615"/>
                  </a:cubicBezTo>
                  <a:cubicBezTo>
                    <a:pt x="10000" y="106153"/>
                    <a:pt x="14285" y="104615"/>
                    <a:pt x="15714" y="104615"/>
                  </a:cubicBezTo>
                  <a:cubicBezTo>
                    <a:pt x="17142" y="104615"/>
                    <a:pt x="20000" y="101538"/>
                    <a:pt x="21428" y="101538"/>
                  </a:cubicBezTo>
                  <a:cubicBezTo>
                    <a:pt x="24285" y="104615"/>
                    <a:pt x="25714" y="112307"/>
                    <a:pt x="28571" y="115384"/>
                  </a:cubicBezTo>
                  <a:cubicBezTo>
                    <a:pt x="28571" y="115384"/>
                    <a:pt x="27142" y="118461"/>
                    <a:pt x="28571" y="118461"/>
                  </a:cubicBezTo>
                  <a:cubicBezTo>
                    <a:pt x="30000" y="120000"/>
                    <a:pt x="31428" y="116923"/>
                    <a:pt x="32857" y="118461"/>
                  </a:cubicBezTo>
                  <a:cubicBezTo>
                    <a:pt x="34285" y="120000"/>
                    <a:pt x="37142" y="120000"/>
                    <a:pt x="38571" y="118461"/>
                  </a:cubicBezTo>
                  <a:cubicBezTo>
                    <a:pt x="41428" y="115384"/>
                    <a:pt x="41428" y="118461"/>
                    <a:pt x="42857" y="118461"/>
                  </a:cubicBezTo>
                  <a:cubicBezTo>
                    <a:pt x="47142" y="118461"/>
                    <a:pt x="50000" y="112307"/>
                    <a:pt x="50000" y="109230"/>
                  </a:cubicBezTo>
                  <a:cubicBezTo>
                    <a:pt x="50000" y="107692"/>
                    <a:pt x="47142" y="107692"/>
                    <a:pt x="50000" y="106153"/>
                  </a:cubicBezTo>
                  <a:cubicBezTo>
                    <a:pt x="51428" y="104615"/>
                    <a:pt x="54285" y="106153"/>
                    <a:pt x="55714" y="103076"/>
                  </a:cubicBezTo>
                  <a:cubicBezTo>
                    <a:pt x="55714" y="101538"/>
                    <a:pt x="57142" y="98461"/>
                    <a:pt x="57142" y="96923"/>
                  </a:cubicBezTo>
                  <a:cubicBezTo>
                    <a:pt x="58571" y="93846"/>
                    <a:pt x="58571" y="92307"/>
                    <a:pt x="60000" y="95384"/>
                  </a:cubicBezTo>
                  <a:cubicBezTo>
                    <a:pt x="64285" y="98461"/>
                    <a:pt x="67142" y="86153"/>
                    <a:pt x="70000" y="87692"/>
                  </a:cubicBezTo>
                  <a:cubicBezTo>
                    <a:pt x="71428" y="87692"/>
                    <a:pt x="71428" y="87692"/>
                    <a:pt x="72857" y="87692"/>
                  </a:cubicBezTo>
                  <a:cubicBezTo>
                    <a:pt x="72857" y="87692"/>
                    <a:pt x="74285" y="86153"/>
                    <a:pt x="74285" y="86153"/>
                  </a:cubicBezTo>
                  <a:cubicBezTo>
                    <a:pt x="75714" y="84615"/>
                    <a:pt x="77142" y="84615"/>
                    <a:pt x="78571" y="83076"/>
                  </a:cubicBezTo>
                  <a:cubicBezTo>
                    <a:pt x="82857" y="78461"/>
                    <a:pt x="87142" y="83076"/>
                    <a:pt x="92857" y="81538"/>
                  </a:cubicBezTo>
                  <a:cubicBezTo>
                    <a:pt x="95714" y="81538"/>
                    <a:pt x="97142" y="80000"/>
                    <a:pt x="100000" y="80000"/>
                  </a:cubicBezTo>
                  <a:cubicBezTo>
                    <a:pt x="104285" y="80000"/>
                    <a:pt x="108571" y="80000"/>
                    <a:pt x="111428" y="78461"/>
                  </a:cubicBezTo>
                  <a:cubicBezTo>
                    <a:pt x="120000" y="75384"/>
                    <a:pt x="117142" y="55384"/>
                    <a:pt x="117142" y="47692"/>
                  </a:cubicBezTo>
                  <a:cubicBezTo>
                    <a:pt x="115714" y="49230"/>
                    <a:pt x="111428" y="52307"/>
                    <a:pt x="110000" y="49230"/>
                  </a:cubicBezTo>
                  <a:cubicBezTo>
                    <a:pt x="108571" y="47692"/>
                    <a:pt x="111428" y="44615"/>
                    <a:pt x="110000" y="43076"/>
                  </a:cubicBezTo>
                  <a:cubicBezTo>
                    <a:pt x="108571" y="40000"/>
                    <a:pt x="102857" y="41538"/>
                    <a:pt x="100000" y="40000"/>
                  </a:cubicBezTo>
                  <a:cubicBezTo>
                    <a:pt x="97142" y="40000"/>
                    <a:pt x="95714" y="35384"/>
                    <a:pt x="94285" y="33846"/>
                  </a:cubicBezTo>
                  <a:cubicBezTo>
                    <a:pt x="94285" y="32307"/>
                    <a:pt x="92857" y="30769"/>
                    <a:pt x="90000" y="30769"/>
                  </a:cubicBezTo>
                  <a:cubicBezTo>
                    <a:pt x="87142" y="27692"/>
                    <a:pt x="82857" y="24615"/>
                    <a:pt x="80000" y="21538"/>
                  </a:cubicBezTo>
                  <a:cubicBezTo>
                    <a:pt x="71428" y="16923"/>
                    <a:pt x="62857" y="10769"/>
                    <a:pt x="55714" y="4615"/>
                  </a:cubicBezTo>
                  <a:cubicBezTo>
                    <a:pt x="54285" y="4615"/>
                    <a:pt x="51428" y="1538"/>
                    <a:pt x="50000" y="1538"/>
                  </a:cubicBezTo>
                  <a:cubicBezTo>
                    <a:pt x="47142" y="0"/>
                    <a:pt x="42857" y="1538"/>
                    <a:pt x="38571" y="153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9" name="Google Shape;1069;g90e2d1f501_0_5781"/>
            <p:cNvSpPr/>
            <p:nvPr/>
          </p:nvSpPr>
          <p:spPr>
            <a:xfrm>
              <a:off x="12814845" y="7500821"/>
              <a:ext cx="516000" cy="50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120000"/>
                  </a:moveTo>
                  <a:cubicBezTo>
                    <a:pt x="100363" y="120000"/>
                    <a:pt x="100363" y="113333"/>
                    <a:pt x="104727" y="113333"/>
                  </a:cubicBezTo>
                  <a:cubicBezTo>
                    <a:pt x="111272" y="113333"/>
                    <a:pt x="106909" y="108888"/>
                    <a:pt x="111272" y="106666"/>
                  </a:cubicBezTo>
                  <a:cubicBezTo>
                    <a:pt x="117818" y="104444"/>
                    <a:pt x="117818" y="104444"/>
                    <a:pt x="117818" y="97777"/>
                  </a:cubicBezTo>
                  <a:cubicBezTo>
                    <a:pt x="115636" y="93333"/>
                    <a:pt x="115636" y="93333"/>
                    <a:pt x="120000" y="93333"/>
                  </a:cubicBezTo>
                  <a:cubicBezTo>
                    <a:pt x="117818" y="93333"/>
                    <a:pt x="111272" y="82222"/>
                    <a:pt x="109090" y="80000"/>
                  </a:cubicBezTo>
                  <a:cubicBezTo>
                    <a:pt x="106909" y="71111"/>
                    <a:pt x="102545" y="62222"/>
                    <a:pt x="98181" y="55555"/>
                  </a:cubicBezTo>
                  <a:cubicBezTo>
                    <a:pt x="93818" y="48888"/>
                    <a:pt x="91636" y="40000"/>
                    <a:pt x="87272" y="35555"/>
                  </a:cubicBezTo>
                  <a:cubicBezTo>
                    <a:pt x="85090" y="33333"/>
                    <a:pt x="80727" y="20000"/>
                    <a:pt x="82909" y="17777"/>
                  </a:cubicBezTo>
                  <a:cubicBezTo>
                    <a:pt x="82909" y="17777"/>
                    <a:pt x="100363" y="48888"/>
                    <a:pt x="102545" y="48888"/>
                  </a:cubicBezTo>
                  <a:cubicBezTo>
                    <a:pt x="104727" y="48888"/>
                    <a:pt x="106909" y="42222"/>
                    <a:pt x="106909" y="42222"/>
                  </a:cubicBezTo>
                  <a:cubicBezTo>
                    <a:pt x="106909" y="37777"/>
                    <a:pt x="106909" y="33333"/>
                    <a:pt x="104727" y="31111"/>
                  </a:cubicBezTo>
                  <a:cubicBezTo>
                    <a:pt x="104727" y="22222"/>
                    <a:pt x="102545" y="13333"/>
                    <a:pt x="102545" y="4444"/>
                  </a:cubicBezTo>
                  <a:cubicBezTo>
                    <a:pt x="98181" y="8888"/>
                    <a:pt x="87272" y="8888"/>
                    <a:pt x="82909" y="4444"/>
                  </a:cubicBezTo>
                  <a:cubicBezTo>
                    <a:pt x="74181" y="0"/>
                    <a:pt x="63272" y="2222"/>
                    <a:pt x="54545" y="6666"/>
                  </a:cubicBezTo>
                  <a:cubicBezTo>
                    <a:pt x="48000" y="11111"/>
                    <a:pt x="41454" y="8888"/>
                    <a:pt x="34909" y="6666"/>
                  </a:cubicBezTo>
                  <a:cubicBezTo>
                    <a:pt x="26181" y="4444"/>
                    <a:pt x="17454" y="4444"/>
                    <a:pt x="8727" y="2222"/>
                  </a:cubicBezTo>
                  <a:cubicBezTo>
                    <a:pt x="8727" y="2222"/>
                    <a:pt x="6545" y="0"/>
                    <a:pt x="6545" y="0"/>
                  </a:cubicBezTo>
                  <a:cubicBezTo>
                    <a:pt x="4363" y="2222"/>
                    <a:pt x="4363" y="4444"/>
                    <a:pt x="2181" y="6666"/>
                  </a:cubicBezTo>
                  <a:cubicBezTo>
                    <a:pt x="0" y="8888"/>
                    <a:pt x="6545" y="11111"/>
                    <a:pt x="4363" y="15555"/>
                  </a:cubicBezTo>
                  <a:cubicBezTo>
                    <a:pt x="2181" y="17777"/>
                    <a:pt x="2181" y="20000"/>
                    <a:pt x="2181" y="24444"/>
                  </a:cubicBezTo>
                  <a:cubicBezTo>
                    <a:pt x="4363" y="24444"/>
                    <a:pt x="4363" y="26666"/>
                    <a:pt x="4363" y="28888"/>
                  </a:cubicBezTo>
                  <a:cubicBezTo>
                    <a:pt x="4363" y="37777"/>
                    <a:pt x="4363" y="46666"/>
                    <a:pt x="4363" y="55555"/>
                  </a:cubicBezTo>
                  <a:cubicBezTo>
                    <a:pt x="4363" y="62222"/>
                    <a:pt x="4363" y="115555"/>
                    <a:pt x="4363" y="115555"/>
                  </a:cubicBezTo>
                  <a:cubicBezTo>
                    <a:pt x="28363" y="115555"/>
                    <a:pt x="50181" y="115555"/>
                    <a:pt x="74181" y="115555"/>
                  </a:cubicBezTo>
                  <a:cubicBezTo>
                    <a:pt x="78545" y="115555"/>
                    <a:pt x="82909" y="115555"/>
                    <a:pt x="87272" y="115555"/>
                  </a:cubicBezTo>
                  <a:cubicBezTo>
                    <a:pt x="91636" y="115555"/>
                    <a:pt x="93818" y="120000"/>
                    <a:pt x="98181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0" name="Google Shape;1070;g90e2d1f501_0_5781"/>
            <p:cNvSpPr/>
            <p:nvPr/>
          </p:nvSpPr>
          <p:spPr>
            <a:xfrm>
              <a:off x="12050510" y="7210939"/>
              <a:ext cx="187800" cy="36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104615"/>
                  </a:moveTo>
                  <a:cubicBezTo>
                    <a:pt x="72000" y="98461"/>
                    <a:pt x="96000" y="92307"/>
                    <a:pt x="102000" y="92307"/>
                  </a:cubicBezTo>
                  <a:cubicBezTo>
                    <a:pt x="114000" y="89230"/>
                    <a:pt x="120000" y="86153"/>
                    <a:pt x="120000" y="83076"/>
                  </a:cubicBezTo>
                  <a:cubicBezTo>
                    <a:pt x="120000" y="80000"/>
                    <a:pt x="120000" y="76923"/>
                    <a:pt x="120000" y="73846"/>
                  </a:cubicBezTo>
                  <a:cubicBezTo>
                    <a:pt x="120000" y="70769"/>
                    <a:pt x="114000" y="70769"/>
                    <a:pt x="114000" y="70769"/>
                  </a:cubicBezTo>
                  <a:cubicBezTo>
                    <a:pt x="108000" y="67692"/>
                    <a:pt x="108000" y="64615"/>
                    <a:pt x="102000" y="61538"/>
                  </a:cubicBezTo>
                  <a:cubicBezTo>
                    <a:pt x="96000" y="61538"/>
                    <a:pt x="90000" y="64615"/>
                    <a:pt x="84000" y="61538"/>
                  </a:cubicBezTo>
                  <a:cubicBezTo>
                    <a:pt x="66000" y="55384"/>
                    <a:pt x="84000" y="52307"/>
                    <a:pt x="96000" y="49230"/>
                  </a:cubicBezTo>
                  <a:cubicBezTo>
                    <a:pt x="108000" y="46153"/>
                    <a:pt x="114000" y="36923"/>
                    <a:pt x="102000" y="30769"/>
                  </a:cubicBezTo>
                  <a:cubicBezTo>
                    <a:pt x="102000" y="27692"/>
                    <a:pt x="84000" y="21538"/>
                    <a:pt x="90000" y="18461"/>
                  </a:cubicBezTo>
                  <a:cubicBezTo>
                    <a:pt x="96000" y="15384"/>
                    <a:pt x="102000" y="15384"/>
                    <a:pt x="108000" y="12307"/>
                  </a:cubicBezTo>
                  <a:cubicBezTo>
                    <a:pt x="108000" y="12307"/>
                    <a:pt x="108000" y="3076"/>
                    <a:pt x="108000" y="3076"/>
                  </a:cubicBezTo>
                  <a:cubicBezTo>
                    <a:pt x="102000" y="3076"/>
                    <a:pt x="96000" y="12307"/>
                    <a:pt x="90000" y="9230"/>
                  </a:cubicBezTo>
                  <a:cubicBezTo>
                    <a:pt x="90000" y="9230"/>
                    <a:pt x="84000" y="6153"/>
                    <a:pt x="84000" y="6153"/>
                  </a:cubicBezTo>
                  <a:cubicBezTo>
                    <a:pt x="78000" y="3076"/>
                    <a:pt x="72000" y="0"/>
                    <a:pt x="66000" y="0"/>
                  </a:cubicBezTo>
                  <a:cubicBezTo>
                    <a:pt x="54000" y="3076"/>
                    <a:pt x="36000" y="6153"/>
                    <a:pt x="30000" y="12307"/>
                  </a:cubicBezTo>
                  <a:cubicBezTo>
                    <a:pt x="18000" y="24615"/>
                    <a:pt x="30000" y="43076"/>
                    <a:pt x="12000" y="52307"/>
                  </a:cubicBezTo>
                  <a:cubicBezTo>
                    <a:pt x="0" y="58461"/>
                    <a:pt x="0" y="58461"/>
                    <a:pt x="6000" y="64615"/>
                  </a:cubicBezTo>
                  <a:cubicBezTo>
                    <a:pt x="6000" y="70769"/>
                    <a:pt x="24000" y="73846"/>
                    <a:pt x="24000" y="80000"/>
                  </a:cubicBezTo>
                  <a:cubicBezTo>
                    <a:pt x="30000" y="86153"/>
                    <a:pt x="48000" y="89230"/>
                    <a:pt x="48000" y="92307"/>
                  </a:cubicBezTo>
                  <a:cubicBezTo>
                    <a:pt x="54000" y="101538"/>
                    <a:pt x="60000" y="113846"/>
                    <a:pt x="60000" y="120000"/>
                  </a:cubicBezTo>
                  <a:cubicBezTo>
                    <a:pt x="72000" y="120000"/>
                    <a:pt x="96000" y="113846"/>
                    <a:pt x="84000" y="104615"/>
                  </a:cubicBezTo>
                  <a:cubicBezTo>
                    <a:pt x="78000" y="101538"/>
                    <a:pt x="90000" y="107692"/>
                    <a:pt x="84000" y="10461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1" name="Google Shape;1071;g90e2d1f501_0_5781"/>
            <p:cNvSpPr/>
            <p:nvPr/>
          </p:nvSpPr>
          <p:spPr>
            <a:xfrm>
              <a:off x="12133317" y="7424368"/>
              <a:ext cx="710100" cy="68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157" y="90410"/>
                  </a:moveTo>
                  <a:cubicBezTo>
                    <a:pt x="33157" y="92054"/>
                    <a:pt x="37894" y="95342"/>
                    <a:pt x="39473" y="93698"/>
                  </a:cubicBezTo>
                  <a:cubicBezTo>
                    <a:pt x="41052" y="92054"/>
                    <a:pt x="42631" y="92054"/>
                    <a:pt x="44210" y="90410"/>
                  </a:cubicBezTo>
                  <a:cubicBezTo>
                    <a:pt x="45789" y="90410"/>
                    <a:pt x="50526" y="87123"/>
                    <a:pt x="52105" y="87123"/>
                  </a:cubicBezTo>
                  <a:cubicBezTo>
                    <a:pt x="58421" y="90410"/>
                    <a:pt x="63157" y="93698"/>
                    <a:pt x="69473" y="96986"/>
                  </a:cubicBezTo>
                  <a:cubicBezTo>
                    <a:pt x="83684" y="105205"/>
                    <a:pt x="96315" y="113424"/>
                    <a:pt x="110526" y="119999"/>
                  </a:cubicBezTo>
                  <a:cubicBezTo>
                    <a:pt x="110526" y="116712"/>
                    <a:pt x="108947" y="116712"/>
                    <a:pt x="112105" y="116712"/>
                  </a:cubicBezTo>
                  <a:cubicBezTo>
                    <a:pt x="112105" y="116712"/>
                    <a:pt x="118421" y="116712"/>
                    <a:pt x="118421" y="116712"/>
                  </a:cubicBezTo>
                  <a:cubicBezTo>
                    <a:pt x="118421" y="113424"/>
                    <a:pt x="118421" y="111780"/>
                    <a:pt x="118421" y="108493"/>
                  </a:cubicBezTo>
                  <a:cubicBezTo>
                    <a:pt x="118421" y="96986"/>
                    <a:pt x="118421" y="85479"/>
                    <a:pt x="118421" y="72328"/>
                  </a:cubicBezTo>
                  <a:cubicBezTo>
                    <a:pt x="118421" y="60821"/>
                    <a:pt x="118421" y="49315"/>
                    <a:pt x="118421" y="39452"/>
                  </a:cubicBezTo>
                  <a:cubicBezTo>
                    <a:pt x="118421" y="36164"/>
                    <a:pt x="118421" y="34520"/>
                    <a:pt x="118421" y="32876"/>
                  </a:cubicBezTo>
                  <a:cubicBezTo>
                    <a:pt x="116842" y="31232"/>
                    <a:pt x="116842" y="29589"/>
                    <a:pt x="116842" y="27945"/>
                  </a:cubicBezTo>
                  <a:cubicBezTo>
                    <a:pt x="116842" y="26301"/>
                    <a:pt x="120000" y="24657"/>
                    <a:pt x="120000" y="23013"/>
                  </a:cubicBezTo>
                  <a:cubicBezTo>
                    <a:pt x="120000" y="21369"/>
                    <a:pt x="116842" y="19726"/>
                    <a:pt x="116842" y="18082"/>
                  </a:cubicBezTo>
                  <a:cubicBezTo>
                    <a:pt x="116842" y="16438"/>
                    <a:pt x="118421" y="14794"/>
                    <a:pt x="120000" y="13150"/>
                  </a:cubicBezTo>
                  <a:cubicBezTo>
                    <a:pt x="115263" y="9863"/>
                    <a:pt x="110526" y="11506"/>
                    <a:pt x="105789" y="8219"/>
                  </a:cubicBezTo>
                  <a:cubicBezTo>
                    <a:pt x="102631" y="6575"/>
                    <a:pt x="101052" y="3287"/>
                    <a:pt x="96315" y="3287"/>
                  </a:cubicBezTo>
                  <a:cubicBezTo>
                    <a:pt x="90000" y="3287"/>
                    <a:pt x="83684" y="4931"/>
                    <a:pt x="80526" y="9863"/>
                  </a:cubicBezTo>
                  <a:cubicBezTo>
                    <a:pt x="78947" y="11506"/>
                    <a:pt x="78947" y="13150"/>
                    <a:pt x="80526" y="14794"/>
                  </a:cubicBezTo>
                  <a:cubicBezTo>
                    <a:pt x="82105" y="18082"/>
                    <a:pt x="80526" y="19726"/>
                    <a:pt x="78947" y="23013"/>
                  </a:cubicBezTo>
                  <a:cubicBezTo>
                    <a:pt x="75789" y="27945"/>
                    <a:pt x="69473" y="24657"/>
                    <a:pt x="64736" y="21369"/>
                  </a:cubicBezTo>
                  <a:cubicBezTo>
                    <a:pt x="61578" y="21369"/>
                    <a:pt x="60000" y="19726"/>
                    <a:pt x="56842" y="19726"/>
                  </a:cubicBezTo>
                  <a:cubicBezTo>
                    <a:pt x="53684" y="18082"/>
                    <a:pt x="50526" y="19726"/>
                    <a:pt x="48947" y="16438"/>
                  </a:cubicBezTo>
                  <a:cubicBezTo>
                    <a:pt x="47368" y="14794"/>
                    <a:pt x="47368" y="11506"/>
                    <a:pt x="45789" y="9863"/>
                  </a:cubicBezTo>
                  <a:cubicBezTo>
                    <a:pt x="44210" y="6575"/>
                    <a:pt x="39473" y="6575"/>
                    <a:pt x="36315" y="4931"/>
                  </a:cubicBezTo>
                  <a:cubicBezTo>
                    <a:pt x="33157" y="3287"/>
                    <a:pt x="30000" y="3287"/>
                    <a:pt x="26842" y="3287"/>
                  </a:cubicBezTo>
                  <a:cubicBezTo>
                    <a:pt x="23684" y="3287"/>
                    <a:pt x="22105" y="1643"/>
                    <a:pt x="17368" y="0"/>
                  </a:cubicBezTo>
                  <a:cubicBezTo>
                    <a:pt x="17368" y="1643"/>
                    <a:pt x="17368" y="3287"/>
                    <a:pt x="17368" y="6575"/>
                  </a:cubicBezTo>
                  <a:cubicBezTo>
                    <a:pt x="17368" y="8219"/>
                    <a:pt x="17368" y="6575"/>
                    <a:pt x="14210" y="9863"/>
                  </a:cubicBezTo>
                  <a:cubicBezTo>
                    <a:pt x="12631" y="11506"/>
                    <a:pt x="11052" y="11506"/>
                    <a:pt x="7894" y="13150"/>
                  </a:cubicBezTo>
                  <a:cubicBezTo>
                    <a:pt x="4736" y="16438"/>
                    <a:pt x="9473" y="19726"/>
                    <a:pt x="7894" y="23013"/>
                  </a:cubicBezTo>
                  <a:cubicBezTo>
                    <a:pt x="6315" y="26301"/>
                    <a:pt x="1578" y="26301"/>
                    <a:pt x="1578" y="27945"/>
                  </a:cubicBezTo>
                  <a:cubicBezTo>
                    <a:pt x="1578" y="31232"/>
                    <a:pt x="3157" y="32876"/>
                    <a:pt x="4736" y="34520"/>
                  </a:cubicBezTo>
                  <a:cubicBezTo>
                    <a:pt x="4736" y="37808"/>
                    <a:pt x="4736" y="41095"/>
                    <a:pt x="4736" y="42739"/>
                  </a:cubicBezTo>
                  <a:cubicBezTo>
                    <a:pt x="4736" y="46027"/>
                    <a:pt x="6315" y="47671"/>
                    <a:pt x="4736" y="50958"/>
                  </a:cubicBezTo>
                  <a:cubicBezTo>
                    <a:pt x="4736" y="52602"/>
                    <a:pt x="4736" y="54246"/>
                    <a:pt x="4736" y="55890"/>
                  </a:cubicBezTo>
                  <a:cubicBezTo>
                    <a:pt x="4736" y="57534"/>
                    <a:pt x="6315" y="59178"/>
                    <a:pt x="4736" y="60821"/>
                  </a:cubicBezTo>
                  <a:cubicBezTo>
                    <a:pt x="4736" y="62465"/>
                    <a:pt x="0" y="62465"/>
                    <a:pt x="1578" y="65753"/>
                  </a:cubicBezTo>
                  <a:cubicBezTo>
                    <a:pt x="4736" y="69041"/>
                    <a:pt x="6315" y="70684"/>
                    <a:pt x="6315" y="75616"/>
                  </a:cubicBezTo>
                  <a:cubicBezTo>
                    <a:pt x="6315" y="78904"/>
                    <a:pt x="9473" y="77260"/>
                    <a:pt x="11052" y="78904"/>
                  </a:cubicBezTo>
                  <a:cubicBezTo>
                    <a:pt x="14210" y="78904"/>
                    <a:pt x="15789" y="78904"/>
                    <a:pt x="17368" y="80547"/>
                  </a:cubicBezTo>
                  <a:cubicBezTo>
                    <a:pt x="18947" y="82191"/>
                    <a:pt x="20526" y="85479"/>
                    <a:pt x="22105" y="87123"/>
                  </a:cubicBezTo>
                  <a:cubicBezTo>
                    <a:pt x="25263" y="88767"/>
                    <a:pt x="30000" y="87123"/>
                    <a:pt x="33157" y="90410"/>
                  </a:cubicBezTo>
                  <a:cubicBezTo>
                    <a:pt x="34736" y="92054"/>
                    <a:pt x="31578" y="88767"/>
                    <a:pt x="33157" y="9041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2" name="Google Shape;1072;g90e2d1f501_0_5781"/>
            <p:cNvSpPr/>
            <p:nvPr/>
          </p:nvSpPr>
          <p:spPr>
            <a:xfrm>
              <a:off x="10910384" y="7714256"/>
              <a:ext cx="391800" cy="31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285" y="120000"/>
                  </a:moveTo>
                  <a:cubicBezTo>
                    <a:pt x="54285" y="109411"/>
                    <a:pt x="51428" y="91764"/>
                    <a:pt x="57142" y="88235"/>
                  </a:cubicBezTo>
                  <a:cubicBezTo>
                    <a:pt x="60000" y="84705"/>
                    <a:pt x="65714" y="81176"/>
                    <a:pt x="68571" y="77647"/>
                  </a:cubicBezTo>
                  <a:cubicBezTo>
                    <a:pt x="71428" y="77647"/>
                    <a:pt x="71428" y="70588"/>
                    <a:pt x="71428" y="70588"/>
                  </a:cubicBezTo>
                  <a:cubicBezTo>
                    <a:pt x="71428" y="56470"/>
                    <a:pt x="71428" y="45882"/>
                    <a:pt x="71428" y="31764"/>
                  </a:cubicBezTo>
                  <a:cubicBezTo>
                    <a:pt x="71428" y="31764"/>
                    <a:pt x="88571" y="31764"/>
                    <a:pt x="91428" y="31764"/>
                  </a:cubicBezTo>
                  <a:cubicBezTo>
                    <a:pt x="100000" y="31764"/>
                    <a:pt x="108571" y="31764"/>
                    <a:pt x="117142" y="31764"/>
                  </a:cubicBezTo>
                  <a:cubicBezTo>
                    <a:pt x="120000" y="31764"/>
                    <a:pt x="120000" y="10588"/>
                    <a:pt x="120000" y="7058"/>
                  </a:cubicBezTo>
                  <a:cubicBezTo>
                    <a:pt x="120000" y="0"/>
                    <a:pt x="120000" y="0"/>
                    <a:pt x="114285" y="0"/>
                  </a:cubicBezTo>
                  <a:cubicBezTo>
                    <a:pt x="94285" y="0"/>
                    <a:pt x="77142" y="0"/>
                    <a:pt x="57142" y="0"/>
                  </a:cubicBezTo>
                  <a:cubicBezTo>
                    <a:pt x="51428" y="7058"/>
                    <a:pt x="48571" y="14117"/>
                    <a:pt x="42857" y="21176"/>
                  </a:cubicBezTo>
                  <a:cubicBezTo>
                    <a:pt x="31428" y="31764"/>
                    <a:pt x="31428" y="42352"/>
                    <a:pt x="28571" y="60000"/>
                  </a:cubicBezTo>
                  <a:cubicBezTo>
                    <a:pt x="28571" y="60000"/>
                    <a:pt x="25714" y="63529"/>
                    <a:pt x="22857" y="63529"/>
                  </a:cubicBezTo>
                  <a:cubicBezTo>
                    <a:pt x="17142" y="70588"/>
                    <a:pt x="14285" y="77647"/>
                    <a:pt x="11428" y="88235"/>
                  </a:cubicBezTo>
                  <a:cubicBezTo>
                    <a:pt x="5714" y="98823"/>
                    <a:pt x="0" y="105882"/>
                    <a:pt x="0" y="120000"/>
                  </a:cubicBezTo>
                  <a:cubicBezTo>
                    <a:pt x="17142" y="120000"/>
                    <a:pt x="37142" y="120000"/>
                    <a:pt x="54285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3" name="Google Shape;1073;g90e2d1f501_0_5781"/>
            <p:cNvSpPr/>
            <p:nvPr/>
          </p:nvSpPr>
          <p:spPr>
            <a:xfrm>
              <a:off x="11098281" y="7265092"/>
              <a:ext cx="560400" cy="44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4000" y="120000"/>
                  </a:moveTo>
                  <a:cubicBezTo>
                    <a:pt x="44000" y="112500"/>
                    <a:pt x="42000" y="107500"/>
                    <a:pt x="46000" y="102500"/>
                  </a:cubicBezTo>
                  <a:cubicBezTo>
                    <a:pt x="50000" y="100000"/>
                    <a:pt x="56000" y="97500"/>
                    <a:pt x="58000" y="92500"/>
                  </a:cubicBezTo>
                  <a:cubicBezTo>
                    <a:pt x="60000" y="92500"/>
                    <a:pt x="64000" y="92500"/>
                    <a:pt x="66000" y="92500"/>
                  </a:cubicBezTo>
                  <a:cubicBezTo>
                    <a:pt x="68000" y="90000"/>
                    <a:pt x="72000" y="90000"/>
                    <a:pt x="76000" y="87500"/>
                  </a:cubicBezTo>
                  <a:cubicBezTo>
                    <a:pt x="78000" y="85000"/>
                    <a:pt x="78000" y="82500"/>
                    <a:pt x="80000" y="80000"/>
                  </a:cubicBezTo>
                  <a:cubicBezTo>
                    <a:pt x="82000" y="77500"/>
                    <a:pt x="88000" y="80000"/>
                    <a:pt x="90000" y="77500"/>
                  </a:cubicBezTo>
                  <a:cubicBezTo>
                    <a:pt x="92000" y="75000"/>
                    <a:pt x="92000" y="72500"/>
                    <a:pt x="92000" y="70000"/>
                  </a:cubicBezTo>
                  <a:cubicBezTo>
                    <a:pt x="92000" y="65000"/>
                    <a:pt x="98000" y="65000"/>
                    <a:pt x="100000" y="62500"/>
                  </a:cubicBezTo>
                  <a:cubicBezTo>
                    <a:pt x="102000" y="60000"/>
                    <a:pt x="102000" y="57500"/>
                    <a:pt x="106000" y="57500"/>
                  </a:cubicBezTo>
                  <a:cubicBezTo>
                    <a:pt x="108000" y="57500"/>
                    <a:pt x="114000" y="60000"/>
                    <a:pt x="116000" y="60000"/>
                  </a:cubicBezTo>
                  <a:cubicBezTo>
                    <a:pt x="120000" y="57500"/>
                    <a:pt x="112000" y="42500"/>
                    <a:pt x="112000" y="40000"/>
                  </a:cubicBezTo>
                  <a:cubicBezTo>
                    <a:pt x="112000" y="35000"/>
                    <a:pt x="112000" y="30000"/>
                    <a:pt x="112000" y="25000"/>
                  </a:cubicBezTo>
                  <a:cubicBezTo>
                    <a:pt x="110000" y="22500"/>
                    <a:pt x="110000" y="20000"/>
                    <a:pt x="110000" y="17500"/>
                  </a:cubicBezTo>
                  <a:cubicBezTo>
                    <a:pt x="106000" y="17500"/>
                    <a:pt x="104000" y="15000"/>
                    <a:pt x="102000" y="15000"/>
                  </a:cubicBezTo>
                  <a:cubicBezTo>
                    <a:pt x="100000" y="12500"/>
                    <a:pt x="96000" y="15000"/>
                    <a:pt x="94000" y="15000"/>
                  </a:cubicBezTo>
                  <a:cubicBezTo>
                    <a:pt x="92000" y="12500"/>
                    <a:pt x="88000" y="15000"/>
                    <a:pt x="84000" y="15000"/>
                  </a:cubicBezTo>
                  <a:cubicBezTo>
                    <a:pt x="80000" y="15000"/>
                    <a:pt x="72000" y="0"/>
                    <a:pt x="70000" y="10000"/>
                  </a:cubicBezTo>
                  <a:cubicBezTo>
                    <a:pt x="68000" y="17500"/>
                    <a:pt x="66000" y="25000"/>
                    <a:pt x="60000" y="32500"/>
                  </a:cubicBezTo>
                  <a:cubicBezTo>
                    <a:pt x="54000" y="40000"/>
                    <a:pt x="46000" y="40000"/>
                    <a:pt x="40000" y="47500"/>
                  </a:cubicBezTo>
                  <a:cubicBezTo>
                    <a:pt x="36000" y="52500"/>
                    <a:pt x="34000" y="60000"/>
                    <a:pt x="32000" y="67500"/>
                  </a:cubicBezTo>
                  <a:cubicBezTo>
                    <a:pt x="32000" y="72500"/>
                    <a:pt x="34000" y="80000"/>
                    <a:pt x="32000" y="87500"/>
                  </a:cubicBezTo>
                  <a:cubicBezTo>
                    <a:pt x="30000" y="90000"/>
                    <a:pt x="28000" y="95000"/>
                    <a:pt x="28000" y="97500"/>
                  </a:cubicBezTo>
                  <a:cubicBezTo>
                    <a:pt x="26000" y="102500"/>
                    <a:pt x="22000" y="102500"/>
                    <a:pt x="18000" y="105000"/>
                  </a:cubicBezTo>
                  <a:cubicBezTo>
                    <a:pt x="16000" y="107500"/>
                    <a:pt x="14000" y="110000"/>
                    <a:pt x="10000" y="112500"/>
                  </a:cubicBezTo>
                  <a:cubicBezTo>
                    <a:pt x="8000" y="115000"/>
                    <a:pt x="4000" y="115000"/>
                    <a:pt x="0" y="120000"/>
                  </a:cubicBezTo>
                  <a:lnTo>
                    <a:pt x="44000" y="12000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4" name="Google Shape;1074;g90e2d1f501_0_5781"/>
            <p:cNvSpPr/>
            <p:nvPr/>
          </p:nvSpPr>
          <p:spPr>
            <a:xfrm>
              <a:off x="11295735" y="7220495"/>
              <a:ext cx="968100" cy="92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384" y="26666"/>
                  </a:moveTo>
                  <a:cubicBezTo>
                    <a:pt x="41538" y="27878"/>
                    <a:pt x="46153" y="35151"/>
                    <a:pt x="41538" y="35151"/>
                  </a:cubicBezTo>
                  <a:cubicBezTo>
                    <a:pt x="40384" y="33939"/>
                    <a:pt x="36923" y="32727"/>
                    <a:pt x="35769" y="33939"/>
                  </a:cubicBezTo>
                  <a:cubicBezTo>
                    <a:pt x="34615" y="35151"/>
                    <a:pt x="34615" y="35151"/>
                    <a:pt x="33461" y="36363"/>
                  </a:cubicBezTo>
                  <a:cubicBezTo>
                    <a:pt x="32307" y="37575"/>
                    <a:pt x="31153" y="37575"/>
                    <a:pt x="30000" y="37575"/>
                  </a:cubicBezTo>
                  <a:cubicBezTo>
                    <a:pt x="27692" y="38787"/>
                    <a:pt x="28846" y="41212"/>
                    <a:pt x="27692" y="42424"/>
                  </a:cubicBezTo>
                  <a:cubicBezTo>
                    <a:pt x="27692" y="44848"/>
                    <a:pt x="24230" y="43636"/>
                    <a:pt x="23076" y="44848"/>
                  </a:cubicBezTo>
                  <a:cubicBezTo>
                    <a:pt x="20769" y="44848"/>
                    <a:pt x="20769" y="47272"/>
                    <a:pt x="19615" y="48484"/>
                  </a:cubicBezTo>
                  <a:cubicBezTo>
                    <a:pt x="17307" y="50909"/>
                    <a:pt x="15000" y="49696"/>
                    <a:pt x="12692" y="50909"/>
                  </a:cubicBezTo>
                  <a:cubicBezTo>
                    <a:pt x="11538" y="50909"/>
                    <a:pt x="10384" y="50909"/>
                    <a:pt x="9230" y="52121"/>
                  </a:cubicBezTo>
                  <a:cubicBezTo>
                    <a:pt x="8076" y="52121"/>
                    <a:pt x="5769" y="53333"/>
                    <a:pt x="4615" y="54545"/>
                  </a:cubicBezTo>
                  <a:cubicBezTo>
                    <a:pt x="0" y="56969"/>
                    <a:pt x="1153" y="58181"/>
                    <a:pt x="1153" y="63030"/>
                  </a:cubicBezTo>
                  <a:cubicBezTo>
                    <a:pt x="1153" y="66666"/>
                    <a:pt x="0" y="66666"/>
                    <a:pt x="2307" y="67878"/>
                  </a:cubicBezTo>
                  <a:cubicBezTo>
                    <a:pt x="3461" y="69090"/>
                    <a:pt x="5769" y="70303"/>
                    <a:pt x="6923" y="71515"/>
                  </a:cubicBezTo>
                  <a:cubicBezTo>
                    <a:pt x="18461" y="80000"/>
                    <a:pt x="30000" y="87272"/>
                    <a:pt x="42692" y="95757"/>
                  </a:cubicBezTo>
                  <a:cubicBezTo>
                    <a:pt x="46153" y="98181"/>
                    <a:pt x="50769" y="101818"/>
                    <a:pt x="55384" y="104242"/>
                  </a:cubicBezTo>
                  <a:cubicBezTo>
                    <a:pt x="55384" y="105454"/>
                    <a:pt x="56538" y="105454"/>
                    <a:pt x="56538" y="105454"/>
                  </a:cubicBezTo>
                  <a:cubicBezTo>
                    <a:pt x="60000" y="111515"/>
                    <a:pt x="62307" y="111515"/>
                    <a:pt x="66923" y="112727"/>
                  </a:cubicBezTo>
                  <a:cubicBezTo>
                    <a:pt x="70384" y="113939"/>
                    <a:pt x="66923" y="118787"/>
                    <a:pt x="70384" y="119999"/>
                  </a:cubicBezTo>
                  <a:cubicBezTo>
                    <a:pt x="71538" y="119999"/>
                    <a:pt x="75000" y="118787"/>
                    <a:pt x="77307" y="117575"/>
                  </a:cubicBezTo>
                  <a:cubicBezTo>
                    <a:pt x="78461" y="117575"/>
                    <a:pt x="81923" y="117575"/>
                    <a:pt x="83076" y="116363"/>
                  </a:cubicBezTo>
                  <a:cubicBezTo>
                    <a:pt x="87692" y="112727"/>
                    <a:pt x="92307" y="109090"/>
                    <a:pt x="98076" y="105454"/>
                  </a:cubicBezTo>
                  <a:cubicBezTo>
                    <a:pt x="103846" y="101818"/>
                    <a:pt x="109615" y="96969"/>
                    <a:pt x="115384" y="93333"/>
                  </a:cubicBezTo>
                  <a:cubicBezTo>
                    <a:pt x="116538" y="93333"/>
                    <a:pt x="117692" y="92121"/>
                    <a:pt x="120000" y="90909"/>
                  </a:cubicBezTo>
                  <a:cubicBezTo>
                    <a:pt x="117692" y="86060"/>
                    <a:pt x="116538" y="84848"/>
                    <a:pt x="111923" y="83636"/>
                  </a:cubicBezTo>
                  <a:cubicBezTo>
                    <a:pt x="110769" y="83636"/>
                    <a:pt x="108461" y="83636"/>
                    <a:pt x="108461" y="83636"/>
                  </a:cubicBezTo>
                  <a:cubicBezTo>
                    <a:pt x="108461" y="80000"/>
                    <a:pt x="108461" y="78787"/>
                    <a:pt x="106153" y="76363"/>
                  </a:cubicBezTo>
                  <a:cubicBezTo>
                    <a:pt x="105000" y="73939"/>
                    <a:pt x="105000" y="73939"/>
                    <a:pt x="106153" y="72727"/>
                  </a:cubicBezTo>
                  <a:cubicBezTo>
                    <a:pt x="108461" y="70303"/>
                    <a:pt x="107307" y="69090"/>
                    <a:pt x="107307" y="66666"/>
                  </a:cubicBezTo>
                  <a:cubicBezTo>
                    <a:pt x="107307" y="64242"/>
                    <a:pt x="108461" y="63030"/>
                    <a:pt x="107307" y="60606"/>
                  </a:cubicBezTo>
                  <a:cubicBezTo>
                    <a:pt x="107307" y="59393"/>
                    <a:pt x="107307" y="58181"/>
                    <a:pt x="107307" y="55757"/>
                  </a:cubicBezTo>
                  <a:cubicBezTo>
                    <a:pt x="107307" y="54545"/>
                    <a:pt x="107307" y="52121"/>
                    <a:pt x="106153" y="50909"/>
                  </a:cubicBezTo>
                  <a:cubicBezTo>
                    <a:pt x="105000" y="49696"/>
                    <a:pt x="105000" y="47272"/>
                    <a:pt x="105000" y="44848"/>
                  </a:cubicBezTo>
                  <a:cubicBezTo>
                    <a:pt x="105000" y="41212"/>
                    <a:pt x="103846" y="36363"/>
                    <a:pt x="100384" y="32727"/>
                  </a:cubicBezTo>
                  <a:cubicBezTo>
                    <a:pt x="98076" y="30303"/>
                    <a:pt x="95769" y="27878"/>
                    <a:pt x="94615" y="24242"/>
                  </a:cubicBezTo>
                  <a:cubicBezTo>
                    <a:pt x="92307" y="19393"/>
                    <a:pt x="96923" y="20606"/>
                    <a:pt x="98076" y="15757"/>
                  </a:cubicBezTo>
                  <a:cubicBezTo>
                    <a:pt x="98076" y="10909"/>
                    <a:pt x="98076" y="7272"/>
                    <a:pt x="99230" y="2424"/>
                  </a:cubicBezTo>
                  <a:cubicBezTo>
                    <a:pt x="98076" y="2424"/>
                    <a:pt x="98076" y="1212"/>
                    <a:pt x="96923" y="1212"/>
                  </a:cubicBezTo>
                  <a:cubicBezTo>
                    <a:pt x="94615" y="2424"/>
                    <a:pt x="94615" y="0"/>
                    <a:pt x="93461" y="0"/>
                  </a:cubicBezTo>
                  <a:cubicBezTo>
                    <a:pt x="92307" y="0"/>
                    <a:pt x="92307" y="1212"/>
                    <a:pt x="91153" y="1212"/>
                  </a:cubicBezTo>
                  <a:cubicBezTo>
                    <a:pt x="88846" y="1212"/>
                    <a:pt x="88846" y="0"/>
                    <a:pt x="86538" y="0"/>
                  </a:cubicBezTo>
                  <a:cubicBezTo>
                    <a:pt x="85384" y="1212"/>
                    <a:pt x="84230" y="1212"/>
                    <a:pt x="83076" y="2424"/>
                  </a:cubicBezTo>
                  <a:cubicBezTo>
                    <a:pt x="80769" y="3636"/>
                    <a:pt x="80769" y="2424"/>
                    <a:pt x="78461" y="1212"/>
                  </a:cubicBezTo>
                  <a:cubicBezTo>
                    <a:pt x="76153" y="1212"/>
                    <a:pt x="72692" y="1212"/>
                    <a:pt x="70384" y="2424"/>
                  </a:cubicBezTo>
                  <a:cubicBezTo>
                    <a:pt x="64615" y="3636"/>
                    <a:pt x="58846" y="3636"/>
                    <a:pt x="53076" y="6060"/>
                  </a:cubicBezTo>
                  <a:cubicBezTo>
                    <a:pt x="51923" y="7272"/>
                    <a:pt x="50769" y="8484"/>
                    <a:pt x="49615" y="8484"/>
                  </a:cubicBezTo>
                  <a:cubicBezTo>
                    <a:pt x="48461" y="9696"/>
                    <a:pt x="46153" y="9696"/>
                    <a:pt x="45000" y="9696"/>
                  </a:cubicBezTo>
                  <a:cubicBezTo>
                    <a:pt x="42692" y="10909"/>
                    <a:pt x="42692" y="14545"/>
                    <a:pt x="39230" y="14545"/>
                  </a:cubicBezTo>
                  <a:cubicBezTo>
                    <a:pt x="40384" y="18181"/>
                    <a:pt x="40384" y="21818"/>
                    <a:pt x="40384" y="26666"/>
                  </a:cubicBezTo>
                  <a:cubicBezTo>
                    <a:pt x="41538" y="27878"/>
                    <a:pt x="40384" y="24242"/>
                    <a:pt x="40384" y="2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5" name="Google Shape;1075;g90e2d1f501_0_5781"/>
            <p:cNvSpPr/>
            <p:nvPr/>
          </p:nvSpPr>
          <p:spPr>
            <a:xfrm>
              <a:off x="8295732" y="3719582"/>
              <a:ext cx="2850300" cy="212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590" y="19559"/>
                  </a:moveTo>
                  <a:cubicBezTo>
                    <a:pt x="12196" y="20088"/>
                    <a:pt x="10229" y="21145"/>
                    <a:pt x="10622" y="21674"/>
                  </a:cubicBezTo>
                  <a:cubicBezTo>
                    <a:pt x="11016" y="22202"/>
                    <a:pt x="11803" y="22202"/>
                    <a:pt x="12590" y="22731"/>
                  </a:cubicBezTo>
                  <a:cubicBezTo>
                    <a:pt x="13377" y="22731"/>
                    <a:pt x="14163" y="22731"/>
                    <a:pt x="15344" y="22731"/>
                  </a:cubicBezTo>
                  <a:cubicBezTo>
                    <a:pt x="15344" y="22731"/>
                    <a:pt x="17311" y="22202"/>
                    <a:pt x="17704" y="22202"/>
                  </a:cubicBezTo>
                  <a:cubicBezTo>
                    <a:pt x="17311" y="22202"/>
                    <a:pt x="16524" y="22731"/>
                    <a:pt x="16131" y="23259"/>
                  </a:cubicBezTo>
                  <a:cubicBezTo>
                    <a:pt x="15737" y="23788"/>
                    <a:pt x="15344" y="24317"/>
                    <a:pt x="15737" y="25374"/>
                  </a:cubicBezTo>
                  <a:cubicBezTo>
                    <a:pt x="16524" y="26431"/>
                    <a:pt x="14163" y="29074"/>
                    <a:pt x="12983" y="28546"/>
                  </a:cubicBezTo>
                  <a:cubicBezTo>
                    <a:pt x="12590" y="28017"/>
                    <a:pt x="11803" y="28546"/>
                    <a:pt x="11016" y="28546"/>
                  </a:cubicBezTo>
                  <a:cubicBezTo>
                    <a:pt x="10622" y="28017"/>
                    <a:pt x="9836" y="28546"/>
                    <a:pt x="9442" y="28546"/>
                  </a:cubicBezTo>
                  <a:cubicBezTo>
                    <a:pt x="9049" y="28546"/>
                    <a:pt x="8262" y="28546"/>
                    <a:pt x="7868" y="29603"/>
                  </a:cubicBezTo>
                  <a:cubicBezTo>
                    <a:pt x="7475" y="30132"/>
                    <a:pt x="7081" y="30132"/>
                    <a:pt x="6295" y="30132"/>
                  </a:cubicBezTo>
                  <a:cubicBezTo>
                    <a:pt x="5114" y="30660"/>
                    <a:pt x="3934" y="31189"/>
                    <a:pt x="2754" y="31189"/>
                  </a:cubicBezTo>
                  <a:cubicBezTo>
                    <a:pt x="2360" y="31189"/>
                    <a:pt x="1573" y="30660"/>
                    <a:pt x="1573" y="31189"/>
                  </a:cubicBezTo>
                  <a:cubicBezTo>
                    <a:pt x="1180" y="31718"/>
                    <a:pt x="0" y="31718"/>
                    <a:pt x="0" y="32775"/>
                  </a:cubicBezTo>
                  <a:cubicBezTo>
                    <a:pt x="0" y="33303"/>
                    <a:pt x="393" y="32775"/>
                    <a:pt x="393" y="33303"/>
                  </a:cubicBezTo>
                  <a:cubicBezTo>
                    <a:pt x="393" y="33303"/>
                    <a:pt x="0" y="33832"/>
                    <a:pt x="0" y="33832"/>
                  </a:cubicBezTo>
                  <a:cubicBezTo>
                    <a:pt x="0" y="34361"/>
                    <a:pt x="786" y="35418"/>
                    <a:pt x="1180" y="35947"/>
                  </a:cubicBezTo>
                  <a:cubicBezTo>
                    <a:pt x="1180" y="35947"/>
                    <a:pt x="1573" y="35418"/>
                    <a:pt x="1573" y="35418"/>
                  </a:cubicBezTo>
                  <a:cubicBezTo>
                    <a:pt x="1967" y="34889"/>
                    <a:pt x="2360" y="35418"/>
                    <a:pt x="2754" y="35947"/>
                  </a:cubicBezTo>
                  <a:cubicBezTo>
                    <a:pt x="3147" y="35947"/>
                    <a:pt x="5114" y="36475"/>
                    <a:pt x="5114" y="35418"/>
                  </a:cubicBezTo>
                  <a:cubicBezTo>
                    <a:pt x="5114" y="35947"/>
                    <a:pt x="4721" y="35947"/>
                    <a:pt x="5114" y="36475"/>
                  </a:cubicBezTo>
                  <a:cubicBezTo>
                    <a:pt x="5114" y="37004"/>
                    <a:pt x="5901" y="37533"/>
                    <a:pt x="6295" y="37533"/>
                  </a:cubicBezTo>
                  <a:cubicBezTo>
                    <a:pt x="6688" y="38061"/>
                    <a:pt x="7081" y="38061"/>
                    <a:pt x="7475" y="38061"/>
                  </a:cubicBezTo>
                  <a:cubicBezTo>
                    <a:pt x="8262" y="38061"/>
                    <a:pt x="8262" y="37004"/>
                    <a:pt x="8655" y="37533"/>
                  </a:cubicBezTo>
                  <a:cubicBezTo>
                    <a:pt x="9442" y="37533"/>
                    <a:pt x="10622" y="37533"/>
                    <a:pt x="11016" y="37533"/>
                  </a:cubicBezTo>
                  <a:cubicBezTo>
                    <a:pt x="11409" y="37533"/>
                    <a:pt x="11409" y="37004"/>
                    <a:pt x="11803" y="36475"/>
                  </a:cubicBezTo>
                  <a:cubicBezTo>
                    <a:pt x="12196" y="36475"/>
                    <a:pt x="13377" y="37533"/>
                    <a:pt x="13377" y="38061"/>
                  </a:cubicBezTo>
                  <a:cubicBezTo>
                    <a:pt x="13377" y="38590"/>
                    <a:pt x="9442" y="38061"/>
                    <a:pt x="8655" y="38590"/>
                  </a:cubicBezTo>
                  <a:cubicBezTo>
                    <a:pt x="7868" y="38590"/>
                    <a:pt x="9049" y="39118"/>
                    <a:pt x="9442" y="39118"/>
                  </a:cubicBezTo>
                  <a:cubicBezTo>
                    <a:pt x="10229" y="39647"/>
                    <a:pt x="10622" y="39118"/>
                    <a:pt x="11409" y="39647"/>
                  </a:cubicBezTo>
                  <a:cubicBezTo>
                    <a:pt x="11016" y="39118"/>
                    <a:pt x="10229" y="39647"/>
                    <a:pt x="9442" y="39647"/>
                  </a:cubicBezTo>
                  <a:cubicBezTo>
                    <a:pt x="8262" y="39647"/>
                    <a:pt x="7081" y="39118"/>
                    <a:pt x="5901" y="39118"/>
                  </a:cubicBezTo>
                  <a:cubicBezTo>
                    <a:pt x="5114" y="39118"/>
                    <a:pt x="3540" y="39118"/>
                    <a:pt x="3540" y="40176"/>
                  </a:cubicBezTo>
                  <a:cubicBezTo>
                    <a:pt x="3147" y="40704"/>
                    <a:pt x="4327" y="41233"/>
                    <a:pt x="4721" y="41233"/>
                  </a:cubicBezTo>
                  <a:cubicBezTo>
                    <a:pt x="5114" y="41233"/>
                    <a:pt x="5901" y="40704"/>
                    <a:pt x="5901" y="40704"/>
                  </a:cubicBezTo>
                  <a:cubicBezTo>
                    <a:pt x="6295" y="41233"/>
                    <a:pt x="5901" y="41233"/>
                    <a:pt x="5901" y="41762"/>
                  </a:cubicBezTo>
                  <a:cubicBezTo>
                    <a:pt x="6295" y="42290"/>
                    <a:pt x="7081" y="42290"/>
                    <a:pt x="7475" y="42290"/>
                  </a:cubicBezTo>
                  <a:cubicBezTo>
                    <a:pt x="8262" y="42290"/>
                    <a:pt x="9049" y="42290"/>
                    <a:pt x="9836" y="42290"/>
                  </a:cubicBezTo>
                  <a:cubicBezTo>
                    <a:pt x="9836" y="42290"/>
                    <a:pt x="8262" y="42819"/>
                    <a:pt x="7868" y="42819"/>
                  </a:cubicBezTo>
                  <a:cubicBezTo>
                    <a:pt x="6295" y="43348"/>
                    <a:pt x="7475" y="44405"/>
                    <a:pt x="8262" y="44933"/>
                  </a:cubicBezTo>
                  <a:cubicBezTo>
                    <a:pt x="9049" y="45462"/>
                    <a:pt x="9836" y="45462"/>
                    <a:pt x="10622" y="45991"/>
                  </a:cubicBezTo>
                  <a:cubicBezTo>
                    <a:pt x="10622" y="45991"/>
                    <a:pt x="12196" y="45991"/>
                    <a:pt x="12196" y="45991"/>
                  </a:cubicBezTo>
                  <a:cubicBezTo>
                    <a:pt x="12196" y="45991"/>
                    <a:pt x="11409" y="45462"/>
                    <a:pt x="11409" y="44933"/>
                  </a:cubicBezTo>
                  <a:cubicBezTo>
                    <a:pt x="11409" y="44405"/>
                    <a:pt x="12196" y="44933"/>
                    <a:pt x="12196" y="44933"/>
                  </a:cubicBezTo>
                  <a:cubicBezTo>
                    <a:pt x="12590" y="45462"/>
                    <a:pt x="12983" y="44933"/>
                    <a:pt x="13377" y="44405"/>
                  </a:cubicBezTo>
                  <a:cubicBezTo>
                    <a:pt x="13377" y="44405"/>
                    <a:pt x="13770" y="43876"/>
                    <a:pt x="14163" y="43876"/>
                  </a:cubicBezTo>
                  <a:cubicBezTo>
                    <a:pt x="14557" y="44405"/>
                    <a:pt x="14163" y="45462"/>
                    <a:pt x="14163" y="45462"/>
                  </a:cubicBezTo>
                  <a:cubicBezTo>
                    <a:pt x="14557" y="45991"/>
                    <a:pt x="15737" y="44933"/>
                    <a:pt x="16131" y="44933"/>
                  </a:cubicBezTo>
                  <a:cubicBezTo>
                    <a:pt x="16918" y="44405"/>
                    <a:pt x="16918" y="44405"/>
                    <a:pt x="17311" y="44933"/>
                  </a:cubicBezTo>
                  <a:cubicBezTo>
                    <a:pt x="17704" y="45462"/>
                    <a:pt x="18098" y="44405"/>
                    <a:pt x="18491" y="44405"/>
                  </a:cubicBezTo>
                  <a:cubicBezTo>
                    <a:pt x="18885" y="43876"/>
                    <a:pt x="19672" y="44405"/>
                    <a:pt x="20065" y="44405"/>
                  </a:cubicBezTo>
                  <a:cubicBezTo>
                    <a:pt x="21245" y="44405"/>
                    <a:pt x="22819" y="44933"/>
                    <a:pt x="24000" y="45462"/>
                  </a:cubicBezTo>
                  <a:cubicBezTo>
                    <a:pt x="24786" y="45462"/>
                    <a:pt x="25573" y="46519"/>
                    <a:pt x="26360" y="46519"/>
                  </a:cubicBezTo>
                  <a:cubicBezTo>
                    <a:pt x="27147" y="46519"/>
                    <a:pt x="27934" y="47048"/>
                    <a:pt x="28327" y="47577"/>
                  </a:cubicBezTo>
                  <a:cubicBezTo>
                    <a:pt x="29114" y="48105"/>
                    <a:pt x="28721" y="48634"/>
                    <a:pt x="28721" y="49162"/>
                  </a:cubicBezTo>
                  <a:cubicBezTo>
                    <a:pt x="28721" y="49691"/>
                    <a:pt x="29508" y="50748"/>
                    <a:pt x="29901" y="50748"/>
                  </a:cubicBezTo>
                  <a:cubicBezTo>
                    <a:pt x="30295" y="51277"/>
                    <a:pt x="31081" y="50748"/>
                    <a:pt x="31475" y="51277"/>
                  </a:cubicBezTo>
                  <a:cubicBezTo>
                    <a:pt x="31475" y="52334"/>
                    <a:pt x="32262" y="52863"/>
                    <a:pt x="32655" y="53392"/>
                  </a:cubicBezTo>
                  <a:cubicBezTo>
                    <a:pt x="33049" y="53920"/>
                    <a:pt x="32655" y="54977"/>
                    <a:pt x="33049" y="55506"/>
                  </a:cubicBezTo>
                  <a:cubicBezTo>
                    <a:pt x="33049" y="56035"/>
                    <a:pt x="33836" y="56563"/>
                    <a:pt x="33836" y="57621"/>
                  </a:cubicBezTo>
                  <a:cubicBezTo>
                    <a:pt x="33836" y="58149"/>
                    <a:pt x="33442" y="58149"/>
                    <a:pt x="33836" y="58678"/>
                  </a:cubicBezTo>
                  <a:cubicBezTo>
                    <a:pt x="33836" y="58678"/>
                    <a:pt x="34229" y="59207"/>
                    <a:pt x="34229" y="59207"/>
                  </a:cubicBezTo>
                  <a:cubicBezTo>
                    <a:pt x="34229" y="59207"/>
                    <a:pt x="34229" y="59207"/>
                    <a:pt x="34229" y="59207"/>
                  </a:cubicBezTo>
                  <a:cubicBezTo>
                    <a:pt x="34622" y="58678"/>
                    <a:pt x="35409" y="59735"/>
                    <a:pt x="35016" y="60264"/>
                  </a:cubicBezTo>
                  <a:cubicBezTo>
                    <a:pt x="34622" y="60792"/>
                    <a:pt x="34622" y="60792"/>
                    <a:pt x="34622" y="61850"/>
                  </a:cubicBezTo>
                  <a:cubicBezTo>
                    <a:pt x="34622" y="61321"/>
                    <a:pt x="35409" y="60792"/>
                    <a:pt x="35803" y="61850"/>
                  </a:cubicBezTo>
                  <a:cubicBezTo>
                    <a:pt x="35803" y="62378"/>
                    <a:pt x="35803" y="62378"/>
                    <a:pt x="35803" y="62907"/>
                  </a:cubicBezTo>
                  <a:cubicBezTo>
                    <a:pt x="35803" y="62907"/>
                    <a:pt x="35803" y="63964"/>
                    <a:pt x="35803" y="63436"/>
                  </a:cubicBezTo>
                  <a:cubicBezTo>
                    <a:pt x="35803" y="63964"/>
                    <a:pt x="36590" y="63964"/>
                    <a:pt x="36590" y="63964"/>
                  </a:cubicBezTo>
                  <a:cubicBezTo>
                    <a:pt x="36196" y="63436"/>
                    <a:pt x="35016" y="66607"/>
                    <a:pt x="35409" y="64493"/>
                  </a:cubicBezTo>
                  <a:cubicBezTo>
                    <a:pt x="35409" y="64493"/>
                    <a:pt x="34622" y="63964"/>
                    <a:pt x="34622" y="64493"/>
                  </a:cubicBezTo>
                  <a:cubicBezTo>
                    <a:pt x="34622" y="64493"/>
                    <a:pt x="35016" y="64493"/>
                    <a:pt x="35016" y="64493"/>
                  </a:cubicBezTo>
                  <a:cubicBezTo>
                    <a:pt x="35016" y="65022"/>
                    <a:pt x="33836" y="65022"/>
                    <a:pt x="34229" y="65550"/>
                  </a:cubicBezTo>
                  <a:cubicBezTo>
                    <a:pt x="34229" y="65550"/>
                    <a:pt x="35409" y="66079"/>
                    <a:pt x="35016" y="66079"/>
                  </a:cubicBezTo>
                  <a:cubicBezTo>
                    <a:pt x="34229" y="67136"/>
                    <a:pt x="35803" y="67136"/>
                    <a:pt x="36196" y="66607"/>
                  </a:cubicBezTo>
                  <a:cubicBezTo>
                    <a:pt x="35803" y="67136"/>
                    <a:pt x="35409" y="67136"/>
                    <a:pt x="34622" y="67136"/>
                  </a:cubicBezTo>
                  <a:cubicBezTo>
                    <a:pt x="34622" y="67136"/>
                    <a:pt x="33836" y="68193"/>
                    <a:pt x="33836" y="68193"/>
                  </a:cubicBezTo>
                  <a:cubicBezTo>
                    <a:pt x="33836" y="68193"/>
                    <a:pt x="34229" y="68722"/>
                    <a:pt x="34229" y="68722"/>
                  </a:cubicBezTo>
                  <a:cubicBezTo>
                    <a:pt x="35016" y="69251"/>
                    <a:pt x="34622" y="69251"/>
                    <a:pt x="35016" y="69251"/>
                  </a:cubicBezTo>
                  <a:cubicBezTo>
                    <a:pt x="35409" y="69251"/>
                    <a:pt x="36983" y="70308"/>
                    <a:pt x="37377" y="69251"/>
                  </a:cubicBezTo>
                  <a:cubicBezTo>
                    <a:pt x="37377" y="67665"/>
                    <a:pt x="38163" y="68193"/>
                    <a:pt x="38557" y="67665"/>
                  </a:cubicBezTo>
                  <a:cubicBezTo>
                    <a:pt x="38557" y="67665"/>
                    <a:pt x="37770" y="64493"/>
                    <a:pt x="37770" y="64493"/>
                  </a:cubicBezTo>
                  <a:cubicBezTo>
                    <a:pt x="37770" y="65022"/>
                    <a:pt x="38557" y="66607"/>
                    <a:pt x="38557" y="66607"/>
                  </a:cubicBezTo>
                  <a:cubicBezTo>
                    <a:pt x="38950" y="67665"/>
                    <a:pt x="39344" y="66607"/>
                    <a:pt x="39737" y="66607"/>
                  </a:cubicBezTo>
                  <a:cubicBezTo>
                    <a:pt x="39737" y="66607"/>
                    <a:pt x="38557" y="68722"/>
                    <a:pt x="38557" y="68722"/>
                  </a:cubicBezTo>
                  <a:cubicBezTo>
                    <a:pt x="38557" y="68722"/>
                    <a:pt x="40131" y="68193"/>
                    <a:pt x="40131" y="68193"/>
                  </a:cubicBezTo>
                  <a:cubicBezTo>
                    <a:pt x="40524" y="68193"/>
                    <a:pt x="40918" y="68193"/>
                    <a:pt x="40918" y="68193"/>
                  </a:cubicBezTo>
                  <a:cubicBezTo>
                    <a:pt x="41311" y="68193"/>
                    <a:pt x="41704" y="67665"/>
                    <a:pt x="42098" y="67665"/>
                  </a:cubicBezTo>
                  <a:cubicBezTo>
                    <a:pt x="42098" y="68193"/>
                    <a:pt x="41704" y="68722"/>
                    <a:pt x="41311" y="68722"/>
                  </a:cubicBezTo>
                  <a:cubicBezTo>
                    <a:pt x="40918" y="68722"/>
                    <a:pt x="40131" y="68722"/>
                    <a:pt x="39737" y="69251"/>
                  </a:cubicBezTo>
                  <a:cubicBezTo>
                    <a:pt x="39344" y="69779"/>
                    <a:pt x="40524" y="69251"/>
                    <a:pt x="40524" y="69251"/>
                  </a:cubicBezTo>
                  <a:cubicBezTo>
                    <a:pt x="41311" y="69251"/>
                    <a:pt x="42098" y="69251"/>
                    <a:pt x="42885" y="69251"/>
                  </a:cubicBezTo>
                  <a:cubicBezTo>
                    <a:pt x="42491" y="69251"/>
                    <a:pt x="40918" y="69251"/>
                    <a:pt x="40918" y="69779"/>
                  </a:cubicBezTo>
                  <a:cubicBezTo>
                    <a:pt x="40918" y="69779"/>
                    <a:pt x="41704" y="70308"/>
                    <a:pt x="41704" y="70837"/>
                  </a:cubicBezTo>
                  <a:cubicBezTo>
                    <a:pt x="41704" y="70837"/>
                    <a:pt x="41704" y="71365"/>
                    <a:pt x="41704" y="71365"/>
                  </a:cubicBezTo>
                  <a:cubicBezTo>
                    <a:pt x="41704" y="71894"/>
                    <a:pt x="41311" y="71894"/>
                    <a:pt x="41704" y="72422"/>
                  </a:cubicBezTo>
                  <a:cubicBezTo>
                    <a:pt x="41704" y="72422"/>
                    <a:pt x="42491" y="71894"/>
                    <a:pt x="42885" y="71894"/>
                  </a:cubicBezTo>
                  <a:cubicBezTo>
                    <a:pt x="43278" y="71894"/>
                    <a:pt x="42885" y="71894"/>
                    <a:pt x="43278" y="72422"/>
                  </a:cubicBezTo>
                  <a:cubicBezTo>
                    <a:pt x="43672" y="72951"/>
                    <a:pt x="43672" y="73480"/>
                    <a:pt x="44065" y="74008"/>
                  </a:cubicBezTo>
                  <a:cubicBezTo>
                    <a:pt x="44065" y="74537"/>
                    <a:pt x="42885" y="74537"/>
                    <a:pt x="42885" y="74537"/>
                  </a:cubicBezTo>
                  <a:cubicBezTo>
                    <a:pt x="41311" y="72951"/>
                    <a:pt x="38950" y="71894"/>
                    <a:pt x="37377" y="72422"/>
                  </a:cubicBezTo>
                  <a:cubicBezTo>
                    <a:pt x="35803" y="72422"/>
                    <a:pt x="37770" y="74008"/>
                    <a:pt x="38557" y="74008"/>
                  </a:cubicBezTo>
                  <a:cubicBezTo>
                    <a:pt x="39737" y="74537"/>
                    <a:pt x="40524" y="76123"/>
                    <a:pt x="41704" y="76123"/>
                  </a:cubicBezTo>
                  <a:cubicBezTo>
                    <a:pt x="42098" y="76123"/>
                    <a:pt x="42491" y="75594"/>
                    <a:pt x="43278" y="75594"/>
                  </a:cubicBezTo>
                  <a:cubicBezTo>
                    <a:pt x="43278" y="76123"/>
                    <a:pt x="44459" y="76123"/>
                    <a:pt x="44459" y="76123"/>
                  </a:cubicBezTo>
                  <a:cubicBezTo>
                    <a:pt x="44852" y="76651"/>
                    <a:pt x="44459" y="77180"/>
                    <a:pt x="44459" y="77180"/>
                  </a:cubicBezTo>
                  <a:cubicBezTo>
                    <a:pt x="43278" y="77709"/>
                    <a:pt x="44852" y="78237"/>
                    <a:pt x="44459" y="78766"/>
                  </a:cubicBezTo>
                  <a:cubicBezTo>
                    <a:pt x="44459" y="79295"/>
                    <a:pt x="43672" y="78766"/>
                    <a:pt x="43672" y="79823"/>
                  </a:cubicBezTo>
                  <a:cubicBezTo>
                    <a:pt x="43672" y="80352"/>
                    <a:pt x="44459" y="80352"/>
                    <a:pt x="44459" y="80352"/>
                  </a:cubicBezTo>
                  <a:cubicBezTo>
                    <a:pt x="44065" y="80881"/>
                    <a:pt x="43278" y="79823"/>
                    <a:pt x="43278" y="80352"/>
                  </a:cubicBezTo>
                  <a:cubicBezTo>
                    <a:pt x="42885" y="80881"/>
                    <a:pt x="42885" y="81409"/>
                    <a:pt x="42885" y="81938"/>
                  </a:cubicBezTo>
                  <a:cubicBezTo>
                    <a:pt x="42885" y="81938"/>
                    <a:pt x="43672" y="81938"/>
                    <a:pt x="43672" y="81938"/>
                  </a:cubicBezTo>
                  <a:cubicBezTo>
                    <a:pt x="43672" y="82466"/>
                    <a:pt x="42885" y="82995"/>
                    <a:pt x="42491" y="82995"/>
                  </a:cubicBezTo>
                  <a:cubicBezTo>
                    <a:pt x="42098" y="82995"/>
                    <a:pt x="41704" y="82995"/>
                    <a:pt x="41311" y="82995"/>
                  </a:cubicBezTo>
                  <a:cubicBezTo>
                    <a:pt x="40918" y="82466"/>
                    <a:pt x="40524" y="82466"/>
                    <a:pt x="40131" y="82995"/>
                  </a:cubicBezTo>
                  <a:cubicBezTo>
                    <a:pt x="39737" y="83524"/>
                    <a:pt x="39737" y="82995"/>
                    <a:pt x="39344" y="83524"/>
                  </a:cubicBezTo>
                  <a:cubicBezTo>
                    <a:pt x="39344" y="83524"/>
                    <a:pt x="40524" y="85110"/>
                    <a:pt x="40918" y="85110"/>
                  </a:cubicBezTo>
                  <a:cubicBezTo>
                    <a:pt x="40918" y="84581"/>
                    <a:pt x="40918" y="84581"/>
                    <a:pt x="40524" y="84581"/>
                  </a:cubicBezTo>
                  <a:cubicBezTo>
                    <a:pt x="40524" y="84581"/>
                    <a:pt x="41704" y="84581"/>
                    <a:pt x="41704" y="84581"/>
                  </a:cubicBezTo>
                  <a:cubicBezTo>
                    <a:pt x="41704" y="84581"/>
                    <a:pt x="43672" y="83524"/>
                    <a:pt x="43672" y="84052"/>
                  </a:cubicBezTo>
                  <a:cubicBezTo>
                    <a:pt x="43278" y="84052"/>
                    <a:pt x="42885" y="84052"/>
                    <a:pt x="42491" y="84581"/>
                  </a:cubicBezTo>
                  <a:cubicBezTo>
                    <a:pt x="42885" y="84052"/>
                    <a:pt x="43672" y="85110"/>
                    <a:pt x="43278" y="85110"/>
                  </a:cubicBezTo>
                  <a:cubicBezTo>
                    <a:pt x="43672" y="85110"/>
                    <a:pt x="44852" y="85638"/>
                    <a:pt x="45245" y="85638"/>
                  </a:cubicBezTo>
                  <a:cubicBezTo>
                    <a:pt x="44852" y="85638"/>
                    <a:pt x="44065" y="85638"/>
                    <a:pt x="44065" y="85638"/>
                  </a:cubicBezTo>
                  <a:cubicBezTo>
                    <a:pt x="44065" y="85638"/>
                    <a:pt x="45639" y="87224"/>
                    <a:pt x="45639" y="87224"/>
                  </a:cubicBezTo>
                  <a:cubicBezTo>
                    <a:pt x="44459" y="87224"/>
                    <a:pt x="43672" y="85110"/>
                    <a:pt x="42491" y="85110"/>
                  </a:cubicBezTo>
                  <a:cubicBezTo>
                    <a:pt x="41704" y="85110"/>
                    <a:pt x="39737" y="84581"/>
                    <a:pt x="39344" y="85638"/>
                  </a:cubicBezTo>
                  <a:cubicBezTo>
                    <a:pt x="39344" y="86167"/>
                    <a:pt x="38950" y="86167"/>
                    <a:pt x="38557" y="86696"/>
                  </a:cubicBezTo>
                  <a:cubicBezTo>
                    <a:pt x="38163" y="86696"/>
                    <a:pt x="38163" y="87753"/>
                    <a:pt x="38557" y="87224"/>
                  </a:cubicBezTo>
                  <a:cubicBezTo>
                    <a:pt x="39344" y="87224"/>
                    <a:pt x="40131" y="86696"/>
                    <a:pt x="40524" y="85638"/>
                  </a:cubicBezTo>
                  <a:cubicBezTo>
                    <a:pt x="40524" y="86167"/>
                    <a:pt x="41311" y="86167"/>
                    <a:pt x="41311" y="86167"/>
                  </a:cubicBezTo>
                  <a:cubicBezTo>
                    <a:pt x="41704" y="86167"/>
                    <a:pt x="42491" y="87753"/>
                    <a:pt x="42491" y="86167"/>
                  </a:cubicBezTo>
                  <a:cubicBezTo>
                    <a:pt x="42491" y="85638"/>
                    <a:pt x="43278" y="86696"/>
                    <a:pt x="43278" y="86696"/>
                  </a:cubicBezTo>
                  <a:cubicBezTo>
                    <a:pt x="43278" y="86696"/>
                    <a:pt x="44852" y="86696"/>
                    <a:pt x="44459" y="87224"/>
                  </a:cubicBezTo>
                  <a:cubicBezTo>
                    <a:pt x="44459" y="87224"/>
                    <a:pt x="44065" y="87224"/>
                    <a:pt x="44065" y="87224"/>
                  </a:cubicBezTo>
                  <a:cubicBezTo>
                    <a:pt x="44065" y="87224"/>
                    <a:pt x="44852" y="87753"/>
                    <a:pt x="44852" y="87753"/>
                  </a:cubicBezTo>
                  <a:cubicBezTo>
                    <a:pt x="44459" y="87753"/>
                    <a:pt x="43672" y="87753"/>
                    <a:pt x="43278" y="87224"/>
                  </a:cubicBezTo>
                  <a:cubicBezTo>
                    <a:pt x="42885" y="86696"/>
                    <a:pt x="42885" y="87224"/>
                    <a:pt x="42885" y="87753"/>
                  </a:cubicBezTo>
                  <a:cubicBezTo>
                    <a:pt x="42885" y="87224"/>
                    <a:pt x="40524" y="86696"/>
                    <a:pt x="40131" y="86696"/>
                  </a:cubicBezTo>
                  <a:cubicBezTo>
                    <a:pt x="39737" y="86696"/>
                    <a:pt x="37377" y="87753"/>
                    <a:pt x="37770" y="88810"/>
                  </a:cubicBezTo>
                  <a:cubicBezTo>
                    <a:pt x="38163" y="89339"/>
                    <a:pt x="40524" y="88281"/>
                    <a:pt x="40918" y="88281"/>
                  </a:cubicBezTo>
                  <a:cubicBezTo>
                    <a:pt x="41311" y="88281"/>
                    <a:pt x="42098" y="88281"/>
                    <a:pt x="42491" y="88810"/>
                  </a:cubicBezTo>
                  <a:cubicBezTo>
                    <a:pt x="42491" y="88810"/>
                    <a:pt x="44065" y="89339"/>
                    <a:pt x="44065" y="89339"/>
                  </a:cubicBezTo>
                  <a:cubicBezTo>
                    <a:pt x="44065" y="89867"/>
                    <a:pt x="42098" y="88810"/>
                    <a:pt x="42098" y="88810"/>
                  </a:cubicBezTo>
                  <a:cubicBezTo>
                    <a:pt x="41311" y="88281"/>
                    <a:pt x="40131" y="88810"/>
                    <a:pt x="39344" y="88810"/>
                  </a:cubicBezTo>
                  <a:cubicBezTo>
                    <a:pt x="36590" y="89867"/>
                    <a:pt x="39737" y="90925"/>
                    <a:pt x="40524" y="90396"/>
                  </a:cubicBezTo>
                  <a:cubicBezTo>
                    <a:pt x="40131" y="90925"/>
                    <a:pt x="39737" y="91453"/>
                    <a:pt x="38950" y="91453"/>
                  </a:cubicBezTo>
                  <a:cubicBezTo>
                    <a:pt x="37770" y="91982"/>
                    <a:pt x="39737" y="92511"/>
                    <a:pt x="39737" y="92511"/>
                  </a:cubicBezTo>
                  <a:cubicBezTo>
                    <a:pt x="39737" y="92511"/>
                    <a:pt x="38163" y="91982"/>
                    <a:pt x="38163" y="93039"/>
                  </a:cubicBezTo>
                  <a:cubicBezTo>
                    <a:pt x="38163" y="94625"/>
                    <a:pt x="38950" y="93568"/>
                    <a:pt x="39737" y="93039"/>
                  </a:cubicBezTo>
                  <a:cubicBezTo>
                    <a:pt x="40524" y="92511"/>
                    <a:pt x="41311" y="91453"/>
                    <a:pt x="42098" y="90925"/>
                  </a:cubicBezTo>
                  <a:cubicBezTo>
                    <a:pt x="42491" y="90925"/>
                    <a:pt x="44852" y="89339"/>
                    <a:pt x="44852" y="90396"/>
                  </a:cubicBezTo>
                  <a:cubicBezTo>
                    <a:pt x="44852" y="90396"/>
                    <a:pt x="43672" y="90396"/>
                    <a:pt x="43672" y="90396"/>
                  </a:cubicBezTo>
                  <a:cubicBezTo>
                    <a:pt x="43672" y="90396"/>
                    <a:pt x="44459" y="90396"/>
                    <a:pt x="44852" y="90925"/>
                  </a:cubicBezTo>
                  <a:cubicBezTo>
                    <a:pt x="43672" y="89867"/>
                    <a:pt x="38557" y="94096"/>
                    <a:pt x="38950" y="94625"/>
                  </a:cubicBezTo>
                  <a:cubicBezTo>
                    <a:pt x="38950" y="95154"/>
                    <a:pt x="41311" y="94096"/>
                    <a:pt x="41704" y="94096"/>
                  </a:cubicBezTo>
                  <a:cubicBezTo>
                    <a:pt x="41704" y="94096"/>
                    <a:pt x="40131" y="94625"/>
                    <a:pt x="39737" y="95154"/>
                  </a:cubicBezTo>
                  <a:cubicBezTo>
                    <a:pt x="39737" y="95154"/>
                    <a:pt x="40524" y="97268"/>
                    <a:pt x="40918" y="96740"/>
                  </a:cubicBezTo>
                  <a:cubicBezTo>
                    <a:pt x="41311" y="96211"/>
                    <a:pt x="41704" y="95154"/>
                    <a:pt x="42098" y="95154"/>
                  </a:cubicBezTo>
                  <a:cubicBezTo>
                    <a:pt x="42491" y="95154"/>
                    <a:pt x="44065" y="95682"/>
                    <a:pt x="44065" y="95682"/>
                  </a:cubicBezTo>
                  <a:cubicBezTo>
                    <a:pt x="44065" y="95682"/>
                    <a:pt x="42491" y="95682"/>
                    <a:pt x="42491" y="95682"/>
                  </a:cubicBezTo>
                  <a:cubicBezTo>
                    <a:pt x="41704" y="95682"/>
                    <a:pt x="41311" y="96211"/>
                    <a:pt x="40918" y="96740"/>
                  </a:cubicBezTo>
                  <a:cubicBezTo>
                    <a:pt x="40918" y="97268"/>
                    <a:pt x="40918" y="97797"/>
                    <a:pt x="40918" y="98325"/>
                  </a:cubicBezTo>
                  <a:cubicBezTo>
                    <a:pt x="41311" y="99911"/>
                    <a:pt x="41311" y="99383"/>
                    <a:pt x="42098" y="98854"/>
                  </a:cubicBezTo>
                  <a:cubicBezTo>
                    <a:pt x="41704" y="99383"/>
                    <a:pt x="41311" y="101497"/>
                    <a:pt x="41704" y="102026"/>
                  </a:cubicBezTo>
                  <a:cubicBezTo>
                    <a:pt x="41704" y="102026"/>
                    <a:pt x="42885" y="99911"/>
                    <a:pt x="43278" y="99911"/>
                  </a:cubicBezTo>
                  <a:cubicBezTo>
                    <a:pt x="43278" y="100440"/>
                    <a:pt x="42885" y="100969"/>
                    <a:pt x="43278" y="101497"/>
                  </a:cubicBezTo>
                  <a:cubicBezTo>
                    <a:pt x="43278" y="102026"/>
                    <a:pt x="43672" y="100969"/>
                    <a:pt x="44065" y="100969"/>
                  </a:cubicBezTo>
                  <a:cubicBezTo>
                    <a:pt x="44852" y="99911"/>
                    <a:pt x="43278" y="98854"/>
                    <a:pt x="43278" y="98325"/>
                  </a:cubicBezTo>
                  <a:cubicBezTo>
                    <a:pt x="43278" y="98325"/>
                    <a:pt x="44065" y="99911"/>
                    <a:pt x="44459" y="99911"/>
                  </a:cubicBezTo>
                  <a:cubicBezTo>
                    <a:pt x="44852" y="100440"/>
                    <a:pt x="44852" y="99911"/>
                    <a:pt x="45245" y="99383"/>
                  </a:cubicBezTo>
                  <a:cubicBezTo>
                    <a:pt x="44852" y="99383"/>
                    <a:pt x="46032" y="100969"/>
                    <a:pt x="45639" y="101497"/>
                  </a:cubicBezTo>
                  <a:cubicBezTo>
                    <a:pt x="46032" y="100969"/>
                    <a:pt x="44852" y="99911"/>
                    <a:pt x="44852" y="100969"/>
                  </a:cubicBezTo>
                  <a:cubicBezTo>
                    <a:pt x="44852" y="102026"/>
                    <a:pt x="45639" y="103083"/>
                    <a:pt x="44852" y="103612"/>
                  </a:cubicBezTo>
                  <a:cubicBezTo>
                    <a:pt x="44852" y="103612"/>
                    <a:pt x="44852" y="102026"/>
                    <a:pt x="44852" y="102026"/>
                  </a:cubicBezTo>
                  <a:cubicBezTo>
                    <a:pt x="44852" y="101497"/>
                    <a:pt x="44065" y="102555"/>
                    <a:pt x="43672" y="102555"/>
                  </a:cubicBezTo>
                  <a:cubicBezTo>
                    <a:pt x="43278" y="102555"/>
                    <a:pt x="42885" y="103612"/>
                    <a:pt x="42885" y="104140"/>
                  </a:cubicBezTo>
                  <a:cubicBezTo>
                    <a:pt x="42491" y="105198"/>
                    <a:pt x="43672" y="104140"/>
                    <a:pt x="43672" y="104669"/>
                  </a:cubicBezTo>
                  <a:cubicBezTo>
                    <a:pt x="44065" y="105198"/>
                    <a:pt x="43278" y="105726"/>
                    <a:pt x="43278" y="105726"/>
                  </a:cubicBezTo>
                  <a:cubicBezTo>
                    <a:pt x="43278" y="105726"/>
                    <a:pt x="44065" y="105198"/>
                    <a:pt x="44459" y="106255"/>
                  </a:cubicBezTo>
                  <a:cubicBezTo>
                    <a:pt x="44459" y="107312"/>
                    <a:pt x="45245" y="107841"/>
                    <a:pt x="45245" y="108370"/>
                  </a:cubicBezTo>
                  <a:cubicBezTo>
                    <a:pt x="44852" y="109427"/>
                    <a:pt x="45245" y="109427"/>
                    <a:pt x="46032" y="110484"/>
                  </a:cubicBezTo>
                  <a:cubicBezTo>
                    <a:pt x="46426" y="111013"/>
                    <a:pt x="46819" y="112070"/>
                    <a:pt x="47213" y="111013"/>
                  </a:cubicBezTo>
                  <a:cubicBezTo>
                    <a:pt x="47213" y="111013"/>
                    <a:pt x="47606" y="113656"/>
                    <a:pt x="48000" y="113656"/>
                  </a:cubicBezTo>
                  <a:cubicBezTo>
                    <a:pt x="48393" y="114185"/>
                    <a:pt x="48000" y="113656"/>
                    <a:pt x="48393" y="113656"/>
                  </a:cubicBezTo>
                  <a:cubicBezTo>
                    <a:pt x="48786" y="114185"/>
                    <a:pt x="49180" y="114713"/>
                    <a:pt x="49573" y="115242"/>
                  </a:cubicBezTo>
                  <a:cubicBezTo>
                    <a:pt x="50360" y="115770"/>
                    <a:pt x="51147" y="116299"/>
                    <a:pt x="51934" y="115770"/>
                  </a:cubicBezTo>
                  <a:cubicBezTo>
                    <a:pt x="52327" y="115770"/>
                    <a:pt x="53508" y="115770"/>
                    <a:pt x="53508" y="115242"/>
                  </a:cubicBezTo>
                  <a:cubicBezTo>
                    <a:pt x="53508" y="115242"/>
                    <a:pt x="53508" y="116828"/>
                    <a:pt x="53508" y="116828"/>
                  </a:cubicBezTo>
                  <a:cubicBezTo>
                    <a:pt x="53508" y="116828"/>
                    <a:pt x="54295" y="114713"/>
                    <a:pt x="54295" y="115242"/>
                  </a:cubicBezTo>
                  <a:cubicBezTo>
                    <a:pt x="54688" y="115242"/>
                    <a:pt x="54295" y="115770"/>
                    <a:pt x="54295" y="115770"/>
                  </a:cubicBezTo>
                  <a:cubicBezTo>
                    <a:pt x="54295" y="116299"/>
                    <a:pt x="54688" y="116299"/>
                    <a:pt x="54688" y="116299"/>
                  </a:cubicBezTo>
                  <a:cubicBezTo>
                    <a:pt x="54688" y="116299"/>
                    <a:pt x="53508" y="116828"/>
                    <a:pt x="53901" y="117356"/>
                  </a:cubicBezTo>
                  <a:cubicBezTo>
                    <a:pt x="54295" y="117356"/>
                    <a:pt x="54295" y="117356"/>
                    <a:pt x="54688" y="116828"/>
                  </a:cubicBezTo>
                  <a:cubicBezTo>
                    <a:pt x="55081" y="117356"/>
                    <a:pt x="54688" y="117885"/>
                    <a:pt x="54688" y="117885"/>
                  </a:cubicBezTo>
                  <a:cubicBezTo>
                    <a:pt x="54688" y="118414"/>
                    <a:pt x="55868" y="116828"/>
                    <a:pt x="55868" y="117356"/>
                  </a:cubicBezTo>
                  <a:cubicBezTo>
                    <a:pt x="55868" y="117885"/>
                    <a:pt x="55081" y="118414"/>
                    <a:pt x="55081" y="118942"/>
                  </a:cubicBezTo>
                  <a:cubicBezTo>
                    <a:pt x="55081" y="118414"/>
                    <a:pt x="56262" y="117885"/>
                    <a:pt x="55868" y="118942"/>
                  </a:cubicBezTo>
                  <a:cubicBezTo>
                    <a:pt x="55868" y="118942"/>
                    <a:pt x="55868" y="118942"/>
                    <a:pt x="55868" y="118414"/>
                  </a:cubicBezTo>
                  <a:cubicBezTo>
                    <a:pt x="55868" y="119471"/>
                    <a:pt x="57049" y="117885"/>
                    <a:pt x="57049" y="117885"/>
                  </a:cubicBezTo>
                  <a:cubicBezTo>
                    <a:pt x="57442" y="118414"/>
                    <a:pt x="57049" y="119471"/>
                    <a:pt x="57049" y="120000"/>
                  </a:cubicBezTo>
                  <a:cubicBezTo>
                    <a:pt x="56655" y="118942"/>
                    <a:pt x="60196" y="118942"/>
                    <a:pt x="57836" y="117356"/>
                  </a:cubicBezTo>
                  <a:cubicBezTo>
                    <a:pt x="58229" y="117356"/>
                    <a:pt x="60196" y="117356"/>
                    <a:pt x="59016" y="116828"/>
                  </a:cubicBezTo>
                  <a:cubicBezTo>
                    <a:pt x="57836" y="115770"/>
                    <a:pt x="59409" y="116299"/>
                    <a:pt x="59803" y="115242"/>
                  </a:cubicBezTo>
                  <a:cubicBezTo>
                    <a:pt x="59803" y="115242"/>
                    <a:pt x="58622" y="115242"/>
                    <a:pt x="58622" y="115242"/>
                  </a:cubicBezTo>
                  <a:cubicBezTo>
                    <a:pt x="59016" y="114713"/>
                    <a:pt x="59409" y="114185"/>
                    <a:pt x="59803" y="114185"/>
                  </a:cubicBezTo>
                  <a:cubicBezTo>
                    <a:pt x="60590" y="113127"/>
                    <a:pt x="59409" y="113656"/>
                    <a:pt x="59409" y="113127"/>
                  </a:cubicBezTo>
                  <a:cubicBezTo>
                    <a:pt x="59409" y="113127"/>
                    <a:pt x="60590" y="112599"/>
                    <a:pt x="60590" y="112070"/>
                  </a:cubicBezTo>
                  <a:cubicBezTo>
                    <a:pt x="60590" y="111541"/>
                    <a:pt x="60590" y="110484"/>
                    <a:pt x="60196" y="109955"/>
                  </a:cubicBezTo>
                  <a:cubicBezTo>
                    <a:pt x="59803" y="109955"/>
                    <a:pt x="60590" y="109427"/>
                    <a:pt x="60196" y="108898"/>
                  </a:cubicBezTo>
                  <a:cubicBezTo>
                    <a:pt x="60196" y="108898"/>
                    <a:pt x="59409" y="108370"/>
                    <a:pt x="59409" y="108370"/>
                  </a:cubicBezTo>
                  <a:cubicBezTo>
                    <a:pt x="59409" y="108370"/>
                    <a:pt x="60983" y="107841"/>
                    <a:pt x="61377" y="107841"/>
                  </a:cubicBezTo>
                  <a:cubicBezTo>
                    <a:pt x="62557" y="107841"/>
                    <a:pt x="61377" y="107312"/>
                    <a:pt x="60983" y="106784"/>
                  </a:cubicBezTo>
                  <a:cubicBezTo>
                    <a:pt x="60983" y="106784"/>
                    <a:pt x="62950" y="106784"/>
                    <a:pt x="62950" y="106784"/>
                  </a:cubicBezTo>
                  <a:cubicBezTo>
                    <a:pt x="62557" y="106255"/>
                    <a:pt x="61770" y="106255"/>
                    <a:pt x="61377" y="105726"/>
                  </a:cubicBezTo>
                  <a:cubicBezTo>
                    <a:pt x="61377" y="105726"/>
                    <a:pt x="62950" y="106255"/>
                    <a:pt x="62950" y="105726"/>
                  </a:cubicBezTo>
                  <a:cubicBezTo>
                    <a:pt x="63344" y="105726"/>
                    <a:pt x="62950" y="105726"/>
                    <a:pt x="62950" y="105198"/>
                  </a:cubicBezTo>
                  <a:cubicBezTo>
                    <a:pt x="63344" y="105198"/>
                    <a:pt x="63344" y="105198"/>
                    <a:pt x="63344" y="105198"/>
                  </a:cubicBezTo>
                  <a:cubicBezTo>
                    <a:pt x="63737" y="104669"/>
                    <a:pt x="62163" y="104140"/>
                    <a:pt x="62163" y="104140"/>
                  </a:cubicBezTo>
                  <a:cubicBezTo>
                    <a:pt x="62163" y="104140"/>
                    <a:pt x="64131" y="104140"/>
                    <a:pt x="63737" y="103612"/>
                  </a:cubicBezTo>
                  <a:cubicBezTo>
                    <a:pt x="63737" y="103083"/>
                    <a:pt x="64131" y="103083"/>
                    <a:pt x="63344" y="102555"/>
                  </a:cubicBezTo>
                  <a:cubicBezTo>
                    <a:pt x="63344" y="102555"/>
                    <a:pt x="62163" y="102555"/>
                    <a:pt x="62163" y="102026"/>
                  </a:cubicBezTo>
                  <a:cubicBezTo>
                    <a:pt x="62163" y="102026"/>
                    <a:pt x="64131" y="101497"/>
                    <a:pt x="64131" y="101497"/>
                  </a:cubicBezTo>
                  <a:cubicBezTo>
                    <a:pt x="64918" y="101497"/>
                    <a:pt x="64524" y="99911"/>
                    <a:pt x="63737" y="99911"/>
                  </a:cubicBezTo>
                  <a:cubicBezTo>
                    <a:pt x="63344" y="99383"/>
                    <a:pt x="62163" y="98854"/>
                    <a:pt x="63344" y="98325"/>
                  </a:cubicBezTo>
                  <a:cubicBezTo>
                    <a:pt x="64131" y="98325"/>
                    <a:pt x="65311" y="98854"/>
                    <a:pt x="65704" y="97797"/>
                  </a:cubicBezTo>
                  <a:cubicBezTo>
                    <a:pt x="65704" y="97797"/>
                    <a:pt x="64918" y="96740"/>
                    <a:pt x="64918" y="96740"/>
                  </a:cubicBezTo>
                  <a:cubicBezTo>
                    <a:pt x="64918" y="96211"/>
                    <a:pt x="65704" y="96211"/>
                    <a:pt x="65704" y="96211"/>
                  </a:cubicBezTo>
                  <a:cubicBezTo>
                    <a:pt x="66098" y="95682"/>
                    <a:pt x="66885" y="95682"/>
                    <a:pt x="67672" y="96211"/>
                  </a:cubicBezTo>
                  <a:cubicBezTo>
                    <a:pt x="67672" y="96211"/>
                    <a:pt x="68459" y="96211"/>
                    <a:pt x="68459" y="96211"/>
                  </a:cubicBezTo>
                  <a:cubicBezTo>
                    <a:pt x="68852" y="95682"/>
                    <a:pt x="68065" y="95154"/>
                    <a:pt x="68065" y="94625"/>
                  </a:cubicBezTo>
                  <a:cubicBezTo>
                    <a:pt x="68459" y="94096"/>
                    <a:pt x="69639" y="91982"/>
                    <a:pt x="70426" y="93039"/>
                  </a:cubicBezTo>
                  <a:cubicBezTo>
                    <a:pt x="70032" y="92511"/>
                    <a:pt x="68852" y="95682"/>
                    <a:pt x="69245" y="95682"/>
                  </a:cubicBezTo>
                  <a:cubicBezTo>
                    <a:pt x="69639" y="96211"/>
                    <a:pt x="70426" y="94625"/>
                    <a:pt x="71213" y="94625"/>
                  </a:cubicBezTo>
                  <a:cubicBezTo>
                    <a:pt x="71213" y="94625"/>
                    <a:pt x="72000" y="95154"/>
                    <a:pt x="72000" y="95154"/>
                  </a:cubicBezTo>
                  <a:cubicBezTo>
                    <a:pt x="72000" y="95154"/>
                    <a:pt x="72000" y="94096"/>
                    <a:pt x="72000" y="94096"/>
                  </a:cubicBezTo>
                  <a:cubicBezTo>
                    <a:pt x="73180" y="94625"/>
                    <a:pt x="73180" y="94096"/>
                    <a:pt x="73573" y="93568"/>
                  </a:cubicBezTo>
                  <a:cubicBezTo>
                    <a:pt x="73967" y="93039"/>
                    <a:pt x="74360" y="93039"/>
                    <a:pt x="74754" y="93039"/>
                  </a:cubicBezTo>
                  <a:cubicBezTo>
                    <a:pt x="75540" y="92511"/>
                    <a:pt x="75540" y="91982"/>
                    <a:pt x="75934" y="91453"/>
                  </a:cubicBezTo>
                  <a:cubicBezTo>
                    <a:pt x="76327" y="90925"/>
                    <a:pt x="77114" y="89867"/>
                    <a:pt x="77508" y="88810"/>
                  </a:cubicBezTo>
                  <a:cubicBezTo>
                    <a:pt x="78295" y="87753"/>
                    <a:pt x="78295" y="87224"/>
                    <a:pt x="79081" y="87224"/>
                  </a:cubicBezTo>
                  <a:cubicBezTo>
                    <a:pt x="79475" y="86696"/>
                    <a:pt x="80655" y="86696"/>
                    <a:pt x="80655" y="85638"/>
                  </a:cubicBezTo>
                  <a:cubicBezTo>
                    <a:pt x="80262" y="85638"/>
                    <a:pt x="79868" y="82995"/>
                    <a:pt x="79868" y="82995"/>
                  </a:cubicBezTo>
                  <a:cubicBezTo>
                    <a:pt x="80262" y="82995"/>
                    <a:pt x="81442" y="84581"/>
                    <a:pt x="81836" y="84581"/>
                  </a:cubicBezTo>
                  <a:cubicBezTo>
                    <a:pt x="82229" y="85110"/>
                    <a:pt x="82622" y="85110"/>
                    <a:pt x="83016" y="85110"/>
                  </a:cubicBezTo>
                  <a:cubicBezTo>
                    <a:pt x="83016" y="85110"/>
                    <a:pt x="83803" y="84581"/>
                    <a:pt x="83803" y="84581"/>
                  </a:cubicBezTo>
                  <a:cubicBezTo>
                    <a:pt x="84196" y="84581"/>
                    <a:pt x="84590" y="85110"/>
                    <a:pt x="84983" y="84581"/>
                  </a:cubicBezTo>
                  <a:cubicBezTo>
                    <a:pt x="84983" y="84581"/>
                    <a:pt x="84196" y="83524"/>
                    <a:pt x="85377" y="84052"/>
                  </a:cubicBezTo>
                  <a:cubicBezTo>
                    <a:pt x="86163" y="84052"/>
                    <a:pt x="86950" y="84052"/>
                    <a:pt x="87737" y="83524"/>
                  </a:cubicBezTo>
                  <a:cubicBezTo>
                    <a:pt x="89704" y="82995"/>
                    <a:pt x="91278" y="82466"/>
                    <a:pt x="93245" y="81409"/>
                  </a:cubicBezTo>
                  <a:cubicBezTo>
                    <a:pt x="93639" y="80881"/>
                    <a:pt x="99934" y="75594"/>
                    <a:pt x="100327" y="75594"/>
                  </a:cubicBezTo>
                  <a:cubicBezTo>
                    <a:pt x="99934" y="75594"/>
                    <a:pt x="97180" y="75594"/>
                    <a:pt x="96786" y="75594"/>
                  </a:cubicBezTo>
                  <a:cubicBezTo>
                    <a:pt x="96000" y="75066"/>
                    <a:pt x="95213" y="74537"/>
                    <a:pt x="94426" y="74537"/>
                  </a:cubicBezTo>
                  <a:cubicBezTo>
                    <a:pt x="93639" y="74537"/>
                    <a:pt x="92852" y="75066"/>
                    <a:pt x="92459" y="75066"/>
                  </a:cubicBezTo>
                  <a:cubicBezTo>
                    <a:pt x="91672" y="75594"/>
                    <a:pt x="91672" y="74537"/>
                    <a:pt x="91278" y="75066"/>
                  </a:cubicBezTo>
                  <a:cubicBezTo>
                    <a:pt x="90885" y="75066"/>
                    <a:pt x="90491" y="76123"/>
                    <a:pt x="90098" y="76123"/>
                  </a:cubicBezTo>
                  <a:cubicBezTo>
                    <a:pt x="88524" y="76123"/>
                    <a:pt x="91278" y="74008"/>
                    <a:pt x="91672" y="74537"/>
                  </a:cubicBezTo>
                  <a:cubicBezTo>
                    <a:pt x="91278" y="74008"/>
                    <a:pt x="90098" y="74537"/>
                    <a:pt x="89704" y="74537"/>
                  </a:cubicBezTo>
                  <a:cubicBezTo>
                    <a:pt x="88524" y="74537"/>
                    <a:pt x="87737" y="74008"/>
                    <a:pt x="86950" y="74008"/>
                  </a:cubicBezTo>
                  <a:cubicBezTo>
                    <a:pt x="87344" y="74008"/>
                    <a:pt x="88524" y="72951"/>
                    <a:pt x="88918" y="72422"/>
                  </a:cubicBezTo>
                  <a:cubicBezTo>
                    <a:pt x="88918" y="70837"/>
                    <a:pt x="89704" y="71365"/>
                    <a:pt x="90098" y="71894"/>
                  </a:cubicBezTo>
                  <a:cubicBezTo>
                    <a:pt x="90885" y="71894"/>
                    <a:pt x="94032" y="70837"/>
                    <a:pt x="94426" y="70308"/>
                  </a:cubicBezTo>
                  <a:cubicBezTo>
                    <a:pt x="94426" y="69779"/>
                    <a:pt x="92459" y="69251"/>
                    <a:pt x="92065" y="68722"/>
                  </a:cubicBezTo>
                  <a:cubicBezTo>
                    <a:pt x="92459" y="69251"/>
                    <a:pt x="94032" y="69779"/>
                    <a:pt x="94426" y="69779"/>
                  </a:cubicBezTo>
                  <a:cubicBezTo>
                    <a:pt x="94819" y="70308"/>
                    <a:pt x="96393" y="70308"/>
                    <a:pt x="96393" y="71365"/>
                  </a:cubicBezTo>
                  <a:cubicBezTo>
                    <a:pt x="96000" y="72951"/>
                    <a:pt x="96786" y="73480"/>
                    <a:pt x="97573" y="73480"/>
                  </a:cubicBezTo>
                  <a:cubicBezTo>
                    <a:pt x="97573" y="73480"/>
                    <a:pt x="99934" y="73480"/>
                    <a:pt x="99540" y="72951"/>
                  </a:cubicBezTo>
                  <a:cubicBezTo>
                    <a:pt x="99540" y="72951"/>
                    <a:pt x="99540" y="74008"/>
                    <a:pt x="99934" y="74008"/>
                  </a:cubicBezTo>
                  <a:cubicBezTo>
                    <a:pt x="100721" y="73480"/>
                    <a:pt x="101114" y="71894"/>
                    <a:pt x="101114" y="70837"/>
                  </a:cubicBezTo>
                  <a:cubicBezTo>
                    <a:pt x="101114" y="70308"/>
                    <a:pt x="101114" y="68193"/>
                    <a:pt x="100327" y="68722"/>
                  </a:cubicBezTo>
                  <a:cubicBezTo>
                    <a:pt x="99540" y="69779"/>
                    <a:pt x="99934" y="68722"/>
                    <a:pt x="99540" y="68193"/>
                  </a:cubicBezTo>
                  <a:cubicBezTo>
                    <a:pt x="98754" y="67136"/>
                    <a:pt x="97573" y="66607"/>
                    <a:pt x="96393" y="65550"/>
                  </a:cubicBezTo>
                  <a:cubicBezTo>
                    <a:pt x="96000" y="65022"/>
                    <a:pt x="95606" y="65022"/>
                    <a:pt x="95213" y="64493"/>
                  </a:cubicBezTo>
                  <a:cubicBezTo>
                    <a:pt x="95213" y="64493"/>
                    <a:pt x="93639" y="65022"/>
                    <a:pt x="93639" y="65550"/>
                  </a:cubicBezTo>
                  <a:cubicBezTo>
                    <a:pt x="93639" y="65550"/>
                    <a:pt x="94032" y="65022"/>
                    <a:pt x="93639" y="65022"/>
                  </a:cubicBezTo>
                  <a:cubicBezTo>
                    <a:pt x="93639" y="65022"/>
                    <a:pt x="93245" y="64493"/>
                    <a:pt x="93245" y="64493"/>
                  </a:cubicBezTo>
                  <a:cubicBezTo>
                    <a:pt x="93245" y="63964"/>
                    <a:pt x="94819" y="64493"/>
                    <a:pt x="94819" y="63964"/>
                  </a:cubicBezTo>
                  <a:cubicBezTo>
                    <a:pt x="94819" y="62907"/>
                    <a:pt x="94819" y="62378"/>
                    <a:pt x="93639" y="62378"/>
                  </a:cubicBezTo>
                  <a:cubicBezTo>
                    <a:pt x="92852" y="62907"/>
                    <a:pt x="92459" y="63964"/>
                    <a:pt x="91672" y="62907"/>
                  </a:cubicBezTo>
                  <a:cubicBezTo>
                    <a:pt x="91672" y="62907"/>
                    <a:pt x="90098" y="62907"/>
                    <a:pt x="90098" y="62378"/>
                  </a:cubicBezTo>
                  <a:cubicBezTo>
                    <a:pt x="90098" y="61321"/>
                    <a:pt x="92065" y="62907"/>
                    <a:pt x="92065" y="62907"/>
                  </a:cubicBezTo>
                  <a:cubicBezTo>
                    <a:pt x="92459" y="62907"/>
                    <a:pt x="94426" y="62378"/>
                    <a:pt x="94426" y="61850"/>
                  </a:cubicBezTo>
                  <a:cubicBezTo>
                    <a:pt x="94819" y="61850"/>
                    <a:pt x="92852" y="60792"/>
                    <a:pt x="92459" y="60792"/>
                  </a:cubicBezTo>
                  <a:cubicBezTo>
                    <a:pt x="91672" y="60792"/>
                    <a:pt x="90491" y="60792"/>
                    <a:pt x="89704" y="61321"/>
                  </a:cubicBezTo>
                  <a:cubicBezTo>
                    <a:pt x="90098" y="61321"/>
                    <a:pt x="91672" y="59735"/>
                    <a:pt x="91672" y="60264"/>
                  </a:cubicBezTo>
                  <a:cubicBezTo>
                    <a:pt x="91672" y="59735"/>
                    <a:pt x="90098" y="59735"/>
                    <a:pt x="90098" y="59207"/>
                  </a:cubicBezTo>
                  <a:cubicBezTo>
                    <a:pt x="91278" y="59735"/>
                    <a:pt x="92459" y="60792"/>
                    <a:pt x="93639" y="59735"/>
                  </a:cubicBezTo>
                  <a:cubicBezTo>
                    <a:pt x="93639" y="59735"/>
                    <a:pt x="94819" y="59207"/>
                    <a:pt x="94819" y="58678"/>
                  </a:cubicBezTo>
                  <a:cubicBezTo>
                    <a:pt x="94426" y="58149"/>
                    <a:pt x="93639" y="57621"/>
                    <a:pt x="93639" y="57092"/>
                  </a:cubicBezTo>
                  <a:cubicBezTo>
                    <a:pt x="93639" y="57621"/>
                    <a:pt x="94819" y="58149"/>
                    <a:pt x="95213" y="58149"/>
                  </a:cubicBezTo>
                  <a:cubicBezTo>
                    <a:pt x="96000" y="58678"/>
                    <a:pt x="95606" y="57621"/>
                    <a:pt x="96393" y="57621"/>
                  </a:cubicBezTo>
                  <a:cubicBezTo>
                    <a:pt x="96786" y="57621"/>
                    <a:pt x="99934" y="58678"/>
                    <a:pt x="99934" y="58678"/>
                  </a:cubicBezTo>
                  <a:cubicBezTo>
                    <a:pt x="99540" y="58678"/>
                    <a:pt x="96786" y="58149"/>
                    <a:pt x="96786" y="58149"/>
                  </a:cubicBezTo>
                  <a:cubicBezTo>
                    <a:pt x="97573" y="60264"/>
                    <a:pt x="99934" y="59735"/>
                    <a:pt x="101114" y="59735"/>
                  </a:cubicBezTo>
                  <a:cubicBezTo>
                    <a:pt x="101508" y="59207"/>
                    <a:pt x="102688" y="59735"/>
                    <a:pt x="103081" y="59207"/>
                  </a:cubicBezTo>
                  <a:cubicBezTo>
                    <a:pt x="104262" y="58678"/>
                    <a:pt x="103868" y="57621"/>
                    <a:pt x="103081" y="57092"/>
                  </a:cubicBezTo>
                  <a:cubicBezTo>
                    <a:pt x="102688" y="56563"/>
                    <a:pt x="101508" y="56035"/>
                    <a:pt x="101114" y="56035"/>
                  </a:cubicBezTo>
                  <a:cubicBezTo>
                    <a:pt x="100721" y="56035"/>
                    <a:pt x="101114" y="57621"/>
                    <a:pt x="101114" y="58149"/>
                  </a:cubicBezTo>
                  <a:cubicBezTo>
                    <a:pt x="100721" y="57621"/>
                    <a:pt x="100721" y="57092"/>
                    <a:pt x="100327" y="56563"/>
                  </a:cubicBezTo>
                  <a:cubicBezTo>
                    <a:pt x="100327" y="56035"/>
                    <a:pt x="99934" y="56563"/>
                    <a:pt x="99540" y="56035"/>
                  </a:cubicBezTo>
                  <a:cubicBezTo>
                    <a:pt x="99934" y="56563"/>
                    <a:pt x="100721" y="53392"/>
                    <a:pt x="100721" y="52863"/>
                  </a:cubicBezTo>
                  <a:cubicBezTo>
                    <a:pt x="100721" y="52863"/>
                    <a:pt x="101114" y="54449"/>
                    <a:pt x="101114" y="54449"/>
                  </a:cubicBezTo>
                  <a:cubicBezTo>
                    <a:pt x="101114" y="55506"/>
                    <a:pt x="101114" y="56035"/>
                    <a:pt x="101508" y="56035"/>
                  </a:cubicBezTo>
                  <a:cubicBezTo>
                    <a:pt x="102688" y="56035"/>
                    <a:pt x="103475" y="55506"/>
                    <a:pt x="104262" y="55506"/>
                  </a:cubicBezTo>
                  <a:cubicBezTo>
                    <a:pt x="104655" y="55506"/>
                    <a:pt x="107016" y="54449"/>
                    <a:pt x="106229" y="53392"/>
                  </a:cubicBezTo>
                  <a:cubicBezTo>
                    <a:pt x="105442" y="52863"/>
                    <a:pt x="105049" y="53920"/>
                    <a:pt x="104655" y="53392"/>
                  </a:cubicBezTo>
                  <a:cubicBezTo>
                    <a:pt x="104655" y="52863"/>
                    <a:pt x="104655" y="52863"/>
                    <a:pt x="104655" y="52334"/>
                  </a:cubicBezTo>
                  <a:cubicBezTo>
                    <a:pt x="105049" y="51806"/>
                    <a:pt x="104655" y="51277"/>
                    <a:pt x="104262" y="51277"/>
                  </a:cubicBezTo>
                  <a:cubicBezTo>
                    <a:pt x="104262" y="50748"/>
                    <a:pt x="103081" y="50748"/>
                    <a:pt x="102688" y="50748"/>
                  </a:cubicBezTo>
                  <a:cubicBezTo>
                    <a:pt x="101901" y="50748"/>
                    <a:pt x="101508" y="51806"/>
                    <a:pt x="100721" y="50748"/>
                  </a:cubicBezTo>
                  <a:cubicBezTo>
                    <a:pt x="102295" y="52334"/>
                    <a:pt x="103081" y="48105"/>
                    <a:pt x="104655" y="50220"/>
                  </a:cubicBezTo>
                  <a:cubicBezTo>
                    <a:pt x="105049" y="51277"/>
                    <a:pt x="105836" y="49691"/>
                    <a:pt x="105836" y="48634"/>
                  </a:cubicBezTo>
                  <a:cubicBezTo>
                    <a:pt x="105836" y="48105"/>
                    <a:pt x="104655" y="46519"/>
                    <a:pt x="104655" y="46519"/>
                  </a:cubicBezTo>
                  <a:cubicBezTo>
                    <a:pt x="104655" y="45991"/>
                    <a:pt x="105836" y="47577"/>
                    <a:pt x="105836" y="48105"/>
                  </a:cubicBezTo>
                  <a:cubicBezTo>
                    <a:pt x="105836" y="48634"/>
                    <a:pt x="106622" y="47577"/>
                    <a:pt x="106229" y="46519"/>
                  </a:cubicBezTo>
                  <a:cubicBezTo>
                    <a:pt x="105836" y="45991"/>
                    <a:pt x="105049" y="44933"/>
                    <a:pt x="104655" y="44405"/>
                  </a:cubicBezTo>
                  <a:cubicBezTo>
                    <a:pt x="103868" y="44405"/>
                    <a:pt x="102688" y="44933"/>
                    <a:pt x="101901" y="44405"/>
                  </a:cubicBezTo>
                  <a:cubicBezTo>
                    <a:pt x="101508" y="43876"/>
                    <a:pt x="101508" y="42819"/>
                    <a:pt x="100721" y="42819"/>
                  </a:cubicBezTo>
                  <a:cubicBezTo>
                    <a:pt x="100721" y="42290"/>
                    <a:pt x="99147" y="42819"/>
                    <a:pt x="99540" y="42290"/>
                  </a:cubicBezTo>
                  <a:cubicBezTo>
                    <a:pt x="99934" y="41233"/>
                    <a:pt x="99934" y="40704"/>
                    <a:pt x="100721" y="41762"/>
                  </a:cubicBezTo>
                  <a:cubicBezTo>
                    <a:pt x="101508" y="42819"/>
                    <a:pt x="102295" y="41233"/>
                    <a:pt x="103081" y="40704"/>
                  </a:cubicBezTo>
                  <a:cubicBezTo>
                    <a:pt x="104262" y="39647"/>
                    <a:pt x="106622" y="42819"/>
                    <a:pt x="107803" y="41233"/>
                  </a:cubicBezTo>
                  <a:cubicBezTo>
                    <a:pt x="108196" y="40704"/>
                    <a:pt x="108196" y="38061"/>
                    <a:pt x="107016" y="38590"/>
                  </a:cubicBezTo>
                  <a:cubicBezTo>
                    <a:pt x="106622" y="38590"/>
                    <a:pt x="106229" y="39118"/>
                    <a:pt x="105836" y="38590"/>
                  </a:cubicBezTo>
                  <a:cubicBezTo>
                    <a:pt x="105049" y="38590"/>
                    <a:pt x="104262" y="38061"/>
                    <a:pt x="103475" y="37004"/>
                  </a:cubicBezTo>
                  <a:cubicBezTo>
                    <a:pt x="102295" y="35947"/>
                    <a:pt x="106622" y="37533"/>
                    <a:pt x="106622" y="37004"/>
                  </a:cubicBezTo>
                  <a:cubicBezTo>
                    <a:pt x="106229" y="35947"/>
                    <a:pt x="104262" y="35418"/>
                    <a:pt x="103475" y="34889"/>
                  </a:cubicBezTo>
                  <a:cubicBezTo>
                    <a:pt x="102295" y="34361"/>
                    <a:pt x="102295" y="34889"/>
                    <a:pt x="101901" y="35947"/>
                  </a:cubicBezTo>
                  <a:cubicBezTo>
                    <a:pt x="101901" y="36475"/>
                    <a:pt x="101114" y="37004"/>
                    <a:pt x="100721" y="36475"/>
                  </a:cubicBezTo>
                  <a:cubicBezTo>
                    <a:pt x="100327" y="36475"/>
                    <a:pt x="101508" y="34361"/>
                    <a:pt x="101508" y="33832"/>
                  </a:cubicBezTo>
                  <a:cubicBezTo>
                    <a:pt x="101508" y="33303"/>
                    <a:pt x="101901" y="32246"/>
                    <a:pt x="102295" y="31718"/>
                  </a:cubicBezTo>
                  <a:cubicBezTo>
                    <a:pt x="102295" y="31189"/>
                    <a:pt x="102295" y="30132"/>
                    <a:pt x="102688" y="30132"/>
                  </a:cubicBezTo>
                  <a:cubicBezTo>
                    <a:pt x="103081" y="30132"/>
                    <a:pt x="103868" y="30132"/>
                    <a:pt x="104262" y="29603"/>
                  </a:cubicBezTo>
                  <a:cubicBezTo>
                    <a:pt x="104262" y="29603"/>
                    <a:pt x="106229" y="26960"/>
                    <a:pt x="106229" y="27488"/>
                  </a:cubicBezTo>
                  <a:cubicBezTo>
                    <a:pt x="106229" y="27488"/>
                    <a:pt x="105442" y="26960"/>
                    <a:pt x="105442" y="26960"/>
                  </a:cubicBezTo>
                  <a:cubicBezTo>
                    <a:pt x="105442" y="26431"/>
                    <a:pt x="105442" y="25903"/>
                    <a:pt x="105442" y="25374"/>
                  </a:cubicBezTo>
                  <a:cubicBezTo>
                    <a:pt x="105442" y="24317"/>
                    <a:pt x="105836" y="24317"/>
                    <a:pt x="106622" y="24317"/>
                  </a:cubicBezTo>
                  <a:cubicBezTo>
                    <a:pt x="107409" y="24317"/>
                    <a:pt x="110557" y="22731"/>
                    <a:pt x="108590" y="22731"/>
                  </a:cubicBezTo>
                  <a:cubicBezTo>
                    <a:pt x="107409" y="22731"/>
                    <a:pt x="105442" y="22202"/>
                    <a:pt x="104655" y="23259"/>
                  </a:cubicBezTo>
                  <a:cubicBezTo>
                    <a:pt x="104262" y="23788"/>
                    <a:pt x="104262" y="24845"/>
                    <a:pt x="103475" y="24317"/>
                  </a:cubicBezTo>
                  <a:cubicBezTo>
                    <a:pt x="102688" y="23788"/>
                    <a:pt x="103475" y="22731"/>
                    <a:pt x="103868" y="22202"/>
                  </a:cubicBezTo>
                  <a:cubicBezTo>
                    <a:pt x="104655" y="20616"/>
                    <a:pt x="106229" y="21674"/>
                    <a:pt x="107409" y="21674"/>
                  </a:cubicBezTo>
                  <a:cubicBezTo>
                    <a:pt x="108983" y="21674"/>
                    <a:pt x="110557" y="22202"/>
                    <a:pt x="111344" y="20088"/>
                  </a:cubicBezTo>
                  <a:cubicBezTo>
                    <a:pt x="111737" y="20088"/>
                    <a:pt x="110163" y="19559"/>
                    <a:pt x="110163" y="19559"/>
                  </a:cubicBezTo>
                  <a:cubicBezTo>
                    <a:pt x="109377" y="19030"/>
                    <a:pt x="108590" y="19559"/>
                    <a:pt x="107803" y="19559"/>
                  </a:cubicBezTo>
                  <a:cubicBezTo>
                    <a:pt x="107016" y="19559"/>
                    <a:pt x="106622" y="19030"/>
                    <a:pt x="105836" y="19030"/>
                  </a:cubicBezTo>
                  <a:cubicBezTo>
                    <a:pt x="105442" y="19030"/>
                    <a:pt x="104655" y="19030"/>
                    <a:pt x="104262" y="19030"/>
                  </a:cubicBezTo>
                  <a:cubicBezTo>
                    <a:pt x="104655" y="19559"/>
                    <a:pt x="105836" y="19030"/>
                    <a:pt x="106622" y="19030"/>
                  </a:cubicBezTo>
                  <a:cubicBezTo>
                    <a:pt x="107803" y="19030"/>
                    <a:pt x="108590" y="18502"/>
                    <a:pt x="109770" y="18502"/>
                  </a:cubicBezTo>
                  <a:cubicBezTo>
                    <a:pt x="111344" y="19030"/>
                    <a:pt x="112131" y="17973"/>
                    <a:pt x="113311" y="17973"/>
                  </a:cubicBezTo>
                  <a:cubicBezTo>
                    <a:pt x="113704" y="17973"/>
                    <a:pt x="114491" y="17973"/>
                    <a:pt x="114491" y="17444"/>
                  </a:cubicBezTo>
                  <a:cubicBezTo>
                    <a:pt x="114491" y="17444"/>
                    <a:pt x="113704" y="16387"/>
                    <a:pt x="114098" y="16387"/>
                  </a:cubicBezTo>
                  <a:cubicBezTo>
                    <a:pt x="116065" y="15859"/>
                    <a:pt x="118032" y="15330"/>
                    <a:pt x="119606" y="13744"/>
                  </a:cubicBezTo>
                  <a:cubicBezTo>
                    <a:pt x="120000" y="13215"/>
                    <a:pt x="118426" y="12687"/>
                    <a:pt x="118426" y="12687"/>
                  </a:cubicBezTo>
                  <a:cubicBezTo>
                    <a:pt x="117245" y="12158"/>
                    <a:pt x="116065" y="11629"/>
                    <a:pt x="115278" y="11629"/>
                  </a:cubicBezTo>
                  <a:cubicBezTo>
                    <a:pt x="112918" y="11101"/>
                    <a:pt x="110950" y="10572"/>
                    <a:pt x="108983" y="13215"/>
                  </a:cubicBezTo>
                  <a:cubicBezTo>
                    <a:pt x="108196" y="14801"/>
                    <a:pt x="107409" y="13744"/>
                    <a:pt x="105836" y="13744"/>
                  </a:cubicBezTo>
                  <a:cubicBezTo>
                    <a:pt x="105442" y="13744"/>
                    <a:pt x="103868" y="15330"/>
                    <a:pt x="104262" y="13744"/>
                  </a:cubicBezTo>
                  <a:cubicBezTo>
                    <a:pt x="104262" y="12687"/>
                    <a:pt x="102295" y="14273"/>
                    <a:pt x="101901" y="14801"/>
                  </a:cubicBezTo>
                  <a:cubicBezTo>
                    <a:pt x="101114" y="15330"/>
                    <a:pt x="100327" y="15859"/>
                    <a:pt x="99540" y="16387"/>
                  </a:cubicBezTo>
                  <a:cubicBezTo>
                    <a:pt x="99147" y="16387"/>
                    <a:pt x="96000" y="19559"/>
                    <a:pt x="96000" y="19559"/>
                  </a:cubicBezTo>
                  <a:cubicBezTo>
                    <a:pt x="95213" y="18502"/>
                    <a:pt x="103868" y="11629"/>
                    <a:pt x="98754" y="10044"/>
                  </a:cubicBezTo>
                  <a:cubicBezTo>
                    <a:pt x="96786" y="10044"/>
                    <a:pt x="97180" y="11629"/>
                    <a:pt x="95606" y="12687"/>
                  </a:cubicBezTo>
                  <a:cubicBezTo>
                    <a:pt x="94426" y="13215"/>
                    <a:pt x="93639" y="13215"/>
                    <a:pt x="92459" y="13744"/>
                  </a:cubicBezTo>
                  <a:cubicBezTo>
                    <a:pt x="92065" y="13744"/>
                    <a:pt x="90098" y="14801"/>
                    <a:pt x="89704" y="14801"/>
                  </a:cubicBezTo>
                  <a:cubicBezTo>
                    <a:pt x="88918" y="13215"/>
                    <a:pt x="91672" y="12687"/>
                    <a:pt x="92459" y="12687"/>
                  </a:cubicBezTo>
                  <a:cubicBezTo>
                    <a:pt x="92459" y="12158"/>
                    <a:pt x="94819" y="11629"/>
                    <a:pt x="93639" y="11101"/>
                  </a:cubicBezTo>
                  <a:cubicBezTo>
                    <a:pt x="92459" y="10572"/>
                    <a:pt x="91278" y="10572"/>
                    <a:pt x="90098" y="10572"/>
                  </a:cubicBezTo>
                  <a:cubicBezTo>
                    <a:pt x="86950" y="10572"/>
                    <a:pt x="83803" y="11101"/>
                    <a:pt x="80655" y="12158"/>
                  </a:cubicBezTo>
                  <a:cubicBezTo>
                    <a:pt x="80655" y="12158"/>
                    <a:pt x="79475" y="13215"/>
                    <a:pt x="79081" y="12687"/>
                  </a:cubicBezTo>
                  <a:cubicBezTo>
                    <a:pt x="79081" y="11629"/>
                    <a:pt x="78688" y="11629"/>
                    <a:pt x="79475" y="11629"/>
                  </a:cubicBezTo>
                  <a:cubicBezTo>
                    <a:pt x="81049" y="10572"/>
                    <a:pt x="82622" y="10044"/>
                    <a:pt x="84196" y="9515"/>
                  </a:cubicBezTo>
                  <a:cubicBezTo>
                    <a:pt x="86950" y="8986"/>
                    <a:pt x="90098" y="9515"/>
                    <a:pt x="93245" y="9515"/>
                  </a:cubicBezTo>
                  <a:cubicBezTo>
                    <a:pt x="94032" y="9515"/>
                    <a:pt x="94819" y="9515"/>
                    <a:pt x="95606" y="9515"/>
                  </a:cubicBezTo>
                  <a:cubicBezTo>
                    <a:pt x="97180" y="8458"/>
                    <a:pt x="99147" y="8458"/>
                    <a:pt x="100721" y="7400"/>
                  </a:cubicBezTo>
                  <a:cubicBezTo>
                    <a:pt x="101508" y="7400"/>
                    <a:pt x="101901" y="6872"/>
                    <a:pt x="100721" y="6343"/>
                  </a:cubicBezTo>
                  <a:cubicBezTo>
                    <a:pt x="99934" y="5814"/>
                    <a:pt x="98360" y="5286"/>
                    <a:pt x="97573" y="5814"/>
                  </a:cubicBezTo>
                  <a:cubicBezTo>
                    <a:pt x="96786" y="5814"/>
                    <a:pt x="96786" y="5286"/>
                    <a:pt x="96000" y="4757"/>
                  </a:cubicBezTo>
                  <a:cubicBezTo>
                    <a:pt x="95213" y="4757"/>
                    <a:pt x="94426" y="5814"/>
                    <a:pt x="93639" y="5814"/>
                  </a:cubicBezTo>
                  <a:cubicBezTo>
                    <a:pt x="93639" y="5814"/>
                    <a:pt x="94426" y="4229"/>
                    <a:pt x="94819" y="4229"/>
                  </a:cubicBezTo>
                  <a:cubicBezTo>
                    <a:pt x="95213" y="3171"/>
                    <a:pt x="93639" y="3171"/>
                    <a:pt x="93245" y="3171"/>
                  </a:cubicBezTo>
                  <a:cubicBezTo>
                    <a:pt x="90885" y="3700"/>
                    <a:pt x="88918" y="3700"/>
                    <a:pt x="86557" y="3171"/>
                  </a:cubicBezTo>
                  <a:cubicBezTo>
                    <a:pt x="84590" y="3171"/>
                    <a:pt x="83016" y="4229"/>
                    <a:pt x="81049" y="4229"/>
                  </a:cubicBezTo>
                  <a:cubicBezTo>
                    <a:pt x="80262" y="4229"/>
                    <a:pt x="79081" y="4229"/>
                    <a:pt x="78295" y="4229"/>
                  </a:cubicBezTo>
                  <a:cubicBezTo>
                    <a:pt x="77508" y="4757"/>
                    <a:pt x="76327" y="4229"/>
                    <a:pt x="75934" y="4757"/>
                  </a:cubicBezTo>
                  <a:cubicBezTo>
                    <a:pt x="77114" y="4229"/>
                    <a:pt x="78295" y="4229"/>
                    <a:pt x="79475" y="3700"/>
                  </a:cubicBezTo>
                  <a:cubicBezTo>
                    <a:pt x="81442" y="3700"/>
                    <a:pt x="83016" y="3171"/>
                    <a:pt x="84590" y="3171"/>
                  </a:cubicBezTo>
                  <a:cubicBezTo>
                    <a:pt x="85377" y="3171"/>
                    <a:pt x="93245" y="3171"/>
                    <a:pt x="93245" y="2114"/>
                  </a:cubicBezTo>
                  <a:cubicBezTo>
                    <a:pt x="92852" y="2114"/>
                    <a:pt x="91672" y="1585"/>
                    <a:pt x="91278" y="1057"/>
                  </a:cubicBezTo>
                  <a:cubicBezTo>
                    <a:pt x="90098" y="1057"/>
                    <a:pt x="89311" y="1057"/>
                    <a:pt x="88131" y="1057"/>
                  </a:cubicBezTo>
                  <a:cubicBezTo>
                    <a:pt x="86557" y="1057"/>
                    <a:pt x="84983" y="528"/>
                    <a:pt x="83803" y="0"/>
                  </a:cubicBezTo>
                  <a:cubicBezTo>
                    <a:pt x="81049" y="0"/>
                    <a:pt x="78688" y="0"/>
                    <a:pt x="76327" y="0"/>
                  </a:cubicBezTo>
                  <a:cubicBezTo>
                    <a:pt x="75147" y="528"/>
                    <a:pt x="73967" y="528"/>
                    <a:pt x="72786" y="528"/>
                  </a:cubicBezTo>
                  <a:cubicBezTo>
                    <a:pt x="72393" y="528"/>
                    <a:pt x="72000" y="1585"/>
                    <a:pt x="72000" y="1585"/>
                  </a:cubicBezTo>
                  <a:cubicBezTo>
                    <a:pt x="71213" y="1585"/>
                    <a:pt x="70426" y="1057"/>
                    <a:pt x="69639" y="1057"/>
                  </a:cubicBezTo>
                  <a:cubicBezTo>
                    <a:pt x="69245" y="1057"/>
                    <a:pt x="68852" y="1585"/>
                    <a:pt x="68065" y="1585"/>
                  </a:cubicBezTo>
                  <a:cubicBezTo>
                    <a:pt x="67278" y="1585"/>
                    <a:pt x="67278" y="2114"/>
                    <a:pt x="68065" y="2114"/>
                  </a:cubicBezTo>
                  <a:cubicBezTo>
                    <a:pt x="69245" y="2643"/>
                    <a:pt x="70426" y="2643"/>
                    <a:pt x="71213" y="3171"/>
                  </a:cubicBezTo>
                  <a:cubicBezTo>
                    <a:pt x="70819" y="2643"/>
                    <a:pt x="68459" y="3700"/>
                    <a:pt x="68065" y="4229"/>
                  </a:cubicBezTo>
                  <a:cubicBezTo>
                    <a:pt x="68065" y="4229"/>
                    <a:pt x="66885" y="4229"/>
                    <a:pt x="66885" y="4229"/>
                  </a:cubicBezTo>
                  <a:cubicBezTo>
                    <a:pt x="66885" y="4229"/>
                    <a:pt x="67672" y="5286"/>
                    <a:pt x="67672" y="5286"/>
                  </a:cubicBezTo>
                  <a:cubicBezTo>
                    <a:pt x="67278" y="5286"/>
                    <a:pt x="66491" y="4757"/>
                    <a:pt x="66098" y="4229"/>
                  </a:cubicBezTo>
                  <a:cubicBezTo>
                    <a:pt x="65704" y="3700"/>
                    <a:pt x="64524" y="4229"/>
                    <a:pt x="64131" y="4229"/>
                  </a:cubicBezTo>
                  <a:cubicBezTo>
                    <a:pt x="62950" y="3700"/>
                    <a:pt x="61770" y="3171"/>
                    <a:pt x="60590" y="2643"/>
                  </a:cubicBezTo>
                  <a:cubicBezTo>
                    <a:pt x="59803" y="2114"/>
                    <a:pt x="59016" y="3171"/>
                    <a:pt x="57836" y="3171"/>
                  </a:cubicBezTo>
                  <a:cubicBezTo>
                    <a:pt x="57442" y="3171"/>
                    <a:pt x="55081" y="2643"/>
                    <a:pt x="55081" y="3700"/>
                  </a:cubicBezTo>
                  <a:cubicBezTo>
                    <a:pt x="54688" y="3700"/>
                    <a:pt x="60196" y="4757"/>
                    <a:pt x="60983" y="5286"/>
                  </a:cubicBezTo>
                  <a:cubicBezTo>
                    <a:pt x="62163" y="5286"/>
                    <a:pt x="63344" y="5286"/>
                    <a:pt x="64131" y="5814"/>
                  </a:cubicBezTo>
                  <a:cubicBezTo>
                    <a:pt x="64524" y="5814"/>
                    <a:pt x="64918" y="5814"/>
                    <a:pt x="65311" y="6343"/>
                  </a:cubicBezTo>
                  <a:cubicBezTo>
                    <a:pt x="65311" y="6343"/>
                    <a:pt x="65311" y="7929"/>
                    <a:pt x="65311" y="7929"/>
                  </a:cubicBezTo>
                  <a:cubicBezTo>
                    <a:pt x="65311" y="8458"/>
                    <a:pt x="64918" y="7400"/>
                    <a:pt x="64918" y="6872"/>
                  </a:cubicBezTo>
                  <a:cubicBezTo>
                    <a:pt x="64524" y="6343"/>
                    <a:pt x="63344" y="6343"/>
                    <a:pt x="62950" y="5814"/>
                  </a:cubicBezTo>
                  <a:cubicBezTo>
                    <a:pt x="62950" y="5814"/>
                    <a:pt x="61770" y="5814"/>
                    <a:pt x="61770" y="5814"/>
                  </a:cubicBezTo>
                  <a:cubicBezTo>
                    <a:pt x="61770" y="6343"/>
                    <a:pt x="62163" y="7400"/>
                    <a:pt x="62163" y="7400"/>
                  </a:cubicBezTo>
                  <a:cubicBezTo>
                    <a:pt x="61377" y="7400"/>
                    <a:pt x="60983" y="5814"/>
                    <a:pt x="60590" y="5814"/>
                  </a:cubicBezTo>
                  <a:cubicBezTo>
                    <a:pt x="59803" y="5814"/>
                    <a:pt x="59016" y="5814"/>
                    <a:pt x="58229" y="5286"/>
                  </a:cubicBezTo>
                  <a:cubicBezTo>
                    <a:pt x="57836" y="5286"/>
                    <a:pt x="54688" y="5286"/>
                    <a:pt x="54688" y="5286"/>
                  </a:cubicBezTo>
                  <a:cubicBezTo>
                    <a:pt x="54295" y="6343"/>
                    <a:pt x="59409" y="8986"/>
                    <a:pt x="59409" y="8986"/>
                  </a:cubicBezTo>
                  <a:cubicBezTo>
                    <a:pt x="59409" y="9515"/>
                    <a:pt x="57442" y="8986"/>
                    <a:pt x="57442" y="8986"/>
                  </a:cubicBezTo>
                  <a:cubicBezTo>
                    <a:pt x="56262" y="8986"/>
                    <a:pt x="55868" y="8458"/>
                    <a:pt x="56262" y="10044"/>
                  </a:cubicBezTo>
                  <a:cubicBezTo>
                    <a:pt x="55868" y="10044"/>
                    <a:pt x="55475" y="9515"/>
                    <a:pt x="55081" y="8986"/>
                  </a:cubicBezTo>
                  <a:cubicBezTo>
                    <a:pt x="55081" y="8458"/>
                    <a:pt x="55868" y="8986"/>
                    <a:pt x="56262" y="8458"/>
                  </a:cubicBezTo>
                  <a:cubicBezTo>
                    <a:pt x="56262" y="8458"/>
                    <a:pt x="55475" y="7400"/>
                    <a:pt x="55081" y="7400"/>
                  </a:cubicBezTo>
                  <a:cubicBezTo>
                    <a:pt x="54295" y="6872"/>
                    <a:pt x="53508" y="6343"/>
                    <a:pt x="52327" y="6343"/>
                  </a:cubicBezTo>
                  <a:cubicBezTo>
                    <a:pt x="51934" y="6343"/>
                    <a:pt x="51147" y="5814"/>
                    <a:pt x="50754" y="6343"/>
                  </a:cubicBezTo>
                  <a:cubicBezTo>
                    <a:pt x="50360" y="6343"/>
                    <a:pt x="51540" y="7929"/>
                    <a:pt x="51540" y="7929"/>
                  </a:cubicBezTo>
                  <a:cubicBezTo>
                    <a:pt x="52721" y="8986"/>
                    <a:pt x="54295" y="8986"/>
                    <a:pt x="55868" y="10572"/>
                  </a:cubicBezTo>
                  <a:cubicBezTo>
                    <a:pt x="56262" y="10572"/>
                    <a:pt x="56655" y="11101"/>
                    <a:pt x="56262" y="11629"/>
                  </a:cubicBezTo>
                  <a:cubicBezTo>
                    <a:pt x="55475" y="12687"/>
                    <a:pt x="54688" y="11629"/>
                    <a:pt x="53901" y="11101"/>
                  </a:cubicBezTo>
                  <a:cubicBezTo>
                    <a:pt x="51934" y="9515"/>
                    <a:pt x="49573" y="8458"/>
                    <a:pt x="47213" y="7929"/>
                  </a:cubicBezTo>
                  <a:cubicBezTo>
                    <a:pt x="46032" y="7400"/>
                    <a:pt x="44852" y="6872"/>
                    <a:pt x="43672" y="7400"/>
                  </a:cubicBezTo>
                  <a:cubicBezTo>
                    <a:pt x="43278" y="7400"/>
                    <a:pt x="44459" y="8986"/>
                    <a:pt x="44459" y="9515"/>
                  </a:cubicBezTo>
                  <a:cubicBezTo>
                    <a:pt x="44459" y="9515"/>
                    <a:pt x="46032" y="11101"/>
                    <a:pt x="46032" y="11101"/>
                  </a:cubicBezTo>
                  <a:cubicBezTo>
                    <a:pt x="46032" y="11629"/>
                    <a:pt x="43672" y="11101"/>
                    <a:pt x="43672" y="11101"/>
                  </a:cubicBezTo>
                  <a:cubicBezTo>
                    <a:pt x="43672" y="12158"/>
                    <a:pt x="45245" y="11629"/>
                    <a:pt x="45245" y="12687"/>
                  </a:cubicBezTo>
                  <a:cubicBezTo>
                    <a:pt x="45245" y="12687"/>
                    <a:pt x="43672" y="12158"/>
                    <a:pt x="43278" y="11629"/>
                  </a:cubicBezTo>
                  <a:cubicBezTo>
                    <a:pt x="42491" y="11101"/>
                    <a:pt x="41704" y="11101"/>
                    <a:pt x="40524" y="10572"/>
                  </a:cubicBezTo>
                  <a:cubicBezTo>
                    <a:pt x="39737" y="10044"/>
                    <a:pt x="39737" y="10572"/>
                    <a:pt x="39737" y="11629"/>
                  </a:cubicBezTo>
                  <a:cubicBezTo>
                    <a:pt x="39344" y="12158"/>
                    <a:pt x="38950" y="12158"/>
                    <a:pt x="38557" y="12158"/>
                  </a:cubicBezTo>
                  <a:cubicBezTo>
                    <a:pt x="38557" y="12687"/>
                    <a:pt x="38557" y="13744"/>
                    <a:pt x="38163" y="13744"/>
                  </a:cubicBezTo>
                  <a:cubicBezTo>
                    <a:pt x="38163" y="14273"/>
                    <a:pt x="38163" y="12687"/>
                    <a:pt x="38163" y="12158"/>
                  </a:cubicBezTo>
                  <a:cubicBezTo>
                    <a:pt x="38163" y="11629"/>
                    <a:pt x="38557" y="11101"/>
                    <a:pt x="38557" y="10572"/>
                  </a:cubicBezTo>
                  <a:cubicBezTo>
                    <a:pt x="38163" y="8458"/>
                    <a:pt x="36590" y="8458"/>
                    <a:pt x="35409" y="8458"/>
                  </a:cubicBezTo>
                  <a:cubicBezTo>
                    <a:pt x="33836" y="8986"/>
                    <a:pt x="32262" y="9515"/>
                    <a:pt x="30688" y="9515"/>
                  </a:cubicBezTo>
                  <a:cubicBezTo>
                    <a:pt x="30295" y="10044"/>
                    <a:pt x="29508" y="10044"/>
                    <a:pt x="29114" y="10044"/>
                  </a:cubicBezTo>
                  <a:cubicBezTo>
                    <a:pt x="29114" y="10044"/>
                    <a:pt x="27147" y="10572"/>
                    <a:pt x="27147" y="10572"/>
                  </a:cubicBezTo>
                  <a:cubicBezTo>
                    <a:pt x="27540" y="11101"/>
                    <a:pt x="28327" y="11101"/>
                    <a:pt x="28721" y="11101"/>
                  </a:cubicBezTo>
                  <a:cubicBezTo>
                    <a:pt x="29114" y="11629"/>
                    <a:pt x="29508" y="12158"/>
                    <a:pt x="30295" y="12687"/>
                  </a:cubicBezTo>
                  <a:cubicBezTo>
                    <a:pt x="30295" y="12687"/>
                    <a:pt x="31868" y="14273"/>
                    <a:pt x="31868" y="14273"/>
                  </a:cubicBezTo>
                  <a:cubicBezTo>
                    <a:pt x="31475" y="14273"/>
                    <a:pt x="29901" y="13215"/>
                    <a:pt x="29508" y="13215"/>
                  </a:cubicBezTo>
                  <a:cubicBezTo>
                    <a:pt x="28721" y="12687"/>
                    <a:pt x="28327" y="11629"/>
                    <a:pt x="27540" y="11629"/>
                  </a:cubicBezTo>
                  <a:cubicBezTo>
                    <a:pt x="26360" y="11101"/>
                    <a:pt x="25180" y="11629"/>
                    <a:pt x="24000" y="11629"/>
                  </a:cubicBezTo>
                  <a:cubicBezTo>
                    <a:pt x="22819" y="12158"/>
                    <a:pt x="22819" y="11629"/>
                    <a:pt x="23606" y="13215"/>
                  </a:cubicBezTo>
                  <a:cubicBezTo>
                    <a:pt x="23606" y="13744"/>
                    <a:pt x="23606" y="15330"/>
                    <a:pt x="23606" y="15859"/>
                  </a:cubicBezTo>
                  <a:cubicBezTo>
                    <a:pt x="23606" y="16916"/>
                    <a:pt x="22032" y="15859"/>
                    <a:pt x="21639" y="15859"/>
                  </a:cubicBezTo>
                  <a:cubicBezTo>
                    <a:pt x="21245" y="15859"/>
                    <a:pt x="20065" y="14801"/>
                    <a:pt x="19672" y="15859"/>
                  </a:cubicBezTo>
                  <a:cubicBezTo>
                    <a:pt x="19278" y="16387"/>
                    <a:pt x="19672" y="17973"/>
                    <a:pt x="19672" y="17973"/>
                  </a:cubicBezTo>
                  <a:cubicBezTo>
                    <a:pt x="19278" y="18502"/>
                    <a:pt x="18885" y="17444"/>
                    <a:pt x="18491" y="16916"/>
                  </a:cubicBezTo>
                  <a:cubicBezTo>
                    <a:pt x="17704" y="16387"/>
                    <a:pt x="16918" y="16387"/>
                    <a:pt x="16524" y="16916"/>
                  </a:cubicBezTo>
                  <a:cubicBezTo>
                    <a:pt x="15344" y="17973"/>
                    <a:pt x="14163" y="19030"/>
                    <a:pt x="12590" y="19559"/>
                  </a:cubicBezTo>
                  <a:cubicBezTo>
                    <a:pt x="12196" y="20088"/>
                    <a:pt x="13377" y="19559"/>
                    <a:pt x="12590" y="1955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6" name="Google Shape;1076;g90e2d1f501_0_5781"/>
            <p:cNvSpPr/>
            <p:nvPr/>
          </p:nvSpPr>
          <p:spPr>
            <a:xfrm>
              <a:off x="9136496" y="5038398"/>
              <a:ext cx="1497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454"/>
                  </a:moveTo>
                  <a:cubicBezTo>
                    <a:pt x="112500" y="54545"/>
                    <a:pt x="82500" y="32727"/>
                    <a:pt x="82500" y="32727"/>
                  </a:cubicBezTo>
                  <a:cubicBezTo>
                    <a:pt x="67500" y="21818"/>
                    <a:pt x="52500" y="10909"/>
                    <a:pt x="37500" y="10909"/>
                  </a:cubicBezTo>
                  <a:cubicBezTo>
                    <a:pt x="30000" y="10909"/>
                    <a:pt x="15000" y="0"/>
                    <a:pt x="7500" y="10909"/>
                  </a:cubicBezTo>
                  <a:cubicBezTo>
                    <a:pt x="0" y="21818"/>
                    <a:pt x="22500" y="32727"/>
                    <a:pt x="22500" y="32727"/>
                  </a:cubicBezTo>
                  <a:cubicBezTo>
                    <a:pt x="15000" y="32727"/>
                    <a:pt x="0" y="65454"/>
                    <a:pt x="7500" y="76363"/>
                  </a:cubicBezTo>
                  <a:cubicBezTo>
                    <a:pt x="15000" y="76363"/>
                    <a:pt x="30000" y="65454"/>
                    <a:pt x="37500" y="76363"/>
                  </a:cubicBezTo>
                  <a:cubicBezTo>
                    <a:pt x="52500" y="87272"/>
                    <a:pt x="37500" y="87272"/>
                    <a:pt x="37500" y="98181"/>
                  </a:cubicBezTo>
                  <a:cubicBezTo>
                    <a:pt x="37500" y="120000"/>
                    <a:pt x="120000" y="87272"/>
                    <a:pt x="120000" y="65454"/>
                  </a:cubicBezTo>
                  <a:cubicBezTo>
                    <a:pt x="112500" y="54545"/>
                    <a:pt x="120000" y="76363"/>
                    <a:pt x="120000" y="6545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7" name="Google Shape;1077;g90e2d1f501_0_5781"/>
            <p:cNvSpPr/>
            <p:nvPr/>
          </p:nvSpPr>
          <p:spPr>
            <a:xfrm>
              <a:off x="9184270" y="4965128"/>
              <a:ext cx="381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30000" y="0"/>
                    <a:pt x="60000" y="0"/>
                  </a:cubicBezTo>
                  <a:cubicBezTo>
                    <a:pt x="90000" y="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8" name="Google Shape;1078;g90e2d1f501_0_5781"/>
            <p:cNvSpPr/>
            <p:nvPr/>
          </p:nvSpPr>
          <p:spPr>
            <a:xfrm>
              <a:off x="9212932" y="3859744"/>
              <a:ext cx="1020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80000"/>
                  </a:moveTo>
                  <a:cubicBezTo>
                    <a:pt x="120000" y="100000"/>
                    <a:pt x="120000" y="120000"/>
                    <a:pt x="98181" y="100000"/>
                  </a:cubicBezTo>
                  <a:cubicBezTo>
                    <a:pt x="76363" y="100000"/>
                    <a:pt x="43636" y="80000"/>
                    <a:pt x="32727" y="80000"/>
                  </a:cubicBezTo>
                  <a:cubicBezTo>
                    <a:pt x="21818" y="60000"/>
                    <a:pt x="0" y="0"/>
                    <a:pt x="21818" y="20000"/>
                  </a:cubicBezTo>
                  <a:cubicBezTo>
                    <a:pt x="43636" y="40000"/>
                    <a:pt x="76363" y="60000"/>
                    <a:pt x="98181" y="80000"/>
                  </a:cubicBezTo>
                  <a:cubicBezTo>
                    <a:pt x="120000" y="100000"/>
                    <a:pt x="76363" y="60000"/>
                    <a:pt x="98181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9" name="Google Shape;1079;g90e2d1f501_0_5781"/>
            <p:cNvSpPr/>
            <p:nvPr/>
          </p:nvSpPr>
          <p:spPr>
            <a:xfrm>
              <a:off x="9528217" y="3776917"/>
              <a:ext cx="765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2000"/>
                  </a:moveTo>
                  <a:cubicBezTo>
                    <a:pt x="120000" y="120000"/>
                    <a:pt x="0" y="96000"/>
                    <a:pt x="0" y="48000"/>
                  </a:cubicBezTo>
                  <a:cubicBezTo>
                    <a:pt x="0" y="0"/>
                    <a:pt x="120000" y="24000"/>
                    <a:pt x="12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0" name="Google Shape;1080;g90e2d1f501_0_5781"/>
            <p:cNvSpPr/>
            <p:nvPr/>
          </p:nvSpPr>
          <p:spPr>
            <a:xfrm>
              <a:off x="10735225" y="3897971"/>
              <a:ext cx="540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90000"/>
                  </a:moveTo>
                  <a:cubicBezTo>
                    <a:pt x="80000" y="120000"/>
                    <a:pt x="0" y="0"/>
                    <a:pt x="20000" y="0"/>
                  </a:cubicBezTo>
                  <a:cubicBezTo>
                    <a:pt x="40000" y="0"/>
                    <a:pt x="120000" y="60000"/>
                    <a:pt x="10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1" name="Google Shape;1081;g90e2d1f501_0_5781"/>
            <p:cNvSpPr/>
            <p:nvPr/>
          </p:nvSpPr>
          <p:spPr>
            <a:xfrm>
              <a:off x="10808475" y="3936196"/>
              <a:ext cx="477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120000"/>
                  </a:moveTo>
                  <a:cubicBezTo>
                    <a:pt x="48000" y="120000"/>
                    <a:pt x="0" y="0"/>
                    <a:pt x="48000" y="0"/>
                  </a:cubicBezTo>
                  <a:cubicBezTo>
                    <a:pt x="72000" y="0"/>
                    <a:pt x="120000" y="120000"/>
                    <a:pt x="96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2" name="Google Shape;1082;g90e2d1f501_0_5781"/>
            <p:cNvSpPr/>
            <p:nvPr/>
          </p:nvSpPr>
          <p:spPr>
            <a:xfrm>
              <a:off x="10808475" y="4468182"/>
              <a:ext cx="381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0" y="0"/>
                    <a:pt x="90000" y="119999"/>
                    <a:pt x="120000" y="119999"/>
                  </a:cubicBezTo>
                  <a:cubicBezTo>
                    <a:pt x="120000" y="119999"/>
                    <a:pt x="9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3" name="Google Shape;1083;g90e2d1f501_0_5781"/>
            <p:cNvSpPr/>
            <p:nvPr/>
          </p:nvSpPr>
          <p:spPr>
            <a:xfrm>
              <a:off x="10827582" y="4589232"/>
              <a:ext cx="636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0"/>
                  </a:moveTo>
                  <a:cubicBezTo>
                    <a:pt x="0" y="30000"/>
                    <a:pt x="0" y="90000"/>
                    <a:pt x="17142" y="120000"/>
                  </a:cubicBezTo>
                  <a:cubicBezTo>
                    <a:pt x="34285" y="120000"/>
                    <a:pt x="51428" y="120000"/>
                    <a:pt x="85714" y="120000"/>
                  </a:cubicBezTo>
                  <a:cubicBezTo>
                    <a:pt x="119999" y="120000"/>
                    <a:pt x="17142" y="0"/>
                    <a:pt x="17142" y="0"/>
                  </a:cubicBezTo>
                  <a:cubicBezTo>
                    <a:pt x="0" y="30000"/>
                    <a:pt x="17142" y="0"/>
                    <a:pt x="1714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4" name="Google Shape;1084;g90e2d1f501_0_5781"/>
            <p:cNvSpPr/>
            <p:nvPr/>
          </p:nvSpPr>
          <p:spPr>
            <a:xfrm>
              <a:off x="10566434" y="4796294"/>
              <a:ext cx="1593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8000"/>
                  </a:moveTo>
                  <a:cubicBezTo>
                    <a:pt x="7058" y="0"/>
                    <a:pt x="49411" y="24000"/>
                    <a:pt x="70588" y="24000"/>
                  </a:cubicBezTo>
                  <a:cubicBezTo>
                    <a:pt x="120000" y="36000"/>
                    <a:pt x="56470" y="48000"/>
                    <a:pt x="56470" y="48000"/>
                  </a:cubicBezTo>
                  <a:cubicBezTo>
                    <a:pt x="56470" y="72000"/>
                    <a:pt x="84705" y="60000"/>
                    <a:pt x="84705" y="84000"/>
                  </a:cubicBezTo>
                  <a:cubicBezTo>
                    <a:pt x="84705" y="84000"/>
                    <a:pt x="70588" y="72000"/>
                    <a:pt x="63529" y="84000"/>
                  </a:cubicBezTo>
                  <a:cubicBezTo>
                    <a:pt x="63529" y="84000"/>
                    <a:pt x="84705" y="120000"/>
                    <a:pt x="77647" y="120000"/>
                  </a:cubicBezTo>
                  <a:cubicBezTo>
                    <a:pt x="70588" y="120000"/>
                    <a:pt x="63529" y="108000"/>
                    <a:pt x="56470" y="108000"/>
                  </a:cubicBezTo>
                  <a:cubicBezTo>
                    <a:pt x="42352" y="96000"/>
                    <a:pt x="0" y="84000"/>
                    <a:pt x="0" y="48000"/>
                  </a:cubicBezTo>
                  <a:cubicBezTo>
                    <a:pt x="0" y="36000"/>
                    <a:pt x="0" y="84000"/>
                    <a:pt x="0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5" name="Google Shape;1085;g90e2d1f501_0_5781"/>
            <p:cNvSpPr/>
            <p:nvPr/>
          </p:nvSpPr>
          <p:spPr>
            <a:xfrm>
              <a:off x="10537774" y="4777182"/>
              <a:ext cx="82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666" y="40000"/>
                  </a:moveTo>
                  <a:cubicBezTo>
                    <a:pt x="120000" y="40000"/>
                    <a:pt x="66666" y="0"/>
                    <a:pt x="66666" y="0"/>
                  </a:cubicBezTo>
                  <a:cubicBezTo>
                    <a:pt x="40000" y="0"/>
                    <a:pt x="13333" y="0"/>
                    <a:pt x="0" y="0"/>
                  </a:cubicBezTo>
                  <a:cubicBezTo>
                    <a:pt x="26666" y="0"/>
                    <a:pt x="80000" y="120000"/>
                    <a:pt x="106666" y="40000"/>
                  </a:cubicBezTo>
                  <a:cubicBezTo>
                    <a:pt x="120000" y="40000"/>
                    <a:pt x="93333" y="80000"/>
                    <a:pt x="106666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6" name="Google Shape;1086;g90e2d1f501_0_5781"/>
            <p:cNvSpPr/>
            <p:nvPr/>
          </p:nvSpPr>
          <p:spPr>
            <a:xfrm>
              <a:off x="10407200" y="4974685"/>
              <a:ext cx="1209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68571"/>
                  </a:moveTo>
                  <a:cubicBezTo>
                    <a:pt x="120000" y="51428"/>
                    <a:pt x="120000" y="34285"/>
                    <a:pt x="110769" y="17142"/>
                  </a:cubicBezTo>
                  <a:cubicBezTo>
                    <a:pt x="101538" y="0"/>
                    <a:pt x="73846" y="17142"/>
                    <a:pt x="64615" y="34285"/>
                  </a:cubicBezTo>
                  <a:cubicBezTo>
                    <a:pt x="55384" y="34285"/>
                    <a:pt x="36923" y="34285"/>
                    <a:pt x="27692" y="51428"/>
                  </a:cubicBezTo>
                  <a:cubicBezTo>
                    <a:pt x="27692" y="51428"/>
                    <a:pt x="0" y="85714"/>
                    <a:pt x="0" y="85714"/>
                  </a:cubicBezTo>
                  <a:cubicBezTo>
                    <a:pt x="27692" y="119999"/>
                    <a:pt x="92307" y="102857"/>
                    <a:pt x="110769" y="68571"/>
                  </a:cubicBezTo>
                  <a:cubicBezTo>
                    <a:pt x="120000" y="51428"/>
                    <a:pt x="83076" y="102857"/>
                    <a:pt x="110769" y="6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7" name="Google Shape;1087;g90e2d1f501_0_5781"/>
            <p:cNvSpPr/>
            <p:nvPr/>
          </p:nvSpPr>
          <p:spPr>
            <a:xfrm>
              <a:off x="9305288" y="5067067"/>
              <a:ext cx="381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40000"/>
                  </a:moveTo>
                  <a:cubicBezTo>
                    <a:pt x="60000" y="0"/>
                    <a:pt x="30000" y="20000"/>
                    <a:pt x="30000" y="60000"/>
                  </a:cubicBezTo>
                  <a:cubicBezTo>
                    <a:pt x="0" y="120000"/>
                    <a:pt x="120000" y="80000"/>
                    <a:pt x="90000" y="40000"/>
                  </a:cubicBezTo>
                  <a:cubicBezTo>
                    <a:pt x="90000" y="40000"/>
                    <a:pt x="120000" y="60000"/>
                    <a:pt x="9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8" name="Google Shape;1088;g90e2d1f501_0_5781"/>
            <p:cNvSpPr/>
            <p:nvPr/>
          </p:nvSpPr>
          <p:spPr>
            <a:xfrm>
              <a:off x="9222485" y="4946016"/>
              <a:ext cx="35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90000" y="60000"/>
                    <a:pt x="30000" y="0"/>
                    <a:pt x="30000" y="30000"/>
                  </a:cubicBezTo>
                  <a:cubicBezTo>
                    <a:pt x="0" y="120000"/>
                    <a:pt x="120000" y="60000"/>
                    <a:pt x="120000" y="60000"/>
                  </a:cubicBezTo>
                  <a:cubicBezTo>
                    <a:pt x="90000" y="60000"/>
                    <a:pt x="120000" y="6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9" name="Google Shape;1089;g90e2d1f501_0_5781"/>
            <p:cNvSpPr/>
            <p:nvPr/>
          </p:nvSpPr>
          <p:spPr>
            <a:xfrm>
              <a:off x="10865797" y="4347132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0"/>
                    <a:pt x="0" y="60000"/>
                    <a:pt x="0" y="120000"/>
                  </a:cubicBezTo>
                  <a:cubicBezTo>
                    <a:pt x="60000" y="120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0" name="Google Shape;1090;g90e2d1f501_0_5781"/>
            <p:cNvSpPr/>
            <p:nvPr/>
          </p:nvSpPr>
          <p:spPr>
            <a:xfrm>
              <a:off x="10789365" y="4245194"/>
              <a:ext cx="28800" cy="15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60000"/>
                    <a:pt x="40000" y="60000"/>
                  </a:cubicBezTo>
                  <a:cubicBezTo>
                    <a:pt x="80000" y="120000"/>
                    <a:pt x="120000" y="6000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1" name="Google Shape;1091;g90e2d1f501_0_5781"/>
            <p:cNvSpPr/>
            <p:nvPr/>
          </p:nvSpPr>
          <p:spPr>
            <a:xfrm>
              <a:off x="10865797" y="4206967"/>
              <a:ext cx="255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40000"/>
                  </a:moveTo>
                  <a:cubicBezTo>
                    <a:pt x="80000" y="0"/>
                    <a:pt x="0" y="40000"/>
                    <a:pt x="40000" y="80000"/>
                  </a:cubicBezTo>
                  <a:cubicBezTo>
                    <a:pt x="40000" y="120000"/>
                    <a:pt x="120000" y="40000"/>
                    <a:pt x="8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2" name="Google Shape;1092;g90e2d1f501_0_5781"/>
            <p:cNvSpPr/>
            <p:nvPr/>
          </p:nvSpPr>
          <p:spPr>
            <a:xfrm>
              <a:off x="8314840" y="4394916"/>
              <a:ext cx="47700" cy="6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96000" y="0"/>
                    <a:pt x="0" y="0"/>
                    <a:pt x="24000" y="0"/>
                  </a:cubicBezTo>
                  <a:cubicBezTo>
                    <a:pt x="48000" y="12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3" name="Google Shape;1093;g90e2d1f501_0_5781"/>
            <p:cNvSpPr/>
            <p:nvPr/>
          </p:nvSpPr>
          <p:spPr>
            <a:xfrm>
              <a:off x="8372164" y="4394916"/>
              <a:ext cx="57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80000" y="0"/>
                    <a:pt x="0" y="0"/>
                    <a:pt x="20000" y="0"/>
                  </a:cubicBezTo>
                  <a:cubicBezTo>
                    <a:pt x="40000" y="0"/>
                    <a:pt x="120000" y="0"/>
                    <a:pt x="10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4" name="Google Shape;1094;g90e2d1f501_0_5781"/>
            <p:cNvSpPr/>
            <p:nvPr/>
          </p:nvSpPr>
          <p:spPr>
            <a:xfrm>
              <a:off x="9445417" y="3802407"/>
              <a:ext cx="381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0"/>
                  </a:moveTo>
                  <a:cubicBezTo>
                    <a:pt x="30000" y="120000"/>
                    <a:pt x="0" y="0"/>
                    <a:pt x="60000" y="0"/>
                  </a:cubicBezTo>
                  <a:cubicBezTo>
                    <a:pt x="90000" y="0"/>
                    <a:pt x="120000" y="120000"/>
                    <a:pt x="9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5" name="Google Shape;1095;g90e2d1f501_0_5781"/>
            <p:cNvSpPr/>
            <p:nvPr/>
          </p:nvSpPr>
          <p:spPr>
            <a:xfrm>
              <a:off x="5467694" y="6086410"/>
              <a:ext cx="861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0000"/>
                  </a:moveTo>
                  <a:cubicBezTo>
                    <a:pt x="106666" y="80000"/>
                    <a:pt x="93333" y="40000"/>
                    <a:pt x="66666" y="20000"/>
                  </a:cubicBezTo>
                  <a:cubicBezTo>
                    <a:pt x="53333" y="10000"/>
                    <a:pt x="40000" y="0"/>
                    <a:pt x="26666" y="20000"/>
                  </a:cubicBezTo>
                  <a:cubicBezTo>
                    <a:pt x="26666" y="20000"/>
                    <a:pt x="0" y="20000"/>
                    <a:pt x="0" y="30000"/>
                  </a:cubicBezTo>
                  <a:cubicBezTo>
                    <a:pt x="13333" y="40000"/>
                    <a:pt x="40000" y="30000"/>
                    <a:pt x="40000" y="50000"/>
                  </a:cubicBezTo>
                  <a:cubicBezTo>
                    <a:pt x="40000" y="60000"/>
                    <a:pt x="40000" y="60000"/>
                    <a:pt x="40000" y="70000"/>
                  </a:cubicBezTo>
                  <a:cubicBezTo>
                    <a:pt x="40000" y="80000"/>
                    <a:pt x="53333" y="70000"/>
                    <a:pt x="53333" y="70000"/>
                  </a:cubicBezTo>
                  <a:cubicBezTo>
                    <a:pt x="66666" y="80000"/>
                    <a:pt x="40000" y="80000"/>
                    <a:pt x="40000" y="80000"/>
                  </a:cubicBezTo>
                  <a:cubicBezTo>
                    <a:pt x="40000" y="90000"/>
                    <a:pt x="66666" y="110000"/>
                    <a:pt x="80000" y="110000"/>
                  </a:cubicBezTo>
                  <a:cubicBezTo>
                    <a:pt x="80000" y="110000"/>
                    <a:pt x="26666" y="70000"/>
                    <a:pt x="80000" y="90000"/>
                  </a:cubicBezTo>
                  <a:cubicBezTo>
                    <a:pt x="93333" y="90000"/>
                    <a:pt x="120000" y="120000"/>
                    <a:pt x="120000" y="110000"/>
                  </a:cubicBezTo>
                  <a:cubicBezTo>
                    <a:pt x="106666" y="100000"/>
                    <a:pt x="120000" y="120000"/>
                    <a:pt x="120000" y="11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96" name="Google Shape;1096;g90e2d1f501_0_5781"/>
          <p:cNvSpPr/>
          <p:nvPr/>
        </p:nvSpPr>
        <p:spPr>
          <a:xfrm>
            <a:off x="6828291" y="3728972"/>
            <a:ext cx="641502" cy="641502"/>
          </a:xfrm>
          <a:prstGeom prst="ellipse">
            <a:avLst/>
          </a:prstGeom>
          <a:solidFill>
            <a:schemeClr val="bg1">
              <a:lumMod val="50000"/>
              <a:alpha val="64310"/>
            </a:schemeClr>
          </a:solidFill>
          <a:ln>
            <a:noFill/>
          </a:ln>
        </p:spPr>
        <p:txBody>
          <a:bodyPr spcFirstLastPara="1" wrap="square" lIns="34289" tIns="17145" rIns="34289" bIns="1714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8" name="Google Shape;1098;g90e2d1f501_0_5781"/>
          <p:cNvSpPr/>
          <p:nvPr/>
        </p:nvSpPr>
        <p:spPr>
          <a:xfrm rot="10800000" flipH="1">
            <a:off x="4485921" y="3614535"/>
            <a:ext cx="377584" cy="377584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34289" tIns="17145" rIns="34289" bIns="1714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0" name="Google Shape;1100;g90e2d1f501_0_5781"/>
          <p:cNvSpPr/>
          <p:nvPr/>
        </p:nvSpPr>
        <p:spPr>
          <a:xfrm rot="10800000" flipH="1">
            <a:off x="1775187" y="2634846"/>
            <a:ext cx="377584" cy="377584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34289" tIns="17145" rIns="34289" bIns="1714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1" name="Google Shape;1101;g90e2d1f501_0_5781"/>
          <p:cNvSpPr/>
          <p:nvPr/>
        </p:nvSpPr>
        <p:spPr>
          <a:xfrm rot="10800000" flipH="1">
            <a:off x="3897586" y="2125295"/>
            <a:ext cx="377584" cy="377584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34289" tIns="17145" rIns="34289" bIns="1714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1101;g90e2d1f501_0_5781"/>
          <p:cNvSpPr/>
          <p:nvPr/>
        </p:nvSpPr>
        <p:spPr>
          <a:xfrm rot="10800000" flipH="1">
            <a:off x="4076118" y="1989728"/>
            <a:ext cx="377584" cy="377584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34289" tIns="17145" rIns="34289" bIns="1714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1100;g90e2d1f501_0_5781"/>
          <p:cNvSpPr/>
          <p:nvPr/>
        </p:nvSpPr>
        <p:spPr>
          <a:xfrm rot="10800000" flipH="1">
            <a:off x="2387637" y="2275450"/>
            <a:ext cx="377584" cy="377584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34289" tIns="17145" rIns="34289" bIns="1714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698;g90e2d1f501_0_5781"/>
          <p:cNvSpPr txBox="1"/>
          <p:nvPr/>
        </p:nvSpPr>
        <p:spPr>
          <a:xfrm>
            <a:off x="4268885" y="1250727"/>
            <a:ext cx="1201275" cy="207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Hague</a:t>
            </a:r>
            <a:endParaRPr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6" name="Google Shape;699;g90e2d1f501_0_5781"/>
          <p:cNvCxnSpPr>
            <a:stCxn id="415" idx="1"/>
          </p:cNvCxnSpPr>
          <p:nvPr/>
        </p:nvCxnSpPr>
        <p:spPr>
          <a:xfrm flipH="1">
            <a:off x="4268768" y="1354564"/>
            <a:ext cx="118" cy="68980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9" name="Google Shape;698;g90e2d1f501_0_5781"/>
          <p:cNvSpPr txBox="1"/>
          <p:nvPr/>
        </p:nvSpPr>
        <p:spPr>
          <a:xfrm>
            <a:off x="4030875" y="921949"/>
            <a:ext cx="1201275" cy="207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Brussels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0" name="Google Shape;699;g90e2d1f501_0_5781"/>
          <p:cNvCxnSpPr>
            <a:stCxn id="419" idx="1"/>
          </p:cNvCxnSpPr>
          <p:nvPr/>
        </p:nvCxnSpPr>
        <p:spPr>
          <a:xfrm>
            <a:off x="4030875" y="1025787"/>
            <a:ext cx="0" cy="122040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2" name="Google Shape;698;g90e2d1f501_0_5781"/>
          <p:cNvSpPr txBox="1"/>
          <p:nvPr/>
        </p:nvSpPr>
        <p:spPr>
          <a:xfrm>
            <a:off x="192503" y="2343691"/>
            <a:ext cx="1201275" cy="207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New York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3" name="Google Shape;699;g90e2d1f501_0_5781"/>
          <p:cNvCxnSpPr>
            <a:stCxn id="422" idx="3"/>
          </p:cNvCxnSpPr>
          <p:nvPr/>
        </p:nvCxnSpPr>
        <p:spPr>
          <a:xfrm flipV="1">
            <a:off x="1393777" y="2433659"/>
            <a:ext cx="1205405" cy="138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6" name="Google Shape;698;g90e2d1f501_0_5781"/>
          <p:cNvSpPr txBox="1"/>
          <p:nvPr/>
        </p:nvSpPr>
        <p:spPr>
          <a:xfrm>
            <a:off x="761270" y="3554451"/>
            <a:ext cx="1201275" cy="207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Mexico City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7" name="Google Shape;699;g90e2d1f501_0_5781"/>
          <p:cNvCxnSpPr/>
          <p:nvPr/>
        </p:nvCxnSpPr>
        <p:spPr>
          <a:xfrm flipV="1">
            <a:off x="1943426" y="2829355"/>
            <a:ext cx="11044" cy="80951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0" name="Google Shape;698;g90e2d1f501_0_5781"/>
          <p:cNvSpPr txBox="1"/>
          <p:nvPr/>
        </p:nvSpPr>
        <p:spPr>
          <a:xfrm>
            <a:off x="4658702" y="4426245"/>
            <a:ext cx="1201275" cy="207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Harare 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1" name="Google Shape;699;g90e2d1f501_0_5781"/>
          <p:cNvCxnSpPr/>
          <p:nvPr/>
        </p:nvCxnSpPr>
        <p:spPr>
          <a:xfrm flipV="1">
            <a:off x="4662790" y="3796315"/>
            <a:ext cx="11044" cy="80951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2" name="Google Shape;698;g90e2d1f501_0_5781"/>
          <p:cNvSpPr txBox="1"/>
          <p:nvPr/>
        </p:nvSpPr>
        <p:spPr>
          <a:xfrm>
            <a:off x="7146986" y="3267530"/>
            <a:ext cx="1201275" cy="207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Sydney Head Office</a:t>
            </a:r>
            <a:endParaRPr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3" name="Google Shape;699;g90e2d1f501_0_5781"/>
          <p:cNvCxnSpPr>
            <a:stCxn id="432" idx="1"/>
          </p:cNvCxnSpPr>
          <p:nvPr/>
        </p:nvCxnSpPr>
        <p:spPr>
          <a:xfrm flipH="1">
            <a:off x="7146869" y="3371368"/>
            <a:ext cx="118" cy="68980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44504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CD969501-7E97-D849-AA69-D3AAAA2E797D}"/>
              </a:ext>
            </a:extLst>
          </p:cNvPr>
          <p:cNvSpPr txBox="1"/>
          <p:nvPr/>
        </p:nvSpPr>
        <p:spPr>
          <a:xfrm>
            <a:off x="230536" y="286860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Trends in key </a:t>
            </a:r>
            <a:r>
              <a:rPr lang="en" sz="2000" b="1" i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Militarisation </a:t>
            </a: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indicators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685529"/>
            <a:ext cx="5859860" cy="284716"/>
            <a:chOff x="435142" y="2835922"/>
            <a:chExt cx="5859860" cy="284716"/>
          </a:xfrm>
        </p:grpSpPr>
        <p:sp>
          <p:nvSpPr>
            <p:cNvPr id="6" name="TextBox 5"/>
            <p:cNvSpPr txBox="1"/>
            <p:nvPr/>
          </p:nvSpPr>
          <p:spPr>
            <a:xfrm>
              <a:off x="633411" y="2835922"/>
              <a:ext cx="5661591" cy="28471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The fall in the size of armed forces now appears to be levelling off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7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1044800"/>
            <a:ext cx="7709604" cy="500159"/>
            <a:chOff x="435142" y="2835922"/>
            <a:chExt cx="5814883" cy="500159"/>
          </a:xfrm>
        </p:grpSpPr>
        <p:sp>
          <p:nvSpPr>
            <p:cNvPr id="9" name="TextBox 8"/>
            <p:cNvSpPr txBox="1"/>
            <p:nvPr/>
          </p:nvSpPr>
          <p:spPr>
            <a:xfrm>
              <a:off x="588434" y="2835922"/>
              <a:ext cx="5661591" cy="500159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Despite high spending by global superpowers, average military expenditure has declined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0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1404071"/>
            <a:ext cx="6432318" cy="500159"/>
            <a:chOff x="435142" y="2835922"/>
            <a:chExt cx="5859860" cy="500159"/>
          </a:xfrm>
        </p:grpSpPr>
        <p:sp>
          <p:nvSpPr>
            <p:cNvPr id="12" name="TextBox 11"/>
            <p:cNvSpPr txBox="1"/>
            <p:nvPr/>
          </p:nvSpPr>
          <p:spPr>
            <a:xfrm>
              <a:off x="633411" y="2835922"/>
              <a:ext cx="5661591" cy="500159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Weapons imports and exports have had a moderate but sustained increase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3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014935"/>
              </p:ext>
            </p:extLst>
          </p:nvPr>
        </p:nvGraphicFramePr>
        <p:xfrm>
          <a:off x="327936" y="1817460"/>
          <a:ext cx="2860936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88841"/>
              </p:ext>
            </p:extLst>
          </p:nvPr>
        </p:nvGraphicFramePr>
        <p:xfrm>
          <a:off x="3107493" y="1817460"/>
          <a:ext cx="2860936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028595"/>
              </p:ext>
            </p:extLst>
          </p:nvPr>
        </p:nvGraphicFramePr>
        <p:xfrm>
          <a:off x="5887050" y="1817460"/>
          <a:ext cx="2860936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8505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1799" y="1523409"/>
            <a:ext cx="7332134" cy="16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The Economic</a:t>
            </a:r>
          </a:p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Value of Peace</a:t>
            </a:r>
            <a:endParaRPr sz="7000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1800" y="1001596"/>
            <a:ext cx="639916" cy="3244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6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04.</a:t>
            </a:r>
            <a:endParaRPr sz="3600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40868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344;p25"/>
          <p:cNvSpPr/>
          <p:nvPr/>
        </p:nvSpPr>
        <p:spPr>
          <a:xfrm>
            <a:off x="4777513" y="2573098"/>
            <a:ext cx="996926" cy="222553"/>
          </a:xfrm>
          <a:custGeom>
            <a:avLst/>
            <a:gdLst/>
            <a:ahLst/>
            <a:cxnLst/>
            <a:rect l="l" t="t" r="r" b="b"/>
            <a:pathLst>
              <a:path w="59156" h="13204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59155" y="13203"/>
                </a:move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345;p25"/>
          <p:cNvSpPr/>
          <p:nvPr/>
        </p:nvSpPr>
        <p:spPr>
          <a:xfrm>
            <a:off x="3753552" y="1405043"/>
            <a:ext cx="2776382" cy="2096239"/>
          </a:xfrm>
          <a:custGeom>
            <a:avLst/>
            <a:gdLst/>
            <a:ahLst/>
            <a:cxnLst/>
            <a:rect l="l" t="t" r="r" b="b"/>
            <a:pathLst>
              <a:path w="164746" h="124369" extrusionOk="0">
                <a:moveTo>
                  <a:pt x="49520" y="11070"/>
                </a:moveTo>
                <a:cubicBezTo>
                  <a:pt x="49737" y="11070"/>
                  <a:pt x="49861" y="11136"/>
                  <a:pt x="49875" y="11358"/>
                </a:cubicBezTo>
                <a:cubicBezTo>
                  <a:pt x="49875" y="11575"/>
                  <a:pt x="49818" y="11698"/>
                  <a:pt x="49684" y="11698"/>
                </a:cubicBezTo>
                <a:cubicBezTo>
                  <a:pt x="49636" y="11698"/>
                  <a:pt x="49580" y="11683"/>
                  <a:pt x="49512" y="11651"/>
                </a:cubicBezTo>
                <a:cubicBezTo>
                  <a:pt x="49305" y="11565"/>
                  <a:pt x="49115" y="11444"/>
                  <a:pt x="48925" y="11323"/>
                </a:cubicBezTo>
                <a:lnTo>
                  <a:pt x="49339" y="11081"/>
                </a:lnTo>
                <a:cubicBezTo>
                  <a:pt x="49405" y="11074"/>
                  <a:pt x="49465" y="11070"/>
                  <a:pt x="49520" y="11070"/>
                </a:cubicBezTo>
                <a:close/>
                <a:moveTo>
                  <a:pt x="46983" y="11081"/>
                </a:moveTo>
                <a:cubicBezTo>
                  <a:pt x="47014" y="11081"/>
                  <a:pt x="47051" y="11087"/>
                  <a:pt x="47093" y="11098"/>
                </a:cubicBezTo>
                <a:cubicBezTo>
                  <a:pt x="47369" y="11185"/>
                  <a:pt x="47870" y="11168"/>
                  <a:pt x="47767" y="11686"/>
                </a:cubicBezTo>
                <a:cubicBezTo>
                  <a:pt x="47732" y="11893"/>
                  <a:pt x="47888" y="12274"/>
                  <a:pt x="47490" y="12343"/>
                </a:cubicBezTo>
                <a:cubicBezTo>
                  <a:pt x="47110" y="12222"/>
                  <a:pt x="46834" y="11893"/>
                  <a:pt x="46799" y="11496"/>
                </a:cubicBezTo>
                <a:cubicBezTo>
                  <a:pt x="46784" y="11302"/>
                  <a:pt x="46782" y="11081"/>
                  <a:pt x="46983" y="11081"/>
                </a:cubicBezTo>
                <a:close/>
                <a:moveTo>
                  <a:pt x="38158" y="11530"/>
                </a:moveTo>
                <a:cubicBezTo>
                  <a:pt x="38279" y="11530"/>
                  <a:pt x="38417" y="11703"/>
                  <a:pt x="38642" y="11876"/>
                </a:cubicBezTo>
                <a:cubicBezTo>
                  <a:pt x="38366" y="12118"/>
                  <a:pt x="38089" y="12360"/>
                  <a:pt x="37778" y="12585"/>
                </a:cubicBezTo>
                <a:cubicBezTo>
                  <a:pt x="35549" y="13967"/>
                  <a:pt x="35514" y="15903"/>
                  <a:pt x="37692" y="17268"/>
                </a:cubicBezTo>
                <a:cubicBezTo>
                  <a:pt x="38003" y="17458"/>
                  <a:pt x="38227" y="17631"/>
                  <a:pt x="38158" y="18080"/>
                </a:cubicBezTo>
                <a:cubicBezTo>
                  <a:pt x="38106" y="18529"/>
                  <a:pt x="37951" y="18599"/>
                  <a:pt x="37553" y="18737"/>
                </a:cubicBezTo>
                <a:cubicBezTo>
                  <a:pt x="36568" y="19117"/>
                  <a:pt x="36309" y="19981"/>
                  <a:pt x="36378" y="20949"/>
                </a:cubicBezTo>
                <a:cubicBezTo>
                  <a:pt x="36427" y="21679"/>
                  <a:pt x="36279" y="22143"/>
                  <a:pt x="35819" y="22143"/>
                </a:cubicBezTo>
                <a:cubicBezTo>
                  <a:pt x="35625" y="22143"/>
                  <a:pt x="35377" y="22061"/>
                  <a:pt x="35065" y="21882"/>
                </a:cubicBezTo>
                <a:cubicBezTo>
                  <a:pt x="34913" y="21798"/>
                  <a:pt x="34745" y="21754"/>
                  <a:pt x="34578" y="21754"/>
                </a:cubicBezTo>
                <a:cubicBezTo>
                  <a:pt x="34403" y="21754"/>
                  <a:pt x="34230" y="21802"/>
                  <a:pt x="34080" y="21899"/>
                </a:cubicBezTo>
                <a:cubicBezTo>
                  <a:pt x="33134" y="22372"/>
                  <a:pt x="32094" y="22613"/>
                  <a:pt x="31041" y="22613"/>
                </a:cubicBezTo>
                <a:cubicBezTo>
                  <a:pt x="30747" y="22613"/>
                  <a:pt x="30451" y="22594"/>
                  <a:pt x="30157" y="22556"/>
                </a:cubicBezTo>
                <a:cubicBezTo>
                  <a:pt x="29915" y="22521"/>
                  <a:pt x="29759" y="22608"/>
                  <a:pt x="29829" y="22262"/>
                </a:cubicBezTo>
                <a:lnTo>
                  <a:pt x="29829" y="22262"/>
                </a:lnTo>
                <a:lnTo>
                  <a:pt x="29829" y="22279"/>
                </a:lnTo>
                <a:cubicBezTo>
                  <a:pt x="29898" y="21986"/>
                  <a:pt x="29984" y="21882"/>
                  <a:pt x="30364" y="21830"/>
                </a:cubicBezTo>
                <a:cubicBezTo>
                  <a:pt x="31505" y="21675"/>
                  <a:pt x="32836" y="21467"/>
                  <a:pt x="33354" y="20361"/>
                </a:cubicBezTo>
                <a:cubicBezTo>
                  <a:pt x="33821" y="19342"/>
                  <a:pt x="33872" y="18184"/>
                  <a:pt x="34927" y="17458"/>
                </a:cubicBezTo>
                <a:cubicBezTo>
                  <a:pt x="35238" y="17216"/>
                  <a:pt x="34978" y="16836"/>
                  <a:pt x="34667" y="16594"/>
                </a:cubicBezTo>
                <a:cubicBezTo>
                  <a:pt x="33216" y="15436"/>
                  <a:pt x="33907" y="14572"/>
                  <a:pt x="35099" y="13846"/>
                </a:cubicBezTo>
                <a:cubicBezTo>
                  <a:pt x="35860" y="13380"/>
                  <a:pt x="36724" y="13086"/>
                  <a:pt x="37018" y="12066"/>
                </a:cubicBezTo>
                <a:cubicBezTo>
                  <a:pt x="37156" y="11582"/>
                  <a:pt x="37709" y="11548"/>
                  <a:pt x="38158" y="11530"/>
                </a:cubicBezTo>
                <a:close/>
                <a:moveTo>
                  <a:pt x="46802" y="32066"/>
                </a:moveTo>
                <a:cubicBezTo>
                  <a:pt x="47245" y="32066"/>
                  <a:pt x="47720" y="32469"/>
                  <a:pt x="47888" y="33080"/>
                </a:cubicBezTo>
                <a:cubicBezTo>
                  <a:pt x="48059" y="33754"/>
                  <a:pt x="48393" y="34225"/>
                  <a:pt x="48918" y="34225"/>
                </a:cubicBezTo>
                <a:cubicBezTo>
                  <a:pt x="49080" y="34225"/>
                  <a:pt x="49261" y="34181"/>
                  <a:pt x="49460" y="34083"/>
                </a:cubicBezTo>
                <a:cubicBezTo>
                  <a:pt x="50103" y="33764"/>
                  <a:pt x="50701" y="33627"/>
                  <a:pt x="51269" y="33627"/>
                </a:cubicBezTo>
                <a:cubicBezTo>
                  <a:pt x="52489" y="33627"/>
                  <a:pt x="53566" y="34260"/>
                  <a:pt x="54628" y="35085"/>
                </a:cubicBezTo>
                <a:cubicBezTo>
                  <a:pt x="54818" y="35223"/>
                  <a:pt x="55008" y="35396"/>
                  <a:pt x="55163" y="35586"/>
                </a:cubicBezTo>
                <a:cubicBezTo>
                  <a:pt x="55543" y="36053"/>
                  <a:pt x="56684" y="36070"/>
                  <a:pt x="56321" y="36917"/>
                </a:cubicBezTo>
                <a:lnTo>
                  <a:pt x="56321" y="36934"/>
                </a:lnTo>
                <a:cubicBezTo>
                  <a:pt x="56149" y="37350"/>
                  <a:pt x="55751" y="37415"/>
                  <a:pt x="55318" y="37415"/>
                </a:cubicBezTo>
                <a:cubicBezTo>
                  <a:pt x="55122" y="37415"/>
                  <a:pt x="54919" y="37401"/>
                  <a:pt x="54727" y="37401"/>
                </a:cubicBezTo>
                <a:cubicBezTo>
                  <a:pt x="54620" y="37401"/>
                  <a:pt x="54517" y="37405"/>
                  <a:pt x="54420" y="37418"/>
                </a:cubicBezTo>
                <a:cubicBezTo>
                  <a:pt x="54278" y="37432"/>
                  <a:pt x="54136" y="37440"/>
                  <a:pt x="53995" y="37440"/>
                </a:cubicBezTo>
                <a:cubicBezTo>
                  <a:pt x="53292" y="37440"/>
                  <a:pt x="52602" y="37262"/>
                  <a:pt x="51983" y="36917"/>
                </a:cubicBezTo>
                <a:cubicBezTo>
                  <a:pt x="51332" y="36539"/>
                  <a:pt x="50680" y="36418"/>
                  <a:pt x="50028" y="36418"/>
                </a:cubicBezTo>
                <a:cubicBezTo>
                  <a:pt x="48867" y="36418"/>
                  <a:pt x="47706" y="36802"/>
                  <a:pt x="46545" y="36802"/>
                </a:cubicBezTo>
                <a:cubicBezTo>
                  <a:pt x="46302" y="36802"/>
                  <a:pt x="46058" y="36785"/>
                  <a:pt x="45814" y="36744"/>
                </a:cubicBezTo>
                <a:cubicBezTo>
                  <a:pt x="44881" y="36588"/>
                  <a:pt x="44552" y="36105"/>
                  <a:pt x="44673" y="35241"/>
                </a:cubicBezTo>
                <a:cubicBezTo>
                  <a:pt x="44846" y="34083"/>
                  <a:pt x="45537" y="33115"/>
                  <a:pt x="46263" y="32320"/>
                </a:cubicBezTo>
                <a:cubicBezTo>
                  <a:pt x="46417" y="32145"/>
                  <a:pt x="46607" y="32066"/>
                  <a:pt x="46802" y="32066"/>
                </a:cubicBezTo>
                <a:close/>
                <a:moveTo>
                  <a:pt x="64554" y="31370"/>
                </a:moveTo>
                <a:cubicBezTo>
                  <a:pt x="64860" y="31370"/>
                  <a:pt x="65185" y="31437"/>
                  <a:pt x="65532" y="31594"/>
                </a:cubicBezTo>
                <a:cubicBezTo>
                  <a:pt x="65878" y="31767"/>
                  <a:pt x="65930" y="32251"/>
                  <a:pt x="65636" y="32493"/>
                </a:cubicBezTo>
                <a:cubicBezTo>
                  <a:pt x="64063" y="34065"/>
                  <a:pt x="64184" y="35085"/>
                  <a:pt x="65895" y="36588"/>
                </a:cubicBezTo>
                <a:cubicBezTo>
                  <a:pt x="67243" y="37815"/>
                  <a:pt x="67762" y="39544"/>
                  <a:pt x="68211" y="41237"/>
                </a:cubicBezTo>
                <a:cubicBezTo>
                  <a:pt x="68364" y="41802"/>
                  <a:pt x="68057" y="41990"/>
                  <a:pt x="67435" y="41990"/>
                </a:cubicBezTo>
                <a:cubicBezTo>
                  <a:pt x="67353" y="41990"/>
                  <a:pt x="67266" y="41986"/>
                  <a:pt x="67174" y="41980"/>
                </a:cubicBezTo>
                <a:cubicBezTo>
                  <a:pt x="66517" y="41064"/>
                  <a:pt x="64271" y="41825"/>
                  <a:pt x="64547" y="39146"/>
                </a:cubicBezTo>
                <a:lnTo>
                  <a:pt x="64547" y="39146"/>
                </a:lnTo>
                <a:lnTo>
                  <a:pt x="64547" y="39181"/>
                </a:lnTo>
                <a:cubicBezTo>
                  <a:pt x="64685" y="37885"/>
                  <a:pt x="63113" y="36295"/>
                  <a:pt x="62076" y="35050"/>
                </a:cubicBezTo>
                <a:cubicBezTo>
                  <a:pt x="61281" y="34100"/>
                  <a:pt x="61385" y="33288"/>
                  <a:pt x="62076" y="32683"/>
                </a:cubicBezTo>
                <a:cubicBezTo>
                  <a:pt x="62786" y="32052"/>
                  <a:pt x="63577" y="31370"/>
                  <a:pt x="64554" y="31370"/>
                </a:cubicBezTo>
                <a:close/>
                <a:moveTo>
                  <a:pt x="30705" y="33465"/>
                </a:moveTo>
                <a:cubicBezTo>
                  <a:pt x="30874" y="33465"/>
                  <a:pt x="31043" y="33637"/>
                  <a:pt x="31090" y="33720"/>
                </a:cubicBezTo>
                <a:cubicBezTo>
                  <a:pt x="31920" y="35120"/>
                  <a:pt x="33579" y="35258"/>
                  <a:pt x="34719" y="36226"/>
                </a:cubicBezTo>
                <a:cubicBezTo>
                  <a:pt x="36205" y="37487"/>
                  <a:pt x="36275" y="39354"/>
                  <a:pt x="37191" y="40822"/>
                </a:cubicBezTo>
                <a:cubicBezTo>
                  <a:pt x="37484" y="41289"/>
                  <a:pt x="37571" y="41980"/>
                  <a:pt x="37968" y="42274"/>
                </a:cubicBezTo>
                <a:cubicBezTo>
                  <a:pt x="38403" y="42594"/>
                  <a:pt x="39075" y="43217"/>
                  <a:pt x="39556" y="43217"/>
                </a:cubicBezTo>
                <a:cubicBezTo>
                  <a:pt x="39725" y="43217"/>
                  <a:pt x="39870" y="43141"/>
                  <a:pt x="39973" y="42948"/>
                </a:cubicBezTo>
                <a:cubicBezTo>
                  <a:pt x="40336" y="42274"/>
                  <a:pt x="41234" y="41289"/>
                  <a:pt x="40543" y="40183"/>
                </a:cubicBezTo>
                <a:cubicBezTo>
                  <a:pt x="40301" y="39803"/>
                  <a:pt x="39610" y="39215"/>
                  <a:pt x="40284" y="38904"/>
                </a:cubicBezTo>
                <a:cubicBezTo>
                  <a:pt x="40592" y="38765"/>
                  <a:pt x="41024" y="38302"/>
                  <a:pt x="41439" y="38302"/>
                </a:cubicBezTo>
                <a:cubicBezTo>
                  <a:pt x="41746" y="38302"/>
                  <a:pt x="42043" y="38557"/>
                  <a:pt x="42271" y="39388"/>
                </a:cubicBezTo>
                <a:cubicBezTo>
                  <a:pt x="42782" y="41200"/>
                  <a:pt x="43748" y="43327"/>
                  <a:pt x="46038" y="43327"/>
                </a:cubicBezTo>
                <a:cubicBezTo>
                  <a:pt x="46150" y="43327"/>
                  <a:pt x="46266" y="43321"/>
                  <a:pt x="46384" y="43311"/>
                </a:cubicBezTo>
                <a:cubicBezTo>
                  <a:pt x="46463" y="43304"/>
                  <a:pt x="46542" y="43300"/>
                  <a:pt x="46620" y="43300"/>
                </a:cubicBezTo>
                <a:cubicBezTo>
                  <a:pt x="47585" y="43300"/>
                  <a:pt x="48526" y="43802"/>
                  <a:pt x="49487" y="43802"/>
                </a:cubicBezTo>
                <a:cubicBezTo>
                  <a:pt x="49955" y="43802"/>
                  <a:pt x="50429" y="43683"/>
                  <a:pt x="50912" y="43328"/>
                </a:cubicBezTo>
                <a:cubicBezTo>
                  <a:pt x="51106" y="43191"/>
                  <a:pt x="51242" y="43135"/>
                  <a:pt x="51336" y="43135"/>
                </a:cubicBezTo>
                <a:cubicBezTo>
                  <a:pt x="51643" y="43135"/>
                  <a:pt x="51508" y="43736"/>
                  <a:pt x="51534" y="44054"/>
                </a:cubicBezTo>
                <a:cubicBezTo>
                  <a:pt x="51845" y="45488"/>
                  <a:pt x="50843" y="46629"/>
                  <a:pt x="50618" y="47942"/>
                </a:cubicBezTo>
                <a:cubicBezTo>
                  <a:pt x="50585" y="48144"/>
                  <a:pt x="50240" y="48444"/>
                  <a:pt x="50046" y="48444"/>
                </a:cubicBezTo>
                <a:cubicBezTo>
                  <a:pt x="50041" y="48444"/>
                  <a:pt x="50036" y="48444"/>
                  <a:pt x="50031" y="48444"/>
                </a:cubicBezTo>
                <a:cubicBezTo>
                  <a:pt x="49523" y="48389"/>
                  <a:pt x="49010" y="48372"/>
                  <a:pt x="48494" y="48372"/>
                </a:cubicBezTo>
                <a:cubicBezTo>
                  <a:pt x="47534" y="48372"/>
                  <a:pt x="46564" y="48433"/>
                  <a:pt x="45600" y="48433"/>
                </a:cubicBezTo>
                <a:cubicBezTo>
                  <a:pt x="43779" y="48433"/>
                  <a:pt x="41984" y="48215"/>
                  <a:pt x="40336" y="46957"/>
                </a:cubicBezTo>
                <a:cubicBezTo>
                  <a:pt x="40033" y="46726"/>
                  <a:pt x="39675" y="46623"/>
                  <a:pt x="39308" y="46623"/>
                </a:cubicBezTo>
                <a:cubicBezTo>
                  <a:pt x="38250" y="46623"/>
                  <a:pt x="37116" y="47478"/>
                  <a:pt x="37000" y="48582"/>
                </a:cubicBezTo>
                <a:cubicBezTo>
                  <a:pt x="36972" y="48947"/>
                  <a:pt x="36796" y="49426"/>
                  <a:pt x="36527" y="49426"/>
                </a:cubicBezTo>
                <a:cubicBezTo>
                  <a:pt x="36465" y="49426"/>
                  <a:pt x="36398" y="49400"/>
                  <a:pt x="36326" y="49342"/>
                </a:cubicBezTo>
                <a:cubicBezTo>
                  <a:pt x="35376" y="48582"/>
                  <a:pt x="34045" y="48772"/>
                  <a:pt x="33147" y="47752"/>
                </a:cubicBezTo>
                <a:cubicBezTo>
                  <a:pt x="32334" y="46819"/>
                  <a:pt x="30900" y="46785"/>
                  <a:pt x="29673" y="46525"/>
                </a:cubicBezTo>
                <a:cubicBezTo>
                  <a:pt x="28913" y="46370"/>
                  <a:pt x="27807" y="46422"/>
                  <a:pt x="28567" y="44953"/>
                </a:cubicBezTo>
                <a:cubicBezTo>
                  <a:pt x="28982" y="44158"/>
                  <a:pt x="29034" y="43000"/>
                  <a:pt x="28515" y="42257"/>
                </a:cubicBezTo>
                <a:cubicBezTo>
                  <a:pt x="28230" y="41853"/>
                  <a:pt x="27848" y="41722"/>
                  <a:pt x="27412" y="41722"/>
                </a:cubicBezTo>
                <a:cubicBezTo>
                  <a:pt x="27028" y="41722"/>
                  <a:pt x="26602" y="41823"/>
                  <a:pt x="26165" y="41928"/>
                </a:cubicBezTo>
                <a:cubicBezTo>
                  <a:pt x="25497" y="42091"/>
                  <a:pt x="24818" y="42128"/>
                  <a:pt x="24133" y="42128"/>
                </a:cubicBezTo>
                <a:cubicBezTo>
                  <a:pt x="23569" y="42128"/>
                  <a:pt x="23001" y="42103"/>
                  <a:pt x="22432" y="42103"/>
                </a:cubicBezTo>
                <a:cubicBezTo>
                  <a:pt x="21707" y="42103"/>
                  <a:pt x="20980" y="42143"/>
                  <a:pt x="20255" y="42326"/>
                </a:cubicBezTo>
                <a:cubicBezTo>
                  <a:pt x="19287" y="42585"/>
                  <a:pt x="18319" y="42862"/>
                  <a:pt x="17559" y="43380"/>
                </a:cubicBezTo>
                <a:cubicBezTo>
                  <a:pt x="17082" y="43705"/>
                  <a:pt x="16613" y="43798"/>
                  <a:pt x="16149" y="43798"/>
                </a:cubicBezTo>
                <a:cubicBezTo>
                  <a:pt x="15538" y="43798"/>
                  <a:pt x="14935" y="43638"/>
                  <a:pt x="14326" y="43638"/>
                </a:cubicBezTo>
                <a:cubicBezTo>
                  <a:pt x="14292" y="43638"/>
                  <a:pt x="14258" y="43638"/>
                  <a:pt x="14223" y="43639"/>
                </a:cubicBezTo>
                <a:cubicBezTo>
                  <a:pt x="14120" y="43622"/>
                  <a:pt x="14016" y="43570"/>
                  <a:pt x="13930" y="43466"/>
                </a:cubicBezTo>
                <a:cubicBezTo>
                  <a:pt x="14043" y="43169"/>
                  <a:pt x="14308" y="43115"/>
                  <a:pt x="14562" y="43115"/>
                </a:cubicBezTo>
                <a:cubicBezTo>
                  <a:pt x="14617" y="43115"/>
                  <a:pt x="14672" y="43118"/>
                  <a:pt x="14725" y="43121"/>
                </a:cubicBezTo>
                <a:cubicBezTo>
                  <a:pt x="14838" y="43129"/>
                  <a:pt x="14949" y="43134"/>
                  <a:pt x="15058" y="43134"/>
                </a:cubicBezTo>
                <a:cubicBezTo>
                  <a:pt x="16723" y="43134"/>
                  <a:pt x="17967" y="42165"/>
                  <a:pt x="18388" y="40771"/>
                </a:cubicBezTo>
                <a:cubicBezTo>
                  <a:pt x="18976" y="38921"/>
                  <a:pt x="20808" y="38282"/>
                  <a:pt x="21482" y="37090"/>
                </a:cubicBezTo>
                <a:cubicBezTo>
                  <a:pt x="22174" y="35865"/>
                  <a:pt x="22770" y="35535"/>
                  <a:pt x="23579" y="35535"/>
                </a:cubicBezTo>
                <a:cubicBezTo>
                  <a:pt x="23899" y="35535"/>
                  <a:pt x="24254" y="35587"/>
                  <a:pt x="24661" y="35655"/>
                </a:cubicBezTo>
                <a:cubicBezTo>
                  <a:pt x="24682" y="35658"/>
                  <a:pt x="24703" y="35660"/>
                  <a:pt x="24725" y="35660"/>
                </a:cubicBezTo>
                <a:cubicBezTo>
                  <a:pt x="25065" y="35660"/>
                  <a:pt x="25513" y="35293"/>
                  <a:pt x="25854" y="35033"/>
                </a:cubicBezTo>
                <a:cubicBezTo>
                  <a:pt x="26267" y="34730"/>
                  <a:pt x="26584" y="34570"/>
                  <a:pt x="26849" y="34570"/>
                </a:cubicBezTo>
                <a:cubicBezTo>
                  <a:pt x="27249" y="34570"/>
                  <a:pt x="27529" y="34935"/>
                  <a:pt x="27841" y="35724"/>
                </a:cubicBezTo>
                <a:cubicBezTo>
                  <a:pt x="28325" y="36969"/>
                  <a:pt x="29742" y="37574"/>
                  <a:pt x="30952" y="38161"/>
                </a:cubicBezTo>
                <a:cubicBezTo>
                  <a:pt x="31712" y="38524"/>
                  <a:pt x="32732" y="38852"/>
                  <a:pt x="32680" y="39716"/>
                </a:cubicBezTo>
                <a:cubicBezTo>
                  <a:pt x="32594" y="40753"/>
                  <a:pt x="31488" y="40546"/>
                  <a:pt x="30710" y="40615"/>
                </a:cubicBezTo>
                <a:cubicBezTo>
                  <a:pt x="30312" y="40650"/>
                  <a:pt x="29794" y="40598"/>
                  <a:pt x="29673" y="41134"/>
                </a:cubicBezTo>
                <a:cubicBezTo>
                  <a:pt x="29552" y="41669"/>
                  <a:pt x="30036" y="41825"/>
                  <a:pt x="30382" y="42032"/>
                </a:cubicBezTo>
                <a:cubicBezTo>
                  <a:pt x="30898" y="42336"/>
                  <a:pt x="31474" y="42934"/>
                  <a:pt x="32011" y="42934"/>
                </a:cubicBezTo>
                <a:cubicBezTo>
                  <a:pt x="32175" y="42934"/>
                  <a:pt x="32336" y="42878"/>
                  <a:pt x="32490" y="42741"/>
                </a:cubicBezTo>
                <a:cubicBezTo>
                  <a:pt x="33354" y="41963"/>
                  <a:pt x="33890" y="40788"/>
                  <a:pt x="34512" y="39751"/>
                </a:cubicBezTo>
                <a:cubicBezTo>
                  <a:pt x="34586" y="39617"/>
                  <a:pt x="34289" y="39329"/>
                  <a:pt x="34602" y="39329"/>
                </a:cubicBezTo>
                <a:cubicBezTo>
                  <a:pt x="34653" y="39329"/>
                  <a:pt x="34719" y="39337"/>
                  <a:pt x="34806" y="39354"/>
                </a:cubicBezTo>
                <a:cubicBezTo>
                  <a:pt x="34890" y="39373"/>
                  <a:pt x="34965" y="39381"/>
                  <a:pt x="35031" y="39381"/>
                </a:cubicBezTo>
                <a:cubicBezTo>
                  <a:pt x="35567" y="39381"/>
                  <a:pt x="35557" y="38814"/>
                  <a:pt x="35341" y="38507"/>
                </a:cubicBezTo>
                <a:cubicBezTo>
                  <a:pt x="34806" y="37781"/>
                  <a:pt x="34546" y="36658"/>
                  <a:pt x="33561" y="36468"/>
                </a:cubicBezTo>
                <a:cubicBezTo>
                  <a:pt x="32248" y="36208"/>
                  <a:pt x="31591" y="35206"/>
                  <a:pt x="30727" y="34411"/>
                </a:cubicBezTo>
                <a:cubicBezTo>
                  <a:pt x="30468" y="34169"/>
                  <a:pt x="30278" y="33910"/>
                  <a:pt x="30485" y="33599"/>
                </a:cubicBezTo>
                <a:cubicBezTo>
                  <a:pt x="30551" y="33501"/>
                  <a:pt x="30628" y="33465"/>
                  <a:pt x="30705" y="33465"/>
                </a:cubicBezTo>
                <a:close/>
                <a:moveTo>
                  <a:pt x="65829" y="50622"/>
                </a:moveTo>
                <a:cubicBezTo>
                  <a:pt x="66138" y="50622"/>
                  <a:pt x="66376" y="50877"/>
                  <a:pt x="66569" y="51209"/>
                </a:cubicBezTo>
                <a:cubicBezTo>
                  <a:pt x="67601" y="52923"/>
                  <a:pt x="68767" y="54401"/>
                  <a:pt x="70703" y="54401"/>
                </a:cubicBezTo>
                <a:cubicBezTo>
                  <a:pt x="71167" y="54401"/>
                  <a:pt x="71676" y="54316"/>
                  <a:pt x="72237" y="54129"/>
                </a:cubicBezTo>
                <a:cubicBezTo>
                  <a:pt x="72263" y="54119"/>
                  <a:pt x="72291" y="54114"/>
                  <a:pt x="72320" y="54114"/>
                </a:cubicBezTo>
                <a:cubicBezTo>
                  <a:pt x="72487" y="54114"/>
                  <a:pt x="72701" y="54260"/>
                  <a:pt x="72877" y="54319"/>
                </a:cubicBezTo>
                <a:cubicBezTo>
                  <a:pt x="72687" y="54406"/>
                  <a:pt x="72514" y="54527"/>
                  <a:pt x="72358" y="54665"/>
                </a:cubicBezTo>
                <a:lnTo>
                  <a:pt x="72358" y="54682"/>
                </a:lnTo>
                <a:cubicBezTo>
                  <a:pt x="71675" y="55659"/>
                  <a:pt x="71022" y="56681"/>
                  <a:pt x="69648" y="56681"/>
                </a:cubicBezTo>
                <a:cubicBezTo>
                  <a:pt x="69564" y="56681"/>
                  <a:pt x="69476" y="56678"/>
                  <a:pt x="69386" y="56669"/>
                </a:cubicBezTo>
                <a:cubicBezTo>
                  <a:pt x="69196" y="56600"/>
                  <a:pt x="68850" y="56549"/>
                  <a:pt x="68850" y="56445"/>
                </a:cubicBezTo>
                <a:cubicBezTo>
                  <a:pt x="68660" y="54216"/>
                  <a:pt x="66258" y="53559"/>
                  <a:pt x="65532" y="51727"/>
                </a:cubicBezTo>
                <a:cubicBezTo>
                  <a:pt x="65394" y="51381"/>
                  <a:pt x="64945" y="50932"/>
                  <a:pt x="65584" y="50673"/>
                </a:cubicBezTo>
                <a:cubicBezTo>
                  <a:pt x="65670" y="50638"/>
                  <a:pt x="65752" y="50622"/>
                  <a:pt x="65829" y="50622"/>
                </a:cubicBezTo>
                <a:close/>
                <a:moveTo>
                  <a:pt x="50497" y="52695"/>
                </a:moveTo>
                <a:lnTo>
                  <a:pt x="50497" y="52695"/>
                </a:lnTo>
                <a:cubicBezTo>
                  <a:pt x="51016" y="52885"/>
                  <a:pt x="51863" y="52937"/>
                  <a:pt x="52001" y="53265"/>
                </a:cubicBezTo>
                <a:cubicBezTo>
                  <a:pt x="53055" y="55840"/>
                  <a:pt x="55734" y="57464"/>
                  <a:pt x="56114" y="60420"/>
                </a:cubicBezTo>
                <a:cubicBezTo>
                  <a:pt x="56252" y="61439"/>
                  <a:pt x="57323" y="61802"/>
                  <a:pt x="57859" y="62580"/>
                </a:cubicBezTo>
                <a:cubicBezTo>
                  <a:pt x="59294" y="64654"/>
                  <a:pt x="60106" y="66952"/>
                  <a:pt x="60763" y="69337"/>
                </a:cubicBezTo>
                <a:cubicBezTo>
                  <a:pt x="58533" y="67643"/>
                  <a:pt x="56615" y="65656"/>
                  <a:pt x="55336" y="63133"/>
                </a:cubicBezTo>
                <a:cubicBezTo>
                  <a:pt x="55198" y="62874"/>
                  <a:pt x="55008" y="62614"/>
                  <a:pt x="55008" y="62355"/>
                </a:cubicBezTo>
                <a:cubicBezTo>
                  <a:pt x="54990" y="58916"/>
                  <a:pt x="52139" y="56739"/>
                  <a:pt x="51189" y="53697"/>
                </a:cubicBezTo>
                <a:cubicBezTo>
                  <a:pt x="51085" y="53334"/>
                  <a:pt x="50739" y="53040"/>
                  <a:pt x="50497" y="52695"/>
                </a:cubicBezTo>
                <a:close/>
                <a:moveTo>
                  <a:pt x="87976" y="1"/>
                </a:moveTo>
                <a:cubicBezTo>
                  <a:pt x="87018" y="1"/>
                  <a:pt x="85745" y="1010"/>
                  <a:pt x="84455" y="1127"/>
                </a:cubicBezTo>
                <a:cubicBezTo>
                  <a:pt x="83776" y="1176"/>
                  <a:pt x="83111" y="1512"/>
                  <a:pt x="82448" y="1512"/>
                </a:cubicBezTo>
                <a:cubicBezTo>
                  <a:pt x="82403" y="1512"/>
                  <a:pt x="82358" y="1511"/>
                  <a:pt x="82313" y="1507"/>
                </a:cubicBezTo>
                <a:cubicBezTo>
                  <a:pt x="82281" y="1506"/>
                  <a:pt x="82250" y="1506"/>
                  <a:pt x="82218" y="1506"/>
                </a:cubicBezTo>
                <a:cubicBezTo>
                  <a:pt x="80376" y="1506"/>
                  <a:pt x="79245" y="3375"/>
                  <a:pt x="77443" y="3375"/>
                </a:cubicBezTo>
                <a:cubicBezTo>
                  <a:pt x="77340" y="3375"/>
                  <a:pt x="77235" y="3369"/>
                  <a:pt x="77128" y="3356"/>
                </a:cubicBezTo>
                <a:cubicBezTo>
                  <a:pt x="77026" y="3344"/>
                  <a:pt x="76928" y="3335"/>
                  <a:pt x="76837" y="3335"/>
                </a:cubicBezTo>
                <a:cubicBezTo>
                  <a:pt x="76434" y="3335"/>
                  <a:pt x="76136" y="3491"/>
                  <a:pt x="75953" y="4082"/>
                </a:cubicBezTo>
                <a:cubicBezTo>
                  <a:pt x="75843" y="4459"/>
                  <a:pt x="75132" y="4980"/>
                  <a:pt x="74758" y="4980"/>
                </a:cubicBezTo>
                <a:cubicBezTo>
                  <a:pt x="74720" y="4980"/>
                  <a:pt x="74687" y="4974"/>
                  <a:pt x="74657" y="4964"/>
                </a:cubicBezTo>
                <a:cubicBezTo>
                  <a:pt x="73910" y="4715"/>
                  <a:pt x="73366" y="4590"/>
                  <a:pt x="73013" y="4590"/>
                </a:cubicBezTo>
                <a:cubicBezTo>
                  <a:pt x="72190" y="4590"/>
                  <a:pt x="72409" y="5268"/>
                  <a:pt x="73534" y="6623"/>
                </a:cubicBezTo>
                <a:cubicBezTo>
                  <a:pt x="73585" y="6692"/>
                  <a:pt x="73499" y="6882"/>
                  <a:pt x="73482" y="7003"/>
                </a:cubicBezTo>
                <a:cubicBezTo>
                  <a:pt x="73413" y="6968"/>
                  <a:pt x="73292" y="6951"/>
                  <a:pt x="73240" y="6882"/>
                </a:cubicBezTo>
                <a:cubicBezTo>
                  <a:pt x="72877" y="6381"/>
                  <a:pt x="72324" y="5914"/>
                  <a:pt x="72220" y="5344"/>
                </a:cubicBezTo>
                <a:cubicBezTo>
                  <a:pt x="72065" y="4531"/>
                  <a:pt x="71961" y="3840"/>
                  <a:pt x="71010" y="3650"/>
                </a:cubicBezTo>
                <a:cubicBezTo>
                  <a:pt x="70839" y="3615"/>
                  <a:pt x="70680" y="3599"/>
                  <a:pt x="70533" y="3599"/>
                </a:cubicBezTo>
                <a:cubicBezTo>
                  <a:pt x="69359" y="3599"/>
                  <a:pt x="68898" y="4626"/>
                  <a:pt x="68315" y="5517"/>
                </a:cubicBezTo>
                <a:cubicBezTo>
                  <a:pt x="67865" y="6208"/>
                  <a:pt x="68349" y="6536"/>
                  <a:pt x="68729" y="6934"/>
                </a:cubicBezTo>
                <a:cubicBezTo>
                  <a:pt x="68798" y="7003"/>
                  <a:pt x="68850" y="7089"/>
                  <a:pt x="68902" y="7176"/>
                </a:cubicBezTo>
                <a:cubicBezTo>
                  <a:pt x="68817" y="7188"/>
                  <a:pt x="68731" y="7200"/>
                  <a:pt x="68645" y="7200"/>
                </a:cubicBezTo>
                <a:cubicBezTo>
                  <a:pt x="68610" y="7200"/>
                  <a:pt x="68575" y="7198"/>
                  <a:pt x="68539" y="7193"/>
                </a:cubicBezTo>
                <a:cubicBezTo>
                  <a:pt x="67376" y="7024"/>
                  <a:pt x="66212" y="6691"/>
                  <a:pt x="65033" y="6691"/>
                </a:cubicBezTo>
                <a:cubicBezTo>
                  <a:pt x="65003" y="6691"/>
                  <a:pt x="64974" y="6691"/>
                  <a:pt x="64945" y="6692"/>
                </a:cubicBezTo>
                <a:cubicBezTo>
                  <a:pt x="64584" y="6692"/>
                  <a:pt x="63909" y="6196"/>
                  <a:pt x="63437" y="6196"/>
                </a:cubicBezTo>
                <a:cubicBezTo>
                  <a:pt x="63072" y="6196"/>
                  <a:pt x="62827" y="6492"/>
                  <a:pt x="62940" y="7538"/>
                </a:cubicBezTo>
                <a:cubicBezTo>
                  <a:pt x="62940" y="7608"/>
                  <a:pt x="62525" y="7711"/>
                  <a:pt x="62283" y="7798"/>
                </a:cubicBezTo>
                <a:cubicBezTo>
                  <a:pt x="61879" y="7955"/>
                  <a:pt x="61464" y="8005"/>
                  <a:pt x="61043" y="8005"/>
                </a:cubicBezTo>
                <a:cubicBezTo>
                  <a:pt x="60325" y="8005"/>
                  <a:pt x="59591" y="7860"/>
                  <a:pt x="58870" y="7860"/>
                </a:cubicBezTo>
                <a:cubicBezTo>
                  <a:pt x="58295" y="7860"/>
                  <a:pt x="57729" y="7952"/>
                  <a:pt x="57185" y="8282"/>
                </a:cubicBezTo>
                <a:cubicBezTo>
                  <a:pt x="56736" y="8610"/>
                  <a:pt x="56304" y="8938"/>
                  <a:pt x="55837" y="9267"/>
                </a:cubicBezTo>
                <a:cubicBezTo>
                  <a:pt x="55671" y="9381"/>
                  <a:pt x="55417" y="9527"/>
                  <a:pt x="55226" y="9527"/>
                </a:cubicBezTo>
                <a:cubicBezTo>
                  <a:pt x="55100" y="9527"/>
                  <a:pt x="55001" y="9463"/>
                  <a:pt x="54973" y="9284"/>
                </a:cubicBezTo>
                <a:cubicBezTo>
                  <a:pt x="54819" y="8258"/>
                  <a:pt x="54209" y="8003"/>
                  <a:pt x="53545" y="8003"/>
                </a:cubicBezTo>
                <a:cubicBezTo>
                  <a:pt x="53313" y="8003"/>
                  <a:pt x="53075" y="8034"/>
                  <a:pt x="52848" y="8074"/>
                </a:cubicBezTo>
                <a:cubicBezTo>
                  <a:pt x="51897" y="8264"/>
                  <a:pt x="52416" y="9232"/>
                  <a:pt x="52295" y="9854"/>
                </a:cubicBezTo>
                <a:cubicBezTo>
                  <a:pt x="52156" y="10615"/>
                  <a:pt x="51344" y="10096"/>
                  <a:pt x="50998" y="10545"/>
                </a:cubicBezTo>
                <a:cubicBezTo>
                  <a:pt x="50949" y="10609"/>
                  <a:pt x="50910" y="10635"/>
                  <a:pt x="50880" y="10635"/>
                </a:cubicBezTo>
                <a:cubicBezTo>
                  <a:pt x="50805" y="10635"/>
                  <a:pt x="50789" y="10469"/>
                  <a:pt x="50826" y="10321"/>
                </a:cubicBezTo>
                <a:cubicBezTo>
                  <a:pt x="51033" y="8990"/>
                  <a:pt x="50221" y="8541"/>
                  <a:pt x="49115" y="8161"/>
                </a:cubicBezTo>
                <a:cubicBezTo>
                  <a:pt x="46903" y="7400"/>
                  <a:pt x="44535" y="7176"/>
                  <a:pt x="42392" y="6070"/>
                </a:cubicBezTo>
                <a:cubicBezTo>
                  <a:pt x="41667" y="5697"/>
                  <a:pt x="40852" y="5536"/>
                  <a:pt x="40032" y="5536"/>
                </a:cubicBezTo>
                <a:cubicBezTo>
                  <a:pt x="39367" y="5536"/>
                  <a:pt x="38699" y="5642"/>
                  <a:pt x="38072" y="5828"/>
                </a:cubicBezTo>
                <a:cubicBezTo>
                  <a:pt x="36033" y="6432"/>
                  <a:pt x="33838" y="6502"/>
                  <a:pt x="31989" y="7642"/>
                </a:cubicBezTo>
                <a:cubicBezTo>
                  <a:pt x="31263" y="8074"/>
                  <a:pt x="29206" y="7296"/>
                  <a:pt x="30226" y="9457"/>
                </a:cubicBezTo>
                <a:cubicBezTo>
                  <a:pt x="30278" y="9578"/>
                  <a:pt x="29984" y="9854"/>
                  <a:pt x="29863" y="10079"/>
                </a:cubicBezTo>
                <a:cubicBezTo>
                  <a:pt x="28653" y="12412"/>
                  <a:pt x="26234" y="13224"/>
                  <a:pt x="24229" y="14555"/>
                </a:cubicBezTo>
                <a:cubicBezTo>
                  <a:pt x="22536" y="15661"/>
                  <a:pt x="23486" y="17112"/>
                  <a:pt x="24022" y="18236"/>
                </a:cubicBezTo>
                <a:cubicBezTo>
                  <a:pt x="24328" y="18880"/>
                  <a:pt x="24972" y="19241"/>
                  <a:pt x="25627" y="19241"/>
                </a:cubicBezTo>
                <a:cubicBezTo>
                  <a:pt x="26008" y="19241"/>
                  <a:pt x="26393" y="19119"/>
                  <a:pt x="26718" y="18858"/>
                </a:cubicBezTo>
                <a:cubicBezTo>
                  <a:pt x="27228" y="18470"/>
                  <a:pt x="27609" y="18306"/>
                  <a:pt x="27903" y="18306"/>
                </a:cubicBezTo>
                <a:cubicBezTo>
                  <a:pt x="28524" y="18306"/>
                  <a:pt x="28748" y="19042"/>
                  <a:pt x="28947" y="19946"/>
                </a:cubicBezTo>
                <a:cubicBezTo>
                  <a:pt x="28982" y="20223"/>
                  <a:pt x="28999" y="20499"/>
                  <a:pt x="28982" y="20776"/>
                </a:cubicBezTo>
                <a:cubicBezTo>
                  <a:pt x="28774" y="20551"/>
                  <a:pt x="28446" y="20396"/>
                  <a:pt x="28342" y="20119"/>
                </a:cubicBezTo>
                <a:cubicBezTo>
                  <a:pt x="28124" y="19474"/>
                  <a:pt x="27849" y="19234"/>
                  <a:pt x="27528" y="19234"/>
                </a:cubicBezTo>
                <a:cubicBezTo>
                  <a:pt x="27212" y="19234"/>
                  <a:pt x="26853" y="19465"/>
                  <a:pt x="26459" y="19774"/>
                </a:cubicBezTo>
                <a:cubicBezTo>
                  <a:pt x="25646" y="20379"/>
                  <a:pt x="25958" y="21260"/>
                  <a:pt x="26130" y="21899"/>
                </a:cubicBezTo>
                <a:cubicBezTo>
                  <a:pt x="26459" y="23092"/>
                  <a:pt x="25802" y="23420"/>
                  <a:pt x="24938" y="23627"/>
                </a:cubicBezTo>
                <a:cubicBezTo>
                  <a:pt x="23901" y="23852"/>
                  <a:pt x="23072" y="24267"/>
                  <a:pt x="22553" y="25269"/>
                </a:cubicBezTo>
                <a:cubicBezTo>
                  <a:pt x="22273" y="25790"/>
                  <a:pt x="21682" y="26043"/>
                  <a:pt x="21157" y="26043"/>
                </a:cubicBezTo>
                <a:cubicBezTo>
                  <a:pt x="21003" y="26043"/>
                  <a:pt x="20855" y="26021"/>
                  <a:pt x="20721" y="25978"/>
                </a:cubicBezTo>
                <a:cubicBezTo>
                  <a:pt x="20116" y="25788"/>
                  <a:pt x="20963" y="25390"/>
                  <a:pt x="20946" y="24993"/>
                </a:cubicBezTo>
                <a:cubicBezTo>
                  <a:pt x="20929" y="24543"/>
                  <a:pt x="20738" y="24129"/>
                  <a:pt x="20410" y="23835"/>
                </a:cubicBezTo>
                <a:cubicBezTo>
                  <a:pt x="19477" y="22798"/>
                  <a:pt x="18354" y="21709"/>
                  <a:pt x="18215" y="20327"/>
                </a:cubicBezTo>
                <a:cubicBezTo>
                  <a:pt x="18098" y="19205"/>
                  <a:pt x="17332" y="17921"/>
                  <a:pt x="16200" y="17921"/>
                </a:cubicBezTo>
                <a:cubicBezTo>
                  <a:pt x="16163" y="17921"/>
                  <a:pt x="16127" y="17922"/>
                  <a:pt x="16090" y="17925"/>
                </a:cubicBezTo>
                <a:cubicBezTo>
                  <a:pt x="15105" y="17976"/>
                  <a:pt x="14068" y="18391"/>
                  <a:pt x="13930" y="19221"/>
                </a:cubicBezTo>
                <a:cubicBezTo>
                  <a:pt x="13670" y="20430"/>
                  <a:pt x="14137" y="21709"/>
                  <a:pt x="15122" y="22470"/>
                </a:cubicBezTo>
                <a:cubicBezTo>
                  <a:pt x="15952" y="23109"/>
                  <a:pt x="15952" y="23161"/>
                  <a:pt x="15589" y="23489"/>
                </a:cubicBezTo>
                <a:cubicBezTo>
                  <a:pt x="14448" y="24526"/>
                  <a:pt x="14915" y="26116"/>
                  <a:pt x="14292" y="27377"/>
                </a:cubicBezTo>
                <a:cubicBezTo>
                  <a:pt x="14143" y="27687"/>
                  <a:pt x="14420" y="27822"/>
                  <a:pt x="14760" y="27822"/>
                </a:cubicBezTo>
                <a:cubicBezTo>
                  <a:pt x="14932" y="27822"/>
                  <a:pt x="15121" y="27787"/>
                  <a:pt x="15278" y="27723"/>
                </a:cubicBezTo>
                <a:cubicBezTo>
                  <a:pt x="16510" y="27249"/>
                  <a:pt x="17772" y="26919"/>
                  <a:pt x="19089" y="26919"/>
                </a:cubicBezTo>
                <a:cubicBezTo>
                  <a:pt x="19212" y="26919"/>
                  <a:pt x="19336" y="26922"/>
                  <a:pt x="19460" y="26928"/>
                </a:cubicBezTo>
                <a:lnTo>
                  <a:pt x="19874" y="26928"/>
                </a:lnTo>
                <a:cubicBezTo>
                  <a:pt x="19840" y="26997"/>
                  <a:pt x="19823" y="27136"/>
                  <a:pt x="19753" y="27153"/>
                </a:cubicBezTo>
                <a:cubicBezTo>
                  <a:pt x="18630" y="27585"/>
                  <a:pt x="17507" y="28138"/>
                  <a:pt x="16349" y="28414"/>
                </a:cubicBezTo>
                <a:cubicBezTo>
                  <a:pt x="15692" y="28570"/>
                  <a:pt x="14915" y="28432"/>
                  <a:pt x="14707" y="29209"/>
                </a:cubicBezTo>
                <a:cubicBezTo>
                  <a:pt x="14500" y="30004"/>
                  <a:pt x="15260" y="30194"/>
                  <a:pt x="15813" y="30505"/>
                </a:cubicBezTo>
                <a:cubicBezTo>
                  <a:pt x="17161" y="31318"/>
                  <a:pt x="17369" y="32493"/>
                  <a:pt x="16867" y="33910"/>
                </a:cubicBezTo>
                <a:cubicBezTo>
                  <a:pt x="16664" y="34503"/>
                  <a:pt x="16349" y="34660"/>
                  <a:pt x="15995" y="34660"/>
                </a:cubicBezTo>
                <a:cubicBezTo>
                  <a:pt x="15626" y="34660"/>
                  <a:pt x="15216" y="34489"/>
                  <a:pt x="14846" y="34463"/>
                </a:cubicBezTo>
                <a:cubicBezTo>
                  <a:pt x="13916" y="34396"/>
                  <a:pt x="12987" y="34203"/>
                  <a:pt x="12042" y="34203"/>
                </a:cubicBezTo>
                <a:cubicBezTo>
                  <a:pt x="12003" y="34203"/>
                  <a:pt x="11964" y="34203"/>
                  <a:pt x="11925" y="34204"/>
                </a:cubicBezTo>
                <a:cubicBezTo>
                  <a:pt x="10957" y="34221"/>
                  <a:pt x="9834" y="34446"/>
                  <a:pt x="9989" y="35759"/>
                </a:cubicBezTo>
                <a:cubicBezTo>
                  <a:pt x="10128" y="37072"/>
                  <a:pt x="9834" y="38196"/>
                  <a:pt x="9592" y="39440"/>
                </a:cubicBezTo>
                <a:cubicBezTo>
                  <a:pt x="9385" y="40425"/>
                  <a:pt x="8693" y="42136"/>
                  <a:pt x="10542" y="42464"/>
                </a:cubicBezTo>
                <a:cubicBezTo>
                  <a:pt x="12305" y="42758"/>
                  <a:pt x="12668" y="43173"/>
                  <a:pt x="11735" y="44693"/>
                </a:cubicBezTo>
                <a:cubicBezTo>
                  <a:pt x="11389" y="45298"/>
                  <a:pt x="10888" y="45817"/>
                  <a:pt x="10300" y="46180"/>
                </a:cubicBezTo>
                <a:cubicBezTo>
                  <a:pt x="9108" y="46871"/>
                  <a:pt x="8175" y="47752"/>
                  <a:pt x="8313" y="49342"/>
                </a:cubicBezTo>
                <a:cubicBezTo>
                  <a:pt x="8365" y="49964"/>
                  <a:pt x="8140" y="50707"/>
                  <a:pt x="7535" y="50967"/>
                </a:cubicBezTo>
                <a:cubicBezTo>
                  <a:pt x="5168" y="52021"/>
                  <a:pt x="3768" y="53991"/>
                  <a:pt x="2662" y="56168"/>
                </a:cubicBezTo>
                <a:cubicBezTo>
                  <a:pt x="1781" y="57931"/>
                  <a:pt x="122" y="59469"/>
                  <a:pt x="1279" y="61888"/>
                </a:cubicBezTo>
                <a:cubicBezTo>
                  <a:pt x="1936" y="63236"/>
                  <a:pt x="1573" y="64792"/>
                  <a:pt x="830" y="66209"/>
                </a:cubicBezTo>
                <a:cubicBezTo>
                  <a:pt x="1" y="67781"/>
                  <a:pt x="744" y="70477"/>
                  <a:pt x="2126" y="71687"/>
                </a:cubicBezTo>
                <a:cubicBezTo>
                  <a:pt x="2420" y="71946"/>
                  <a:pt x="2662" y="72240"/>
                  <a:pt x="2818" y="72586"/>
                </a:cubicBezTo>
                <a:cubicBezTo>
                  <a:pt x="4027" y="75040"/>
                  <a:pt x="5462" y="77303"/>
                  <a:pt x="7881" y="78755"/>
                </a:cubicBezTo>
                <a:cubicBezTo>
                  <a:pt x="8455" y="79100"/>
                  <a:pt x="9053" y="79742"/>
                  <a:pt x="9645" y="79742"/>
                </a:cubicBezTo>
                <a:cubicBezTo>
                  <a:pt x="9766" y="79742"/>
                  <a:pt x="9887" y="79715"/>
                  <a:pt x="10007" y="79654"/>
                </a:cubicBezTo>
                <a:cubicBezTo>
                  <a:pt x="12824" y="78254"/>
                  <a:pt x="16142" y="79844"/>
                  <a:pt x="18889" y="77874"/>
                </a:cubicBezTo>
                <a:cubicBezTo>
                  <a:pt x="19326" y="77562"/>
                  <a:pt x="19938" y="77352"/>
                  <a:pt x="20558" y="77352"/>
                </a:cubicBezTo>
                <a:cubicBezTo>
                  <a:pt x="21313" y="77352"/>
                  <a:pt x="22079" y="77663"/>
                  <a:pt x="22553" y="78479"/>
                </a:cubicBezTo>
                <a:cubicBezTo>
                  <a:pt x="23034" y="79313"/>
                  <a:pt x="23538" y="79650"/>
                  <a:pt x="24283" y="79650"/>
                </a:cubicBezTo>
                <a:cubicBezTo>
                  <a:pt x="24448" y="79650"/>
                  <a:pt x="24626" y="79633"/>
                  <a:pt x="24817" y="79602"/>
                </a:cubicBezTo>
                <a:cubicBezTo>
                  <a:pt x="24994" y="79574"/>
                  <a:pt x="25161" y="79561"/>
                  <a:pt x="25317" y="79561"/>
                </a:cubicBezTo>
                <a:cubicBezTo>
                  <a:pt x="26715" y="79561"/>
                  <a:pt x="27271" y="80640"/>
                  <a:pt x="26960" y="82194"/>
                </a:cubicBezTo>
                <a:cubicBezTo>
                  <a:pt x="26683" y="83611"/>
                  <a:pt x="25750" y="85218"/>
                  <a:pt x="26545" y="86480"/>
                </a:cubicBezTo>
                <a:cubicBezTo>
                  <a:pt x="27461" y="87966"/>
                  <a:pt x="28515" y="89400"/>
                  <a:pt x="29206" y="90973"/>
                </a:cubicBezTo>
                <a:cubicBezTo>
                  <a:pt x="30416" y="93721"/>
                  <a:pt x="31298" y="96641"/>
                  <a:pt x="29777" y="99631"/>
                </a:cubicBezTo>
                <a:cubicBezTo>
                  <a:pt x="28809" y="101515"/>
                  <a:pt x="28619" y="103502"/>
                  <a:pt x="29535" y="105369"/>
                </a:cubicBezTo>
                <a:cubicBezTo>
                  <a:pt x="30503" y="107321"/>
                  <a:pt x="31228" y="109274"/>
                  <a:pt x="31488" y="111469"/>
                </a:cubicBezTo>
                <a:cubicBezTo>
                  <a:pt x="31712" y="113456"/>
                  <a:pt x="31695" y="115599"/>
                  <a:pt x="33371" y="117172"/>
                </a:cubicBezTo>
                <a:cubicBezTo>
                  <a:pt x="34322" y="118088"/>
                  <a:pt x="34581" y="119436"/>
                  <a:pt x="35013" y="120645"/>
                </a:cubicBezTo>
                <a:cubicBezTo>
                  <a:pt x="35393" y="121717"/>
                  <a:pt x="34546" y="123065"/>
                  <a:pt x="35843" y="123998"/>
                </a:cubicBezTo>
                <a:cubicBezTo>
                  <a:pt x="36206" y="124270"/>
                  <a:pt x="36549" y="124368"/>
                  <a:pt x="36881" y="124368"/>
                </a:cubicBezTo>
                <a:cubicBezTo>
                  <a:pt x="37735" y="124368"/>
                  <a:pt x="38515" y="123721"/>
                  <a:pt x="39372" y="123721"/>
                </a:cubicBezTo>
                <a:cubicBezTo>
                  <a:pt x="39388" y="123721"/>
                  <a:pt x="39404" y="123721"/>
                  <a:pt x="39420" y="123721"/>
                </a:cubicBezTo>
                <a:cubicBezTo>
                  <a:pt x="39526" y="123724"/>
                  <a:pt x="39630" y="123725"/>
                  <a:pt x="39734" y="123725"/>
                </a:cubicBezTo>
                <a:cubicBezTo>
                  <a:pt x="44937" y="123725"/>
                  <a:pt x="47636" y="120353"/>
                  <a:pt x="49754" y="116100"/>
                </a:cubicBezTo>
                <a:cubicBezTo>
                  <a:pt x="50186" y="115236"/>
                  <a:pt x="49720" y="113957"/>
                  <a:pt x="50826" y="113508"/>
                </a:cubicBezTo>
                <a:cubicBezTo>
                  <a:pt x="52761" y="112713"/>
                  <a:pt x="53193" y="111175"/>
                  <a:pt x="52692" y="109499"/>
                </a:cubicBezTo>
                <a:cubicBezTo>
                  <a:pt x="51949" y="107028"/>
                  <a:pt x="53297" y="106112"/>
                  <a:pt x="55181" y="105282"/>
                </a:cubicBezTo>
                <a:cubicBezTo>
                  <a:pt x="57773" y="104107"/>
                  <a:pt x="59449" y="98370"/>
                  <a:pt x="57963" y="96071"/>
                </a:cubicBezTo>
                <a:cubicBezTo>
                  <a:pt x="56770" y="94239"/>
                  <a:pt x="57099" y="92217"/>
                  <a:pt x="57444" y="90316"/>
                </a:cubicBezTo>
                <a:cubicBezTo>
                  <a:pt x="57911" y="87621"/>
                  <a:pt x="59933" y="85823"/>
                  <a:pt x="61851" y="84164"/>
                </a:cubicBezTo>
                <a:cubicBezTo>
                  <a:pt x="65601" y="80915"/>
                  <a:pt x="68055" y="76992"/>
                  <a:pt x="69109" y="72171"/>
                </a:cubicBezTo>
                <a:cubicBezTo>
                  <a:pt x="69271" y="71459"/>
                  <a:pt x="69266" y="70656"/>
                  <a:pt x="68371" y="70656"/>
                </a:cubicBezTo>
                <a:cubicBezTo>
                  <a:pt x="68311" y="70656"/>
                  <a:pt x="68246" y="70660"/>
                  <a:pt x="68176" y="70667"/>
                </a:cubicBezTo>
                <a:cubicBezTo>
                  <a:pt x="67157" y="70788"/>
                  <a:pt x="66154" y="71151"/>
                  <a:pt x="65152" y="71462"/>
                </a:cubicBezTo>
                <a:cubicBezTo>
                  <a:pt x="63960" y="71826"/>
                  <a:pt x="63201" y="72060"/>
                  <a:pt x="62664" y="72060"/>
                </a:cubicBezTo>
                <a:cubicBezTo>
                  <a:pt x="61727" y="72060"/>
                  <a:pt x="61469" y="71346"/>
                  <a:pt x="60772" y="69363"/>
                </a:cubicBezTo>
                <a:lnTo>
                  <a:pt x="60772" y="69363"/>
                </a:lnTo>
                <a:cubicBezTo>
                  <a:pt x="61180" y="69747"/>
                  <a:pt x="61467" y="70422"/>
                  <a:pt x="62074" y="70422"/>
                </a:cubicBezTo>
                <a:cubicBezTo>
                  <a:pt x="62180" y="70422"/>
                  <a:pt x="62295" y="70402"/>
                  <a:pt x="62422" y="70356"/>
                </a:cubicBezTo>
                <a:cubicBezTo>
                  <a:pt x="63925" y="69769"/>
                  <a:pt x="65359" y="68957"/>
                  <a:pt x="66897" y="68455"/>
                </a:cubicBezTo>
                <a:cubicBezTo>
                  <a:pt x="68660" y="67868"/>
                  <a:pt x="69732" y="66209"/>
                  <a:pt x="71391" y="65639"/>
                </a:cubicBezTo>
                <a:cubicBezTo>
                  <a:pt x="73706" y="64844"/>
                  <a:pt x="76713" y="61716"/>
                  <a:pt x="76852" y="59383"/>
                </a:cubicBezTo>
                <a:cubicBezTo>
                  <a:pt x="76834" y="59072"/>
                  <a:pt x="76713" y="58778"/>
                  <a:pt x="76506" y="58553"/>
                </a:cubicBezTo>
                <a:cubicBezTo>
                  <a:pt x="75918" y="57810"/>
                  <a:pt x="75279" y="57153"/>
                  <a:pt x="74294" y="56894"/>
                </a:cubicBezTo>
                <a:cubicBezTo>
                  <a:pt x="73724" y="56739"/>
                  <a:pt x="73378" y="56151"/>
                  <a:pt x="73516" y="55581"/>
                </a:cubicBezTo>
                <a:cubicBezTo>
                  <a:pt x="73547" y="55481"/>
                  <a:pt x="73596" y="55443"/>
                  <a:pt x="73658" y="55443"/>
                </a:cubicBezTo>
                <a:cubicBezTo>
                  <a:pt x="73842" y="55443"/>
                  <a:pt x="74139" y="55775"/>
                  <a:pt x="74398" y="55788"/>
                </a:cubicBezTo>
                <a:cubicBezTo>
                  <a:pt x="75366" y="55855"/>
                  <a:pt x="76333" y="56083"/>
                  <a:pt x="77301" y="56083"/>
                </a:cubicBezTo>
                <a:cubicBezTo>
                  <a:pt x="77336" y="56083"/>
                  <a:pt x="77370" y="56083"/>
                  <a:pt x="77405" y="56082"/>
                </a:cubicBezTo>
                <a:cubicBezTo>
                  <a:pt x="77727" y="56077"/>
                  <a:pt x="78047" y="56073"/>
                  <a:pt x="78365" y="56073"/>
                </a:cubicBezTo>
                <a:cubicBezTo>
                  <a:pt x="81373" y="56073"/>
                  <a:pt x="84145" y="56432"/>
                  <a:pt x="85786" y="59746"/>
                </a:cubicBezTo>
                <a:cubicBezTo>
                  <a:pt x="86136" y="60461"/>
                  <a:pt x="86996" y="61297"/>
                  <a:pt x="88011" y="61297"/>
                </a:cubicBezTo>
                <a:cubicBezTo>
                  <a:pt x="88148" y="61297"/>
                  <a:pt x="88288" y="61282"/>
                  <a:pt x="88430" y="61249"/>
                </a:cubicBezTo>
                <a:cubicBezTo>
                  <a:pt x="88585" y="61214"/>
                  <a:pt x="88707" y="61197"/>
                  <a:pt x="88805" y="61197"/>
                </a:cubicBezTo>
                <a:cubicBezTo>
                  <a:pt x="89186" y="61197"/>
                  <a:pt x="89184" y="61451"/>
                  <a:pt x="89225" y="61837"/>
                </a:cubicBezTo>
                <a:cubicBezTo>
                  <a:pt x="89830" y="66554"/>
                  <a:pt x="91990" y="70685"/>
                  <a:pt x="94133" y="74832"/>
                </a:cubicBezTo>
                <a:cubicBezTo>
                  <a:pt x="94475" y="75487"/>
                  <a:pt x="94875" y="75911"/>
                  <a:pt x="95290" y="75911"/>
                </a:cubicBezTo>
                <a:cubicBezTo>
                  <a:pt x="95652" y="75911"/>
                  <a:pt x="96025" y="75588"/>
                  <a:pt x="96380" y="74815"/>
                </a:cubicBezTo>
                <a:cubicBezTo>
                  <a:pt x="96622" y="74297"/>
                  <a:pt x="97036" y="73847"/>
                  <a:pt x="97382" y="73381"/>
                </a:cubicBezTo>
                <a:lnTo>
                  <a:pt x="97538" y="73225"/>
                </a:lnTo>
                <a:cubicBezTo>
                  <a:pt x="98212" y="71618"/>
                  <a:pt x="98056" y="69993"/>
                  <a:pt x="97831" y="68317"/>
                </a:cubicBezTo>
                <a:cubicBezTo>
                  <a:pt x="97762" y="67833"/>
                  <a:pt x="97589" y="67211"/>
                  <a:pt x="98194" y="67073"/>
                </a:cubicBezTo>
                <a:cubicBezTo>
                  <a:pt x="99784" y="66693"/>
                  <a:pt x="100268" y="65258"/>
                  <a:pt x="101149" y="64187"/>
                </a:cubicBezTo>
                <a:cubicBezTo>
                  <a:pt x="102117" y="63029"/>
                  <a:pt x="103137" y="61629"/>
                  <a:pt x="104243" y="60903"/>
                </a:cubicBezTo>
                <a:cubicBezTo>
                  <a:pt x="104825" y="60515"/>
                  <a:pt x="105739" y="59942"/>
                  <a:pt x="106690" y="59942"/>
                </a:cubicBezTo>
                <a:cubicBezTo>
                  <a:pt x="107432" y="59942"/>
                  <a:pt x="108196" y="60292"/>
                  <a:pt x="108840" y="61353"/>
                </a:cubicBezTo>
                <a:cubicBezTo>
                  <a:pt x="109600" y="62632"/>
                  <a:pt x="110965" y="63565"/>
                  <a:pt x="111017" y="65258"/>
                </a:cubicBezTo>
                <a:cubicBezTo>
                  <a:pt x="111034" y="65777"/>
                  <a:pt x="110793" y="66433"/>
                  <a:pt x="111536" y="66693"/>
                </a:cubicBezTo>
                <a:cubicBezTo>
                  <a:pt x="111822" y="66788"/>
                  <a:pt x="112112" y="66862"/>
                  <a:pt x="112391" y="66862"/>
                </a:cubicBezTo>
                <a:cubicBezTo>
                  <a:pt x="112769" y="66862"/>
                  <a:pt x="113129" y="66727"/>
                  <a:pt x="113437" y="66330"/>
                </a:cubicBezTo>
                <a:cubicBezTo>
                  <a:pt x="113540" y="66205"/>
                  <a:pt x="113700" y="66031"/>
                  <a:pt x="113856" y="66031"/>
                </a:cubicBezTo>
                <a:cubicBezTo>
                  <a:pt x="113960" y="66031"/>
                  <a:pt x="114062" y="66109"/>
                  <a:pt x="114145" y="66330"/>
                </a:cubicBezTo>
                <a:cubicBezTo>
                  <a:pt x="114543" y="67470"/>
                  <a:pt x="114802" y="68663"/>
                  <a:pt x="115286" y="69769"/>
                </a:cubicBezTo>
                <a:cubicBezTo>
                  <a:pt x="116271" y="72033"/>
                  <a:pt x="114940" y="74677"/>
                  <a:pt x="116858" y="76871"/>
                </a:cubicBezTo>
                <a:cubicBezTo>
                  <a:pt x="118241" y="78461"/>
                  <a:pt x="118362" y="80915"/>
                  <a:pt x="119900" y="82540"/>
                </a:cubicBezTo>
                <a:cubicBezTo>
                  <a:pt x="120401" y="82799"/>
                  <a:pt x="120885" y="83058"/>
                  <a:pt x="121386" y="83300"/>
                </a:cubicBezTo>
                <a:cubicBezTo>
                  <a:pt x="121538" y="83368"/>
                  <a:pt x="121699" y="83403"/>
                  <a:pt x="121846" y="83403"/>
                </a:cubicBezTo>
                <a:cubicBezTo>
                  <a:pt x="122184" y="83403"/>
                  <a:pt x="122445" y="83219"/>
                  <a:pt x="122337" y="82834"/>
                </a:cubicBezTo>
                <a:cubicBezTo>
                  <a:pt x="121818" y="80915"/>
                  <a:pt x="121991" y="78790"/>
                  <a:pt x="119969" y="77355"/>
                </a:cubicBezTo>
                <a:cubicBezTo>
                  <a:pt x="118414" y="76249"/>
                  <a:pt x="117239" y="74521"/>
                  <a:pt x="117463" y="72378"/>
                </a:cubicBezTo>
                <a:cubicBezTo>
                  <a:pt x="117528" y="71821"/>
                  <a:pt x="116912" y="70437"/>
                  <a:pt x="117695" y="70437"/>
                </a:cubicBezTo>
                <a:cubicBezTo>
                  <a:pt x="117955" y="70437"/>
                  <a:pt x="118371" y="70590"/>
                  <a:pt x="119019" y="70979"/>
                </a:cubicBezTo>
                <a:cubicBezTo>
                  <a:pt x="120194" y="71704"/>
                  <a:pt x="121386" y="72655"/>
                  <a:pt x="121749" y="73605"/>
                </a:cubicBezTo>
                <a:cubicBezTo>
                  <a:pt x="122096" y="74553"/>
                  <a:pt x="122434" y="74868"/>
                  <a:pt x="122776" y="74868"/>
                </a:cubicBezTo>
                <a:cubicBezTo>
                  <a:pt x="123251" y="74868"/>
                  <a:pt x="123732" y="74261"/>
                  <a:pt x="124255" y="73899"/>
                </a:cubicBezTo>
                <a:cubicBezTo>
                  <a:pt x="124531" y="73709"/>
                  <a:pt x="124721" y="73363"/>
                  <a:pt x="125015" y="73208"/>
                </a:cubicBezTo>
                <a:cubicBezTo>
                  <a:pt x="126743" y="72292"/>
                  <a:pt x="127210" y="70961"/>
                  <a:pt x="126743" y="69043"/>
                </a:cubicBezTo>
                <a:cubicBezTo>
                  <a:pt x="126294" y="67159"/>
                  <a:pt x="125292" y="65725"/>
                  <a:pt x="123892" y="64533"/>
                </a:cubicBezTo>
                <a:cubicBezTo>
                  <a:pt x="122596" y="63409"/>
                  <a:pt x="122285" y="62459"/>
                  <a:pt x="123546" y="61059"/>
                </a:cubicBezTo>
                <a:cubicBezTo>
                  <a:pt x="123952" y="60621"/>
                  <a:pt x="124332" y="60388"/>
                  <a:pt x="124705" y="60388"/>
                </a:cubicBezTo>
                <a:cubicBezTo>
                  <a:pt x="124936" y="60388"/>
                  <a:pt x="125164" y="60477"/>
                  <a:pt x="125395" y="60661"/>
                </a:cubicBezTo>
                <a:cubicBezTo>
                  <a:pt x="126000" y="61145"/>
                  <a:pt x="125810" y="61750"/>
                  <a:pt x="125119" y="62234"/>
                </a:cubicBezTo>
                <a:cubicBezTo>
                  <a:pt x="124618" y="62580"/>
                  <a:pt x="124445" y="63219"/>
                  <a:pt x="125050" y="63651"/>
                </a:cubicBezTo>
                <a:cubicBezTo>
                  <a:pt x="125442" y="63952"/>
                  <a:pt x="125858" y="64171"/>
                  <a:pt x="126268" y="64171"/>
                </a:cubicBezTo>
                <a:cubicBezTo>
                  <a:pt x="126635" y="64171"/>
                  <a:pt x="126996" y="63996"/>
                  <a:pt x="127331" y="63547"/>
                </a:cubicBezTo>
                <a:cubicBezTo>
                  <a:pt x="127694" y="63046"/>
                  <a:pt x="128247" y="62407"/>
                  <a:pt x="127469" y="61940"/>
                </a:cubicBezTo>
                <a:cubicBezTo>
                  <a:pt x="126398" y="61318"/>
                  <a:pt x="127037" y="61042"/>
                  <a:pt x="127590" y="60696"/>
                </a:cubicBezTo>
                <a:cubicBezTo>
                  <a:pt x="130061" y="59210"/>
                  <a:pt x="133449" y="59106"/>
                  <a:pt x="134693" y="55788"/>
                </a:cubicBezTo>
                <a:cubicBezTo>
                  <a:pt x="135298" y="54146"/>
                  <a:pt x="136093" y="52591"/>
                  <a:pt x="135851" y="50725"/>
                </a:cubicBezTo>
                <a:cubicBezTo>
                  <a:pt x="135522" y="48288"/>
                  <a:pt x="133932" y="46629"/>
                  <a:pt x="132498" y="44918"/>
                </a:cubicBezTo>
                <a:cubicBezTo>
                  <a:pt x="131772" y="44054"/>
                  <a:pt x="131859" y="43622"/>
                  <a:pt x="132775" y="43173"/>
                </a:cubicBezTo>
                <a:cubicBezTo>
                  <a:pt x="133120" y="43017"/>
                  <a:pt x="133397" y="42793"/>
                  <a:pt x="133362" y="42378"/>
                </a:cubicBezTo>
                <a:cubicBezTo>
                  <a:pt x="133345" y="41980"/>
                  <a:pt x="133051" y="41635"/>
                  <a:pt x="132671" y="41548"/>
                </a:cubicBezTo>
                <a:cubicBezTo>
                  <a:pt x="132227" y="41462"/>
                  <a:pt x="131713" y="41297"/>
                  <a:pt x="131292" y="41297"/>
                </a:cubicBezTo>
                <a:cubicBezTo>
                  <a:pt x="131122" y="41297"/>
                  <a:pt x="130968" y="41323"/>
                  <a:pt x="130839" y="41393"/>
                </a:cubicBezTo>
                <a:cubicBezTo>
                  <a:pt x="130667" y="41486"/>
                  <a:pt x="130517" y="41524"/>
                  <a:pt x="130385" y="41524"/>
                </a:cubicBezTo>
                <a:cubicBezTo>
                  <a:pt x="129751" y="41524"/>
                  <a:pt x="129496" y="40648"/>
                  <a:pt x="128935" y="40648"/>
                </a:cubicBezTo>
                <a:cubicBezTo>
                  <a:pt x="128871" y="40648"/>
                  <a:pt x="128804" y="40659"/>
                  <a:pt x="128731" y="40684"/>
                </a:cubicBezTo>
                <a:cubicBezTo>
                  <a:pt x="129025" y="40425"/>
                  <a:pt x="129336" y="40166"/>
                  <a:pt x="129612" y="39889"/>
                </a:cubicBezTo>
                <a:cubicBezTo>
                  <a:pt x="129699" y="39786"/>
                  <a:pt x="129768" y="39647"/>
                  <a:pt x="129802" y="39509"/>
                </a:cubicBezTo>
                <a:cubicBezTo>
                  <a:pt x="129896" y="39229"/>
                  <a:pt x="130059" y="38963"/>
                  <a:pt x="130355" y="38963"/>
                </a:cubicBezTo>
                <a:cubicBezTo>
                  <a:pt x="130388" y="38963"/>
                  <a:pt x="130423" y="38966"/>
                  <a:pt x="130459" y="38973"/>
                </a:cubicBezTo>
                <a:cubicBezTo>
                  <a:pt x="130822" y="39025"/>
                  <a:pt x="130718" y="39405"/>
                  <a:pt x="130753" y="39665"/>
                </a:cubicBezTo>
                <a:cubicBezTo>
                  <a:pt x="130885" y="40368"/>
                  <a:pt x="131150" y="40680"/>
                  <a:pt x="131522" y="40680"/>
                </a:cubicBezTo>
                <a:cubicBezTo>
                  <a:pt x="131781" y="40680"/>
                  <a:pt x="132092" y="40529"/>
                  <a:pt x="132446" y="40252"/>
                </a:cubicBezTo>
                <a:cubicBezTo>
                  <a:pt x="132816" y="39963"/>
                  <a:pt x="133198" y="39825"/>
                  <a:pt x="133552" y="39825"/>
                </a:cubicBezTo>
                <a:cubicBezTo>
                  <a:pt x="134190" y="39825"/>
                  <a:pt x="134735" y="40276"/>
                  <a:pt x="134935" y="41099"/>
                </a:cubicBezTo>
                <a:cubicBezTo>
                  <a:pt x="135004" y="41410"/>
                  <a:pt x="135246" y="41911"/>
                  <a:pt x="135436" y="41928"/>
                </a:cubicBezTo>
                <a:cubicBezTo>
                  <a:pt x="136836" y="42067"/>
                  <a:pt x="137130" y="43259"/>
                  <a:pt x="137441" y="44192"/>
                </a:cubicBezTo>
                <a:cubicBezTo>
                  <a:pt x="137757" y="45176"/>
                  <a:pt x="138205" y="45491"/>
                  <a:pt x="138710" y="45491"/>
                </a:cubicBezTo>
                <a:cubicBezTo>
                  <a:pt x="139226" y="45491"/>
                  <a:pt x="139803" y="45163"/>
                  <a:pt x="140361" y="44884"/>
                </a:cubicBezTo>
                <a:cubicBezTo>
                  <a:pt x="141813" y="44175"/>
                  <a:pt x="140586" y="43363"/>
                  <a:pt x="140327" y="42654"/>
                </a:cubicBezTo>
                <a:cubicBezTo>
                  <a:pt x="140188" y="42188"/>
                  <a:pt x="139739" y="41773"/>
                  <a:pt x="139324" y="41479"/>
                </a:cubicBezTo>
                <a:cubicBezTo>
                  <a:pt x="137717" y="40356"/>
                  <a:pt x="137648" y="38921"/>
                  <a:pt x="138305" y="37245"/>
                </a:cubicBezTo>
                <a:cubicBezTo>
                  <a:pt x="138533" y="36644"/>
                  <a:pt x="138753" y="36160"/>
                  <a:pt x="139216" y="36160"/>
                </a:cubicBezTo>
                <a:cubicBezTo>
                  <a:pt x="139418" y="36160"/>
                  <a:pt x="139666" y="36252"/>
                  <a:pt x="139981" y="36468"/>
                </a:cubicBezTo>
                <a:cubicBezTo>
                  <a:pt x="140121" y="36569"/>
                  <a:pt x="140268" y="36617"/>
                  <a:pt x="140413" y="36617"/>
                </a:cubicBezTo>
                <a:cubicBezTo>
                  <a:pt x="140661" y="36617"/>
                  <a:pt x="140902" y="36477"/>
                  <a:pt x="141087" y="36226"/>
                </a:cubicBezTo>
                <a:cubicBezTo>
                  <a:pt x="142573" y="34255"/>
                  <a:pt x="142850" y="29797"/>
                  <a:pt x="141640" y="27706"/>
                </a:cubicBezTo>
                <a:cubicBezTo>
                  <a:pt x="141485" y="27447"/>
                  <a:pt x="141104" y="27187"/>
                  <a:pt x="141398" y="26807"/>
                </a:cubicBezTo>
                <a:lnTo>
                  <a:pt x="141398" y="26807"/>
                </a:lnTo>
                <a:cubicBezTo>
                  <a:pt x="141623" y="26997"/>
                  <a:pt x="141917" y="27153"/>
                  <a:pt x="142072" y="27395"/>
                </a:cubicBezTo>
                <a:cubicBezTo>
                  <a:pt x="142988" y="28812"/>
                  <a:pt x="143869" y="30229"/>
                  <a:pt x="144733" y="31663"/>
                </a:cubicBezTo>
                <a:cubicBezTo>
                  <a:pt x="144984" y="32062"/>
                  <a:pt x="145261" y="32460"/>
                  <a:pt x="145713" y="32460"/>
                </a:cubicBezTo>
                <a:cubicBezTo>
                  <a:pt x="145790" y="32460"/>
                  <a:pt x="145872" y="32449"/>
                  <a:pt x="145960" y="32424"/>
                </a:cubicBezTo>
                <a:cubicBezTo>
                  <a:pt x="146323" y="32320"/>
                  <a:pt x="146825" y="32043"/>
                  <a:pt x="146928" y="31750"/>
                </a:cubicBezTo>
                <a:cubicBezTo>
                  <a:pt x="147118" y="31197"/>
                  <a:pt x="146496" y="30972"/>
                  <a:pt x="146151" y="30644"/>
                </a:cubicBezTo>
                <a:cubicBezTo>
                  <a:pt x="145805" y="30298"/>
                  <a:pt x="144889" y="29935"/>
                  <a:pt x="145511" y="29348"/>
                </a:cubicBezTo>
                <a:cubicBezTo>
                  <a:pt x="146220" y="28674"/>
                  <a:pt x="145701" y="28363"/>
                  <a:pt x="145373" y="27982"/>
                </a:cubicBezTo>
                <a:cubicBezTo>
                  <a:pt x="144924" y="27464"/>
                  <a:pt x="144353" y="27049"/>
                  <a:pt x="143904" y="26513"/>
                </a:cubicBezTo>
                <a:cubicBezTo>
                  <a:pt x="142452" y="24803"/>
                  <a:pt x="140309" y="24008"/>
                  <a:pt x="138927" y="23455"/>
                </a:cubicBezTo>
                <a:cubicBezTo>
                  <a:pt x="137233" y="22781"/>
                  <a:pt x="135350" y="23368"/>
                  <a:pt x="133794" y="22349"/>
                </a:cubicBezTo>
                <a:cubicBezTo>
                  <a:pt x="133621" y="22228"/>
                  <a:pt x="133120" y="22141"/>
                  <a:pt x="133379" y="21934"/>
                </a:cubicBezTo>
                <a:cubicBezTo>
                  <a:pt x="134416" y="21156"/>
                  <a:pt x="134192" y="19843"/>
                  <a:pt x="134814" y="18910"/>
                </a:cubicBezTo>
                <a:cubicBezTo>
                  <a:pt x="135183" y="18357"/>
                  <a:pt x="137525" y="17996"/>
                  <a:pt x="139389" y="17996"/>
                </a:cubicBezTo>
                <a:cubicBezTo>
                  <a:pt x="140321" y="17996"/>
                  <a:pt x="141133" y="18086"/>
                  <a:pt x="141519" y="18287"/>
                </a:cubicBezTo>
                <a:cubicBezTo>
                  <a:pt x="141913" y="18491"/>
                  <a:pt x="142318" y="18567"/>
                  <a:pt x="142722" y="18567"/>
                </a:cubicBezTo>
                <a:cubicBezTo>
                  <a:pt x="143310" y="18567"/>
                  <a:pt x="143896" y="18407"/>
                  <a:pt x="144440" y="18253"/>
                </a:cubicBezTo>
                <a:cubicBezTo>
                  <a:pt x="145183" y="18028"/>
                  <a:pt x="144301" y="17320"/>
                  <a:pt x="144440" y="16905"/>
                </a:cubicBezTo>
                <a:cubicBezTo>
                  <a:pt x="144595" y="16473"/>
                  <a:pt x="144232" y="15764"/>
                  <a:pt x="144803" y="15626"/>
                </a:cubicBezTo>
                <a:cubicBezTo>
                  <a:pt x="144894" y="15602"/>
                  <a:pt x="144986" y="15590"/>
                  <a:pt x="145078" y="15590"/>
                </a:cubicBezTo>
                <a:cubicBezTo>
                  <a:pt x="145503" y="15590"/>
                  <a:pt x="145922" y="15838"/>
                  <a:pt x="146306" y="16179"/>
                </a:cubicBezTo>
                <a:cubicBezTo>
                  <a:pt x="146709" y="16532"/>
                  <a:pt x="147171" y="16997"/>
                  <a:pt x="147617" y="16997"/>
                </a:cubicBezTo>
                <a:cubicBezTo>
                  <a:pt x="147935" y="16997"/>
                  <a:pt x="148244" y="16760"/>
                  <a:pt x="148518" y="16075"/>
                </a:cubicBezTo>
                <a:cubicBezTo>
                  <a:pt x="148584" y="15900"/>
                  <a:pt x="148692" y="15801"/>
                  <a:pt x="148828" y="15801"/>
                </a:cubicBezTo>
                <a:cubicBezTo>
                  <a:pt x="148906" y="15801"/>
                  <a:pt x="148994" y="15833"/>
                  <a:pt x="149088" y="15903"/>
                </a:cubicBezTo>
                <a:cubicBezTo>
                  <a:pt x="149348" y="16110"/>
                  <a:pt x="149348" y="16335"/>
                  <a:pt x="149192" y="16646"/>
                </a:cubicBezTo>
                <a:cubicBezTo>
                  <a:pt x="148743" y="17596"/>
                  <a:pt x="147965" y="18547"/>
                  <a:pt x="147965" y="19497"/>
                </a:cubicBezTo>
                <a:cubicBezTo>
                  <a:pt x="147931" y="21122"/>
                  <a:pt x="148708" y="22677"/>
                  <a:pt x="150022" y="23627"/>
                </a:cubicBezTo>
                <a:cubicBezTo>
                  <a:pt x="151231" y="24561"/>
                  <a:pt x="152631" y="25269"/>
                  <a:pt x="153582" y="26513"/>
                </a:cubicBezTo>
                <a:cubicBezTo>
                  <a:pt x="153835" y="26852"/>
                  <a:pt x="154112" y="27339"/>
                  <a:pt x="154580" y="27339"/>
                </a:cubicBezTo>
                <a:cubicBezTo>
                  <a:pt x="154686" y="27339"/>
                  <a:pt x="154802" y="27314"/>
                  <a:pt x="154930" y="27257"/>
                </a:cubicBezTo>
                <a:cubicBezTo>
                  <a:pt x="155621" y="26928"/>
                  <a:pt x="155673" y="26271"/>
                  <a:pt x="155604" y="25615"/>
                </a:cubicBezTo>
                <a:cubicBezTo>
                  <a:pt x="155448" y="24025"/>
                  <a:pt x="155863" y="22435"/>
                  <a:pt x="154739" y="20845"/>
                </a:cubicBezTo>
                <a:cubicBezTo>
                  <a:pt x="154065" y="19877"/>
                  <a:pt x="153772" y="18823"/>
                  <a:pt x="152406" y="18737"/>
                </a:cubicBezTo>
                <a:cubicBezTo>
                  <a:pt x="152044" y="18720"/>
                  <a:pt x="151940" y="18478"/>
                  <a:pt x="151888" y="18201"/>
                </a:cubicBezTo>
                <a:cubicBezTo>
                  <a:pt x="151820" y="17931"/>
                  <a:pt x="151918" y="17578"/>
                  <a:pt x="152229" y="17578"/>
                </a:cubicBezTo>
                <a:cubicBezTo>
                  <a:pt x="152236" y="17578"/>
                  <a:pt x="152243" y="17579"/>
                  <a:pt x="152251" y="17579"/>
                </a:cubicBezTo>
                <a:cubicBezTo>
                  <a:pt x="152284" y="17581"/>
                  <a:pt x="152317" y="17582"/>
                  <a:pt x="152350" y="17582"/>
                </a:cubicBezTo>
                <a:cubicBezTo>
                  <a:pt x="153000" y="17582"/>
                  <a:pt x="153628" y="17254"/>
                  <a:pt x="154277" y="17254"/>
                </a:cubicBezTo>
                <a:cubicBezTo>
                  <a:pt x="154558" y="17254"/>
                  <a:pt x="154844" y="17316"/>
                  <a:pt x="155137" y="17493"/>
                </a:cubicBezTo>
                <a:cubicBezTo>
                  <a:pt x="155393" y="17649"/>
                  <a:pt x="155627" y="17726"/>
                  <a:pt x="155836" y="17726"/>
                </a:cubicBezTo>
                <a:cubicBezTo>
                  <a:pt x="156249" y="17726"/>
                  <a:pt x="156566" y="17427"/>
                  <a:pt x="156761" y="16853"/>
                </a:cubicBezTo>
                <a:cubicBezTo>
                  <a:pt x="157072" y="15920"/>
                  <a:pt x="157954" y="15505"/>
                  <a:pt x="158662" y="15039"/>
                </a:cubicBezTo>
                <a:cubicBezTo>
                  <a:pt x="158771" y="14969"/>
                  <a:pt x="158912" y="14953"/>
                  <a:pt x="159064" y="14953"/>
                </a:cubicBezTo>
                <a:cubicBezTo>
                  <a:pt x="159192" y="14953"/>
                  <a:pt x="159327" y="14964"/>
                  <a:pt x="159458" y="14964"/>
                </a:cubicBezTo>
                <a:cubicBezTo>
                  <a:pt x="159792" y="14964"/>
                  <a:pt x="160100" y="14892"/>
                  <a:pt x="160183" y="14382"/>
                </a:cubicBezTo>
                <a:cubicBezTo>
                  <a:pt x="160304" y="13501"/>
                  <a:pt x="159475" y="13310"/>
                  <a:pt x="158887" y="12965"/>
                </a:cubicBezTo>
                <a:cubicBezTo>
                  <a:pt x="158662" y="12827"/>
                  <a:pt x="158334" y="12550"/>
                  <a:pt x="158351" y="12395"/>
                </a:cubicBezTo>
                <a:cubicBezTo>
                  <a:pt x="158404" y="12154"/>
                  <a:pt x="158582" y="12097"/>
                  <a:pt x="158776" y="12097"/>
                </a:cubicBezTo>
                <a:cubicBezTo>
                  <a:pt x="158903" y="12097"/>
                  <a:pt x="159037" y="12122"/>
                  <a:pt x="159146" y="12135"/>
                </a:cubicBezTo>
                <a:cubicBezTo>
                  <a:pt x="160460" y="12308"/>
                  <a:pt x="161652" y="12999"/>
                  <a:pt x="163017" y="12999"/>
                </a:cubicBezTo>
                <a:cubicBezTo>
                  <a:pt x="163570" y="12999"/>
                  <a:pt x="163795" y="12913"/>
                  <a:pt x="164002" y="12274"/>
                </a:cubicBezTo>
                <a:cubicBezTo>
                  <a:pt x="164745" y="10182"/>
                  <a:pt x="163311" y="10010"/>
                  <a:pt x="161998" y="9923"/>
                </a:cubicBezTo>
                <a:cubicBezTo>
                  <a:pt x="160218" y="9820"/>
                  <a:pt x="158438" y="9543"/>
                  <a:pt x="156710" y="9076"/>
                </a:cubicBezTo>
                <a:cubicBezTo>
                  <a:pt x="153313" y="8169"/>
                  <a:pt x="149984" y="6872"/>
                  <a:pt x="146431" y="6872"/>
                </a:cubicBezTo>
                <a:cubicBezTo>
                  <a:pt x="145249" y="6872"/>
                  <a:pt x="144041" y="7016"/>
                  <a:pt x="142798" y="7366"/>
                </a:cubicBezTo>
                <a:cubicBezTo>
                  <a:pt x="142441" y="7468"/>
                  <a:pt x="142044" y="7507"/>
                  <a:pt x="141624" y="7507"/>
                </a:cubicBezTo>
                <a:cubicBezTo>
                  <a:pt x="140475" y="7507"/>
                  <a:pt x="139148" y="7211"/>
                  <a:pt x="137959" y="7072"/>
                </a:cubicBezTo>
                <a:cubicBezTo>
                  <a:pt x="135760" y="6810"/>
                  <a:pt x="133765" y="5577"/>
                  <a:pt x="131513" y="5577"/>
                </a:cubicBezTo>
                <a:cubicBezTo>
                  <a:pt x="131235" y="5577"/>
                  <a:pt x="130953" y="5596"/>
                  <a:pt x="130666" y="5637"/>
                </a:cubicBezTo>
                <a:cubicBezTo>
                  <a:pt x="130197" y="5701"/>
                  <a:pt x="129713" y="5752"/>
                  <a:pt x="129231" y="5752"/>
                </a:cubicBezTo>
                <a:cubicBezTo>
                  <a:pt x="128525" y="5752"/>
                  <a:pt x="127823" y="5641"/>
                  <a:pt x="127175" y="5292"/>
                </a:cubicBezTo>
                <a:cubicBezTo>
                  <a:pt x="124583" y="3857"/>
                  <a:pt x="121352" y="4808"/>
                  <a:pt x="118811" y="3097"/>
                </a:cubicBezTo>
                <a:cubicBezTo>
                  <a:pt x="118623" y="2965"/>
                  <a:pt x="118385" y="2894"/>
                  <a:pt x="118144" y="2894"/>
                </a:cubicBezTo>
                <a:cubicBezTo>
                  <a:pt x="117786" y="2894"/>
                  <a:pt x="117421" y="3050"/>
                  <a:pt x="117204" y="3391"/>
                </a:cubicBezTo>
                <a:cubicBezTo>
                  <a:pt x="116737" y="4117"/>
                  <a:pt x="117601" y="4134"/>
                  <a:pt x="117930" y="4462"/>
                </a:cubicBezTo>
                <a:cubicBezTo>
                  <a:pt x="118103" y="4670"/>
                  <a:pt x="118154" y="4946"/>
                  <a:pt x="118068" y="5188"/>
                </a:cubicBezTo>
                <a:cubicBezTo>
                  <a:pt x="117958" y="5398"/>
                  <a:pt x="116241" y="5510"/>
                  <a:pt x="114740" y="5510"/>
                </a:cubicBezTo>
                <a:cubicBezTo>
                  <a:pt x="113645" y="5510"/>
                  <a:pt x="112664" y="5450"/>
                  <a:pt x="112503" y="5326"/>
                </a:cubicBezTo>
                <a:cubicBezTo>
                  <a:pt x="111242" y="4410"/>
                  <a:pt x="109825" y="3719"/>
                  <a:pt x="108321" y="3287"/>
                </a:cubicBezTo>
                <a:cubicBezTo>
                  <a:pt x="108108" y="3224"/>
                  <a:pt x="107902" y="3198"/>
                  <a:pt x="107703" y="3198"/>
                </a:cubicBezTo>
                <a:cubicBezTo>
                  <a:pt x="106742" y="3198"/>
                  <a:pt x="105934" y="3807"/>
                  <a:pt x="105084" y="3807"/>
                </a:cubicBezTo>
                <a:cubicBezTo>
                  <a:pt x="105000" y="3807"/>
                  <a:pt x="104915" y="3801"/>
                  <a:pt x="104830" y="3788"/>
                </a:cubicBezTo>
                <a:cubicBezTo>
                  <a:pt x="102083" y="3391"/>
                  <a:pt x="99266" y="3909"/>
                  <a:pt x="96760" y="1559"/>
                </a:cubicBezTo>
                <a:cubicBezTo>
                  <a:pt x="95295" y="185"/>
                  <a:pt x="93272" y="50"/>
                  <a:pt x="91223" y="50"/>
                </a:cubicBezTo>
                <a:cubicBezTo>
                  <a:pt x="90718" y="50"/>
                  <a:pt x="90212" y="58"/>
                  <a:pt x="89713" y="58"/>
                </a:cubicBezTo>
                <a:cubicBezTo>
                  <a:pt x="89152" y="58"/>
                  <a:pt x="88600" y="48"/>
                  <a:pt x="88067" y="4"/>
                </a:cubicBezTo>
                <a:cubicBezTo>
                  <a:pt x="88037" y="2"/>
                  <a:pt x="88007" y="1"/>
                  <a:pt x="879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346;p25"/>
          <p:cNvSpPr/>
          <p:nvPr/>
        </p:nvSpPr>
        <p:spPr>
          <a:xfrm>
            <a:off x="5778758" y="3054717"/>
            <a:ext cx="747627" cy="548715"/>
          </a:xfrm>
          <a:custGeom>
            <a:avLst/>
            <a:gdLst/>
            <a:ahLst/>
            <a:cxnLst/>
            <a:rect l="l" t="t" r="r" b="b"/>
            <a:pathLst>
              <a:path w="44363" h="32555" extrusionOk="0">
                <a:moveTo>
                  <a:pt x="28245" y="1"/>
                </a:moveTo>
                <a:cubicBezTo>
                  <a:pt x="27747" y="1"/>
                  <a:pt x="27602" y="373"/>
                  <a:pt x="27634" y="804"/>
                </a:cubicBezTo>
                <a:cubicBezTo>
                  <a:pt x="27737" y="2117"/>
                  <a:pt x="27979" y="3482"/>
                  <a:pt x="27996" y="4778"/>
                </a:cubicBezTo>
                <a:cubicBezTo>
                  <a:pt x="28014" y="5660"/>
                  <a:pt x="28567" y="7094"/>
                  <a:pt x="27634" y="7267"/>
                </a:cubicBezTo>
                <a:cubicBezTo>
                  <a:pt x="27521" y="7286"/>
                  <a:pt x="27406" y="7295"/>
                  <a:pt x="27290" y="7295"/>
                </a:cubicBezTo>
                <a:cubicBezTo>
                  <a:pt x="25431" y="7295"/>
                  <a:pt x="23230" y="4918"/>
                  <a:pt x="23555" y="3275"/>
                </a:cubicBezTo>
                <a:cubicBezTo>
                  <a:pt x="23754" y="2264"/>
                  <a:pt x="23333" y="1317"/>
                  <a:pt x="22034" y="1317"/>
                </a:cubicBezTo>
                <a:cubicBezTo>
                  <a:pt x="21978" y="1317"/>
                  <a:pt x="21920" y="1318"/>
                  <a:pt x="21862" y="1322"/>
                </a:cubicBezTo>
                <a:cubicBezTo>
                  <a:pt x="21814" y="1325"/>
                  <a:pt x="21765" y="1327"/>
                  <a:pt x="21716" y="1327"/>
                </a:cubicBezTo>
                <a:cubicBezTo>
                  <a:pt x="20777" y="1327"/>
                  <a:pt x="19668" y="752"/>
                  <a:pt x="18692" y="752"/>
                </a:cubicBezTo>
                <a:cubicBezTo>
                  <a:pt x="18107" y="752"/>
                  <a:pt x="17570" y="958"/>
                  <a:pt x="17144" y="1616"/>
                </a:cubicBezTo>
                <a:cubicBezTo>
                  <a:pt x="16642" y="2376"/>
                  <a:pt x="15295" y="2826"/>
                  <a:pt x="15191" y="4035"/>
                </a:cubicBezTo>
                <a:cubicBezTo>
                  <a:pt x="15162" y="4430"/>
                  <a:pt x="15144" y="4616"/>
                  <a:pt x="15002" y="4616"/>
                </a:cubicBezTo>
                <a:cubicBezTo>
                  <a:pt x="14889" y="4616"/>
                  <a:pt x="14698" y="4499"/>
                  <a:pt x="14361" y="4277"/>
                </a:cubicBezTo>
                <a:cubicBezTo>
                  <a:pt x="13724" y="3844"/>
                  <a:pt x="13113" y="3612"/>
                  <a:pt x="12606" y="3612"/>
                </a:cubicBezTo>
                <a:cubicBezTo>
                  <a:pt x="12042" y="3612"/>
                  <a:pt x="11607" y="3900"/>
                  <a:pt x="11406" y="4519"/>
                </a:cubicBezTo>
                <a:cubicBezTo>
                  <a:pt x="10784" y="6334"/>
                  <a:pt x="8710" y="7215"/>
                  <a:pt x="8624" y="9392"/>
                </a:cubicBezTo>
                <a:cubicBezTo>
                  <a:pt x="8607" y="10153"/>
                  <a:pt x="7933" y="10619"/>
                  <a:pt x="7086" y="10879"/>
                </a:cubicBezTo>
                <a:cubicBezTo>
                  <a:pt x="5669" y="11311"/>
                  <a:pt x="4355" y="11864"/>
                  <a:pt x="3007" y="12382"/>
                </a:cubicBezTo>
                <a:cubicBezTo>
                  <a:pt x="1003" y="13160"/>
                  <a:pt x="0" y="16910"/>
                  <a:pt x="1538" y="19018"/>
                </a:cubicBezTo>
                <a:cubicBezTo>
                  <a:pt x="2835" y="20798"/>
                  <a:pt x="3128" y="22595"/>
                  <a:pt x="3992" y="24375"/>
                </a:cubicBezTo>
                <a:cubicBezTo>
                  <a:pt x="4494" y="25360"/>
                  <a:pt x="4424" y="26276"/>
                  <a:pt x="3750" y="26950"/>
                </a:cubicBezTo>
                <a:cubicBezTo>
                  <a:pt x="3353" y="27348"/>
                  <a:pt x="3509" y="27797"/>
                  <a:pt x="4148" y="28298"/>
                </a:cubicBezTo>
                <a:cubicBezTo>
                  <a:pt x="5020" y="28962"/>
                  <a:pt x="5824" y="29302"/>
                  <a:pt x="6549" y="29302"/>
                </a:cubicBezTo>
                <a:cubicBezTo>
                  <a:pt x="7089" y="29302"/>
                  <a:pt x="7586" y="29114"/>
                  <a:pt x="8036" y="28730"/>
                </a:cubicBezTo>
                <a:cubicBezTo>
                  <a:pt x="8740" y="28095"/>
                  <a:pt x="9643" y="27747"/>
                  <a:pt x="10576" y="27747"/>
                </a:cubicBezTo>
                <a:cubicBezTo>
                  <a:pt x="10811" y="27747"/>
                  <a:pt x="11049" y="27769"/>
                  <a:pt x="11285" y="27814"/>
                </a:cubicBezTo>
                <a:cubicBezTo>
                  <a:pt x="11420" y="27836"/>
                  <a:pt x="11551" y="27846"/>
                  <a:pt x="11676" y="27846"/>
                </a:cubicBezTo>
                <a:cubicBezTo>
                  <a:pt x="12065" y="27846"/>
                  <a:pt x="12402" y="27743"/>
                  <a:pt x="12650" y="27521"/>
                </a:cubicBezTo>
                <a:cubicBezTo>
                  <a:pt x="14551" y="25793"/>
                  <a:pt x="17368" y="25343"/>
                  <a:pt x="20047" y="24790"/>
                </a:cubicBezTo>
                <a:cubicBezTo>
                  <a:pt x="20247" y="24746"/>
                  <a:pt x="20464" y="24721"/>
                  <a:pt x="20691" y="24721"/>
                </a:cubicBezTo>
                <a:cubicBezTo>
                  <a:pt x="21623" y="24721"/>
                  <a:pt x="22712" y="25150"/>
                  <a:pt x="23365" y="26484"/>
                </a:cubicBezTo>
                <a:cubicBezTo>
                  <a:pt x="23667" y="27105"/>
                  <a:pt x="23855" y="28198"/>
                  <a:pt x="25083" y="28198"/>
                </a:cubicBezTo>
                <a:cubicBezTo>
                  <a:pt x="25120" y="28198"/>
                  <a:pt x="25158" y="28197"/>
                  <a:pt x="25197" y="28195"/>
                </a:cubicBezTo>
                <a:cubicBezTo>
                  <a:pt x="25345" y="28183"/>
                  <a:pt x="25455" y="28022"/>
                  <a:pt x="25593" y="28022"/>
                </a:cubicBezTo>
                <a:cubicBezTo>
                  <a:pt x="25664" y="28022"/>
                  <a:pt x="25742" y="28065"/>
                  <a:pt x="25836" y="28195"/>
                </a:cubicBezTo>
                <a:cubicBezTo>
                  <a:pt x="25923" y="28298"/>
                  <a:pt x="25767" y="28592"/>
                  <a:pt x="25612" y="28713"/>
                </a:cubicBezTo>
                <a:cubicBezTo>
                  <a:pt x="25318" y="28938"/>
                  <a:pt x="24903" y="29128"/>
                  <a:pt x="25283" y="29646"/>
                </a:cubicBezTo>
                <a:cubicBezTo>
                  <a:pt x="25508" y="29871"/>
                  <a:pt x="25802" y="30026"/>
                  <a:pt x="26113" y="30078"/>
                </a:cubicBezTo>
                <a:cubicBezTo>
                  <a:pt x="26172" y="30086"/>
                  <a:pt x="26229" y="30090"/>
                  <a:pt x="26283" y="30090"/>
                </a:cubicBezTo>
                <a:cubicBezTo>
                  <a:pt x="26710" y="30090"/>
                  <a:pt x="27006" y="29856"/>
                  <a:pt x="27098" y="29473"/>
                </a:cubicBezTo>
                <a:cubicBezTo>
                  <a:pt x="27115" y="29335"/>
                  <a:pt x="27098" y="29197"/>
                  <a:pt x="27029" y="29076"/>
                </a:cubicBezTo>
                <a:cubicBezTo>
                  <a:pt x="26976" y="28903"/>
                  <a:pt x="26992" y="28848"/>
                  <a:pt x="27041" y="28848"/>
                </a:cubicBezTo>
                <a:cubicBezTo>
                  <a:pt x="27105" y="28848"/>
                  <a:pt x="27225" y="28941"/>
                  <a:pt x="27322" y="28990"/>
                </a:cubicBezTo>
                <a:cubicBezTo>
                  <a:pt x="27824" y="29266"/>
                  <a:pt x="28463" y="29473"/>
                  <a:pt x="28169" y="30113"/>
                </a:cubicBezTo>
                <a:cubicBezTo>
                  <a:pt x="27945" y="30597"/>
                  <a:pt x="28117" y="31029"/>
                  <a:pt x="28809" y="31461"/>
                </a:cubicBezTo>
                <a:cubicBezTo>
                  <a:pt x="30199" y="32318"/>
                  <a:pt x="31628" y="32554"/>
                  <a:pt x="32898" y="32554"/>
                </a:cubicBezTo>
                <a:cubicBezTo>
                  <a:pt x="33522" y="32554"/>
                  <a:pt x="34108" y="32497"/>
                  <a:pt x="34633" y="32429"/>
                </a:cubicBezTo>
                <a:cubicBezTo>
                  <a:pt x="36672" y="32135"/>
                  <a:pt x="39299" y="31824"/>
                  <a:pt x="39299" y="29145"/>
                </a:cubicBezTo>
                <a:cubicBezTo>
                  <a:pt x="39299" y="28938"/>
                  <a:pt x="39541" y="28799"/>
                  <a:pt x="39592" y="28575"/>
                </a:cubicBezTo>
                <a:cubicBezTo>
                  <a:pt x="40024" y="26968"/>
                  <a:pt x="41804" y="26363"/>
                  <a:pt x="42496" y="24998"/>
                </a:cubicBezTo>
                <a:cubicBezTo>
                  <a:pt x="44224" y="21559"/>
                  <a:pt x="44362" y="17722"/>
                  <a:pt x="40232" y="13661"/>
                </a:cubicBezTo>
                <a:cubicBezTo>
                  <a:pt x="38953" y="12399"/>
                  <a:pt x="38037" y="10671"/>
                  <a:pt x="36309" y="9859"/>
                </a:cubicBezTo>
                <a:cubicBezTo>
                  <a:pt x="34494" y="9012"/>
                  <a:pt x="34080" y="7716"/>
                  <a:pt x="33509" y="6472"/>
                </a:cubicBezTo>
                <a:cubicBezTo>
                  <a:pt x="33388" y="5608"/>
                  <a:pt x="33008" y="4761"/>
                  <a:pt x="32213" y="4346"/>
                </a:cubicBezTo>
                <a:cubicBezTo>
                  <a:pt x="30658" y="3465"/>
                  <a:pt x="30278" y="2100"/>
                  <a:pt x="29414" y="942"/>
                </a:cubicBezTo>
                <a:cubicBezTo>
                  <a:pt x="29120" y="544"/>
                  <a:pt x="28947" y="78"/>
                  <a:pt x="28377" y="9"/>
                </a:cubicBezTo>
                <a:cubicBezTo>
                  <a:pt x="28330" y="3"/>
                  <a:pt x="28287" y="1"/>
                  <a:pt x="282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347;p25"/>
          <p:cNvSpPr/>
          <p:nvPr/>
        </p:nvSpPr>
        <p:spPr>
          <a:xfrm>
            <a:off x="6134925" y="2863013"/>
            <a:ext cx="385332" cy="210216"/>
          </a:xfrm>
          <a:custGeom>
            <a:avLst/>
            <a:gdLst/>
            <a:ahLst/>
            <a:cxnLst/>
            <a:rect l="l" t="t" r="r" b="b"/>
            <a:pathLst>
              <a:path w="22865" h="12472" extrusionOk="0">
                <a:moveTo>
                  <a:pt x="3070" y="1"/>
                </a:moveTo>
                <a:cubicBezTo>
                  <a:pt x="2939" y="1"/>
                  <a:pt x="2792" y="15"/>
                  <a:pt x="2627" y="46"/>
                </a:cubicBezTo>
                <a:cubicBezTo>
                  <a:pt x="1833" y="202"/>
                  <a:pt x="830" y="29"/>
                  <a:pt x="415" y="927"/>
                </a:cubicBezTo>
                <a:cubicBezTo>
                  <a:pt x="1" y="1826"/>
                  <a:pt x="934" y="1861"/>
                  <a:pt x="1400" y="2189"/>
                </a:cubicBezTo>
                <a:cubicBezTo>
                  <a:pt x="1504" y="2258"/>
                  <a:pt x="1366" y="2569"/>
                  <a:pt x="1435" y="2742"/>
                </a:cubicBezTo>
                <a:cubicBezTo>
                  <a:pt x="1757" y="3623"/>
                  <a:pt x="1963" y="4886"/>
                  <a:pt x="3062" y="4886"/>
                </a:cubicBezTo>
                <a:cubicBezTo>
                  <a:pt x="3084" y="4886"/>
                  <a:pt x="3106" y="4886"/>
                  <a:pt x="3129" y="4885"/>
                </a:cubicBezTo>
                <a:cubicBezTo>
                  <a:pt x="3207" y="4880"/>
                  <a:pt x="3284" y="4878"/>
                  <a:pt x="3360" y="4878"/>
                </a:cubicBezTo>
                <a:cubicBezTo>
                  <a:pt x="4698" y="4878"/>
                  <a:pt x="5731" y="5570"/>
                  <a:pt x="6810" y="6077"/>
                </a:cubicBezTo>
                <a:cubicBezTo>
                  <a:pt x="7328" y="6319"/>
                  <a:pt x="8019" y="7322"/>
                  <a:pt x="7207" y="8203"/>
                </a:cubicBezTo>
                <a:cubicBezTo>
                  <a:pt x="6913" y="8531"/>
                  <a:pt x="6948" y="8911"/>
                  <a:pt x="7121" y="9292"/>
                </a:cubicBezTo>
                <a:cubicBezTo>
                  <a:pt x="7274" y="9613"/>
                  <a:pt x="7597" y="9810"/>
                  <a:pt x="7934" y="9810"/>
                </a:cubicBezTo>
                <a:cubicBezTo>
                  <a:pt x="8014" y="9810"/>
                  <a:pt x="8095" y="9799"/>
                  <a:pt x="8175" y="9775"/>
                </a:cubicBezTo>
                <a:cubicBezTo>
                  <a:pt x="8275" y="9755"/>
                  <a:pt x="8368" y="9745"/>
                  <a:pt x="8457" y="9745"/>
                </a:cubicBezTo>
                <a:cubicBezTo>
                  <a:pt x="8811" y="9745"/>
                  <a:pt x="9087" y="9900"/>
                  <a:pt x="9419" y="10121"/>
                </a:cubicBezTo>
                <a:cubicBezTo>
                  <a:pt x="10079" y="10569"/>
                  <a:pt x="10930" y="10787"/>
                  <a:pt x="11688" y="10787"/>
                </a:cubicBezTo>
                <a:cubicBezTo>
                  <a:pt x="12538" y="10787"/>
                  <a:pt x="13270" y="10513"/>
                  <a:pt x="13480" y="9983"/>
                </a:cubicBezTo>
                <a:cubicBezTo>
                  <a:pt x="13648" y="9563"/>
                  <a:pt x="13555" y="9014"/>
                  <a:pt x="14230" y="9014"/>
                </a:cubicBezTo>
                <a:cubicBezTo>
                  <a:pt x="14250" y="9014"/>
                  <a:pt x="14271" y="9014"/>
                  <a:pt x="14293" y="9015"/>
                </a:cubicBezTo>
                <a:cubicBezTo>
                  <a:pt x="15036" y="9050"/>
                  <a:pt x="15381" y="9516"/>
                  <a:pt x="15450" y="10138"/>
                </a:cubicBezTo>
                <a:cubicBezTo>
                  <a:pt x="15640" y="11486"/>
                  <a:pt x="16522" y="11953"/>
                  <a:pt x="17697" y="11988"/>
                </a:cubicBezTo>
                <a:cubicBezTo>
                  <a:pt x="18224" y="11988"/>
                  <a:pt x="18870" y="12472"/>
                  <a:pt x="19366" y="12472"/>
                </a:cubicBezTo>
                <a:cubicBezTo>
                  <a:pt x="19602" y="12472"/>
                  <a:pt x="19804" y="12362"/>
                  <a:pt x="19944" y="12039"/>
                </a:cubicBezTo>
                <a:cubicBezTo>
                  <a:pt x="20289" y="11210"/>
                  <a:pt x="19287" y="10398"/>
                  <a:pt x="18596" y="9758"/>
                </a:cubicBezTo>
                <a:cubicBezTo>
                  <a:pt x="18164" y="9361"/>
                  <a:pt x="17420" y="8825"/>
                  <a:pt x="17749" y="8272"/>
                </a:cubicBezTo>
                <a:cubicBezTo>
                  <a:pt x="17984" y="7884"/>
                  <a:pt x="18253" y="7197"/>
                  <a:pt x="18937" y="7197"/>
                </a:cubicBezTo>
                <a:cubicBezTo>
                  <a:pt x="19107" y="7197"/>
                  <a:pt x="19302" y="7239"/>
                  <a:pt x="19529" y="7339"/>
                </a:cubicBezTo>
                <a:cubicBezTo>
                  <a:pt x="19732" y="7429"/>
                  <a:pt x="19935" y="7468"/>
                  <a:pt x="20135" y="7468"/>
                </a:cubicBezTo>
                <a:cubicBezTo>
                  <a:pt x="20854" y="7468"/>
                  <a:pt x="21544" y="6970"/>
                  <a:pt x="22138" y="6578"/>
                </a:cubicBezTo>
                <a:cubicBezTo>
                  <a:pt x="22795" y="6146"/>
                  <a:pt x="22864" y="5248"/>
                  <a:pt x="22311" y="4643"/>
                </a:cubicBezTo>
                <a:cubicBezTo>
                  <a:pt x="22115" y="4425"/>
                  <a:pt x="21948" y="4340"/>
                  <a:pt x="21799" y="4340"/>
                </a:cubicBezTo>
                <a:cubicBezTo>
                  <a:pt x="21465" y="4340"/>
                  <a:pt x="21227" y="4774"/>
                  <a:pt x="20963" y="5110"/>
                </a:cubicBezTo>
                <a:cubicBezTo>
                  <a:pt x="20756" y="5334"/>
                  <a:pt x="20479" y="5472"/>
                  <a:pt x="20168" y="5507"/>
                </a:cubicBezTo>
                <a:cubicBezTo>
                  <a:pt x="20112" y="5512"/>
                  <a:pt x="20051" y="5514"/>
                  <a:pt x="19986" y="5514"/>
                </a:cubicBezTo>
                <a:cubicBezTo>
                  <a:pt x="18639" y="5514"/>
                  <a:pt x="15548" y="4518"/>
                  <a:pt x="14344" y="3727"/>
                </a:cubicBezTo>
                <a:cubicBezTo>
                  <a:pt x="13999" y="3485"/>
                  <a:pt x="13636" y="3295"/>
                  <a:pt x="13238" y="3139"/>
                </a:cubicBezTo>
                <a:cubicBezTo>
                  <a:pt x="11925" y="2690"/>
                  <a:pt x="10473" y="2465"/>
                  <a:pt x="9298" y="1774"/>
                </a:cubicBezTo>
                <a:cubicBezTo>
                  <a:pt x="8770" y="1458"/>
                  <a:pt x="8301" y="1322"/>
                  <a:pt x="7877" y="1322"/>
                </a:cubicBezTo>
                <a:cubicBezTo>
                  <a:pt x="7093" y="1322"/>
                  <a:pt x="6459" y="1787"/>
                  <a:pt x="5876" y="2448"/>
                </a:cubicBezTo>
                <a:cubicBezTo>
                  <a:pt x="5497" y="2886"/>
                  <a:pt x="5240" y="3062"/>
                  <a:pt x="5050" y="3062"/>
                </a:cubicBezTo>
                <a:cubicBezTo>
                  <a:pt x="4739" y="3062"/>
                  <a:pt x="4614" y="2586"/>
                  <a:pt x="4442" y="2016"/>
                </a:cubicBezTo>
                <a:cubicBezTo>
                  <a:pt x="4193" y="1191"/>
                  <a:pt x="4266" y="1"/>
                  <a:pt x="30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348;p25"/>
          <p:cNvSpPr/>
          <p:nvPr/>
        </p:nvSpPr>
        <p:spPr>
          <a:xfrm>
            <a:off x="5768562" y="2721789"/>
            <a:ext cx="190197" cy="214699"/>
          </a:xfrm>
          <a:custGeom>
            <a:avLst/>
            <a:gdLst/>
            <a:ahLst/>
            <a:cxnLst/>
            <a:rect l="l" t="t" r="r" b="b"/>
            <a:pathLst>
              <a:path w="11286" h="12738" extrusionOk="0">
                <a:moveTo>
                  <a:pt x="8163" y="0"/>
                </a:moveTo>
                <a:cubicBezTo>
                  <a:pt x="7646" y="0"/>
                  <a:pt x="7307" y="634"/>
                  <a:pt x="7121" y="1115"/>
                </a:cubicBezTo>
                <a:cubicBezTo>
                  <a:pt x="6498" y="2618"/>
                  <a:pt x="5081" y="3362"/>
                  <a:pt x="4027" y="4450"/>
                </a:cubicBezTo>
                <a:cubicBezTo>
                  <a:pt x="3562" y="4916"/>
                  <a:pt x="2753" y="5709"/>
                  <a:pt x="2170" y="5709"/>
                </a:cubicBezTo>
                <a:cubicBezTo>
                  <a:pt x="2125" y="5709"/>
                  <a:pt x="2082" y="5704"/>
                  <a:pt x="2040" y="5695"/>
                </a:cubicBezTo>
                <a:cubicBezTo>
                  <a:pt x="1767" y="5631"/>
                  <a:pt x="1536" y="5602"/>
                  <a:pt x="1339" y="5602"/>
                </a:cubicBezTo>
                <a:cubicBezTo>
                  <a:pt x="150" y="5602"/>
                  <a:pt x="215" y="6659"/>
                  <a:pt x="52" y="7475"/>
                </a:cubicBezTo>
                <a:cubicBezTo>
                  <a:pt x="1" y="9410"/>
                  <a:pt x="1625" y="11518"/>
                  <a:pt x="3267" y="12123"/>
                </a:cubicBezTo>
                <a:cubicBezTo>
                  <a:pt x="3638" y="12262"/>
                  <a:pt x="4019" y="12277"/>
                  <a:pt x="4389" y="12277"/>
                </a:cubicBezTo>
                <a:cubicBezTo>
                  <a:pt x="4488" y="12277"/>
                  <a:pt x="4586" y="12276"/>
                  <a:pt x="4683" y="12276"/>
                </a:cubicBezTo>
                <a:cubicBezTo>
                  <a:pt x="5034" y="12276"/>
                  <a:pt x="5369" y="12290"/>
                  <a:pt x="5669" y="12417"/>
                </a:cubicBezTo>
                <a:cubicBezTo>
                  <a:pt x="6156" y="12630"/>
                  <a:pt x="6559" y="12738"/>
                  <a:pt x="6895" y="12738"/>
                </a:cubicBezTo>
                <a:cubicBezTo>
                  <a:pt x="7678" y="12738"/>
                  <a:pt x="8093" y="12148"/>
                  <a:pt x="8348" y="10914"/>
                </a:cubicBezTo>
                <a:cubicBezTo>
                  <a:pt x="8572" y="9773"/>
                  <a:pt x="9073" y="8235"/>
                  <a:pt x="9937" y="7786"/>
                </a:cubicBezTo>
                <a:cubicBezTo>
                  <a:pt x="11268" y="7094"/>
                  <a:pt x="10577" y="6697"/>
                  <a:pt x="10231" y="6023"/>
                </a:cubicBezTo>
                <a:cubicBezTo>
                  <a:pt x="9782" y="5124"/>
                  <a:pt x="8797" y="4278"/>
                  <a:pt x="10058" y="3189"/>
                </a:cubicBezTo>
                <a:cubicBezTo>
                  <a:pt x="10404" y="2895"/>
                  <a:pt x="11285" y="2618"/>
                  <a:pt x="10853" y="1945"/>
                </a:cubicBezTo>
                <a:cubicBezTo>
                  <a:pt x="10266" y="1063"/>
                  <a:pt x="9402" y="286"/>
                  <a:pt x="8348" y="26"/>
                </a:cubicBezTo>
                <a:cubicBezTo>
                  <a:pt x="8284" y="9"/>
                  <a:pt x="8222" y="0"/>
                  <a:pt x="81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349;p25"/>
          <p:cNvSpPr/>
          <p:nvPr/>
        </p:nvSpPr>
        <p:spPr>
          <a:xfrm>
            <a:off x="5529753" y="2746060"/>
            <a:ext cx="365227" cy="290378"/>
          </a:xfrm>
          <a:custGeom>
            <a:avLst/>
            <a:gdLst/>
            <a:ahLst/>
            <a:cxnLst/>
            <a:rect l="l" t="t" r="r" b="b"/>
            <a:pathLst>
              <a:path w="21672" h="17228" extrusionOk="0">
                <a:moveTo>
                  <a:pt x="7484" y="4583"/>
                </a:moveTo>
                <a:lnTo>
                  <a:pt x="7484" y="4583"/>
                </a:lnTo>
                <a:cubicBezTo>
                  <a:pt x="7486" y="4586"/>
                  <a:pt x="7488" y="4589"/>
                  <a:pt x="7491" y="4592"/>
                </a:cubicBezTo>
                <a:lnTo>
                  <a:pt x="7491" y="4592"/>
                </a:lnTo>
                <a:cubicBezTo>
                  <a:pt x="7494" y="4595"/>
                  <a:pt x="7498" y="4597"/>
                  <a:pt x="7501" y="4600"/>
                </a:cubicBezTo>
                <a:lnTo>
                  <a:pt x="7484" y="4583"/>
                </a:lnTo>
                <a:close/>
                <a:moveTo>
                  <a:pt x="1210" y="0"/>
                </a:moveTo>
                <a:cubicBezTo>
                  <a:pt x="910" y="0"/>
                  <a:pt x="646" y="84"/>
                  <a:pt x="415" y="314"/>
                </a:cubicBezTo>
                <a:cubicBezTo>
                  <a:pt x="1" y="712"/>
                  <a:pt x="260" y="1127"/>
                  <a:pt x="571" y="1403"/>
                </a:cubicBezTo>
                <a:cubicBezTo>
                  <a:pt x="1833" y="2561"/>
                  <a:pt x="2939" y="3874"/>
                  <a:pt x="3872" y="5309"/>
                </a:cubicBezTo>
                <a:cubicBezTo>
                  <a:pt x="5894" y="8264"/>
                  <a:pt x="6948" y="12014"/>
                  <a:pt x="10663" y="13552"/>
                </a:cubicBezTo>
                <a:cubicBezTo>
                  <a:pt x="10715" y="13587"/>
                  <a:pt x="10733" y="13656"/>
                  <a:pt x="10733" y="13725"/>
                </a:cubicBezTo>
                <a:cubicBezTo>
                  <a:pt x="10007" y="15522"/>
                  <a:pt x="11579" y="15401"/>
                  <a:pt x="12478" y="15660"/>
                </a:cubicBezTo>
                <a:cubicBezTo>
                  <a:pt x="14932" y="16334"/>
                  <a:pt x="17420" y="16801"/>
                  <a:pt x="19961" y="17043"/>
                </a:cubicBezTo>
                <a:cubicBezTo>
                  <a:pt x="20276" y="17079"/>
                  <a:pt x="20618" y="17227"/>
                  <a:pt x="20904" y="17227"/>
                </a:cubicBezTo>
                <a:cubicBezTo>
                  <a:pt x="21167" y="17227"/>
                  <a:pt x="21382" y="17101"/>
                  <a:pt x="21482" y="16645"/>
                </a:cubicBezTo>
                <a:cubicBezTo>
                  <a:pt x="21672" y="15816"/>
                  <a:pt x="20842" y="15626"/>
                  <a:pt x="20306" y="15280"/>
                </a:cubicBezTo>
                <a:cubicBezTo>
                  <a:pt x="18129" y="13932"/>
                  <a:pt x="15502" y="14347"/>
                  <a:pt x="13204" y="13448"/>
                </a:cubicBezTo>
                <a:cubicBezTo>
                  <a:pt x="13103" y="13410"/>
                  <a:pt x="12986" y="13400"/>
                  <a:pt x="12863" y="13400"/>
                </a:cubicBezTo>
                <a:cubicBezTo>
                  <a:pt x="12726" y="13400"/>
                  <a:pt x="12582" y="13412"/>
                  <a:pt x="12448" y="13412"/>
                </a:cubicBezTo>
                <a:cubicBezTo>
                  <a:pt x="12162" y="13412"/>
                  <a:pt x="11919" y="13355"/>
                  <a:pt x="11873" y="12999"/>
                </a:cubicBezTo>
                <a:cubicBezTo>
                  <a:pt x="11769" y="12221"/>
                  <a:pt x="11614" y="11288"/>
                  <a:pt x="12409" y="10666"/>
                </a:cubicBezTo>
                <a:cubicBezTo>
                  <a:pt x="12979" y="10199"/>
                  <a:pt x="12806" y="9836"/>
                  <a:pt x="12478" y="9249"/>
                </a:cubicBezTo>
                <a:cubicBezTo>
                  <a:pt x="11908" y="8195"/>
                  <a:pt x="10352" y="8558"/>
                  <a:pt x="10076" y="7849"/>
                </a:cubicBezTo>
                <a:cubicBezTo>
                  <a:pt x="9542" y="6419"/>
                  <a:pt x="8354" y="5659"/>
                  <a:pt x="7491" y="4592"/>
                </a:cubicBezTo>
                <a:lnTo>
                  <a:pt x="7491" y="4592"/>
                </a:lnTo>
                <a:cubicBezTo>
                  <a:pt x="6993" y="4179"/>
                  <a:pt x="6512" y="3733"/>
                  <a:pt x="5980" y="3339"/>
                </a:cubicBezTo>
                <a:cubicBezTo>
                  <a:pt x="4563" y="2285"/>
                  <a:pt x="3682" y="522"/>
                  <a:pt x="1763" y="72"/>
                </a:cubicBezTo>
                <a:cubicBezTo>
                  <a:pt x="1567" y="28"/>
                  <a:pt x="1383" y="0"/>
                  <a:pt x="12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350;p25"/>
          <p:cNvSpPr/>
          <p:nvPr/>
        </p:nvSpPr>
        <p:spPr>
          <a:xfrm>
            <a:off x="4750719" y="3059807"/>
            <a:ext cx="153206" cy="266596"/>
          </a:xfrm>
          <a:custGeom>
            <a:avLst/>
            <a:gdLst/>
            <a:ahLst/>
            <a:cxnLst/>
            <a:rect l="l" t="t" r="r" b="b"/>
            <a:pathLst>
              <a:path w="9091" h="15817" extrusionOk="0">
                <a:moveTo>
                  <a:pt x="7622" y="0"/>
                </a:moveTo>
                <a:cubicBezTo>
                  <a:pt x="7155" y="0"/>
                  <a:pt x="6965" y="363"/>
                  <a:pt x="6740" y="761"/>
                </a:cubicBezTo>
                <a:cubicBezTo>
                  <a:pt x="5963" y="2212"/>
                  <a:pt x="5323" y="3802"/>
                  <a:pt x="3405" y="4200"/>
                </a:cubicBezTo>
                <a:cubicBezTo>
                  <a:pt x="2645" y="4338"/>
                  <a:pt x="2247" y="4891"/>
                  <a:pt x="2109" y="5738"/>
                </a:cubicBezTo>
                <a:cubicBezTo>
                  <a:pt x="1781" y="7587"/>
                  <a:pt x="1971" y="9471"/>
                  <a:pt x="917" y="11285"/>
                </a:cubicBezTo>
                <a:cubicBezTo>
                  <a:pt x="1" y="12910"/>
                  <a:pt x="1660" y="15813"/>
                  <a:pt x="3077" y="15813"/>
                </a:cubicBezTo>
                <a:cubicBezTo>
                  <a:pt x="3125" y="15815"/>
                  <a:pt x="3172" y="15816"/>
                  <a:pt x="3219" y="15816"/>
                </a:cubicBezTo>
                <a:cubicBezTo>
                  <a:pt x="4640" y="15816"/>
                  <a:pt x="5279" y="14808"/>
                  <a:pt x="5496" y="13670"/>
                </a:cubicBezTo>
                <a:cubicBezTo>
                  <a:pt x="6049" y="11095"/>
                  <a:pt x="7034" y="8676"/>
                  <a:pt x="8002" y="6256"/>
                </a:cubicBezTo>
                <a:cubicBezTo>
                  <a:pt x="8745" y="4373"/>
                  <a:pt x="9091" y="2645"/>
                  <a:pt x="8192" y="778"/>
                </a:cubicBezTo>
                <a:cubicBezTo>
                  <a:pt x="8054" y="467"/>
                  <a:pt x="8106" y="18"/>
                  <a:pt x="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351;p25"/>
          <p:cNvSpPr/>
          <p:nvPr/>
        </p:nvSpPr>
        <p:spPr>
          <a:xfrm>
            <a:off x="6132313" y="1956339"/>
            <a:ext cx="180288" cy="282001"/>
          </a:xfrm>
          <a:custGeom>
            <a:avLst/>
            <a:gdLst/>
            <a:ahLst/>
            <a:cxnLst/>
            <a:rect l="l" t="t" r="r" b="b"/>
            <a:pathLst>
              <a:path w="10698" h="16731" extrusionOk="0">
                <a:moveTo>
                  <a:pt x="4909" y="1"/>
                </a:moveTo>
                <a:cubicBezTo>
                  <a:pt x="4667" y="1"/>
                  <a:pt x="4504" y="61"/>
                  <a:pt x="4562" y="216"/>
                </a:cubicBezTo>
                <a:cubicBezTo>
                  <a:pt x="5064" y="1633"/>
                  <a:pt x="3992" y="3465"/>
                  <a:pt x="5444" y="4502"/>
                </a:cubicBezTo>
                <a:cubicBezTo>
                  <a:pt x="6654" y="5366"/>
                  <a:pt x="6515" y="6627"/>
                  <a:pt x="6913" y="7647"/>
                </a:cubicBezTo>
                <a:cubicBezTo>
                  <a:pt x="6804" y="8207"/>
                  <a:pt x="6835" y="9062"/>
                  <a:pt x="6426" y="9062"/>
                </a:cubicBezTo>
                <a:cubicBezTo>
                  <a:pt x="6380" y="9062"/>
                  <a:pt x="6330" y="9052"/>
                  <a:pt x="6273" y="9029"/>
                </a:cubicBezTo>
                <a:cubicBezTo>
                  <a:pt x="6019" y="8928"/>
                  <a:pt x="5817" y="8884"/>
                  <a:pt x="5657" y="8884"/>
                </a:cubicBezTo>
                <a:cubicBezTo>
                  <a:pt x="5131" y="8884"/>
                  <a:pt x="5047" y="9360"/>
                  <a:pt x="4995" y="9876"/>
                </a:cubicBezTo>
                <a:cubicBezTo>
                  <a:pt x="4925" y="10533"/>
                  <a:pt x="4614" y="10757"/>
                  <a:pt x="4044" y="10896"/>
                </a:cubicBezTo>
                <a:cubicBezTo>
                  <a:pt x="726" y="11673"/>
                  <a:pt x="0" y="13229"/>
                  <a:pt x="1659" y="16028"/>
                </a:cubicBezTo>
                <a:cubicBezTo>
                  <a:pt x="1834" y="16314"/>
                  <a:pt x="1935" y="16730"/>
                  <a:pt x="2351" y="16730"/>
                </a:cubicBezTo>
                <a:cubicBezTo>
                  <a:pt x="2389" y="16730"/>
                  <a:pt x="2429" y="16727"/>
                  <a:pt x="2471" y="16720"/>
                </a:cubicBezTo>
                <a:cubicBezTo>
                  <a:pt x="3007" y="16633"/>
                  <a:pt x="3197" y="16236"/>
                  <a:pt x="3301" y="15752"/>
                </a:cubicBezTo>
                <a:cubicBezTo>
                  <a:pt x="3405" y="15251"/>
                  <a:pt x="3301" y="14784"/>
                  <a:pt x="4009" y="14542"/>
                </a:cubicBezTo>
                <a:cubicBezTo>
                  <a:pt x="5651" y="13955"/>
                  <a:pt x="7241" y="13194"/>
                  <a:pt x="8866" y="12555"/>
                </a:cubicBezTo>
                <a:cubicBezTo>
                  <a:pt x="9298" y="12399"/>
                  <a:pt x="9643" y="12261"/>
                  <a:pt x="9799" y="11829"/>
                </a:cubicBezTo>
                <a:cubicBezTo>
                  <a:pt x="10300" y="10308"/>
                  <a:pt x="8866" y="5746"/>
                  <a:pt x="7604" y="4709"/>
                </a:cubicBezTo>
                <a:cubicBezTo>
                  <a:pt x="7397" y="4536"/>
                  <a:pt x="6809" y="4571"/>
                  <a:pt x="7016" y="4139"/>
                </a:cubicBezTo>
                <a:cubicBezTo>
                  <a:pt x="7082" y="4008"/>
                  <a:pt x="7166" y="3963"/>
                  <a:pt x="7262" y="3963"/>
                </a:cubicBezTo>
                <a:cubicBezTo>
                  <a:pt x="7468" y="3963"/>
                  <a:pt x="7725" y="4173"/>
                  <a:pt x="7950" y="4173"/>
                </a:cubicBezTo>
                <a:cubicBezTo>
                  <a:pt x="7979" y="4174"/>
                  <a:pt x="8009" y="4175"/>
                  <a:pt x="8039" y="4175"/>
                </a:cubicBezTo>
                <a:cubicBezTo>
                  <a:pt x="9008" y="4175"/>
                  <a:pt x="9913" y="3634"/>
                  <a:pt x="10265" y="2946"/>
                </a:cubicBezTo>
                <a:cubicBezTo>
                  <a:pt x="10697" y="2117"/>
                  <a:pt x="9695" y="1667"/>
                  <a:pt x="8987" y="1581"/>
                </a:cubicBezTo>
                <a:cubicBezTo>
                  <a:pt x="7811" y="1443"/>
                  <a:pt x="6930" y="786"/>
                  <a:pt x="5962" y="250"/>
                </a:cubicBezTo>
                <a:cubicBezTo>
                  <a:pt x="5704" y="111"/>
                  <a:pt x="5235" y="1"/>
                  <a:pt x="49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352;p25"/>
          <p:cNvSpPr/>
          <p:nvPr/>
        </p:nvSpPr>
        <p:spPr>
          <a:xfrm>
            <a:off x="6444799" y="3525078"/>
            <a:ext cx="316001" cy="239038"/>
          </a:xfrm>
          <a:custGeom>
            <a:avLst/>
            <a:gdLst/>
            <a:ahLst/>
            <a:cxnLst/>
            <a:rect l="l" t="t" r="r" b="b"/>
            <a:pathLst>
              <a:path w="18751" h="14182" extrusionOk="0">
                <a:moveTo>
                  <a:pt x="15666" y="0"/>
                </a:moveTo>
                <a:cubicBezTo>
                  <a:pt x="15588" y="0"/>
                  <a:pt x="15504" y="9"/>
                  <a:pt x="15415" y="28"/>
                </a:cubicBezTo>
                <a:cubicBezTo>
                  <a:pt x="14690" y="184"/>
                  <a:pt x="14759" y="772"/>
                  <a:pt x="14897" y="1290"/>
                </a:cubicBezTo>
                <a:cubicBezTo>
                  <a:pt x="15294" y="2845"/>
                  <a:pt x="14880" y="4038"/>
                  <a:pt x="13463" y="4850"/>
                </a:cubicBezTo>
                <a:cubicBezTo>
                  <a:pt x="13013" y="5109"/>
                  <a:pt x="12823" y="5472"/>
                  <a:pt x="13065" y="5991"/>
                </a:cubicBezTo>
                <a:cubicBezTo>
                  <a:pt x="13324" y="6578"/>
                  <a:pt x="12823" y="6803"/>
                  <a:pt x="12512" y="7097"/>
                </a:cubicBezTo>
                <a:cubicBezTo>
                  <a:pt x="12410" y="7191"/>
                  <a:pt x="12303" y="7233"/>
                  <a:pt x="12200" y="7233"/>
                </a:cubicBezTo>
                <a:cubicBezTo>
                  <a:pt x="12041" y="7233"/>
                  <a:pt x="11891" y="7133"/>
                  <a:pt x="11786" y="6976"/>
                </a:cubicBezTo>
                <a:cubicBezTo>
                  <a:pt x="11531" y="6610"/>
                  <a:pt x="11284" y="6477"/>
                  <a:pt x="11039" y="6477"/>
                </a:cubicBezTo>
                <a:cubicBezTo>
                  <a:pt x="10705" y="6477"/>
                  <a:pt x="10373" y="6726"/>
                  <a:pt x="10024" y="6976"/>
                </a:cubicBezTo>
                <a:cubicBezTo>
                  <a:pt x="8797" y="7891"/>
                  <a:pt x="7811" y="9188"/>
                  <a:pt x="6308" y="9637"/>
                </a:cubicBezTo>
                <a:cubicBezTo>
                  <a:pt x="4303" y="10242"/>
                  <a:pt x="2696" y="11572"/>
                  <a:pt x="812" y="12385"/>
                </a:cubicBezTo>
                <a:cubicBezTo>
                  <a:pt x="242" y="12627"/>
                  <a:pt x="0" y="13214"/>
                  <a:pt x="692" y="13577"/>
                </a:cubicBezTo>
                <a:cubicBezTo>
                  <a:pt x="1262" y="13888"/>
                  <a:pt x="1936" y="13992"/>
                  <a:pt x="2610" y="14182"/>
                </a:cubicBezTo>
                <a:cubicBezTo>
                  <a:pt x="3819" y="13854"/>
                  <a:pt x="4943" y="13249"/>
                  <a:pt x="5893" y="12436"/>
                </a:cubicBezTo>
                <a:cubicBezTo>
                  <a:pt x="7829" y="10743"/>
                  <a:pt x="10144" y="9447"/>
                  <a:pt x="12357" y="8496"/>
                </a:cubicBezTo>
                <a:cubicBezTo>
                  <a:pt x="14396" y="7615"/>
                  <a:pt x="15847" y="6042"/>
                  <a:pt x="17817" y="5213"/>
                </a:cubicBezTo>
                <a:cubicBezTo>
                  <a:pt x="18301" y="4988"/>
                  <a:pt x="18751" y="4452"/>
                  <a:pt x="18612" y="3848"/>
                </a:cubicBezTo>
                <a:cubicBezTo>
                  <a:pt x="18539" y="3538"/>
                  <a:pt x="18402" y="3442"/>
                  <a:pt x="18239" y="3442"/>
                </a:cubicBezTo>
                <a:cubicBezTo>
                  <a:pt x="18019" y="3442"/>
                  <a:pt x="17752" y="3615"/>
                  <a:pt x="17524" y="3675"/>
                </a:cubicBezTo>
                <a:cubicBezTo>
                  <a:pt x="17487" y="3682"/>
                  <a:pt x="17451" y="3686"/>
                  <a:pt x="17417" y="3686"/>
                </a:cubicBezTo>
                <a:cubicBezTo>
                  <a:pt x="17207" y="3686"/>
                  <a:pt x="17050" y="3554"/>
                  <a:pt x="17109" y="3346"/>
                </a:cubicBezTo>
                <a:cubicBezTo>
                  <a:pt x="17385" y="2431"/>
                  <a:pt x="16625" y="1791"/>
                  <a:pt x="16556" y="962"/>
                </a:cubicBezTo>
                <a:cubicBezTo>
                  <a:pt x="16526" y="461"/>
                  <a:pt x="16229" y="0"/>
                  <a:pt x="156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353;p25"/>
          <p:cNvSpPr/>
          <p:nvPr/>
        </p:nvSpPr>
        <p:spPr>
          <a:xfrm>
            <a:off x="6043199" y="2469375"/>
            <a:ext cx="156981" cy="259854"/>
          </a:xfrm>
          <a:custGeom>
            <a:avLst/>
            <a:gdLst/>
            <a:ahLst/>
            <a:cxnLst/>
            <a:rect l="l" t="t" r="r" b="b"/>
            <a:pathLst>
              <a:path w="9315" h="15417" extrusionOk="0">
                <a:moveTo>
                  <a:pt x="6907" y="9941"/>
                </a:moveTo>
                <a:cubicBezTo>
                  <a:pt x="6738" y="10523"/>
                  <a:pt x="6645" y="11167"/>
                  <a:pt x="5910" y="11304"/>
                </a:cubicBezTo>
                <a:cubicBezTo>
                  <a:pt x="5905" y="11305"/>
                  <a:pt x="5899" y="11305"/>
                  <a:pt x="5892" y="11305"/>
                </a:cubicBezTo>
                <a:cubicBezTo>
                  <a:pt x="5767" y="11305"/>
                  <a:pt x="5547" y="11146"/>
                  <a:pt x="5547" y="11097"/>
                </a:cubicBezTo>
                <a:cubicBezTo>
                  <a:pt x="5616" y="10270"/>
                  <a:pt x="6304" y="10147"/>
                  <a:pt x="6907" y="9941"/>
                </a:cubicBezTo>
                <a:close/>
                <a:moveTo>
                  <a:pt x="2345" y="1"/>
                </a:moveTo>
                <a:cubicBezTo>
                  <a:pt x="2049" y="1"/>
                  <a:pt x="1708" y="93"/>
                  <a:pt x="1419" y="93"/>
                </a:cubicBezTo>
                <a:cubicBezTo>
                  <a:pt x="1383" y="93"/>
                  <a:pt x="1348" y="92"/>
                  <a:pt x="1313" y="88"/>
                </a:cubicBezTo>
                <a:cubicBezTo>
                  <a:pt x="1306" y="88"/>
                  <a:pt x="1299" y="88"/>
                  <a:pt x="1292" y="88"/>
                </a:cubicBezTo>
                <a:cubicBezTo>
                  <a:pt x="885" y="88"/>
                  <a:pt x="504" y="561"/>
                  <a:pt x="639" y="883"/>
                </a:cubicBezTo>
                <a:cubicBezTo>
                  <a:pt x="1244" y="2283"/>
                  <a:pt x="0" y="3977"/>
                  <a:pt x="1348" y="5273"/>
                </a:cubicBezTo>
                <a:cubicBezTo>
                  <a:pt x="1538" y="5446"/>
                  <a:pt x="1383" y="5964"/>
                  <a:pt x="1538" y="6241"/>
                </a:cubicBezTo>
                <a:cubicBezTo>
                  <a:pt x="1851" y="6738"/>
                  <a:pt x="1941" y="7889"/>
                  <a:pt x="2501" y="7889"/>
                </a:cubicBezTo>
                <a:cubicBezTo>
                  <a:pt x="2623" y="7889"/>
                  <a:pt x="2766" y="7836"/>
                  <a:pt x="2938" y="7710"/>
                </a:cubicBezTo>
                <a:cubicBezTo>
                  <a:pt x="3345" y="7411"/>
                  <a:pt x="3664" y="7306"/>
                  <a:pt x="3951" y="7306"/>
                </a:cubicBezTo>
                <a:cubicBezTo>
                  <a:pt x="4345" y="7306"/>
                  <a:pt x="4678" y="7505"/>
                  <a:pt x="5098" y="7675"/>
                </a:cubicBezTo>
                <a:cubicBezTo>
                  <a:pt x="5375" y="7796"/>
                  <a:pt x="5651" y="7848"/>
                  <a:pt x="5668" y="8176"/>
                </a:cubicBezTo>
                <a:cubicBezTo>
                  <a:pt x="5668" y="8297"/>
                  <a:pt x="5547" y="8401"/>
                  <a:pt x="5478" y="8504"/>
                </a:cubicBezTo>
                <a:cubicBezTo>
                  <a:pt x="5288" y="8384"/>
                  <a:pt x="5098" y="8263"/>
                  <a:pt x="4908" y="8107"/>
                </a:cubicBezTo>
                <a:cubicBezTo>
                  <a:pt x="4670" y="7869"/>
                  <a:pt x="4349" y="7740"/>
                  <a:pt x="4020" y="7740"/>
                </a:cubicBezTo>
                <a:cubicBezTo>
                  <a:pt x="3895" y="7740"/>
                  <a:pt x="3770" y="7758"/>
                  <a:pt x="3646" y="7796"/>
                </a:cubicBezTo>
                <a:cubicBezTo>
                  <a:pt x="3059" y="7951"/>
                  <a:pt x="3284" y="8470"/>
                  <a:pt x="3249" y="8850"/>
                </a:cubicBezTo>
                <a:cubicBezTo>
                  <a:pt x="3180" y="10008"/>
                  <a:pt x="4701" y="11270"/>
                  <a:pt x="4580" y="11408"/>
                </a:cubicBezTo>
                <a:cubicBezTo>
                  <a:pt x="3042" y="13170"/>
                  <a:pt x="4251" y="13205"/>
                  <a:pt x="5599" y="13758"/>
                </a:cubicBezTo>
                <a:cubicBezTo>
                  <a:pt x="6014" y="13948"/>
                  <a:pt x="6429" y="15244"/>
                  <a:pt x="7379" y="15400"/>
                </a:cubicBezTo>
                <a:cubicBezTo>
                  <a:pt x="7454" y="15411"/>
                  <a:pt x="7523" y="15417"/>
                  <a:pt x="7586" y="15417"/>
                </a:cubicBezTo>
                <a:cubicBezTo>
                  <a:pt x="8462" y="15417"/>
                  <a:pt x="8316" y="14362"/>
                  <a:pt x="8606" y="13879"/>
                </a:cubicBezTo>
                <a:cubicBezTo>
                  <a:pt x="9315" y="12687"/>
                  <a:pt x="8554" y="11529"/>
                  <a:pt x="8105" y="10423"/>
                </a:cubicBezTo>
                <a:cubicBezTo>
                  <a:pt x="7967" y="10058"/>
                  <a:pt x="7709" y="9812"/>
                  <a:pt x="7353" y="9812"/>
                </a:cubicBezTo>
                <a:cubicBezTo>
                  <a:pt x="7222" y="9812"/>
                  <a:pt x="7078" y="9845"/>
                  <a:pt x="6922" y="9917"/>
                </a:cubicBezTo>
                <a:lnTo>
                  <a:pt x="6922" y="9917"/>
                </a:lnTo>
                <a:cubicBezTo>
                  <a:pt x="7290" y="9072"/>
                  <a:pt x="8114" y="7913"/>
                  <a:pt x="7103" y="7433"/>
                </a:cubicBezTo>
                <a:cubicBezTo>
                  <a:pt x="5789" y="6828"/>
                  <a:pt x="5530" y="5048"/>
                  <a:pt x="3854" y="4927"/>
                </a:cubicBezTo>
                <a:cubicBezTo>
                  <a:pt x="3335" y="4893"/>
                  <a:pt x="2886" y="4167"/>
                  <a:pt x="3318" y="3424"/>
                </a:cubicBezTo>
                <a:cubicBezTo>
                  <a:pt x="3975" y="2318"/>
                  <a:pt x="3353" y="1298"/>
                  <a:pt x="2955" y="348"/>
                </a:cubicBezTo>
                <a:cubicBezTo>
                  <a:pt x="2833" y="73"/>
                  <a:pt x="2607" y="1"/>
                  <a:pt x="23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354;p25"/>
          <p:cNvSpPr/>
          <p:nvPr/>
        </p:nvSpPr>
        <p:spPr>
          <a:xfrm>
            <a:off x="5931066" y="2822461"/>
            <a:ext cx="124961" cy="153330"/>
          </a:xfrm>
          <a:custGeom>
            <a:avLst/>
            <a:gdLst/>
            <a:ahLst/>
            <a:cxnLst/>
            <a:rect l="l" t="t" r="r" b="b"/>
            <a:pathLst>
              <a:path w="7415" h="9097" extrusionOk="0">
                <a:moveTo>
                  <a:pt x="6576" y="0"/>
                </a:moveTo>
                <a:cubicBezTo>
                  <a:pt x="6440" y="0"/>
                  <a:pt x="6314" y="46"/>
                  <a:pt x="6222" y="154"/>
                </a:cubicBezTo>
                <a:cubicBezTo>
                  <a:pt x="5928" y="483"/>
                  <a:pt x="5611" y="592"/>
                  <a:pt x="5290" y="592"/>
                </a:cubicBezTo>
                <a:cubicBezTo>
                  <a:pt x="4988" y="592"/>
                  <a:pt x="4683" y="496"/>
                  <a:pt x="4390" y="396"/>
                </a:cubicBezTo>
                <a:cubicBezTo>
                  <a:pt x="3964" y="242"/>
                  <a:pt x="3597" y="173"/>
                  <a:pt x="3279" y="173"/>
                </a:cubicBezTo>
                <a:cubicBezTo>
                  <a:pt x="1986" y="173"/>
                  <a:pt x="1492" y="1318"/>
                  <a:pt x="1020" y="2608"/>
                </a:cubicBezTo>
                <a:cubicBezTo>
                  <a:pt x="364" y="4353"/>
                  <a:pt x="1" y="6064"/>
                  <a:pt x="796" y="7360"/>
                </a:cubicBezTo>
                <a:cubicBezTo>
                  <a:pt x="847" y="8362"/>
                  <a:pt x="761" y="8984"/>
                  <a:pt x="1470" y="9088"/>
                </a:cubicBezTo>
                <a:cubicBezTo>
                  <a:pt x="1519" y="9094"/>
                  <a:pt x="1568" y="9097"/>
                  <a:pt x="1614" y="9097"/>
                </a:cubicBezTo>
                <a:cubicBezTo>
                  <a:pt x="2117" y="9097"/>
                  <a:pt x="2435" y="8762"/>
                  <a:pt x="2593" y="8224"/>
                </a:cubicBezTo>
                <a:cubicBezTo>
                  <a:pt x="2634" y="8075"/>
                  <a:pt x="2578" y="7743"/>
                  <a:pt x="2746" y="7743"/>
                </a:cubicBezTo>
                <a:cubicBezTo>
                  <a:pt x="2792" y="7743"/>
                  <a:pt x="2854" y="7768"/>
                  <a:pt x="2938" y="7827"/>
                </a:cubicBezTo>
                <a:cubicBezTo>
                  <a:pt x="3173" y="7995"/>
                  <a:pt x="3380" y="8062"/>
                  <a:pt x="3567" y="8062"/>
                </a:cubicBezTo>
                <a:cubicBezTo>
                  <a:pt x="4013" y="8062"/>
                  <a:pt x="4340" y="7677"/>
                  <a:pt x="4632" y="7360"/>
                </a:cubicBezTo>
                <a:cubicBezTo>
                  <a:pt x="5116" y="6842"/>
                  <a:pt x="4563" y="6358"/>
                  <a:pt x="4373" y="5839"/>
                </a:cubicBezTo>
                <a:cubicBezTo>
                  <a:pt x="4183" y="5321"/>
                  <a:pt x="3491" y="4750"/>
                  <a:pt x="4442" y="4249"/>
                </a:cubicBezTo>
                <a:cubicBezTo>
                  <a:pt x="4943" y="3990"/>
                  <a:pt x="5790" y="3852"/>
                  <a:pt x="5427" y="3057"/>
                </a:cubicBezTo>
                <a:cubicBezTo>
                  <a:pt x="5274" y="2713"/>
                  <a:pt x="5030" y="2616"/>
                  <a:pt x="4752" y="2616"/>
                </a:cubicBezTo>
                <a:cubicBezTo>
                  <a:pt x="4400" y="2616"/>
                  <a:pt x="3994" y="2771"/>
                  <a:pt x="3647" y="2780"/>
                </a:cubicBezTo>
                <a:cubicBezTo>
                  <a:pt x="3388" y="2815"/>
                  <a:pt x="3129" y="2850"/>
                  <a:pt x="2887" y="2919"/>
                </a:cubicBezTo>
                <a:cubicBezTo>
                  <a:pt x="2887" y="2746"/>
                  <a:pt x="2800" y="2487"/>
                  <a:pt x="2887" y="2435"/>
                </a:cubicBezTo>
                <a:cubicBezTo>
                  <a:pt x="3111" y="2262"/>
                  <a:pt x="3405" y="2037"/>
                  <a:pt x="3664" y="2037"/>
                </a:cubicBezTo>
                <a:cubicBezTo>
                  <a:pt x="4321" y="2055"/>
                  <a:pt x="4995" y="2262"/>
                  <a:pt x="5634" y="2262"/>
                </a:cubicBezTo>
                <a:cubicBezTo>
                  <a:pt x="6481" y="2262"/>
                  <a:pt x="6861" y="1553"/>
                  <a:pt x="7242" y="931"/>
                </a:cubicBezTo>
                <a:cubicBezTo>
                  <a:pt x="7414" y="689"/>
                  <a:pt x="7328" y="344"/>
                  <a:pt x="7086" y="188"/>
                </a:cubicBezTo>
                <a:cubicBezTo>
                  <a:pt x="6932" y="73"/>
                  <a:pt x="6746" y="0"/>
                  <a:pt x="65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355;p25"/>
          <p:cNvSpPr/>
          <p:nvPr/>
        </p:nvSpPr>
        <p:spPr>
          <a:xfrm>
            <a:off x="4704409" y="1407133"/>
            <a:ext cx="175350" cy="109895"/>
          </a:xfrm>
          <a:custGeom>
            <a:avLst/>
            <a:gdLst/>
            <a:ahLst/>
            <a:cxnLst/>
            <a:rect l="l" t="t" r="r" b="b"/>
            <a:pathLst>
              <a:path w="10405" h="6520" extrusionOk="0">
                <a:moveTo>
                  <a:pt x="8970" y="1"/>
                </a:moveTo>
                <a:cubicBezTo>
                  <a:pt x="6620" y="778"/>
                  <a:pt x="3786" y="294"/>
                  <a:pt x="1764" y="2576"/>
                </a:cubicBezTo>
                <a:cubicBezTo>
                  <a:pt x="502" y="3993"/>
                  <a:pt x="1" y="5410"/>
                  <a:pt x="1038" y="5876"/>
                </a:cubicBezTo>
                <a:cubicBezTo>
                  <a:pt x="2057" y="6274"/>
                  <a:pt x="3146" y="6499"/>
                  <a:pt x="4252" y="6516"/>
                </a:cubicBezTo>
                <a:cubicBezTo>
                  <a:pt x="4303" y="6518"/>
                  <a:pt x="4355" y="6520"/>
                  <a:pt x="4406" y="6520"/>
                </a:cubicBezTo>
                <a:cubicBezTo>
                  <a:pt x="4717" y="6520"/>
                  <a:pt x="5012" y="6455"/>
                  <a:pt x="5116" y="6084"/>
                </a:cubicBezTo>
                <a:cubicBezTo>
                  <a:pt x="5237" y="5652"/>
                  <a:pt x="4892" y="5479"/>
                  <a:pt x="4563" y="5323"/>
                </a:cubicBezTo>
                <a:cubicBezTo>
                  <a:pt x="3094" y="4598"/>
                  <a:pt x="3630" y="3924"/>
                  <a:pt x="4598" y="3198"/>
                </a:cubicBezTo>
                <a:cubicBezTo>
                  <a:pt x="5980" y="2144"/>
                  <a:pt x="7726" y="2126"/>
                  <a:pt x="9264" y="1487"/>
                </a:cubicBezTo>
                <a:cubicBezTo>
                  <a:pt x="9696" y="1331"/>
                  <a:pt x="10404" y="1556"/>
                  <a:pt x="10352" y="796"/>
                </a:cubicBezTo>
                <a:cubicBezTo>
                  <a:pt x="10301" y="35"/>
                  <a:pt x="9627" y="70"/>
                  <a:pt x="89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356;p25"/>
          <p:cNvSpPr/>
          <p:nvPr/>
        </p:nvSpPr>
        <p:spPr>
          <a:xfrm>
            <a:off x="4223015" y="1365333"/>
            <a:ext cx="166014" cy="59852"/>
          </a:xfrm>
          <a:custGeom>
            <a:avLst/>
            <a:gdLst/>
            <a:ahLst/>
            <a:cxnLst/>
            <a:rect l="l" t="t" r="r" b="b"/>
            <a:pathLst>
              <a:path w="9851" h="3551" extrusionOk="0">
                <a:moveTo>
                  <a:pt x="3896" y="1"/>
                </a:moveTo>
                <a:cubicBezTo>
                  <a:pt x="2951" y="1"/>
                  <a:pt x="1998" y="113"/>
                  <a:pt x="1055" y="130"/>
                </a:cubicBezTo>
                <a:cubicBezTo>
                  <a:pt x="674" y="130"/>
                  <a:pt x="260" y="217"/>
                  <a:pt x="121" y="649"/>
                </a:cubicBezTo>
                <a:cubicBezTo>
                  <a:pt x="0" y="1046"/>
                  <a:pt x="173" y="1461"/>
                  <a:pt x="536" y="1651"/>
                </a:cubicBezTo>
                <a:cubicBezTo>
                  <a:pt x="1487" y="2256"/>
                  <a:pt x="2489" y="2792"/>
                  <a:pt x="3474" y="3345"/>
                </a:cubicBezTo>
                <a:cubicBezTo>
                  <a:pt x="3715" y="3472"/>
                  <a:pt x="3939" y="3551"/>
                  <a:pt x="4149" y="3551"/>
                </a:cubicBezTo>
                <a:cubicBezTo>
                  <a:pt x="4450" y="3551"/>
                  <a:pt x="4723" y="3389"/>
                  <a:pt x="4978" y="2982"/>
                </a:cubicBezTo>
                <a:cubicBezTo>
                  <a:pt x="5203" y="2650"/>
                  <a:pt x="5511" y="2104"/>
                  <a:pt x="5931" y="2104"/>
                </a:cubicBezTo>
                <a:cubicBezTo>
                  <a:pt x="6058" y="2104"/>
                  <a:pt x="6195" y="2153"/>
                  <a:pt x="6343" y="2273"/>
                </a:cubicBezTo>
                <a:cubicBezTo>
                  <a:pt x="6982" y="2809"/>
                  <a:pt x="7673" y="2826"/>
                  <a:pt x="8365" y="2895"/>
                </a:cubicBezTo>
                <a:cubicBezTo>
                  <a:pt x="8588" y="2920"/>
                  <a:pt x="8869" y="3004"/>
                  <a:pt x="9118" y="3004"/>
                </a:cubicBezTo>
                <a:cubicBezTo>
                  <a:pt x="9390" y="3004"/>
                  <a:pt x="9623" y="2904"/>
                  <a:pt x="9695" y="2515"/>
                </a:cubicBezTo>
                <a:cubicBezTo>
                  <a:pt x="9851" y="1789"/>
                  <a:pt x="9142" y="1668"/>
                  <a:pt x="8641" y="1478"/>
                </a:cubicBezTo>
                <a:lnTo>
                  <a:pt x="6585" y="493"/>
                </a:lnTo>
                <a:cubicBezTo>
                  <a:pt x="5704" y="104"/>
                  <a:pt x="4803" y="1"/>
                  <a:pt x="389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357;p25"/>
          <p:cNvSpPr/>
          <p:nvPr/>
        </p:nvSpPr>
        <p:spPr>
          <a:xfrm>
            <a:off x="3923336" y="1766843"/>
            <a:ext cx="78078" cy="78089"/>
          </a:xfrm>
          <a:custGeom>
            <a:avLst/>
            <a:gdLst/>
            <a:ahLst/>
            <a:cxnLst/>
            <a:rect l="l" t="t" r="r" b="b"/>
            <a:pathLst>
              <a:path w="4633" h="4633" extrusionOk="0">
                <a:moveTo>
                  <a:pt x="2966" y="1"/>
                </a:moveTo>
                <a:cubicBezTo>
                  <a:pt x="2951" y="1"/>
                  <a:pt x="2936" y="1"/>
                  <a:pt x="2921" y="1"/>
                </a:cubicBezTo>
                <a:cubicBezTo>
                  <a:pt x="1729" y="36"/>
                  <a:pt x="1" y="2421"/>
                  <a:pt x="139" y="3803"/>
                </a:cubicBezTo>
                <a:cubicBezTo>
                  <a:pt x="139" y="4252"/>
                  <a:pt x="502" y="4615"/>
                  <a:pt x="951" y="4633"/>
                </a:cubicBezTo>
                <a:cubicBezTo>
                  <a:pt x="2956" y="4581"/>
                  <a:pt x="4632" y="3026"/>
                  <a:pt x="4529" y="1297"/>
                </a:cubicBezTo>
                <a:cubicBezTo>
                  <a:pt x="4478" y="482"/>
                  <a:pt x="3809" y="1"/>
                  <a:pt x="29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358;p25"/>
          <p:cNvSpPr/>
          <p:nvPr/>
        </p:nvSpPr>
        <p:spPr>
          <a:xfrm>
            <a:off x="5892711" y="3011098"/>
            <a:ext cx="145167" cy="55537"/>
          </a:xfrm>
          <a:custGeom>
            <a:avLst/>
            <a:gdLst/>
            <a:ahLst/>
            <a:cxnLst/>
            <a:rect l="l" t="t" r="r" b="b"/>
            <a:pathLst>
              <a:path w="8614" h="3295" extrusionOk="0">
                <a:moveTo>
                  <a:pt x="8412" y="834"/>
                </a:moveTo>
                <a:lnTo>
                  <a:pt x="8412" y="834"/>
                </a:lnTo>
                <a:cubicBezTo>
                  <a:pt x="8408" y="835"/>
                  <a:pt x="8404" y="836"/>
                  <a:pt x="8401" y="837"/>
                </a:cubicBezTo>
                <a:lnTo>
                  <a:pt x="8401" y="837"/>
                </a:lnTo>
                <a:cubicBezTo>
                  <a:pt x="8399" y="842"/>
                  <a:pt x="8396" y="846"/>
                  <a:pt x="8394" y="851"/>
                </a:cubicBezTo>
                <a:lnTo>
                  <a:pt x="8412" y="834"/>
                </a:lnTo>
                <a:close/>
                <a:moveTo>
                  <a:pt x="6441" y="1"/>
                </a:moveTo>
                <a:cubicBezTo>
                  <a:pt x="5426" y="1"/>
                  <a:pt x="4424" y="103"/>
                  <a:pt x="3504" y="557"/>
                </a:cubicBezTo>
                <a:cubicBezTo>
                  <a:pt x="3268" y="683"/>
                  <a:pt x="3156" y="756"/>
                  <a:pt x="3064" y="756"/>
                </a:cubicBezTo>
                <a:cubicBezTo>
                  <a:pt x="2968" y="756"/>
                  <a:pt x="2895" y="675"/>
                  <a:pt x="2726" y="488"/>
                </a:cubicBezTo>
                <a:cubicBezTo>
                  <a:pt x="2440" y="160"/>
                  <a:pt x="2158" y="41"/>
                  <a:pt x="1882" y="41"/>
                </a:cubicBezTo>
                <a:cubicBezTo>
                  <a:pt x="1373" y="41"/>
                  <a:pt x="881" y="443"/>
                  <a:pt x="410" y="678"/>
                </a:cubicBezTo>
                <a:cubicBezTo>
                  <a:pt x="0" y="866"/>
                  <a:pt x="164" y="1612"/>
                  <a:pt x="452" y="1612"/>
                </a:cubicBezTo>
                <a:cubicBezTo>
                  <a:pt x="455" y="1612"/>
                  <a:pt x="459" y="1612"/>
                  <a:pt x="462" y="1612"/>
                </a:cubicBezTo>
                <a:cubicBezTo>
                  <a:pt x="518" y="1607"/>
                  <a:pt x="572" y="1605"/>
                  <a:pt x="625" y="1605"/>
                </a:cubicBezTo>
                <a:cubicBezTo>
                  <a:pt x="1895" y="1605"/>
                  <a:pt x="2508" y="2753"/>
                  <a:pt x="3504" y="3184"/>
                </a:cubicBezTo>
                <a:cubicBezTo>
                  <a:pt x="3665" y="3259"/>
                  <a:pt x="3818" y="3295"/>
                  <a:pt x="3955" y="3295"/>
                </a:cubicBezTo>
                <a:cubicBezTo>
                  <a:pt x="4389" y="3295"/>
                  <a:pt x="4667" y="2934"/>
                  <a:pt x="4575" y="2303"/>
                </a:cubicBezTo>
                <a:cubicBezTo>
                  <a:pt x="4523" y="1905"/>
                  <a:pt x="4541" y="1784"/>
                  <a:pt x="4973" y="1698"/>
                </a:cubicBezTo>
                <a:cubicBezTo>
                  <a:pt x="6127" y="1457"/>
                  <a:pt x="7264" y="1130"/>
                  <a:pt x="8401" y="837"/>
                </a:cubicBezTo>
                <a:lnTo>
                  <a:pt x="8401" y="837"/>
                </a:lnTo>
                <a:cubicBezTo>
                  <a:pt x="8535" y="525"/>
                  <a:pt x="8613" y="56"/>
                  <a:pt x="8256" y="56"/>
                </a:cubicBezTo>
                <a:cubicBezTo>
                  <a:pt x="7656" y="37"/>
                  <a:pt x="7046" y="1"/>
                  <a:pt x="64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359;p25"/>
          <p:cNvSpPr/>
          <p:nvPr/>
        </p:nvSpPr>
        <p:spPr>
          <a:xfrm>
            <a:off x="5652722" y="1423734"/>
            <a:ext cx="176732" cy="36963"/>
          </a:xfrm>
          <a:custGeom>
            <a:avLst/>
            <a:gdLst/>
            <a:ahLst/>
            <a:cxnLst/>
            <a:rect l="l" t="t" r="r" b="b"/>
            <a:pathLst>
              <a:path w="10487" h="2193" extrusionOk="0">
                <a:moveTo>
                  <a:pt x="2675" y="1"/>
                </a:moveTo>
                <a:cubicBezTo>
                  <a:pt x="2260" y="122"/>
                  <a:pt x="1984" y="208"/>
                  <a:pt x="1707" y="260"/>
                </a:cubicBezTo>
                <a:cubicBezTo>
                  <a:pt x="1625" y="276"/>
                  <a:pt x="1533" y="281"/>
                  <a:pt x="1436" y="281"/>
                </a:cubicBezTo>
                <a:cubicBezTo>
                  <a:pt x="1238" y="281"/>
                  <a:pt x="1018" y="259"/>
                  <a:pt x="814" y="259"/>
                </a:cubicBezTo>
                <a:cubicBezTo>
                  <a:pt x="370" y="259"/>
                  <a:pt x="1" y="367"/>
                  <a:pt x="83" y="1055"/>
                </a:cubicBezTo>
                <a:cubicBezTo>
                  <a:pt x="160" y="1671"/>
                  <a:pt x="629" y="1783"/>
                  <a:pt x="1147" y="1783"/>
                </a:cubicBezTo>
                <a:cubicBezTo>
                  <a:pt x="1443" y="1783"/>
                  <a:pt x="1754" y="1746"/>
                  <a:pt x="2018" y="1746"/>
                </a:cubicBezTo>
                <a:cubicBezTo>
                  <a:pt x="3176" y="1729"/>
                  <a:pt x="4334" y="1625"/>
                  <a:pt x="5488" y="1625"/>
                </a:cubicBezTo>
                <a:cubicBezTo>
                  <a:pt x="6641" y="1625"/>
                  <a:pt x="7790" y="1729"/>
                  <a:pt x="8931" y="2126"/>
                </a:cubicBezTo>
                <a:cubicBezTo>
                  <a:pt x="9064" y="2171"/>
                  <a:pt x="9201" y="2192"/>
                  <a:pt x="9336" y="2192"/>
                </a:cubicBezTo>
                <a:cubicBezTo>
                  <a:pt x="9780" y="2192"/>
                  <a:pt x="10194" y="1955"/>
                  <a:pt x="10314" y="1504"/>
                </a:cubicBezTo>
                <a:cubicBezTo>
                  <a:pt x="10486" y="813"/>
                  <a:pt x="9761" y="744"/>
                  <a:pt x="9294" y="606"/>
                </a:cubicBezTo>
                <a:cubicBezTo>
                  <a:pt x="8746" y="426"/>
                  <a:pt x="8189" y="370"/>
                  <a:pt x="7630" y="370"/>
                </a:cubicBezTo>
                <a:cubicBezTo>
                  <a:pt x="6715" y="370"/>
                  <a:pt x="5795" y="519"/>
                  <a:pt x="4900" y="519"/>
                </a:cubicBezTo>
                <a:cubicBezTo>
                  <a:pt x="4133" y="519"/>
                  <a:pt x="3384" y="409"/>
                  <a:pt x="26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360;p25"/>
          <p:cNvSpPr/>
          <p:nvPr/>
        </p:nvSpPr>
        <p:spPr>
          <a:xfrm>
            <a:off x="6172505" y="3640228"/>
            <a:ext cx="84751" cy="65650"/>
          </a:xfrm>
          <a:custGeom>
            <a:avLst/>
            <a:gdLst/>
            <a:ahLst/>
            <a:cxnLst/>
            <a:rect l="l" t="t" r="r" b="b"/>
            <a:pathLst>
              <a:path w="5029" h="3895" extrusionOk="0">
                <a:moveTo>
                  <a:pt x="4062" y="0"/>
                </a:moveTo>
                <a:cubicBezTo>
                  <a:pt x="3557" y="0"/>
                  <a:pt x="2937" y="491"/>
                  <a:pt x="2445" y="491"/>
                </a:cubicBezTo>
                <a:cubicBezTo>
                  <a:pt x="2234" y="491"/>
                  <a:pt x="2046" y="401"/>
                  <a:pt x="1901" y="144"/>
                </a:cubicBezTo>
                <a:cubicBezTo>
                  <a:pt x="0" y="403"/>
                  <a:pt x="570" y="1975"/>
                  <a:pt x="225" y="2960"/>
                </a:cubicBezTo>
                <a:cubicBezTo>
                  <a:pt x="38" y="3485"/>
                  <a:pt x="566" y="3894"/>
                  <a:pt x="1172" y="3894"/>
                </a:cubicBezTo>
                <a:cubicBezTo>
                  <a:pt x="1185" y="3894"/>
                  <a:pt x="1197" y="3894"/>
                  <a:pt x="1210" y="3894"/>
                </a:cubicBezTo>
                <a:cubicBezTo>
                  <a:pt x="2298" y="3876"/>
                  <a:pt x="5029" y="1630"/>
                  <a:pt x="4804" y="783"/>
                </a:cubicBezTo>
                <a:cubicBezTo>
                  <a:pt x="4638" y="185"/>
                  <a:pt x="4372" y="0"/>
                  <a:pt x="40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361;p25"/>
          <p:cNvSpPr/>
          <p:nvPr/>
        </p:nvSpPr>
        <p:spPr>
          <a:xfrm>
            <a:off x="5388516" y="2638915"/>
            <a:ext cx="55344" cy="86331"/>
          </a:xfrm>
          <a:custGeom>
            <a:avLst/>
            <a:gdLst/>
            <a:ahLst/>
            <a:cxnLst/>
            <a:rect l="l" t="t" r="r" b="b"/>
            <a:pathLst>
              <a:path w="3284" h="5122" extrusionOk="0">
                <a:moveTo>
                  <a:pt x="519" y="1"/>
                </a:moveTo>
                <a:lnTo>
                  <a:pt x="380" y="139"/>
                </a:lnTo>
                <a:cubicBezTo>
                  <a:pt x="104" y="1452"/>
                  <a:pt x="0" y="2766"/>
                  <a:pt x="380" y="4062"/>
                </a:cubicBezTo>
                <a:cubicBezTo>
                  <a:pt x="534" y="4660"/>
                  <a:pt x="796" y="5122"/>
                  <a:pt x="1420" y="5122"/>
                </a:cubicBezTo>
                <a:cubicBezTo>
                  <a:pt x="1500" y="5122"/>
                  <a:pt x="1585" y="5114"/>
                  <a:pt x="1676" y="5099"/>
                </a:cubicBezTo>
                <a:cubicBezTo>
                  <a:pt x="2471" y="4978"/>
                  <a:pt x="3284" y="4408"/>
                  <a:pt x="3111" y="3734"/>
                </a:cubicBezTo>
                <a:cubicBezTo>
                  <a:pt x="2748" y="2213"/>
                  <a:pt x="2108" y="744"/>
                  <a:pt x="5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362;p25"/>
          <p:cNvSpPr/>
          <p:nvPr/>
        </p:nvSpPr>
        <p:spPr>
          <a:xfrm>
            <a:off x="5074563" y="1352069"/>
            <a:ext cx="108362" cy="44598"/>
          </a:xfrm>
          <a:custGeom>
            <a:avLst/>
            <a:gdLst/>
            <a:ahLst/>
            <a:cxnLst/>
            <a:rect l="l" t="t" r="r" b="b"/>
            <a:pathLst>
              <a:path w="6430" h="2646" extrusionOk="0">
                <a:moveTo>
                  <a:pt x="1040" y="1"/>
                </a:moveTo>
                <a:cubicBezTo>
                  <a:pt x="589" y="1"/>
                  <a:pt x="239" y="358"/>
                  <a:pt x="104" y="814"/>
                </a:cubicBezTo>
                <a:cubicBezTo>
                  <a:pt x="1" y="1108"/>
                  <a:pt x="191" y="1419"/>
                  <a:pt x="502" y="1470"/>
                </a:cubicBezTo>
                <a:cubicBezTo>
                  <a:pt x="1971" y="1885"/>
                  <a:pt x="3440" y="2283"/>
                  <a:pt x="4736" y="2646"/>
                </a:cubicBezTo>
                <a:cubicBezTo>
                  <a:pt x="5427" y="2611"/>
                  <a:pt x="5928" y="2611"/>
                  <a:pt x="6239" y="2127"/>
                </a:cubicBezTo>
                <a:cubicBezTo>
                  <a:pt x="6429" y="1851"/>
                  <a:pt x="6308" y="1470"/>
                  <a:pt x="6066" y="1419"/>
                </a:cubicBezTo>
                <a:cubicBezTo>
                  <a:pt x="4373" y="1021"/>
                  <a:pt x="2852" y="36"/>
                  <a:pt x="1072" y="2"/>
                </a:cubicBezTo>
                <a:cubicBezTo>
                  <a:pt x="1061" y="1"/>
                  <a:pt x="1051" y="1"/>
                  <a:pt x="10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363;p25"/>
          <p:cNvSpPr/>
          <p:nvPr/>
        </p:nvSpPr>
        <p:spPr>
          <a:xfrm>
            <a:off x="4329317" y="1352692"/>
            <a:ext cx="79527" cy="37570"/>
          </a:xfrm>
          <a:custGeom>
            <a:avLst/>
            <a:gdLst/>
            <a:ahLst/>
            <a:cxnLst/>
            <a:rect l="l" t="t" r="r" b="b"/>
            <a:pathLst>
              <a:path w="4719" h="2229" extrusionOk="0">
                <a:moveTo>
                  <a:pt x="747" y="0"/>
                </a:moveTo>
                <a:cubicBezTo>
                  <a:pt x="407" y="0"/>
                  <a:pt x="65" y="161"/>
                  <a:pt x="18" y="690"/>
                </a:cubicBezTo>
                <a:cubicBezTo>
                  <a:pt x="0" y="863"/>
                  <a:pt x="190" y="1053"/>
                  <a:pt x="277" y="1243"/>
                </a:cubicBezTo>
                <a:lnTo>
                  <a:pt x="2333" y="2228"/>
                </a:lnTo>
                <a:cubicBezTo>
                  <a:pt x="2437" y="2220"/>
                  <a:pt x="2541" y="2220"/>
                  <a:pt x="2644" y="2220"/>
                </a:cubicBezTo>
                <a:cubicBezTo>
                  <a:pt x="2748" y="2220"/>
                  <a:pt x="2852" y="2220"/>
                  <a:pt x="2955" y="2211"/>
                </a:cubicBezTo>
                <a:cubicBezTo>
                  <a:pt x="3647" y="2142"/>
                  <a:pt x="4718" y="2090"/>
                  <a:pt x="4511" y="1261"/>
                </a:cubicBezTo>
                <a:cubicBezTo>
                  <a:pt x="4255" y="308"/>
                  <a:pt x="3582" y="187"/>
                  <a:pt x="2842" y="187"/>
                </a:cubicBezTo>
                <a:cubicBezTo>
                  <a:pt x="2589" y="187"/>
                  <a:pt x="2328" y="201"/>
                  <a:pt x="2074" y="201"/>
                </a:cubicBezTo>
                <a:cubicBezTo>
                  <a:pt x="1762" y="201"/>
                  <a:pt x="1460" y="180"/>
                  <a:pt x="1193" y="85"/>
                </a:cubicBezTo>
                <a:cubicBezTo>
                  <a:pt x="1066" y="36"/>
                  <a:pt x="907" y="0"/>
                  <a:pt x="7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364;p25"/>
          <p:cNvSpPr/>
          <p:nvPr/>
        </p:nvSpPr>
        <p:spPr>
          <a:xfrm>
            <a:off x="6001845" y="3014351"/>
            <a:ext cx="86217" cy="51677"/>
          </a:xfrm>
          <a:custGeom>
            <a:avLst/>
            <a:gdLst/>
            <a:ahLst/>
            <a:cxnLst/>
            <a:rect l="l" t="t" r="r" b="b"/>
            <a:pathLst>
              <a:path w="5116" h="3066" extrusionOk="0">
                <a:moveTo>
                  <a:pt x="4184" y="1"/>
                </a:moveTo>
                <a:cubicBezTo>
                  <a:pt x="4093" y="1"/>
                  <a:pt x="4000" y="13"/>
                  <a:pt x="3906" y="36"/>
                </a:cubicBezTo>
                <a:cubicBezTo>
                  <a:pt x="3232" y="209"/>
                  <a:pt x="2575" y="416"/>
                  <a:pt x="1918" y="641"/>
                </a:cubicBezTo>
                <a:lnTo>
                  <a:pt x="1936" y="641"/>
                </a:lnTo>
                <a:cubicBezTo>
                  <a:pt x="1659" y="848"/>
                  <a:pt x="1383" y="1038"/>
                  <a:pt x="1089" y="1194"/>
                </a:cubicBezTo>
                <a:cubicBezTo>
                  <a:pt x="432" y="1505"/>
                  <a:pt x="0" y="2093"/>
                  <a:pt x="311" y="2680"/>
                </a:cubicBezTo>
                <a:cubicBezTo>
                  <a:pt x="460" y="2964"/>
                  <a:pt x="650" y="3065"/>
                  <a:pt x="856" y="3065"/>
                </a:cubicBezTo>
                <a:cubicBezTo>
                  <a:pt x="1178" y="3065"/>
                  <a:pt x="1537" y="2818"/>
                  <a:pt x="1832" y="2628"/>
                </a:cubicBezTo>
                <a:cubicBezTo>
                  <a:pt x="2558" y="2093"/>
                  <a:pt x="3370" y="1695"/>
                  <a:pt x="4234" y="1436"/>
                </a:cubicBezTo>
                <a:cubicBezTo>
                  <a:pt x="4631" y="1332"/>
                  <a:pt x="5115" y="1108"/>
                  <a:pt x="4994" y="606"/>
                </a:cubicBezTo>
                <a:cubicBezTo>
                  <a:pt x="4883" y="203"/>
                  <a:pt x="4559" y="1"/>
                  <a:pt x="41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365;p25"/>
          <p:cNvSpPr/>
          <p:nvPr/>
        </p:nvSpPr>
        <p:spPr>
          <a:xfrm>
            <a:off x="6030139" y="2340943"/>
            <a:ext cx="45687" cy="63274"/>
          </a:xfrm>
          <a:custGeom>
            <a:avLst/>
            <a:gdLst/>
            <a:ahLst/>
            <a:cxnLst/>
            <a:rect l="l" t="t" r="r" b="b"/>
            <a:pathLst>
              <a:path w="2711" h="3754" extrusionOk="0">
                <a:moveTo>
                  <a:pt x="1532" y="0"/>
                </a:moveTo>
                <a:cubicBezTo>
                  <a:pt x="1516" y="0"/>
                  <a:pt x="1500" y="0"/>
                  <a:pt x="1484" y="1"/>
                </a:cubicBezTo>
                <a:cubicBezTo>
                  <a:pt x="187" y="53"/>
                  <a:pt x="239" y="1332"/>
                  <a:pt x="101" y="2265"/>
                </a:cubicBezTo>
                <a:cubicBezTo>
                  <a:pt x="1" y="3066"/>
                  <a:pt x="465" y="3754"/>
                  <a:pt x="1243" y="3754"/>
                </a:cubicBezTo>
                <a:cubicBezTo>
                  <a:pt x="1271" y="3754"/>
                  <a:pt x="1299" y="3753"/>
                  <a:pt x="1328" y="3751"/>
                </a:cubicBezTo>
                <a:cubicBezTo>
                  <a:pt x="2711" y="3682"/>
                  <a:pt x="1967" y="2403"/>
                  <a:pt x="2313" y="1815"/>
                </a:cubicBezTo>
                <a:cubicBezTo>
                  <a:pt x="2228" y="1050"/>
                  <a:pt x="2528" y="0"/>
                  <a:pt x="15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366;p25"/>
          <p:cNvSpPr/>
          <p:nvPr/>
        </p:nvSpPr>
        <p:spPr>
          <a:xfrm>
            <a:off x="6025134" y="2608627"/>
            <a:ext cx="50979" cy="65583"/>
          </a:xfrm>
          <a:custGeom>
            <a:avLst/>
            <a:gdLst/>
            <a:ahLst/>
            <a:cxnLst/>
            <a:rect l="l" t="t" r="r" b="b"/>
            <a:pathLst>
              <a:path w="3025" h="3891" extrusionOk="0">
                <a:moveTo>
                  <a:pt x="2403" y="1"/>
                </a:moveTo>
                <a:cubicBezTo>
                  <a:pt x="2178" y="1"/>
                  <a:pt x="1971" y="104"/>
                  <a:pt x="1850" y="277"/>
                </a:cubicBezTo>
                <a:cubicBezTo>
                  <a:pt x="1504" y="1193"/>
                  <a:pt x="882" y="1884"/>
                  <a:pt x="277" y="2610"/>
                </a:cubicBezTo>
                <a:cubicBezTo>
                  <a:pt x="35" y="2869"/>
                  <a:pt x="1" y="3284"/>
                  <a:pt x="208" y="3578"/>
                </a:cubicBezTo>
                <a:cubicBezTo>
                  <a:pt x="326" y="3766"/>
                  <a:pt x="507" y="3890"/>
                  <a:pt x="682" y="3890"/>
                </a:cubicBezTo>
                <a:cubicBezTo>
                  <a:pt x="764" y="3890"/>
                  <a:pt x="845" y="3863"/>
                  <a:pt x="916" y="3802"/>
                </a:cubicBezTo>
                <a:cubicBezTo>
                  <a:pt x="1815" y="3128"/>
                  <a:pt x="2731" y="2420"/>
                  <a:pt x="3025" y="1452"/>
                </a:cubicBezTo>
                <a:cubicBezTo>
                  <a:pt x="2973" y="744"/>
                  <a:pt x="2921" y="225"/>
                  <a:pt x="24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367;p25"/>
          <p:cNvSpPr/>
          <p:nvPr/>
        </p:nvSpPr>
        <p:spPr>
          <a:xfrm>
            <a:off x="4586462" y="1350333"/>
            <a:ext cx="75162" cy="31907"/>
          </a:xfrm>
          <a:custGeom>
            <a:avLst/>
            <a:gdLst/>
            <a:ahLst/>
            <a:cxnLst/>
            <a:rect l="l" t="t" r="r" b="b"/>
            <a:pathLst>
              <a:path w="4460" h="1893" extrusionOk="0">
                <a:moveTo>
                  <a:pt x="1539" y="105"/>
                </a:moveTo>
                <a:cubicBezTo>
                  <a:pt x="969" y="243"/>
                  <a:pt x="139" y="1"/>
                  <a:pt x="70" y="744"/>
                </a:cubicBezTo>
                <a:cubicBezTo>
                  <a:pt x="1" y="1418"/>
                  <a:pt x="813" y="1418"/>
                  <a:pt x="1332" y="1556"/>
                </a:cubicBezTo>
                <a:cubicBezTo>
                  <a:pt x="1764" y="1677"/>
                  <a:pt x="2213" y="1764"/>
                  <a:pt x="2645" y="1815"/>
                </a:cubicBezTo>
                <a:cubicBezTo>
                  <a:pt x="2898" y="1847"/>
                  <a:pt x="3179" y="1893"/>
                  <a:pt x="3440" y="1893"/>
                </a:cubicBezTo>
                <a:cubicBezTo>
                  <a:pt x="3890" y="1893"/>
                  <a:pt x="4279" y="1756"/>
                  <a:pt x="4356" y="1176"/>
                </a:cubicBezTo>
                <a:cubicBezTo>
                  <a:pt x="4459" y="346"/>
                  <a:pt x="3561" y="416"/>
                  <a:pt x="2956" y="329"/>
                </a:cubicBezTo>
                <a:lnTo>
                  <a:pt x="1539" y="1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368;p25"/>
          <p:cNvSpPr/>
          <p:nvPr/>
        </p:nvSpPr>
        <p:spPr>
          <a:xfrm>
            <a:off x="6654944" y="3243691"/>
            <a:ext cx="49934" cy="53970"/>
          </a:xfrm>
          <a:custGeom>
            <a:avLst/>
            <a:gdLst/>
            <a:ahLst/>
            <a:cxnLst/>
            <a:rect l="l" t="t" r="r" b="b"/>
            <a:pathLst>
              <a:path w="2963" h="3202" extrusionOk="0">
                <a:moveTo>
                  <a:pt x="573" y="1"/>
                </a:moveTo>
                <a:cubicBezTo>
                  <a:pt x="233" y="1"/>
                  <a:pt x="0" y="333"/>
                  <a:pt x="59" y="704"/>
                </a:cubicBezTo>
                <a:cubicBezTo>
                  <a:pt x="284" y="1965"/>
                  <a:pt x="1096" y="2777"/>
                  <a:pt x="2289" y="3175"/>
                </a:cubicBezTo>
                <a:cubicBezTo>
                  <a:pt x="2343" y="3193"/>
                  <a:pt x="2395" y="3202"/>
                  <a:pt x="2445" y="3202"/>
                </a:cubicBezTo>
                <a:cubicBezTo>
                  <a:pt x="2729" y="3202"/>
                  <a:pt x="2933" y="2914"/>
                  <a:pt x="2963" y="2414"/>
                </a:cubicBezTo>
                <a:cubicBezTo>
                  <a:pt x="2341" y="1619"/>
                  <a:pt x="1960" y="427"/>
                  <a:pt x="751" y="30"/>
                </a:cubicBezTo>
                <a:cubicBezTo>
                  <a:pt x="689" y="10"/>
                  <a:pt x="630" y="1"/>
                  <a:pt x="5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369;p25"/>
          <p:cNvSpPr/>
          <p:nvPr/>
        </p:nvSpPr>
        <p:spPr>
          <a:xfrm>
            <a:off x="6202232" y="2781876"/>
            <a:ext cx="44541" cy="53801"/>
          </a:xfrm>
          <a:custGeom>
            <a:avLst/>
            <a:gdLst/>
            <a:ahLst/>
            <a:cxnLst/>
            <a:rect l="l" t="t" r="r" b="b"/>
            <a:pathLst>
              <a:path w="2643" h="3192" extrusionOk="0">
                <a:moveTo>
                  <a:pt x="1295" y="1"/>
                </a:moveTo>
                <a:cubicBezTo>
                  <a:pt x="1273" y="1"/>
                  <a:pt x="1250" y="2"/>
                  <a:pt x="1226" y="4"/>
                </a:cubicBezTo>
                <a:cubicBezTo>
                  <a:pt x="275" y="108"/>
                  <a:pt x="51" y="954"/>
                  <a:pt x="33" y="1732"/>
                </a:cubicBezTo>
                <a:cubicBezTo>
                  <a:pt x="1" y="2354"/>
                  <a:pt x="200" y="3192"/>
                  <a:pt x="910" y="3192"/>
                </a:cubicBezTo>
                <a:cubicBezTo>
                  <a:pt x="950" y="3192"/>
                  <a:pt x="992" y="3189"/>
                  <a:pt x="1036" y="3184"/>
                </a:cubicBezTo>
                <a:cubicBezTo>
                  <a:pt x="2643" y="2959"/>
                  <a:pt x="1640" y="1767"/>
                  <a:pt x="1640" y="1110"/>
                </a:cubicBezTo>
                <a:cubicBezTo>
                  <a:pt x="1740" y="547"/>
                  <a:pt x="1792" y="1"/>
                  <a:pt x="12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370;p25"/>
          <p:cNvSpPr/>
          <p:nvPr/>
        </p:nvSpPr>
        <p:spPr>
          <a:xfrm>
            <a:off x="4676165" y="1345091"/>
            <a:ext cx="58798" cy="33811"/>
          </a:xfrm>
          <a:custGeom>
            <a:avLst/>
            <a:gdLst/>
            <a:ahLst/>
            <a:cxnLst/>
            <a:rect l="l" t="t" r="r" b="b"/>
            <a:pathLst>
              <a:path w="3489" h="2006" extrusionOk="0">
                <a:moveTo>
                  <a:pt x="2519" y="46"/>
                </a:moveTo>
                <a:cubicBezTo>
                  <a:pt x="2407" y="46"/>
                  <a:pt x="2296" y="60"/>
                  <a:pt x="2195" y="87"/>
                </a:cubicBezTo>
                <a:cubicBezTo>
                  <a:pt x="1435" y="312"/>
                  <a:pt x="191" y="1"/>
                  <a:pt x="87" y="1107"/>
                </a:cubicBezTo>
                <a:cubicBezTo>
                  <a:pt x="1" y="1798"/>
                  <a:pt x="986" y="1746"/>
                  <a:pt x="1642" y="1781"/>
                </a:cubicBezTo>
                <a:cubicBezTo>
                  <a:pt x="2299" y="1556"/>
                  <a:pt x="3422" y="2005"/>
                  <a:pt x="3474" y="813"/>
                </a:cubicBezTo>
                <a:cubicBezTo>
                  <a:pt x="3488" y="284"/>
                  <a:pt x="2986" y="46"/>
                  <a:pt x="2519" y="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371;p25"/>
          <p:cNvSpPr/>
          <p:nvPr/>
        </p:nvSpPr>
        <p:spPr>
          <a:xfrm>
            <a:off x="6238379" y="1491321"/>
            <a:ext cx="54653" cy="28182"/>
          </a:xfrm>
          <a:custGeom>
            <a:avLst/>
            <a:gdLst/>
            <a:ahLst/>
            <a:cxnLst/>
            <a:rect l="l" t="t" r="r" b="b"/>
            <a:pathLst>
              <a:path w="3243" h="1672" extrusionOk="0">
                <a:moveTo>
                  <a:pt x="1466" y="121"/>
                </a:moveTo>
                <a:cubicBezTo>
                  <a:pt x="1366" y="163"/>
                  <a:pt x="1241" y="173"/>
                  <a:pt x="1106" y="173"/>
                </a:cubicBezTo>
                <a:cubicBezTo>
                  <a:pt x="987" y="173"/>
                  <a:pt x="861" y="165"/>
                  <a:pt x="738" y="165"/>
                </a:cubicBezTo>
                <a:cubicBezTo>
                  <a:pt x="371" y="165"/>
                  <a:pt x="34" y="234"/>
                  <a:pt x="14" y="778"/>
                </a:cubicBezTo>
                <a:cubicBezTo>
                  <a:pt x="0" y="1593"/>
                  <a:pt x="628" y="1660"/>
                  <a:pt x="1232" y="1660"/>
                </a:cubicBezTo>
                <a:cubicBezTo>
                  <a:pt x="1352" y="1660"/>
                  <a:pt x="1472" y="1658"/>
                  <a:pt x="1585" y="1658"/>
                </a:cubicBezTo>
                <a:cubicBezTo>
                  <a:pt x="1627" y="1658"/>
                  <a:pt x="1668" y="1658"/>
                  <a:pt x="1708" y="1659"/>
                </a:cubicBezTo>
                <a:cubicBezTo>
                  <a:pt x="1826" y="1666"/>
                  <a:pt x="1954" y="1672"/>
                  <a:pt x="2085" y="1672"/>
                </a:cubicBezTo>
                <a:cubicBezTo>
                  <a:pt x="2644" y="1672"/>
                  <a:pt x="3242" y="1563"/>
                  <a:pt x="3228" y="933"/>
                </a:cubicBezTo>
                <a:cubicBezTo>
                  <a:pt x="3194" y="0"/>
                  <a:pt x="2209" y="207"/>
                  <a:pt x="1466" y="12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372;p25"/>
          <p:cNvSpPr/>
          <p:nvPr/>
        </p:nvSpPr>
        <p:spPr>
          <a:xfrm>
            <a:off x="5189983" y="1377064"/>
            <a:ext cx="54973" cy="31671"/>
          </a:xfrm>
          <a:custGeom>
            <a:avLst/>
            <a:gdLst/>
            <a:ahLst/>
            <a:cxnLst/>
            <a:rect l="l" t="t" r="r" b="b"/>
            <a:pathLst>
              <a:path w="3262" h="1879" extrusionOk="0">
                <a:moveTo>
                  <a:pt x="1625" y="1"/>
                </a:moveTo>
                <a:cubicBezTo>
                  <a:pt x="803" y="1"/>
                  <a:pt x="279" y="461"/>
                  <a:pt x="99" y="1249"/>
                </a:cubicBezTo>
                <a:cubicBezTo>
                  <a:pt x="0" y="1616"/>
                  <a:pt x="339" y="1879"/>
                  <a:pt x="645" y="1879"/>
                </a:cubicBezTo>
                <a:cubicBezTo>
                  <a:pt x="714" y="1879"/>
                  <a:pt x="781" y="1865"/>
                  <a:pt x="842" y="1837"/>
                </a:cubicBezTo>
                <a:cubicBezTo>
                  <a:pt x="1620" y="1474"/>
                  <a:pt x="2829" y="1750"/>
                  <a:pt x="3106" y="800"/>
                </a:cubicBezTo>
                <a:cubicBezTo>
                  <a:pt x="3261" y="229"/>
                  <a:pt x="2363" y="22"/>
                  <a:pt x="1758" y="5"/>
                </a:cubicBezTo>
                <a:cubicBezTo>
                  <a:pt x="1713" y="2"/>
                  <a:pt x="1668" y="1"/>
                  <a:pt x="162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373;p25"/>
          <p:cNvSpPr/>
          <p:nvPr/>
        </p:nvSpPr>
        <p:spPr>
          <a:xfrm>
            <a:off x="6093654" y="2906009"/>
            <a:ext cx="52445" cy="27120"/>
          </a:xfrm>
          <a:custGeom>
            <a:avLst/>
            <a:gdLst/>
            <a:ahLst/>
            <a:cxnLst/>
            <a:rect l="l" t="t" r="r" b="b"/>
            <a:pathLst>
              <a:path w="3112" h="1609" extrusionOk="0">
                <a:moveTo>
                  <a:pt x="843" y="80"/>
                </a:moveTo>
                <a:cubicBezTo>
                  <a:pt x="352" y="80"/>
                  <a:pt x="1" y="466"/>
                  <a:pt x="65" y="882"/>
                </a:cubicBezTo>
                <a:cubicBezTo>
                  <a:pt x="161" y="1545"/>
                  <a:pt x="602" y="1578"/>
                  <a:pt x="1054" y="1578"/>
                </a:cubicBezTo>
                <a:cubicBezTo>
                  <a:pt x="1103" y="1578"/>
                  <a:pt x="1152" y="1577"/>
                  <a:pt x="1201" y="1577"/>
                </a:cubicBezTo>
                <a:cubicBezTo>
                  <a:pt x="1347" y="1577"/>
                  <a:pt x="1491" y="1581"/>
                  <a:pt x="1620" y="1608"/>
                </a:cubicBezTo>
                <a:cubicBezTo>
                  <a:pt x="1746" y="1549"/>
                  <a:pt x="1903" y="1535"/>
                  <a:pt x="2065" y="1535"/>
                </a:cubicBezTo>
                <a:cubicBezTo>
                  <a:pt x="2212" y="1535"/>
                  <a:pt x="2363" y="1547"/>
                  <a:pt x="2502" y="1547"/>
                </a:cubicBezTo>
                <a:cubicBezTo>
                  <a:pt x="2845" y="1547"/>
                  <a:pt x="3112" y="1478"/>
                  <a:pt x="3037" y="1003"/>
                </a:cubicBezTo>
                <a:cubicBezTo>
                  <a:pt x="2882" y="1"/>
                  <a:pt x="1741" y="191"/>
                  <a:pt x="963" y="87"/>
                </a:cubicBezTo>
                <a:cubicBezTo>
                  <a:pt x="923" y="82"/>
                  <a:pt x="882" y="80"/>
                  <a:pt x="843" y="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374;p25"/>
          <p:cNvSpPr/>
          <p:nvPr/>
        </p:nvSpPr>
        <p:spPr>
          <a:xfrm>
            <a:off x="4748106" y="1351496"/>
            <a:ext cx="41811" cy="26816"/>
          </a:xfrm>
          <a:custGeom>
            <a:avLst/>
            <a:gdLst/>
            <a:ahLst/>
            <a:cxnLst/>
            <a:rect l="l" t="t" r="r" b="b"/>
            <a:pathLst>
              <a:path w="2481" h="1591" extrusionOk="0">
                <a:moveTo>
                  <a:pt x="1811" y="155"/>
                </a:moveTo>
                <a:cubicBezTo>
                  <a:pt x="1713" y="155"/>
                  <a:pt x="1613" y="168"/>
                  <a:pt x="1521" y="191"/>
                </a:cubicBezTo>
                <a:cubicBezTo>
                  <a:pt x="985" y="312"/>
                  <a:pt x="121" y="1"/>
                  <a:pt x="52" y="917"/>
                </a:cubicBezTo>
                <a:cubicBezTo>
                  <a:pt x="0" y="1487"/>
                  <a:pt x="536" y="1574"/>
                  <a:pt x="1054" y="1591"/>
                </a:cubicBezTo>
                <a:cubicBezTo>
                  <a:pt x="1573" y="1418"/>
                  <a:pt x="2385" y="1556"/>
                  <a:pt x="2454" y="727"/>
                </a:cubicBezTo>
                <a:cubicBezTo>
                  <a:pt x="2481" y="311"/>
                  <a:pt x="2153" y="155"/>
                  <a:pt x="1811" y="1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375;p25"/>
          <p:cNvSpPr/>
          <p:nvPr/>
        </p:nvSpPr>
        <p:spPr>
          <a:xfrm>
            <a:off x="3208373" y="1356754"/>
            <a:ext cx="350667" cy="64083"/>
          </a:xfrm>
          <a:custGeom>
            <a:avLst/>
            <a:gdLst/>
            <a:ahLst/>
            <a:cxnLst/>
            <a:rect l="l" t="t" r="r" b="b"/>
            <a:pathLst>
              <a:path w="20808" h="3802" extrusionOk="0">
                <a:moveTo>
                  <a:pt x="20756" y="0"/>
                </a:moveTo>
                <a:lnTo>
                  <a:pt x="20738" y="17"/>
                </a:lnTo>
                <a:lnTo>
                  <a:pt x="20773" y="17"/>
                </a:lnTo>
                <a:lnTo>
                  <a:pt x="20808" y="0"/>
                </a:lnTo>
                <a:close/>
                <a:moveTo>
                  <a:pt x="1" y="3785"/>
                </a:moveTo>
                <a:lnTo>
                  <a:pt x="1" y="3802"/>
                </a:lnTo>
                <a:lnTo>
                  <a:pt x="18" y="3802"/>
                </a:lnTo>
                <a:lnTo>
                  <a:pt x="18" y="37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376;p25"/>
          <p:cNvSpPr/>
          <p:nvPr/>
        </p:nvSpPr>
        <p:spPr>
          <a:xfrm>
            <a:off x="1949681" y="1319506"/>
            <a:ext cx="2179062" cy="2563511"/>
          </a:xfrm>
          <a:custGeom>
            <a:avLst/>
            <a:gdLst/>
            <a:ahLst/>
            <a:cxnLst/>
            <a:rect l="l" t="t" r="r" b="b"/>
            <a:pathLst>
              <a:path w="129302" h="152092" extrusionOk="0">
                <a:moveTo>
                  <a:pt x="97270" y="1644"/>
                </a:moveTo>
                <a:cubicBezTo>
                  <a:pt x="97347" y="1644"/>
                  <a:pt x="97424" y="1648"/>
                  <a:pt x="97503" y="1657"/>
                </a:cubicBezTo>
                <a:cubicBezTo>
                  <a:pt x="97555" y="1674"/>
                  <a:pt x="97607" y="1692"/>
                  <a:pt x="97642" y="1709"/>
                </a:cubicBezTo>
                <a:lnTo>
                  <a:pt x="95601" y="2170"/>
                </a:lnTo>
                <a:lnTo>
                  <a:pt x="95601" y="2170"/>
                </a:lnTo>
                <a:cubicBezTo>
                  <a:pt x="96129" y="1917"/>
                  <a:pt x="96661" y="1644"/>
                  <a:pt x="97270" y="1644"/>
                </a:cubicBezTo>
                <a:close/>
                <a:moveTo>
                  <a:pt x="95473" y="2210"/>
                </a:moveTo>
                <a:lnTo>
                  <a:pt x="95447" y="2227"/>
                </a:lnTo>
                <a:lnTo>
                  <a:pt x="95429" y="2227"/>
                </a:lnTo>
                <a:lnTo>
                  <a:pt x="95464" y="2210"/>
                </a:lnTo>
                <a:close/>
                <a:moveTo>
                  <a:pt x="68358" y="8951"/>
                </a:moveTo>
                <a:cubicBezTo>
                  <a:pt x="68553" y="8951"/>
                  <a:pt x="68761" y="9049"/>
                  <a:pt x="68989" y="9313"/>
                </a:cubicBezTo>
                <a:cubicBezTo>
                  <a:pt x="69208" y="9280"/>
                  <a:pt x="69420" y="9268"/>
                  <a:pt x="69634" y="9268"/>
                </a:cubicBezTo>
                <a:cubicBezTo>
                  <a:pt x="69758" y="9268"/>
                  <a:pt x="69882" y="9272"/>
                  <a:pt x="70008" y="9278"/>
                </a:cubicBezTo>
                <a:cubicBezTo>
                  <a:pt x="70061" y="9286"/>
                  <a:pt x="70117" y="9289"/>
                  <a:pt x="70177" y="9289"/>
                </a:cubicBezTo>
                <a:cubicBezTo>
                  <a:pt x="70522" y="9289"/>
                  <a:pt x="70965" y="9176"/>
                  <a:pt x="71318" y="9176"/>
                </a:cubicBezTo>
                <a:cubicBezTo>
                  <a:pt x="71841" y="9176"/>
                  <a:pt x="72167" y="9425"/>
                  <a:pt x="71685" y="10661"/>
                </a:cubicBezTo>
                <a:cubicBezTo>
                  <a:pt x="71581" y="10937"/>
                  <a:pt x="71823" y="11265"/>
                  <a:pt x="72151" y="11386"/>
                </a:cubicBezTo>
                <a:cubicBezTo>
                  <a:pt x="72428" y="11438"/>
                  <a:pt x="72722" y="11490"/>
                  <a:pt x="72998" y="11507"/>
                </a:cubicBezTo>
                <a:cubicBezTo>
                  <a:pt x="72652" y="11922"/>
                  <a:pt x="72359" y="12406"/>
                  <a:pt x="71927" y="12717"/>
                </a:cubicBezTo>
                <a:cubicBezTo>
                  <a:pt x="71831" y="12786"/>
                  <a:pt x="71741" y="12813"/>
                  <a:pt x="71654" y="12813"/>
                </a:cubicBezTo>
                <a:cubicBezTo>
                  <a:pt x="71349" y="12813"/>
                  <a:pt x="71090" y="12473"/>
                  <a:pt x="70821" y="12406"/>
                </a:cubicBezTo>
                <a:cubicBezTo>
                  <a:pt x="69127" y="11939"/>
                  <a:pt x="69334" y="10488"/>
                  <a:pt x="68989" y="9313"/>
                </a:cubicBezTo>
                <a:lnTo>
                  <a:pt x="67330" y="9520"/>
                </a:lnTo>
                <a:cubicBezTo>
                  <a:pt x="67668" y="9295"/>
                  <a:pt x="67992" y="8951"/>
                  <a:pt x="68358" y="8951"/>
                </a:cubicBezTo>
                <a:close/>
                <a:moveTo>
                  <a:pt x="51546" y="12467"/>
                </a:moveTo>
                <a:cubicBezTo>
                  <a:pt x="51593" y="12467"/>
                  <a:pt x="51647" y="12470"/>
                  <a:pt x="51707" y="12475"/>
                </a:cubicBezTo>
                <a:cubicBezTo>
                  <a:pt x="51897" y="12648"/>
                  <a:pt x="52157" y="12890"/>
                  <a:pt x="52433" y="13115"/>
                </a:cubicBezTo>
                <a:cubicBezTo>
                  <a:pt x="52260" y="13270"/>
                  <a:pt x="52053" y="13374"/>
                  <a:pt x="51845" y="13460"/>
                </a:cubicBezTo>
                <a:cubicBezTo>
                  <a:pt x="51802" y="13467"/>
                  <a:pt x="51764" y="13470"/>
                  <a:pt x="51729" y="13470"/>
                </a:cubicBezTo>
                <a:cubicBezTo>
                  <a:pt x="51300" y="13470"/>
                  <a:pt x="51439" y="13007"/>
                  <a:pt x="51327" y="12752"/>
                </a:cubicBezTo>
                <a:cubicBezTo>
                  <a:pt x="51225" y="12548"/>
                  <a:pt x="51295" y="12467"/>
                  <a:pt x="51546" y="12467"/>
                </a:cubicBezTo>
                <a:close/>
                <a:moveTo>
                  <a:pt x="55481" y="12549"/>
                </a:moveTo>
                <a:cubicBezTo>
                  <a:pt x="55526" y="12549"/>
                  <a:pt x="55570" y="12553"/>
                  <a:pt x="55613" y="12562"/>
                </a:cubicBezTo>
                <a:lnTo>
                  <a:pt x="54576" y="13789"/>
                </a:lnTo>
                <a:lnTo>
                  <a:pt x="53954" y="13184"/>
                </a:lnTo>
                <a:cubicBezTo>
                  <a:pt x="54420" y="12976"/>
                  <a:pt x="54870" y="12752"/>
                  <a:pt x="55336" y="12562"/>
                </a:cubicBezTo>
                <a:cubicBezTo>
                  <a:pt x="55388" y="12553"/>
                  <a:pt x="55436" y="12549"/>
                  <a:pt x="55481" y="12549"/>
                </a:cubicBezTo>
                <a:close/>
                <a:moveTo>
                  <a:pt x="116966" y="0"/>
                </a:moveTo>
                <a:cubicBezTo>
                  <a:pt x="112339" y="0"/>
                  <a:pt x="107712" y="747"/>
                  <a:pt x="103085" y="1035"/>
                </a:cubicBezTo>
                <a:cubicBezTo>
                  <a:pt x="101910" y="1104"/>
                  <a:pt x="100735" y="983"/>
                  <a:pt x="99542" y="1260"/>
                </a:cubicBezTo>
                <a:cubicBezTo>
                  <a:pt x="99533" y="1262"/>
                  <a:pt x="99523" y="1263"/>
                  <a:pt x="99512" y="1263"/>
                </a:cubicBezTo>
                <a:cubicBezTo>
                  <a:pt x="99194" y="1263"/>
                  <a:pt x="98389" y="307"/>
                  <a:pt x="97503" y="240"/>
                </a:cubicBezTo>
                <a:cubicBezTo>
                  <a:pt x="96554" y="172"/>
                  <a:pt x="95607" y="143"/>
                  <a:pt x="94661" y="143"/>
                </a:cubicBezTo>
                <a:cubicBezTo>
                  <a:pt x="91541" y="143"/>
                  <a:pt x="88432" y="459"/>
                  <a:pt x="85303" y="724"/>
                </a:cubicBezTo>
                <a:cubicBezTo>
                  <a:pt x="83379" y="875"/>
                  <a:pt x="81549" y="1637"/>
                  <a:pt x="79578" y="1637"/>
                </a:cubicBezTo>
                <a:cubicBezTo>
                  <a:pt x="79300" y="1637"/>
                  <a:pt x="79020" y="1622"/>
                  <a:pt x="78736" y="1588"/>
                </a:cubicBezTo>
                <a:cubicBezTo>
                  <a:pt x="78573" y="1568"/>
                  <a:pt x="78403" y="1557"/>
                  <a:pt x="78229" y="1557"/>
                </a:cubicBezTo>
                <a:cubicBezTo>
                  <a:pt x="77349" y="1557"/>
                  <a:pt x="76386" y="1840"/>
                  <a:pt x="75953" y="2677"/>
                </a:cubicBezTo>
                <a:cubicBezTo>
                  <a:pt x="75538" y="3489"/>
                  <a:pt x="76333" y="4163"/>
                  <a:pt x="76956" y="4750"/>
                </a:cubicBezTo>
                <a:cubicBezTo>
                  <a:pt x="77215" y="4992"/>
                  <a:pt x="77232" y="5511"/>
                  <a:pt x="77370" y="5891"/>
                </a:cubicBezTo>
                <a:cubicBezTo>
                  <a:pt x="77348" y="5890"/>
                  <a:pt x="77325" y="5889"/>
                  <a:pt x="77301" y="5889"/>
                </a:cubicBezTo>
                <a:cubicBezTo>
                  <a:pt x="77154" y="5889"/>
                  <a:pt x="76988" y="5912"/>
                  <a:pt x="76844" y="5912"/>
                </a:cubicBezTo>
                <a:cubicBezTo>
                  <a:pt x="76726" y="5912"/>
                  <a:pt x="76623" y="5896"/>
                  <a:pt x="76558" y="5839"/>
                </a:cubicBezTo>
                <a:cubicBezTo>
                  <a:pt x="76285" y="5586"/>
                  <a:pt x="76034" y="5489"/>
                  <a:pt x="75796" y="5489"/>
                </a:cubicBezTo>
                <a:cubicBezTo>
                  <a:pt x="75417" y="5489"/>
                  <a:pt x="75070" y="5733"/>
                  <a:pt x="74709" y="5977"/>
                </a:cubicBezTo>
                <a:lnTo>
                  <a:pt x="74709" y="5995"/>
                </a:lnTo>
                <a:lnTo>
                  <a:pt x="74692" y="5995"/>
                </a:lnTo>
                <a:cubicBezTo>
                  <a:pt x="74415" y="6358"/>
                  <a:pt x="73707" y="6479"/>
                  <a:pt x="73897" y="7066"/>
                </a:cubicBezTo>
                <a:cubicBezTo>
                  <a:pt x="74104" y="7654"/>
                  <a:pt x="74761" y="7671"/>
                  <a:pt x="75331" y="7723"/>
                </a:cubicBezTo>
                <a:lnTo>
                  <a:pt x="75625" y="7723"/>
                </a:lnTo>
                <a:lnTo>
                  <a:pt x="77146" y="7982"/>
                </a:lnTo>
                <a:cubicBezTo>
                  <a:pt x="76904" y="8068"/>
                  <a:pt x="76662" y="8120"/>
                  <a:pt x="76403" y="8120"/>
                </a:cubicBezTo>
                <a:cubicBezTo>
                  <a:pt x="76178" y="8103"/>
                  <a:pt x="75970" y="7930"/>
                  <a:pt x="75729" y="7861"/>
                </a:cubicBezTo>
                <a:cubicBezTo>
                  <a:pt x="75594" y="7823"/>
                  <a:pt x="75464" y="7807"/>
                  <a:pt x="75337" y="7807"/>
                </a:cubicBezTo>
                <a:cubicBezTo>
                  <a:pt x="74777" y="7807"/>
                  <a:pt x="74273" y="8116"/>
                  <a:pt x="73724" y="8172"/>
                </a:cubicBezTo>
                <a:cubicBezTo>
                  <a:pt x="73717" y="8173"/>
                  <a:pt x="73710" y="8174"/>
                  <a:pt x="73702" y="8174"/>
                </a:cubicBezTo>
                <a:cubicBezTo>
                  <a:pt x="73450" y="8174"/>
                  <a:pt x="72913" y="7613"/>
                  <a:pt x="72946" y="7394"/>
                </a:cubicBezTo>
                <a:cubicBezTo>
                  <a:pt x="73102" y="6479"/>
                  <a:pt x="73810" y="6098"/>
                  <a:pt x="74674" y="5995"/>
                </a:cubicBezTo>
                <a:lnTo>
                  <a:pt x="74674" y="5977"/>
                </a:lnTo>
                <a:cubicBezTo>
                  <a:pt x="74726" y="5545"/>
                  <a:pt x="74830" y="5113"/>
                  <a:pt x="74951" y="4681"/>
                </a:cubicBezTo>
                <a:cubicBezTo>
                  <a:pt x="75072" y="4370"/>
                  <a:pt x="75435" y="4076"/>
                  <a:pt x="75124" y="3748"/>
                </a:cubicBezTo>
                <a:cubicBezTo>
                  <a:pt x="74832" y="3467"/>
                  <a:pt x="74483" y="3396"/>
                  <a:pt x="74119" y="3396"/>
                </a:cubicBezTo>
                <a:cubicBezTo>
                  <a:pt x="73856" y="3396"/>
                  <a:pt x="73587" y="3433"/>
                  <a:pt x="73326" y="3454"/>
                </a:cubicBezTo>
                <a:cubicBezTo>
                  <a:pt x="72946" y="3506"/>
                  <a:pt x="72756" y="3748"/>
                  <a:pt x="72704" y="4180"/>
                </a:cubicBezTo>
                <a:cubicBezTo>
                  <a:pt x="72601" y="5252"/>
                  <a:pt x="72134" y="6098"/>
                  <a:pt x="70959" y="6340"/>
                </a:cubicBezTo>
                <a:cubicBezTo>
                  <a:pt x="70855" y="6427"/>
                  <a:pt x="70769" y="6513"/>
                  <a:pt x="70665" y="6617"/>
                </a:cubicBezTo>
                <a:cubicBezTo>
                  <a:pt x="70786" y="6859"/>
                  <a:pt x="70924" y="7083"/>
                  <a:pt x="71097" y="7291"/>
                </a:cubicBezTo>
                <a:cubicBezTo>
                  <a:pt x="71304" y="7412"/>
                  <a:pt x="71546" y="7515"/>
                  <a:pt x="71788" y="7567"/>
                </a:cubicBezTo>
                <a:cubicBezTo>
                  <a:pt x="71650" y="7550"/>
                  <a:pt x="71512" y="7541"/>
                  <a:pt x="71374" y="7541"/>
                </a:cubicBezTo>
                <a:cubicBezTo>
                  <a:pt x="71235" y="7541"/>
                  <a:pt x="71097" y="7550"/>
                  <a:pt x="70959" y="7567"/>
                </a:cubicBezTo>
                <a:cubicBezTo>
                  <a:pt x="70569" y="7671"/>
                  <a:pt x="70173" y="7708"/>
                  <a:pt x="69775" y="7708"/>
                </a:cubicBezTo>
                <a:cubicBezTo>
                  <a:pt x="68812" y="7708"/>
                  <a:pt x="67832" y="7494"/>
                  <a:pt x="66868" y="7494"/>
                </a:cubicBezTo>
                <a:cubicBezTo>
                  <a:pt x="66108" y="7494"/>
                  <a:pt x="65357" y="7627"/>
                  <a:pt x="64634" y="8103"/>
                </a:cubicBezTo>
                <a:cubicBezTo>
                  <a:pt x="64271" y="8345"/>
                  <a:pt x="63580" y="8379"/>
                  <a:pt x="63666" y="8863"/>
                </a:cubicBezTo>
                <a:cubicBezTo>
                  <a:pt x="63752" y="9382"/>
                  <a:pt x="64167" y="9900"/>
                  <a:pt x="64547" y="10315"/>
                </a:cubicBezTo>
                <a:cubicBezTo>
                  <a:pt x="64666" y="10447"/>
                  <a:pt x="64798" y="10498"/>
                  <a:pt x="64939" y="10498"/>
                </a:cubicBezTo>
                <a:cubicBezTo>
                  <a:pt x="65148" y="10498"/>
                  <a:pt x="65375" y="10387"/>
                  <a:pt x="65602" y="10263"/>
                </a:cubicBezTo>
                <a:cubicBezTo>
                  <a:pt x="66124" y="9977"/>
                  <a:pt x="66711" y="9789"/>
                  <a:pt x="67269" y="9556"/>
                </a:cubicBezTo>
                <a:lnTo>
                  <a:pt x="67269" y="9556"/>
                </a:lnTo>
                <a:cubicBezTo>
                  <a:pt x="66173" y="11022"/>
                  <a:pt x="64072" y="10911"/>
                  <a:pt x="62975" y="11974"/>
                </a:cubicBezTo>
                <a:cubicBezTo>
                  <a:pt x="62086" y="12850"/>
                  <a:pt x="61268" y="13162"/>
                  <a:pt x="60357" y="13162"/>
                </a:cubicBezTo>
                <a:cubicBezTo>
                  <a:pt x="59993" y="13162"/>
                  <a:pt x="59613" y="13112"/>
                  <a:pt x="59207" y="13028"/>
                </a:cubicBezTo>
                <a:cubicBezTo>
                  <a:pt x="58430" y="12873"/>
                  <a:pt x="57687" y="12510"/>
                  <a:pt x="56926" y="12233"/>
                </a:cubicBezTo>
                <a:cubicBezTo>
                  <a:pt x="57173" y="12050"/>
                  <a:pt x="57402" y="11981"/>
                  <a:pt x="57619" y="11981"/>
                </a:cubicBezTo>
                <a:cubicBezTo>
                  <a:pt x="58162" y="11981"/>
                  <a:pt x="58632" y="12416"/>
                  <a:pt x="59138" y="12613"/>
                </a:cubicBezTo>
                <a:cubicBezTo>
                  <a:pt x="59332" y="12687"/>
                  <a:pt x="59512" y="12718"/>
                  <a:pt x="59680" y="12718"/>
                </a:cubicBezTo>
                <a:cubicBezTo>
                  <a:pt x="60502" y="12718"/>
                  <a:pt x="61062" y="11967"/>
                  <a:pt x="61765" y="11680"/>
                </a:cubicBezTo>
                <a:cubicBezTo>
                  <a:pt x="62404" y="11421"/>
                  <a:pt x="61903" y="10851"/>
                  <a:pt x="61661" y="10384"/>
                </a:cubicBezTo>
                <a:cubicBezTo>
                  <a:pt x="61454" y="9987"/>
                  <a:pt x="61921" y="9745"/>
                  <a:pt x="62249" y="9537"/>
                </a:cubicBezTo>
                <a:cubicBezTo>
                  <a:pt x="62664" y="9295"/>
                  <a:pt x="63441" y="9226"/>
                  <a:pt x="63182" y="8518"/>
                </a:cubicBezTo>
                <a:cubicBezTo>
                  <a:pt x="63018" y="8098"/>
                  <a:pt x="62703" y="8030"/>
                  <a:pt x="62354" y="8030"/>
                </a:cubicBezTo>
                <a:cubicBezTo>
                  <a:pt x="62187" y="8030"/>
                  <a:pt x="62013" y="8045"/>
                  <a:pt x="61845" y="8045"/>
                </a:cubicBezTo>
                <a:cubicBezTo>
                  <a:pt x="61771" y="8045"/>
                  <a:pt x="61698" y="8042"/>
                  <a:pt x="61627" y="8034"/>
                </a:cubicBezTo>
                <a:cubicBezTo>
                  <a:pt x="61564" y="8027"/>
                  <a:pt x="61502" y="8024"/>
                  <a:pt x="61440" y="8024"/>
                </a:cubicBezTo>
                <a:cubicBezTo>
                  <a:pt x="60620" y="8024"/>
                  <a:pt x="59973" y="8583"/>
                  <a:pt x="59080" y="8583"/>
                </a:cubicBezTo>
                <a:cubicBezTo>
                  <a:pt x="59004" y="8583"/>
                  <a:pt x="58925" y="8579"/>
                  <a:pt x="58844" y="8570"/>
                </a:cubicBezTo>
                <a:cubicBezTo>
                  <a:pt x="57410" y="8414"/>
                  <a:pt x="56391" y="7671"/>
                  <a:pt x="55181" y="7187"/>
                </a:cubicBezTo>
                <a:cubicBezTo>
                  <a:pt x="54440" y="6892"/>
                  <a:pt x="53723" y="6767"/>
                  <a:pt x="53025" y="6767"/>
                </a:cubicBezTo>
                <a:cubicBezTo>
                  <a:pt x="51022" y="6767"/>
                  <a:pt x="49177" y="7799"/>
                  <a:pt x="47370" y="8812"/>
                </a:cubicBezTo>
                <a:cubicBezTo>
                  <a:pt x="46903" y="9071"/>
                  <a:pt x="46765" y="9434"/>
                  <a:pt x="46972" y="9969"/>
                </a:cubicBezTo>
                <a:cubicBezTo>
                  <a:pt x="47155" y="10426"/>
                  <a:pt x="47351" y="10748"/>
                  <a:pt x="47819" y="10748"/>
                </a:cubicBezTo>
                <a:cubicBezTo>
                  <a:pt x="47883" y="10748"/>
                  <a:pt x="47952" y="10742"/>
                  <a:pt x="48026" y="10730"/>
                </a:cubicBezTo>
                <a:lnTo>
                  <a:pt x="50498" y="10280"/>
                </a:lnTo>
                <a:cubicBezTo>
                  <a:pt x="50618" y="10263"/>
                  <a:pt x="50739" y="10229"/>
                  <a:pt x="50878" y="10194"/>
                </a:cubicBezTo>
                <a:lnTo>
                  <a:pt x="50878" y="10194"/>
                </a:lnTo>
                <a:cubicBezTo>
                  <a:pt x="50878" y="10298"/>
                  <a:pt x="50860" y="10401"/>
                  <a:pt x="50860" y="10505"/>
                </a:cubicBezTo>
                <a:cubicBezTo>
                  <a:pt x="50614" y="11663"/>
                  <a:pt x="50148" y="12321"/>
                  <a:pt x="49280" y="12321"/>
                </a:cubicBezTo>
                <a:cubicBezTo>
                  <a:pt x="48931" y="12321"/>
                  <a:pt x="48517" y="12214"/>
                  <a:pt x="48026" y="11991"/>
                </a:cubicBezTo>
                <a:cubicBezTo>
                  <a:pt x="46374" y="11254"/>
                  <a:pt x="44693" y="10979"/>
                  <a:pt x="42955" y="10979"/>
                </a:cubicBezTo>
                <a:cubicBezTo>
                  <a:pt x="42002" y="10979"/>
                  <a:pt x="41033" y="11062"/>
                  <a:pt x="40042" y="11196"/>
                </a:cubicBezTo>
                <a:cubicBezTo>
                  <a:pt x="38536" y="11404"/>
                  <a:pt x="37062" y="12285"/>
                  <a:pt x="35569" y="12285"/>
                </a:cubicBezTo>
                <a:cubicBezTo>
                  <a:pt x="35195" y="12285"/>
                  <a:pt x="34820" y="12230"/>
                  <a:pt x="34443" y="12095"/>
                </a:cubicBezTo>
                <a:cubicBezTo>
                  <a:pt x="32698" y="11490"/>
                  <a:pt x="30900" y="11110"/>
                  <a:pt x="29068" y="10920"/>
                </a:cubicBezTo>
                <a:cubicBezTo>
                  <a:pt x="27080" y="10698"/>
                  <a:pt x="25171" y="10202"/>
                  <a:pt x="23146" y="10202"/>
                </a:cubicBezTo>
                <a:cubicBezTo>
                  <a:pt x="22337" y="10202"/>
                  <a:pt x="21510" y="10281"/>
                  <a:pt x="20652" y="10488"/>
                </a:cubicBezTo>
                <a:cubicBezTo>
                  <a:pt x="18383" y="11055"/>
                  <a:pt x="16215" y="12269"/>
                  <a:pt x="13793" y="12269"/>
                </a:cubicBezTo>
                <a:cubicBezTo>
                  <a:pt x="13559" y="12269"/>
                  <a:pt x="13322" y="12258"/>
                  <a:pt x="13083" y="12233"/>
                </a:cubicBezTo>
                <a:cubicBezTo>
                  <a:pt x="13049" y="12230"/>
                  <a:pt x="13015" y="12229"/>
                  <a:pt x="12982" y="12229"/>
                </a:cubicBezTo>
                <a:cubicBezTo>
                  <a:pt x="12473" y="12229"/>
                  <a:pt x="12176" y="12605"/>
                  <a:pt x="12323" y="13287"/>
                </a:cubicBezTo>
                <a:cubicBezTo>
                  <a:pt x="12498" y="14071"/>
                  <a:pt x="12325" y="14707"/>
                  <a:pt x="11687" y="14707"/>
                </a:cubicBezTo>
                <a:cubicBezTo>
                  <a:pt x="11510" y="14707"/>
                  <a:pt x="11296" y="14658"/>
                  <a:pt x="11044" y="14549"/>
                </a:cubicBezTo>
                <a:cubicBezTo>
                  <a:pt x="10655" y="14378"/>
                  <a:pt x="10292" y="14308"/>
                  <a:pt x="9947" y="14308"/>
                </a:cubicBezTo>
                <a:cubicBezTo>
                  <a:pt x="9034" y="14308"/>
                  <a:pt x="8242" y="14801"/>
                  <a:pt x="7415" y="15240"/>
                </a:cubicBezTo>
                <a:cubicBezTo>
                  <a:pt x="6965" y="15482"/>
                  <a:pt x="6672" y="15914"/>
                  <a:pt x="6879" y="16467"/>
                </a:cubicBezTo>
                <a:cubicBezTo>
                  <a:pt x="7027" y="16886"/>
                  <a:pt x="7334" y="16988"/>
                  <a:pt x="7700" y="16988"/>
                </a:cubicBezTo>
                <a:cubicBezTo>
                  <a:pt x="7802" y="16988"/>
                  <a:pt x="7910" y="16980"/>
                  <a:pt x="8020" y="16968"/>
                </a:cubicBezTo>
                <a:cubicBezTo>
                  <a:pt x="8305" y="16929"/>
                  <a:pt x="8590" y="16910"/>
                  <a:pt x="8875" y="16910"/>
                </a:cubicBezTo>
                <a:cubicBezTo>
                  <a:pt x="8970" y="16910"/>
                  <a:pt x="9065" y="16912"/>
                  <a:pt x="9160" y="16917"/>
                </a:cubicBezTo>
                <a:cubicBezTo>
                  <a:pt x="9186" y="16919"/>
                  <a:pt x="9214" y="16920"/>
                  <a:pt x="9242" y="16920"/>
                </a:cubicBezTo>
                <a:cubicBezTo>
                  <a:pt x="9458" y="16920"/>
                  <a:pt x="9735" y="16862"/>
                  <a:pt x="9947" y="16862"/>
                </a:cubicBezTo>
                <a:cubicBezTo>
                  <a:pt x="10131" y="16862"/>
                  <a:pt x="10266" y="16906"/>
                  <a:pt x="10266" y="17072"/>
                </a:cubicBezTo>
                <a:cubicBezTo>
                  <a:pt x="10266" y="17498"/>
                  <a:pt x="9728" y="17637"/>
                  <a:pt x="9291" y="17637"/>
                </a:cubicBezTo>
                <a:cubicBezTo>
                  <a:pt x="9214" y="17637"/>
                  <a:pt x="9141" y="17633"/>
                  <a:pt x="9074" y="17625"/>
                </a:cubicBezTo>
                <a:cubicBezTo>
                  <a:pt x="8873" y="17604"/>
                  <a:pt x="8677" y="17594"/>
                  <a:pt x="8484" y="17594"/>
                </a:cubicBezTo>
                <a:cubicBezTo>
                  <a:pt x="6314" y="17594"/>
                  <a:pt x="4587" y="18859"/>
                  <a:pt x="2714" y="19716"/>
                </a:cubicBezTo>
                <a:cubicBezTo>
                  <a:pt x="1193" y="20407"/>
                  <a:pt x="2351" y="21548"/>
                  <a:pt x="2282" y="22429"/>
                </a:cubicBezTo>
                <a:cubicBezTo>
                  <a:pt x="2264" y="22814"/>
                  <a:pt x="2455" y="22907"/>
                  <a:pt x="2706" y="22907"/>
                </a:cubicBezTo>
                <a:cubicBezTo>
                  <a:pt x="2939" y="22907"/>
                  <a:pt x="3223" y="22827"/>
                  <a:pt x="3440" y="22827"/>
                </a:cubicBezTo>
                <a:cubicBezTo>
                  <a:pt x="3665" y="22827"/>
                  <a:pt x="3872" y="22982"/>
                  <a:pt x="4079" y="23069"/>
                </a:cubicBezTo>
                <a:cubicBezTo>
                  <a:pt x="3924" y="23242"/>
                  <a:pt x="3751" y="23380"/>
                  <a:pt x="3544" y="23501"/>
                </a:cubicBezTo>
                <a:cubicBezTo>
                  <a:pt x="2610" y="23881"/>
                  <a:pt x="1643" y="24192"/>
                  <a:pt x="709" y="24589"/>
                </a:cubicBezTo>
                <a:cubicBezTo>
                  <a:pt x="329" y="24745"/>
                  <a:pt x="1" y="25142"/>
                  <a:pt x="226" y="25609"/>
                </a:cubicBezTo>
                <a:cubicBezTo>
                  <a:pt x="325" y="25816"/>
                  <a:pt x="462" y="25880"/>
                  <a:pt x="615" y="25880"/>
                </a:cubicBezTo>
                <a:cubicBezTo>
                  <a:pt x="807" y="25880"/>
                  <a:pt x="1026" y="25778"/>
                  <a:pt x="1228" y="25730"/>
                </a:cubicBezTo>
                <a:cubicBezTo>
                  <a:pt x="2248" y="25454"/>
                  <a:pt x="3354" y="25350"/>
                  <a:pt x="4252" y="24866"/>
                </a:cubicBezTo>
                <a:cubicBezTo>
                  <a:pt x="4601" y="24679"/>
                  <a:pt x="4965" y="24620"/>
                  <a:pt x="5336" y="24620"/>
                </a:cubicBezTo>
                <a:cubicBezTo>
                  <a:pt x="5952" y="24620"/>
                  <a:pt x="6585" y="24782"/>
                  <a:pt x="7191" y="24782"/>
                </a:cubicBezTo>
                <a:cubicBezTo>
                  <a:pt x="7702" y="24782"/>
                  <a:pt x="8195" y="24667"/>
                  <a:pt x="8642" y="24244"/>
                </a:cubicBezTo>
                <a:cubicBezTo>
                  <a:pt x="9143" y="23760"/>
                  <a:pt x="9627" y="23276"/>
                  <a:pt x="10128" y="22809"/>
                </a:cubicBezTo>
                <a:cubicBezTo>
                  <a:pt x="10518" y="22438"/>
                  <a:pt x="10935" y="22335"/>
                  <a:pt x="11366" y="22335"/>
                </a:cubicBezTo>
                <a:cubicBezTo>
                  <a:pt x="11904" y="22335"/>
                  <a:pt x="12465" y="22495"/>
                  <a:pt x="13026" y="22495"/>
                </a:cubicBezTo>
                <a:cubicBezTo>
                  <a:pt x="13270" y="22495"/>
                  <a:pt x="13515" y="22465"/>
                  <a:pt x="13757" y="22377"/>
                </a:cubicBezTo>
                <a:cubicBezTo>
                  <a:pt x="14876" y="21972"/>
                  <a:pt x="15968" y="21278"/>
                  <a:pt x="17215" y="21278"/>
                </a:cubicBezTo>
                <a:cubicBezTo>
                  <a:pt x="17721" y="21278"/>
                  <a:pt x="18252" y="21392"/>
                  <a:pt x="18820" y="21686"/>
                </a:cubicBezTo>
                <a:cubicBezTo>
                  <a:pt x="20272" y="22429"/>
                  <a:pt x="22242" y="22343"/>
                  <a:pt x="21966" y="24780"/>
                </a:cubicBezTo>
                <a:cubicBezTo>
                  <a:pt x="21914" y="25212"/>
                  <a:pt x="22104" y="25868"/>
                  <a:pt x="22415" y="26127"/>
                </a:cubicBezTo>
                <a:cubicBezTo>
                  <a:pt x="23746" y="27251"/>
                  <a:pt x="23659" y="29411"/>
                  <a:pt x="23210" y="29981"/>
                </a:cubicBezTo>
                <a:cubicBezTo>
                  <a:pt x="22052" y="31485"/>
                  <a:pt x="22484" y="32573"/>
                  <a:pt x="22985" y="33973"/>
                </a:cubicBezTo>
                <a:cubicBezTo>
                  <a:pt x="23124" y="34405"/>
                  <a:pt x="22795" y="35045"/>
                  <a:pt x="22553" y="35529"/>
                </a:cubicBezTo>
                <a:cubicBezTo>
                  <a:pt x="21447" y="37844"/>
                  <a:pt x="19356" y="39469"/>
                  <a:pt x="18233" y="41802"/>
                </a:cubicBezTo>
                <a:cubicBezTo>
                  <a:pt x="17455" y="43409"/>
                  <a:pt x="17058" y="48783"/>
                  <a:pt x="18354" y="49734"/>
                </a:cubicBezTo>
                <a:cubicBezTo>
                  <a:pt x="20220" y="51116"/>
                  <a:pt x="19927" y="52862"/>
                  <a:pt x="20238" y="54659"/>
                </a:cubicBezTo>
                <a:cubicBezTo>
                  <a:pt x="20428" y="55748"/>
                  <a:pt x="20410" y="57528"/>
                  <a:pt x="20687" y="57752"/>
                </a:cubicBezTo>
                <a:cubicBezTo>
                  <a:pt x="22380" y="59083"/>
                  <a:pt x="22242" y="61364"/>
                  <a:pt x="23625" y="62764"/>
                </a:cubicBezTo>
                <a:cubicBezTo>
                  <a:pt x="23915" y="63066"/>
                  <a:pt x="24197" y="63258"/>
                  <a:pt x="24508" y="63258"/>
                </a:cubicBezTo>
                <a:cubicBezTo>
                  <a:pt x="24660" y="63258"/>
                  <a:pt x="24820" y="63212"/>
                  <a:pt x="24990" y="63110"/>
                </a:cubicBezTo>
                <a:cubicBezTo>
                  <a:pt x="25508" y="62816"/>
                  <a:pt x="25526" y="62246"/>
                  <a:pt x="25197" y="61831"/>
                </a:cubicBezTo>
                <a:cubicBezTo>
                  <a:pt x="23607" y="59671"/>
                  <a:pt x="23746" y="56888"/>
                  <a:pt x="22536" y="54590"/>
                </a:cubicBezTo>
                <a:cubicBezTo>
                  <a:pt x="22415" y="54348"/>
                  <a:pt x="22605" y="53933"/>
                  <a:pt x="22692" y="53605"/>
                </a:cubicBezTo>
                <a:cubicBezTo>
                  <a:pt x="22704" y="53568"/>
                  <a:pt x="22878" y="53539"/>
                  <a:pt x="22981" y="53539"/>
                </a:cubicBezTo>
                <a:cubicBezTo>
                  <a:pt x="23021" y="53539"/>
                  <a:pt x="23050" y="53543"/>
                  <a:pt x="23054" y="53553"/>
                </a:cubicBezTo>
                <a:cubicBezTo>
                  <a:pt x="23175" y="53812"/>
                  <a:pt x="23366" y="54106"/>
                  <a:pt x="23366" y="54400"/>
                </a:cubicBezTo>
                <a:cubicBezTo>
                  <a:pt x="23383" y="56819"/>
                  <a:pt x="24973" y="58617"/>
                  <a:pt x="26027" y="60569"/>
                </a:cubicBezTo>
                <a:cubicBezTo>
                  <a:pt x="26977" y="62297"/>
                  <a:pt x="28654" y="63663"/>
                  <a:pt x="27720" y="65978"/>
                </a:cubicBezTo>
                <a:cubicBezTo>
                  <a:pt x="27530" y="66445"/>
                  <a:pt x="27928" y="66791"/>
                  <a:pt x="28273" y="67136"/>
                </a:cubicBezTo>
                <a:cubicBezTo>
                  <a:pt x="29138" y="68000"/>
                  <a:pt x="30226" y="68536"/>
                  <a:pt x="31246" y="69193"/>
                </a:cubicBezTo>
                <a:cubicBezTo>
                  <a:pt x="32910" y="70222"/>
                  <a:pt x="34447" y="71516"/>
                  <a:pt x="36422" y="71516"/>
                </a:cubicBezTo>
                <a:cubicBezTo>
                  <a:pt x="36867" y="71516"/>
                  <a:pt x="37334" y="71451"/>
                  <a:pt x="37830" y="71301"/>
                </a:cubicBezTo>
                <a:cubicBezTo>
                  <a:pt x="37930" y="71272"/>
                  <a:pt x="38022" y="71258"/>
                  <a:pt x="38107" y="71258"/>
                </a:cubicBezTo>
                <a:cubicBezTo>
                  <a:pt x="38527" y="71258"/>
                  <a:pt x="38793" y="71582"/>
                  <a:pt x="39023" y="71941"/>
                </a:cubicBezTo>
                <a:cubicBezTo>
                  <a:pt x="39748" y="73098"/>
                  <a:pt x="40768" y="73721"/>
                  <a:pt x="42116" y="74032"/>
                </a:cubicBezTo>
                <a:cubicBezTo>
                  <a:pt x="43585" y="74360"/>
                  <a:pt x="45296" y="74775"/>
                  <a:pt x="45745" y="76399"/>
                </a:cubicBezTo>
                <a:cubicBezTo>
                  <a:pt x="46194" y="78110"/>
                  <a:pt x="47439" y="79112"/>
                  <a:pt x="48648" y="79907"/>
                </a:cubicBezTo>
                <a:cubicBezTo>
                  <a:pt x="49237" y="80296"/>
                  <a:pt x="50039" y="81326"/>
                  <a:pt x="50895" y="81326"/>
                </a:cubicBezTo>
                <a:cubicBezTo>
                  <a:pt x="51372" y="81326"/>
                  <a:pt x="51865" y="81007"/>
                  <a:pt x="52347" y="80080"/>
                </a:cubicBezTo>
                <a:cubicBezTo>
                  <a:pt x="52462" y="79850"/>
                  <a:pt x="52631" y="79714"/>
                  <a:pt x="52813" y="79714"/>
                </a:cubicBezTo>
                <a:cubicBezTo>
                  <a:pt x="53013" y="79714"/>
                  <a:pt x="53228" y="79880"/>
                  <a:pt x="53401" y="80270"/>
                </a:cubicBezTo>
                <a:cubicBezTo>
                  <a:pt x="54593" y="83156"/>
                  <a:pt x="53919" y="85697"/>
                  <a:pt x="51621" y="87943"/>
                </a:cubicBezTo>
                <a:cubicBezTo>
                  <a:pt x="50498" y="89049"/>
                  <a:pt x="49806" y="90604"/>
                  <a:pt x="50774" y="92194"/>
                </a:cubicBezTo>
                <a:cubicBezTo>
                  <a:pt x="51085" y="92730"/>
                  <a:pt x="51068" y="92886"/>
                  <a:pt x="50688" y="93283"/>
                </a:cubicBezTo>
                <a:cubicBezTo>
                  <a:pt x="49685" y="94337"/>
                  <a:pt x="49703" y="95875"/>
                  <a:pt x="50567" y="96636"/>
                </a:cubicBezTo>
                <a:cubicBezTo>
                  <a:pt x="52208" y="98087"/>
                  <a:pt x="52986" y="99971"/>
                  <a:pt x="53971" y="101803"/>
                </a:cubicBezTo>
                <a:cubicBezTo>
                  <a:pt x="55440" y="104516"/>
                  <a:pt x="56771" y="107281"/>
                  <a:pt x="59933" y="108629"/>
                </a:cubicBezTo>
                <a:cubicBezTo>
                  <a:pt x="61661" y="109372"/>
                  <a:pt x="62629" y="111014"/>
                  <a:pt x="62664" y="113122"/>
                </a:cubicBezTo>
                <a:cubicBezTo>
                  <a:pt x="62716" y="116319"/>
                  <a:pt x="62871" y="119516"/>
                  <a:pt x="63096" y="122713"/>
                </a:cubicBezTo>
                <a:cubicBezTo>
                  <a:pt x="63251" y="125115"/>
                  <a:pt x="64426" y="127431"/>
                  <a:pt x="63631" y="129920"/>
                </a:cubicBezTo>
                <a:cubicBezTo>
                  <a:pt x="63303" y="130922"/>
                  <a:pt x="63459" y="131907"/>
                  <a:pt x="63839" y="132875"/>
                </a:cubicBezTo>
                <a:cubicBezTo>
                  <a:pt x="64323" y="134067"/>
                  <a:pt x="64461" y="135363"/>
                  <a:pt x="64288" y="136642"/>
                </a:cubicBezTo>
                <a:cubicBezTo>
                  <a:pt x="64184" y="137593"/>
                  <a:pt x="64582" y="138664"/>
                  <a:pt x="65653" y="139148"/>
                </a:cubicBezTo>
                <a:cubicBezTo>
                  <a:pt x="65680" y="139159"/>
                  <a:pt x="65711" y="139163"/>
                  <a:pt x="65743" y="139163"/>
                </a:cubicBezTo>
                <a:cubicBezTo>
                  <a:pt x="65886" y="139163"/>
                  <a:pt x="66069" y="139076"/>
                  <a:pt x="66205" y="139076"/>
                </a:cubicBezTo>
                <a:cubicBezTo>
                  <a:pt x="66332" y="139076"/>
                  <a:pt x="66419" y="139151"/>
                  <a:pt x="66397" y="139442"/>
                </a:cubicBezTo>
                <a:cubicBezTo>
                  <a:pt x="66362" y="139995"/>
                  <a:pt x="67071" y="140565"/>
                  <a:pt x="66293" y="141135"/>
                </a:cubicBezTo>
                <a:cubicBezTo>
                  <a:pt x="65895" y="141412"/>
                  <a:pt x="65360" y="142259"/>
                  <a:pt x="65774" y="142414"/>
                </a:cubicBezTo>
                <a:cubicBezTo>
                  <a:pt x="66898" y="142846"/>
                  <a:pt x="66500" y="143797"/>
                  <a:pt x="66777" y="144488"/>
                </a:cubicBezTo>
                <a:cubicBezTo>
                  <a:pt x="67468" y="146164"/>
                  <a:pt x="68505" y="147668"/>
                  <a:pt x="69801" y="148929"/>
                </a:cubicBezTo>
                <a:cubicBezTo>
                  <a:pt x="71823" y="150906"/>
                  <a:pt x="74091" y="152091"/>
                  <a:pt x="76808" y="152091"/>
                </a:cubicBezTo>
                <a:cubicBezTo>
                  <a:pt x="77226" y="152091"/>
                  <a:pt x="77656" y="152063"/>
                  <a:pt x="78096" y="152005"/>
                </a:cubicBezTo>
                <a:cubicBezTo>
                  <a:pt x="78355" y="151953"/>
                  <a:pt x="78580" y="151781"/>
                  <a:pt x="78718" y="151556"/>
                </a:cubicBezTo>
                <a:cubicBezTo>
                  <a:pt x="78874" y="151262"/>
                  <a:pt x="78615" y="151038"/>
                  <a:pt x="78355" y="150882"/>
                </a:cubicBezTo>
                <a:cubicBezTo>
                  <a:pt x="77595" y="150415"/>
                  <a:pt x="76835" y="149914"/>
                  <a:pt x="76040" y="149482"/>
                </a:cubicBezTo>
                <a:cubicBezTo>
                  <a:pt x="73914" y="148342"/>
                  <a:pt x="73551" y="146648"/>
                  <a:pt x="74899" y="144695"/>
                </a:cubicBezTo>
                <a:cubicBezTo>
                  <a:pt x="75608" y="143658"/>
                  <a:pt x="75694" y="142570"/>
                  <a:pt x="74173" y="142017"/>
                </a:cubicBezTo>
                <a:cubicBezTo>
                  <a:pt x="73707" y="141861"/>
                  <a:pt x="72929" y="141550"/>
                  <a:pt x="73551" y="140997"/>
                </a:cubicBezTo>
                <a:cubicBezTo>
                  <a:pt x="74260" y="140340"/>
                  <a:pt x="74260" y="139597"/>
                  <a:pt x="74415" y="138837"/>
                </a:cubicBezTo>
                <a:cubicBezTo>
                  <a:pt x="74605" y="137783"/>
                  <a:pt x="73534" y="136193"/>
                  <a:pt x="75677" y="135985"/>
                </a:cubicBezTo>
                <a:cubicBezTo>
                  <a:pt x="75746" y="135985"/>
                  <a:pt x="75850" y="135588"/>
                  <a:pt x="75798" y="135432"/>
                </a:cubicBezTo>
                <a:cubicBezTo>
                  <a:pt x="75444" y="134260"/>
                  <a:pt x="75867" y="133923"/>
                  <a:pt x="76900" y="133923"/>
                </a:cubicBezTo>
                <a:cubicBezTo>
                  <a:pt x="76978" y="133923"/>
                  <a:pt x="77060" y="133925"/>
                  <a:pt x="77146" y="133929"/>
                </a:cubicBezTo>
                <a:cubicBezTo>
                  <a:pt x="77188" y="133931"/>
                  <a:pt x="77231" y="133932"/>
                  <a:pt x="77272" y="133932"/>
                </a:cubicBezTo>
                <a:cubicBezTo>
                  <a:pt x="78202" y="133932"/>
                  <a:pt x="78980" y="133388"/>
                  <a:pt x="79427" y="132512"/>
                </a:cubicBezTo>
                <a:cubicBezTo>
                  <a:pt x="79859" y="131648"/>
                  <a:pt x="79738" y="130836"/>
                  <a:pt x="79047" y="130110"/>
                </a:cubicBezTo>
                <a:cubicBezTo>
                  <a:pt x="78857" y="129902"/>
                  <a:pt x="78822" y="129557"/>
                  <a:pt x="78701" y="129280"/>
                </a:cubicBezTo>
                <a:lnTo>
                  <a:pt x="78701" y="129280"/>
                </a:lnTo>
                <a:cubicBezTo>
                  <a:pt x="78977" y="129298"/>
                  <a:pt x="79237" y="129332"/>
                  <a:pt x="79513" y="129384"/>
                </a:cubicBezTo>
                <a:cubicBezTo>
                  <a:pt x="79669" y="129427"/>
                  <a:pt x="79830" y="129448"/>
                  <a:pt x="79991" y="129448"/>
                </a:cubicBezTo>
                <a:cubicBezTo>
                  <a:pt x="80347" y="129448"/>
                  <a:pt x="80702" y="129344"/>
                  <a:pt x="80999" y="129142"/>
                </a:cubicBezTo>
                <a:cubicBezTo>
                  <a:pt x="82900" y="128001"/>
                  <a:pt x="83350" y="125841"/>
                  <a:pt x="84473" y="124148"/>
                </a:cubicBezTo>
                <a:cubicBezTo>
                  <a:pt x="85216" y="123024"/>
                  <a:pt x="86149" y="121815"/>
                  <a:pt x="85544" y="120225"/>
                </a:cubicBezTo>
                <a:cubicBezTo>
                  <a:pt x="85026" y="118808"/>
                  <a:pt x="85959" y="118186"/>
                  <a:pt x="86927" y="117356"/>
                </a:cubicBezTo>
                <a:cubicBezTo>
                  <a:pt x="88258" y="116233"/>
                  <a:pt x="90314" y="116371"/>
                  <a:pt x="91230" y="115213"/>
                </a:cubicBezTo>
                <a:cubicBezTo>
                  <a:pt x="93096" y="112846"/>
                  <a:pt x="93788" y="109908"/>
                  <a:pt x="93874" y="106866"/>
                </a:cubicBezTo>
                <a:cubicBezTo>
                  <a:pt x="93909" y="105743"/>
                  <a:pt x="93563" y="104637"/>
                  <a:pt x="94635" y="103635"/>
                </a:cubicBezTo>
                <a:cubicBezTo>
                  <a:pt x="95637" y="102650"/>
                  <a:pt x="96432" y="101492"/>
                  <a:pt x="97002" y="100213"/>
                </a:cubicBezTo>
                <a:cubicBezTo>
                  <a:pt x="98350" y="97189"/>
                  <a:pt x="97555" y="95668"/>
                  <a:pt x="93770" y="93404"/>
                </a:cubicBezTo>
                <a:cubicBezTo>
                  <a:pt x="92864" y="92866"/>
                  <a:pt x="92012" y="92178"/>
                  <a:pt x="90923" y="92178"/>
                </a:cubicBezTo>
                <a:cubicBezTo>
                  <a:pt x="90787" y="92178"/>
                  <a:pt x="90648" y="92189"/>
                  <a:pt x="90504" y="92212"/>
                </a:cubicBezTo>
                <a:cubicBezTo>
                  <a:pt x="90375" y="92232"/>
                  <a:pt x="90250" y="92241"/>
                  <a:pt x="90128" y="92241"/>
                </a:cubicBezTo>
                <a:cubicBezTo>
                  <a:pt x="89316" y="92241"/>
                  <a:pt x="88640" y="91827"/>
                  <a:pt x="87964" y="91451"/>
                </a:cubicBezTo>
                <a:cubicBezTo>
                  <a:pt x="86720" y="90760"/>
                  <a:pt x="85423" y="90190"/>
                  <a:pt x="84076" y="89740"/>
                </a:cubicBezTo>
                <a:cubicBezTo>
                  <a:pt x="83419" y="89533"/>
                  <a:pt x="82365" y="89412"/>
                  <a:pt x="82226" y="88306"/>
                </a:cubicBezTo>
                <a:cubicBezTo>
                  <a:pt x="81898" y="85511"/>
                  <a:pt x="80349" y="82231"/>
                  <a:pt x="77208" y="82231"/>
                </a:cubicBezTo>
                <a:cubicBezTo>
                  <a:pt x="77047" y="82231"/>
                  <a:pt x="76883" y="82240"/>
                  <a:pt x="76714" y="82258"/>
                </a:cubicBezTo>
                <a:cubicBezTo>
                  <a:pt x="76610" y="82274"/>
                  <a:pt x="76507" y="82282"/>
                  <a:pt x="76405" y="82282"/>
                </a:cubicBezTo>
                <a:cubicBezTo>
                  <a:pt x="75873" y="82282"/>
                  <a:pt x="75365" y="82061"/>
                  <a:pt x="75003" y="81670"/>
                </a:cubicBezTo>
                <a:cubicBezTo>
                  <a:pt x="73810" y="80478"/>
                  <a:pt x="72722" y="79147"/>
                  <a:pt x="71356" y="78179"/>
                </a:cubicBezTo>
                <a:cubicBezTo>
                  <a:pt x="70652" y="77672"/>
                  <a:pt x="69937" y="76844"/>
                  <a:pt x="68958" y="76844"/>
                </a:cubicBezTo>
                <a:cubicBezTo>
                  <a:pt x="68735" y="76844"/>
                  <a:pt x="68499" y="76887"/>
                  <a:pt x="68246" y="76987"/>
                </a:cubicBezTo>
                <a:cubicBezTo>
                  <a:pt x="68013" y="77081"/>
                  <a:pt x="67785" y="77113"/>
                  <a:pt x="67562" y="77113"/>
                </a:cubicBezTo>
                <a:cubicBezTo>
                  <a:pt x="67089" y="77113"/>
                  <a:pt x="66635" y="76969"/>
                  <a:pt x="66189" y="76969"/>
                </a:cubicBezTo>
                <a:cubicBezTo>
                  <a:pt x="64783" y="76969"/>
                  <a:pt x="63941" y="75706"/>
                  <a:pt x="62605" y="75706"/>
                </a:cubicBezTo>
                <a:cubicBezTo>
                  <a:pt x="62579" y="75706"/>
                  <a:pt x="62552" y="75707"/>
                  <a:pt x="62525" y="75708"/>
                </a:cubicBezTo>
                <a:cubicBezTo>
                  <a:pt x="62280" y="75708"/>
                  <a:pt x="61828" y="76012"/>
                  <a:pt x="61511" y="76012"/>
                </a:cubicBezTo>
                <a:cubicBezTo>
                  <a:pt x="61248" y="76012"/>
                  <a:pt x="61077" y="75802"/>
                  <a:pt x="61195" y="75034"/>
                </a:cubicBezTo>
                <a:cubicBezTo>
                  <a:pt x="61232" y="74788"/>
                  <a:pt x="60883" y="74612"/>
                  <a:pt x="60617" y="74612"/>
                </a:cubicBezTo>
                <a:cubicBezTo>
                  <a:pt x="60509" y="74612"/>
                  <a:pt x="60415" y="74641"/>
                  <a:pt x="60365" y="74706"/>
                </a:cubicBezTo>
                <a:cubicBezTo>
                  <a:pt x="59225" y="76088"/>
                  <a:pt x="57099" y="76071"/>
                  <a:pt x="56166" y="77747"/>
                </a:cubicBezTo>
                <a:cubicBezTo>
                  <a:pt x="55842" y="78325"/>
                  <a:pt x="55457" y="78771"/>
                  <a:pt x="54917" y="78771"/>
                </a:cubicBezTo>
                <a:cubicBezTo>
                  <a:pt x="54649" y="78771"/>
                  <a:pt x="54343" y="78661"/>
                  <a:pt x="53988" y="78404"/>
                </a:cubicBezTo>
                <a:cubicBezTo>
                  <a:pt x="53637" y="78125"/>
                  <a:pt x="53206" y="77982"/>
                  <a:pt x="52772" y="77982"/>
                </a:cubicBezTo>
                <a:cubicBezTo>
                  <a:pt x="52480" y="77982"/>
                  <a:pt x="52186" y="78047"/>
                  <a:pt x="51915" y="78179"/>
                </a:cubicBezTo>
                <a:cubicBezTo>
                  <a:pt x="51373" y="78410"/>
                  <a:pt x="50918" y="78527"/>
                  <a:pt x="50541" y="78527"/>
                </a:cubicBezTo>
                <a:cubicBezTo>
                  <a:pt x="49618" y="78527"/>
                  <a:pt x="49166" y="77825"/>
                  <a:pt x="49080" y="76365"/>
                </a:cubicBezTo>
                <a:cubicBezTo>
                  <a:pt x="49046" y="75397"/>
                  <a:pt x="49184" y="74446"/>
                  <a:pt x="49478" y="73530"/>
                </a:cubicBezTo>
                <a:cubicBezTo>
                  <a:pt x="50012" y="71861"/>
                  <a:pt x="49095" y="70692"/>
                  <a:pt x="47366" y="70692"/>
                </a:cubicBezTo>
                <a:cubicBezTo>
                  <a:pt x="47305" y="70692"/>
                  <a:pt x="47243" y="70693"/>
                  <a:pt x="47179" y="70696"/>
                </a:cubicBezTo>
                <a:cubicBezTo>
                  <a:pt x="46730" y="70714"/>
                  <a:pt x="46281" y="70765"/>
                  <a:pt x="45814" y="70783"/>
                </a:cubicBezTo>
                <a:cubicBezTo>
                  <a:pt x="45755" y="70784"/>
                  <a:pt x="45699" y="70786"/>
                  <a:pt x="45645" y="70786"/>
                </a:cubicBezTo>
                <a:cubicBezTo>
                  <a:pt x="45148" y="70786"/>
                  <a:pt x="44886" y="70683"/>
                  <a:pt x="45088" y="69919"/>
                </a:cubicBezTo>
                <a:cubicBezTo>
                  <a:pt x="45469" y="68484"/>
                  <a:pt x="46143" y="67240"/>
                  <a:pt x="46886" y="65996"/>
                </a:cubicBezTo>
                <a:cubicBezTo>
                  <a:pt x="47214" y="65443"/>
                  <a:pt x="47231" y="64993"/>
                  <a:pt x="46747" y="64613"/>
                </a:cubicBezTo>
                <a:cubicBezTo>
                  <a:pt x="46406" y="64334"/>
                  <a:pt x="45929" y="64209"/>
                  <a:pt x="45417" y="64209"/>
                </a:cubicBezTo>
                <a:cubicBezTo>
                  <a:pt x="44221" y="64209"/>
                  <a:pt x="42833" y="64889"/>
                  <a:pt x="42531" y="65857"/>
                </a:cubicBezTo>
                <a:cubicBezTo>
                  <a:pt x="42161" y="67044"/>
                  <a:pt x="40793" y="67929"/>
                  <a:pt x="39553" y="67929"/>
                </a:cubicBezTo>
                <a:cubicBezTo>
                  <a:pt x="39113" y="67929"/>
                  <a:pt x="38689" y="67817"/>
                  <a:pt x="38331" y="67568"/>
                </a:cubicBezTo>
                <a:cubicBezTo>
                  <a:pt x="36966" y="66601"/>
                  <a:pt x="35998" y="64872"/>
                  <a:pt x="36517" y="63455"/>
                </a:cubicBezTo>
                <a:cubicBezTo>
                  <a:pt x="37571" y="60569"/>
                  <a:pt x="37986" y="56802"/>
                  <a:pt x="41822" y="56093"/>
                </a:cubicBezTo>
                <a:cubicBezTo>
                  <a:pt x="44259" y="55627"/>
                  <a:pt x="46696" y="55299"/>
                  <a:pt x="49167" y="55126"/>
                </a:cubicBezTo>
                <a:cubicBezTo>
                  <a:pt x="49252" y="55120"/>
                  <a:pt x="49338" y="55117"/>
                  <a:pt x="49425" y="55117"/>
                </a:cubicBezTo>
                <a:cubicBezTo>
                  <a:pt x="50819" y="55117"/>
                  <a:pt x="52364" y="55920"/>
                  <a:pt x="51811" y="58133"/>
                </a:cubicBezTo>
                <a:cubicBezTo>
                  <a:pt x="51707" y="58582"/>
                  <a:pt x="52087" y="59204"/>
                  <a:pt x="52329" y="59688"/>
                </a:cubicBezTo>
                <a:cubicBezTo>
                  <a:pt x="52602" y="60250"/>
                  <a:pt x="52992" y="60846"/>
                  <a:pt x="53666" y="60846"/>
                </a:cubicBezTo>
                <a:cubicBezTo>
                  <a:pt x="53675" y="60846"/>
                  <a:pt x="53685" y="60846"/>
                  <a:pt x="53695" y="60846"/>
                </a:cubicBezTo>
                <a:cubicBezTo>
                  <a:pt x="54455" y="60811"/>
                  <a:pt x="54628" y="60085"/>
                  <a:pt x="54852" y="59498"/>
                </a:cubicBezTo>
                <a:cubicBezTo>
                  <a:pt x="55146" y="58703"/>
                  <a:pt x="55146" y="57822"/>
                  <a:pt x="54887" y="57027"/>
                </a:cubicBezTo>
                <a:cubicBezTo>
                  <a:pt x="54127" y="54642"/>
                  <a:pt x="54922" y="53017"/>
                  <a:pt x="57116" y="51894"/>
                </a:cubicBezTo>
                <a:cubicBezTo>
                  <a:pt x="58291" y="51307"/>
                  <a:pt x="59328" y="50442"/>
                  <a:pt x="60469" y="49786"/>
                </a:cubicBezTo>
                <a:cubicBezTo>
                  <a:pt x="62128" y="48818"/>
                  <a:pt x="61575" y="46641"/>
                  <a:pt x="63096" y="45448"/>
                </a:cubicBezTo>
                <a:cubicBezTo>
                  <a:pt x="64720" y="44169"/>
                  <a:pt x="65757" y="42113"/>
                  <a:pt x="68194" y="42061"/>
                </a:cubicBezTo>
                <a:cubicBezTo>
                  <a:pt x="68574" y="42044"/>
                  <a:pt x="69006" y="41888"/>
                  <a:pt x="69075" y="41456"/>
                </a:cubicBezTo>
                <a:cubicBezTo>
                  <a:pt x="69369" y="39711"/>
                  <a:pt x="70924" y="39417"/>
                  <a:pt x="72151" y="38760"/>
                </a:cubicBezTo>
                <a:cubicBezTo>
                  <a:pt x="72321" y="38667"/>
                  <a:pt x="72565" y="38512"/>
                  <a:pt x="72753" y="38512"/>
                </a:cubicBezTo>
                <a:cubicBezTo>
                  <a:pt x="72950" y="38512"/>
                  <a:pt x="73086" y="38680"/>
                  <a:pt x="73015" y="39261"/>
                </a:cubicBezTo>
                <a:cubicBezTo>
                  <a:pt x="72956" y="39796"/>
                  <a:pt x="73330" y="40078"/>
                  <a:pt x="73743" y="40078"/>
                </a:cubicBezTo>
                <a:cubicBezTo>
                  <a:pt x="73931" y="40078"/>
                  <a:pt x="74127" y="40020"/>
                  <a:pt x="74294" y="39901"/>
                </a:cubicBezTo>
                <a:cubicBezTo>
                  <a:pt x="75746" y="38898"/>
                  <a:pt x="77457" y="38501"/>
                  <a:pt x="78995" y="37723"/>
                </a:cubicBezTo>
                <a:cubicBezTo>
                  <a:pt x="79738" y="37326"/>
                  <a:pt x="80291" y="36773"/>
                  <a:pt x="79790" y="35995"/>
                </a:cubicBezTo>
                <a:cubicBezTo>
                  <a:pt x="79597" y="35708"/>
                  <a:pt x="79414" y="35603"/>
                  <a:pt x="79239" y="35603"/>
                </a:cubicBezTo>
                <a:cubicBezTo>
                  <a:pt x="78865" y="35603"/>
                  <a:pt x="78524" y="36083"/>
                  <a:pt x="78183" y="36306"/>
                </a:cubicBezTo>
                <a:cubicBezTo>
                  <a:pt x="77820" y="36545"/>
                  <a:pt x="77447" y="36741"/>
                  <a:pt x="77083" y="36741"/>
                </a:cubicBezTo>
                <a:cubicBezTo>
                  <a:pt x="76789" y="36741"/>
                  <a:pt x="76501" y="36612"/>
                  <a:pt x="76230" y="36272"/>
                </a:cubicBezTo>
                <a:cubicBezTo>
                  <a:pt x="75677" y="35563"/>
                  <a:pt x="76126" y="35148"/>
                  <a:pt x="76731" y="34751"/>
                </a:cubicBezTo>
                <a:cubicBezTo>
                  <a:pt x="77318" y="34371"/>
                  <a:pt x="77284" y="33818"/>
                  <a:pt x="77025" y="33196"/>
                </a:cubicBezTo>
                <a:cubicBezTo>
                  <a:pt x="76921" y="32919"/>
                  <a:pt x="76161" y="33023"/>
                  <a:pt x="76593" y="32643"/>
                </a:cubicBezTo>
                <a:cubicBezTo>
                  <a:pt x="76708" y="32536"/>
                  <a:pt x="76805" y="32492"/>
                  <a:pt x="76888" y="32492"/>
                </a:cubicBezTo>
                <a:cubicBezTo>
                  <a:pt x="77143" y="32492"/>
                  <a:pt x="77279" y="32892"/>
                  <a:pt x="77474" y="33126"/>
                </a:cubicBezTo>
                <a:cubicBezTo>
                  <a:pt x="77830" y="33563"/>
                  <a:pt x="78559" y="33892"/>
                  <a:pt x="79019" y="33892"/>
                </a:cubicBezTo>
                <a:cubicBezTo>
                  <a:pt x="79251" y="33892"/>
                  <a:pt x="79415" y="33808"/>
                  <a:pt x="79427" y="33610"/>
                </a:cubicBezTo>
                <a:cubicBezTo>
                  <a:pt x="79485" y="32639"/>
                  <a:pt x="79866" y="32465"/>
                  <a:pt x="80317" y="32465"/>
                </a:cubicBezTo>
                <a:cubicBezTo>
                  <a:pt x="80569" y="32465"/>
                  <a:pt x="80843" y="32519"/>
                  <a:pt x="81095" y="32519"/>
                </a:cubicBezTo>
                <a:cubicBezTo>
                  <a:pt x="81194" y="32519"/>
                  <a:pt x="81290" y="32511"/>
                  <a:pt x="81380" y="32487"/>
                </a:cubicBezTo>
                <a:cubicBezTo>
                  <a:pt x="81894" y="32340"/>
                  <a:pt x="82271" y="31830"/>
                  <a:pt x="82830" y="31830"/>
                </a:cubicBezTo>
                <a:cubicBezTo>
                  <a:pt x="82928" y="31830"/>
                  <a:pt x="83031" y="31846"/>
                  <a:pt x="83142" y="31882"/>
                </a:cubicBezTo>
                <a:cubicBezTo>
                  <a:pt x="82658" y="32470"/>
                  <a:pt x="82192" y="33075"/>
                  <a:pt x="81708" y="33679"/>
                </a:cubicBezTo>
                <a:cubicBezTo>
                  <a:pt x="81604" y="33766"/>
                  <a:pt x="81483" y="33835"/>
                  <a:pt x="81362" y="33904"/>
                </a:cubicBezTo>
                <a:cubicBezTo>
                  <a:pt x="81034" y="34129"/>
                  <a:pt x="80775" y="34423"/>
                  <a:pt x="80878" y="34872"/>
                </a:cubicBezTo>
                <a:cubicBezTo>
                  <a:pt x="80999" y="35304"/>
                  <a:pt x="81380" y="35252"/>
                  <a:pt x="81673" y="35425"/>
                </a:cubicBezTo>
                <a:cubicBezTo>
                  <a:pt x="81973" y="35596"/>
                  <a:pt x="82292" y="35648"/>
                  <a:pt x="82615" y="35648"/>
                </a:cubicBezTo>
                <a:cubicBezTo>
                  <a:pt x="83130" y="35648"/>
                  <a:pt x="83658" y="35514"/>
                  <a:pt x="84141" y="35514"/>
                </a:cubicBezTo>
                <a:cubicBezTo>
                  <a:pt x="84489" y="35514"/>
                  <a:pt x="84814" y="35584"/>
                  <a:pt x="85095" y="35822"/>
                </a:cubicBezTo>
                <a:cubicBezTo>
                  <a:pt x="85535" y="36187"/>
                  <a:pt x="85875" y="36332"/>
                  <a:pt x="86134" y="36332"/>
                </a:cubicBezTo>
                <a:cubicBezTo>
                  <a:pt x="86710" y="36332"/>
                  <a:pt x="86887" y="35618"/>
                  <a:pt x="86875" y="35010"/>
                </a:cubicBezTo>
                <a:cubicBezTo>
                  <a:pt x="86858" y="34215"/>
                  <a:pt x="87601" y="32729"/>
                  <a:pt x="85665" y="32625"/>
                </a:cubicBezTo>
                <a:cubicBezTo>
                  <a:pt x="84991" y="32591"/>
                  <a:pt x="85130" y="31986"/>
                  <a:pt x="85596" y="31485"/>
                </a:cubicBezTo>
                <a:cubicBezTo>
                  <a:pt x="87186" y="29791"/>
                  <a:pt x="86650" y="27527"/>
                  <a:pt x="84508" y="26767"/>
                </a:cubicBezTo>
                <a:cubicBezTo>
                  <a:pt x="84006" y="26594"/>
                  <a:pt x="83557" y="26214"/>
                  <a:pt x="83661" y="25834"/>
                </a:cubicBezTo>
                <a:cubicBezTo>
                  <a:pt x="83972" y="24503"/>
                  <a:pt x="83039" y="23432"/>
                  <a:pt x="83090" y="22170"/>
                </a:cubicBezTo>
                <a:cubicBezTo>
                  <a:pt x="83108" y="21773"/>
                  <a:pt x="83073" y="21375"/>
                  <a:pt x="82624" y="21220"/>
                </a:cubicBezTo>
                <a:cubicBezTo>
                  <a:pt x="82529" y="21188"/>
                  <a:pt x="82437" y="21174"/>
                  <a:pt x="82348" y="21174"/>
                </a:cubicBezTo>
                <a:cubicBezTo>
                  <a:pt x="82049" y="21174"/>
                  <a:pt x="81787" y="21339"/>
                  <a:pt x="81587" y="21565"/>
                </a:cubicBezTo>
                <a:cubicBezTo>
                  <a:pt x="81086" y="22135"/>
                  <a:pt x="80464" y="22602"/>
                  <a:pt x="79755" y="22913"/>
                </a:cubicBezTo>
                <a:cubicBezTo>
                  <a:pt x="79583" y="22995"/>
                  <a:pt x="79411" y="23071"/>
                  <a:pt x="79247" y="23071"/>
                </a:cubicBezTo>
                <a:cubicBezTo>
                  <a:pt x="79097" y="23071"/>
                  <a:pt x="78954" y="23008"/>
                  <a:pt x="78822" y="22827"/>
                </a:cubicBezTo>
                <a:cubicBezTo>
                  <a:pt x="78563" y="22498"/>
                  <a:pt x="78753" y="22274"/>
                  <a:pt x="78960" y="22015"/>
                </a:cubicBezTo>
                <a:cubicBezTo>
                  <a:pt x="79496" y="21254"/>
                  <a:pt x="79254" y="20736"/>
                  <a:pt x="78459" y="20338"/>
                </a:cubicBezTo>
                <a:cubicBezTo>
                  <a:pt x="78131" y="20165"/>
                  <a:pt x="77837" y="19941"/>
                  <a:pt x="77578" y="19664"/>
                </a:cubicBezTo>
                <a:cubicBezTo>
                  <a:pt x="77168" y="19146"/>
                  <a:pt x="76356" y="18913"/>
                  <a:pt x="75491" y="18913"/>
                </a:cubicBezTo>
                <a:cubicBezTo>
                  <a:pt x="74278" y="18913"/>
                  <a:pt x="72961" y="19371"/>
                  <a:pt x="72497" y="20148"/>
                </a:cubicBezTo>
                <a:cubicBezTo>
                  <a:pt x="72065" y="20874"/>
                  <a:pt x="71788" y="21824"/>
                  <a:pt x="70803" y="22170"/>
                </a:cubicBezTo>
                <a:cubicBezTo>
                  <a:pt x="70354" y="22326"/>
                  <a:pt x="70043" y="22792"/>
                  <a:pt x="70337" y="23276"/>
                </a:cubicBezTo>
                <a:cubicBezTo>
                  <a:pt x="71356" y="25004"/>
                  <a:pt x="70043" y="25488"/>
                  <a:pt x="68902" y="26024"/>
                </a:cubicBezTo>
                <a:cubicBezTo>
                  <a:pt x="67693" y="26577"/>
                  <a:pt x="66241" y="26801"/>
                  <a:pt x="66345" y="28685"/>
                </a:cubicBezTo>
                <a:cubicBezTo>
                  <a:pt x="66379" y="29117"/>
                  <a:pt x="65895" y="29601"/>
                  <a:pt x="65584" y="30016"/>
                </a:cubicBezTo>
                <a:cubicBezTo>
                  <a:pt x="65442" y="30197"/>
                  <a:pt x="65232" y="30465"/>
                  <a:pt x="64983" y="30465"/>
                </a:cubicBezTo>
                <a:cubicBezTo>
                  <a:pt x="64899" y="30465"/>
                  <a:pt x="64811" y="30435"/>
                  <a:pt x="64720" y="30361"/>
                </a:cubicBezTo>
                <a:cubicBezTo>
                  <a:pt x="64409" y="30120"/>
                  <a:pt x="64288" y="29705"/>
                  <a:pt x="64409" y="29342"/>
                </a:cubicBezTo>
                <a:cubicBezTo>
                  <a:pt x="64893" y="27596"/>
                  <a:pt x="65083" y="25989"/>
                  <a:pt x="62508" y="25903"/>
                </a:cubicBezTo>
                <a:cubicBezTo>
                  <a:pt x="62249" y="25903"/>
                  <a:pt x="61938" y="25644"/>
                  <a:pt x="61748" y="25436"/>
                </a:cubicBezTo>
                <a:cubicBezTo>
                  <a:pt x="61084" y="24759"/>
                  <a:pt x="60400" y="24243"/>
                  <a:pt x="59552" y="24243"/>
                </a:cubicBezTo>
                <a:cubicBezTo>
                  <a:pt x="59252" y="24243"/>
                  <a:pt x="58932" y="24307"/>
                  <a:pt x="58585" y="24451"/>
                </a:cubicBezTo>
                <a:cubicBezTo>
                  <a:pt x="58566" y="24457"/>
                  <a:pt x="58545" y="24459"/>
                  <a:pt x="58523" y="24459"/>
                </a:cubicBezTo>
                <a:cubicBezTo>
                  <a:pt x="58409" y="24459"/>
                  <a:pt x="58269" y="24394"/>
                  <a:pt x="58153" y="24365"/>
                </a:cubicBezTo>
                <a:cubicBezTo>
                  <a:pt x="58758" y="23501"/>
                  <a:pt x="57687" y="22429"/>
                  <a:pt x="58827" y="21462"/>
                </a:cubicBezTo>
                <a:cubicBezTo>
                  <a:pt x="61800" y="18990"/>
                  <a:pt x="65757" y="18558"/>
                  <a:pt x="68781" y="16294"/>
                </a:cubicBezTo>
                <a:lnTo>
                  <a:pt x="69455" y="15828"/>
                </a:lnTo>
                <a:cubicBezTo>
                  <a:pt x="70337" y="15586"/>
                  <a:pt x="71218" y="15206"/>
                  <a:pt x="72117" y="15119"/>
                </a:cubicBezTo>
                <a:cubicBezTo>
                  <a:pt x="74346" y="14912"/>
                  <a:pt x="75331" y="13910"/>
                  <a:pt x="75262" y="11767"/>
                </a:cubicBezTo>
                <a:cubicBezTo>
                  <a:pt x="75262" y="11596"/>
                  <a:pt x="75299" y="11543"/>
                  <a:pt x="75353" y="11543"/>
                </a:cubicBezTo>
                <a:cubicBezTo>
                  <a:pt x="75441" y="11543"/>
                  <a:pt x="75574" y="11687"/>
                  <a:pt x="75659" y="11698"/>
                </a:cubicBezTo>
                <a:cubicBezTo>
                  <a:pt x="76835" y="11749"/>
                  <a:pt x="77733" y="12683"/>
                  <a:pt x="78943" y="12752"/>
                </a:cubicBezTo>
                <a:cubicBezTo>
                  <a:pt x="79461" y="12769"/>
                  <a:pt x="79945" y="13391"/>
                  <a:pt x="80412" y="13789"/>
                </a:cubicBezTo>
                <a:cubicBezTo>
                  <a:pt x="80395" y="13944"/>
                  <a:pt x="80325" y="14082"/>
                  <a:pt x="80204" y="14203"/>
                </a:cubicBezTo>
                <a:cubicBezTo>
                  <a:pt x="79099" y="14649"/>
                  <a:pt x="78211" y="15599"/>
                  <a:pt x="76924" y="15599"/>
                </a:cubicBezTo>
                <a:cubicBezTo>
                  <a:pt x="76763" y="15599"/>
                  <a:pt x="76595" y="15584"/>
                  <a:pt x="76420" y="15551"/>
                </a:cubicBezTo>
                <a:cubicBezTo>
                  <a:pt x="76325" y="15534"/>
                  <a:pt x="76229" y="15525"/>
                  <a:pt x="76135" y="15525"/>
                </a:cubicBezTo>
                <a:cubicBezTo>
                  <a:pt x="75478" y="15525"/>
                  <a:pt x="74895" y="15947"/>
                  <a:pt x="74985" y="16778"/>
                </a:cubicBezTo>
                <a:cubicBezTo>
                  <a:pt x="75041" y="17437"/>
                  <a:pt x="75422" y="17620"/>
                  <a:pt x="75866" y="17620"/>
                </a:cubicBezTo>
                <a:cubicBezTo>
                  <a:pt x="76109" y="17620"/>
                  <a:pt x="76372" y="17565"/>
                  <a:pt x="76610" y="17504"/>
                </a:cubicBezTo>
                <a:cubicBezTo>
                  <a:pt x="76822" y="17451"/>
                  <a:pt x="77015" y="17425"/>
                  <a:pt x="77193" y="17425"/>
                </a:cubicBezTo>
                <a:cubicBezTo>
                  <a:pt x="77828" y="17425"/>
                  <a:pt x="78286" y="17750"/>
                  <a:pt x="78839" y="18316"/>
                </a:cubicBezTo>
                <a:cubicBezTo>
                  <a:pt x="79617" y="19094"/>
                  <a:pt x="80723" y="19612"/>
                  <a:pt x="81794" y="19993"/>
                </a:cubicBezTo>
                <a:cubicBezTo>
                  <a:pt x="81906" y="20034"/>
                  <a:pt x="82005" y="20053"/>
                  <a:pt x="82094" y="20053"/>
                </a:cubicBezTo>
                <a:cubicBezTo>
                  <a:pt x="82595" y="20053"/>
                  <a:pt x="82747" y="19445"/>
                  <a:pt x="82762" y="18887"/>
                </a:cubicBezTo>
                <a:cubicBezTo>
                  <a:pt x="82805" y="18878"/>
                  <a:pt x="82849" y="18874"/>
                  <a:pt x="82892" y="18874"/>
                </a:cubicBezTo>
                <a:cubicBezTo>
                  <a:pt x="82935" y="18874"/>
                  <a:pt x="82978" y="18878"/>
                  <a:pt x="83021" y="18887"/>
                </a:cubicBezTo>
                <a:cubicBezTo>
                  <a:pt x="83375" y="18985"/>
                  <a:pt x="83662" y="19030"/>
                  <a:pt x="83892" y="19030"/>
                </a:cubicBezTo>
                <a:cubicBezTo>
                  <a:pt x="85038" y="19030"/>
                  <a:pt x="84816" y="17932"/>
                  <a:pt x="84629" y="16882"/>
                </a:cubicBezTo>
                <a:cubicBezTo>
                  <a:pt x="84577" y="16588"/>
                  <a:pt x="84404" y="16122"/>
                  <a:pt x="84525" y="16018"/>
                </a:cubicBezTo>
                <a:cubicBezTo>
                  <a:pt x="84606" y="15948"/>
                  <a:pt x="84680" y="15920"/>
                  <a:pt x="84749" y="15920"/>
                </a:cubicBezTo>
                <a:cubicBezTo>
                  <a:pt x="84985" y="15920"/>
                  <a:pt x="85161" y="16252"/>
                  <a:pt x="85389" y="16346"/>
                </a:cubicBezTo>
                <a:cubicBezTo>
                  <a:pt x="85637" y="16436"/>
                  <a:pt x="85876" y="16474"/>
                  <a:pt x="86110" y="16474"/>
                </a:cubicBezTo>
                <a:cubicBezTo>
                  <a:pt x="86771" y="16474"/>
                  <a:pt x="87381" y="16174"/>
                  <a:pt x="87981" y="15931"/>
                </a:cubicBezTo>
                <a:cubicBezTo>
                  <a:pt x="88344" y="15793"/>
                  <a:pt x="88500" y="15275"/>
                  <a:pt x="88258" y="15033"/>
                </a:cubicBezTo>
                <a:cubicBezTo>
                  <a:pt x="87065" y="13754"/>
                  <a:pt x="85976" y="12406"/>
                  <a:pt x="84819" y="11110"/>
                </a:cubicBezTo>
                <a:cubicBezTo>
                  <a:pt x="84162" y="10350"/>
                  <a:pt x="83160" y="9779"/>
                  <a:pt x="82537" y="8915"/>
                </a:cubicBezTo>
                <a:cubicBezTo>
                  <a:pt x="82209" y="8379"/>
                  <a:pt x="81639" y="8034"/>
                  <a:pt x="81017" y="7999"/>
                </a:cubicBezTo>
                <a:cubicBezTo>
                  <a:pt x="80983" y="7995"/>
                  <a:pt x="80950" y="7994"/>
                  <a:pt x="80916" y="7994"/>
                </a:cubicBezTo>
                <a:cubicBezTo>
                  <a:pt x="80688" y="7994"/>
                  <a:pt x="80453" y="8074"/>
                  <a:pt x="80228" y="8074"/>
                </a:cubicBezTo>
                <a:cubicBezTo>
                  <a:pt x="80056" y="8074"/>
                  <a:pt x="79890" y="8027"/>
                  <a:pt x="79738" y="7861"/>
                </a:cubicBezTo>
                <a:cubicBezTo>
                  <a:pt x="80170" y="7757"/>
                  <a:pt x="80602" y="7654"/>
                  <a:pt x="81017" y="7585"/>
                </a:cubicBezTo>
                <a:cubicBezTo>
                  <a:pt x="81518" y="7481"/>
                  <a:pt x="82192" y="7567"/>
                  <a:pt x="82226" y="6859"/>
                </a:cubicBezTo>
                <a:cubicBezTo>
                  <a:pt x="82278" y="6202"/>
                  <a:pt x="81673" y="6167"/>
                  <a:pt x="81207" y="6046"/>
                </a:cubicBezTo>
                <a:cubicBezTo>
                  <a:pt x="81086" y="6012"/>
                  <a:pt x="80948" y="5960"/>
                  <a:pt x="80844" y="5891"/>
                </a:cubicBezTo>
                <a:cubicBezTo>
                  <a:pt x="80958" y="5878"/>
                  <a:pt x="81101" y="5837"/>
                  <a:pt x="81223" y="5837"/>
                </a:cubicBezTo>
                <a:cubicBezTo>
                  <a:pt x="81267" y="5837"/>
                  <a:pt x="81309" y="5843"/>
                  <a:pt x="81345" y="5856"/>
                </a:cubicBezTo>
                <a:cubicBezTo>
                  <a:pt x="81816" y="6065"/>
                  <a:pt x="82272" y="6151"/>
                  <a:pt x="82714" y="6151"/>
                </a:cubicBezTo>
                <a:cubicBezTo>
                  <a:pt x="83993" y="6151"/>
                  <a:pt x="85157" y="5437"/>
                  <a:pt x="86236" y="4923"/>
                </a:cubicBezTo>
                <a:cubicBezTo>
                  <a:pt x="89182" y="3528"/>
                  <a:pt x="92334" y="3094"/>
                  <a:pt x="95401" y="2235"/>
                </a:cubicBezTo>
                <a:lnTo>
                  <a:pt x="95401" y="2235"/>
                </a:lnTo>
                <a:cubicBezTo>
                  <a:pt x="93986" y="3267"/>
                  <a:pt x="92263" y="3834"/>
                  <a:pt x="90504" y="3834"/>
                </a:cubicBezTo>
                <a:cubicBezTo>
                  <a:pt x="90401" y="3834"/>
                  <a:pt x="90295" y="3831"/>
                  <a:pt x="90191" y="3831"/>
                </a:cubicBezTo>
                <a:cubicBezTo>
                  <a:pt x="89827" y="3831"/>
                  <a:pt x="89479" y="3873"/>
                  <a:pt x="89277" y="4249"/>
                </a:cubicBezTo>
                <a:cubicBezTo>
                  <a:pt x="89018" y="4802"/>
                  <a:pt x="89467" y="5113"/>
                  <a:pt x="89744" y="5528"/>
                </a:cubicBezTo>
                <a:cubicBezTo>
                  <a:pt x="90251" y="6307"/>
                  <a:pt x="90887" y="6586"/>
                  <a:pt x="91608" y="6586"/>
                </a:cubicBezTo>
                <a:cubicBezTo>
                  <a:pt x="91943" y="6586"/>
                  <a:pt x="92297" y="6525"/>
                  <a:pt x="92664" y="6427"/>
                </a:cubicBezTo>
                <a:cubicBezTo>
                  <a:pt x="93037" y="6322"/>
                  <a:pt x="93404" y="6272"/>
                  <a:pt x="93755" y="6272"/>
                </a:cubicBezTo>
                <a:cubicBezTo>
                  <a:pt x="95314" y="6272"/>
                  <a:pt x="96561" y="7243"/>
                  <a:pt x="96518" y="8639"/>
                </a:cubicBezTo>
                <a:cubicBezTo>
                  <a:pt x="96501" y="9123"/>
                  <a:pt x="96000" y="9710"/>
                  <a:pt x="96155" y="10073"/>
                </a:cubicBezTo>
                <a:cubicBezTo>
                  <a:pt x="96656" y="11300"/>
                  <a:pt x="95758" y="12302"/>
                  <a:pt x="95378" y="13045"/>
                </a:cubicBezTo>
                <a:cubicBezTo>
                  <a:pt x="94393" y="15016"/>
                  <a:pt x="93649" y="16709"/>
                  <a:pt x="95412" y="18541"/>
                </a:cubicBezTo>
                <a:cubicBezTo>
                  <a:pt x="95602" y="18714"/>
                  <a:pt x="95723" y="18938"/>
                  <a:pt x="95758" y="19180"/>
                </a:cubicBezTo>
                <a:cubicBezTo>
                  <a:pt x="95810" y="21358"/>
                  <a:pt x="97901" y="20788"/>
                  <a:pt x="99007" y="21479"/>
                </a:cubicBezTo>
                <a:cubicBezTo>
                  <a:pt x="99192" y="21597"/>
                  <a:pt x="99367" y="21648"/>
                  <a:pt x="99531" y="21648"/>
                </a:cubicBezTo>
                <a:cubicBezTo>
                  <a:pt x="100207" y="21648"/>
                  <a:pt x="100708" y="20784"/>
                  <a:pt x="101098" y="20200"/>
                </a:cubicBezTo>
                <a:cubicBezTo>
                  <a:pt x="102256" y="18472"/>
                  <a:pt x="104088" y="17055"/>
                  <a:pt x="105729" y="16536"/>
                </a:cubicBezTo>
                <a:cubicBezTo>
                  <a:pt x="109220" y="15396"/>
                  <a:pt x="112486" y="13547"/>
                  <a:pt x="116254" y="13115"/>
                </a:cubicBezTo>
                <a:cubicBezTo>
                  <a:pt x="117965" y="12907"/>
                  <a:pt x="119935" y="12320"/>
                  <a:pt x="120021" y="9883"/>
                </a:cubicBezTo>
                <a:cubicBezTo>
                  <a:pt x="120021" y="9693"/>
                  <a:pt x="120349" y="9485"/>
                  <a:pt x="120557" y="9330"/>
                </a:cubicBezTo>
                <a:cubicBezTo>
                  <a:pt x="121663" y="8552"/>
                  <a:pt x="123132" y="8034"/>
                  <a:pt x="122631" y="6202"/>
                </a:cubicBezTo>
                <a:cubicBezTo>
                  <a:pt x="122594" y="6055"/>
                  <a:pt x="122626" y="6020"/>
                  <a:pt x="122682" y="6020"/>
                </a:cubicBezTo>
                <a:cubicBezTo>
                  <a:pt x="122731" y="6020"/>
                  <a:pt x="122799" y="6046"/>
                  <a:pt x="122855" y="6046"/>
                </a:cubicBezTo>
                <a:cubicBezTo>
                  <a:pt x="122928" y="6051"/>
                  <a:pt x="122998" y="6053"/>
                  <a:pt x="123064" y="6053"/>
                </a:cubicBezTo>
                <a:cubicBezTo>
                  <a:pt x="124269" y="6053"/>
                  <a:pt x="124381" y="5321"/>
                  <a:pt x="123840" y="4387"/>
                </a:cubicBezTo>
                <a:cubicBezTo>
                  <a:pt x="123581" y="3921"/>
                  <a:pt x="123875" y="3955"/>
                  <a:pt x="124048" y="3817"/>
                </a:cubicBezTo>
                <a:cubicBezTo>
                  <a:pt x="125240" y="2867"/>
                  <a:pt x="126640" y="2728"/>
                  <a:pt x="128092" y="2659"/>
                </a:cubicBezTo>
                <a:cubicBezTo>
                  <a:pt x="128575" y="2625"/>
                  <a:pt x="129180" y="2521"/>
                  <a:pt x="129249" y="1934"/>
                </a:cubicBezTo>
                <a:cubicBezTo>
                  <a:pt x="129301" y="1363"/>
                  <a:pt x="128714" y="1242"/>
                  <a:pt x="128299" y="1190"/>
                </a:cubicBezTo>
                <a:cubicBezTo>
                  <a:pt x="125707" y="948"/>
                  <a:pt x="123132" y="430"/>
                  <a:pt x="120557" y="171"/>
                </a:cubicBezTo>
                <a:cubicBezTo>
                  <a:pt x="119360" y="50"/>
                  <a:pt x="118163" y="0"/>
                  <a:pt x="1169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377;p25"/>
          <p:cNvSpPr/>
          <p:nvPr/>
        </p:nvSpPr>
        <p:spPr>
          <a:xfrm>
            <a:off x="2858323" y="1388188"/>
            <a:ext cx="190770" cy="61807"/>
          </a:xfrm>
          <a:custGeom>
            <a:avLst/>
            <a:gdLst/>
            <a:ahLst/>
            <a:cxnLst/>
            <a:rect l="l" t="t" r="r" b="b"/>
            <a:pathLst>
              <a:path w="11320" h="3667" extrusionOk="0">
                <a:moveTo>
                  <a:pt x="6214" y="0"/>
                </a:moveTo>
                <a:cubicBezTo>
                  <a:pt x="5926" y="0"/>
                  <a:pt x="5584" y="48"/>
                  <a:pt x="5219" y="71"/>
                </a:cubicBezTo>
                <a:cubicBezTo>
                  <a:pt x="5082" y="56"/>
                  <a:pt x="4943" y="49"/>
                  <a:pt x="4804" y="49"/>
                </a:cubicBezTo>
                <a:cubicBezTo>
                  <a:pt x="3493" y="49"/>
                  <a:pt x="2115" y="667"/>
                  <a:pt x="709" y="1073"/>
                </a:cubicBezTo>
                <a:cubicBezTo>
                  <a:pt x="432" y="1177"/>
                  <a:pt x="208" y="1401"/>
                  <a:pt x="69" y="1678"/>
                </a:cubicBezTo>
                <a:cubicBezTo>
                  <a:pt x="0" y="1781"/>
                  <a:pt x="242" y="2213"/>
                  <a:pt x="363" y="2231"/>
                </a:cubicBezTo>
                <a:cubicBezTo>
                  <a:pt x="2163" y="2438"/>
                  <a:pt x="3786" y="3667"/>
                  <a:pt x="5640" y="3667"/>
                </a:cubicBezTo>
                <a:cubicBezTo>
                  <a:pt x="6100" y="3667"/>
                  <a:pt x="6574" y="3591"/>
                  <a:pt x="7068" y="3406"/>
                </a:cubicBezTo>
                <a:cubicBezTo>
                  <a:pt x="7396" y="3281"/>
                  <a:pt x="7767" y="3236"/>
                  <a:pt x="8142" y="3236"/>
                </a:cubicBezTo>
                <a:cubicBezTo>
                  <a:pt x="8439" y="3236"/>
                  <a:pt x="8738" y="3264"/>
                  <a:pt x="9021" y="3302"/>
                </a:cubicBezTo>
                <a:cubicBezTo>
                  <a:pt x="9277" y="3340"/>
                  <a:pt x="9523" y="3370"/>
                  <a:pt x="9759" y="3370"/>
                </a:cubicBezTo>
                <a:cubicBezTo>
                  <a:pt x="10271" y="3370"/>
                  <a:pt x="10728" y="3229"/>
                  <a:pt x="11095" y="2732"/>
                </a:cubicBezTo>
                <a:cubicBezTo>
                  <a:pt x="11320" y="2473"/>
                  <a:pt x="11268" y="2075"/>
                  <a:pt x="10991" y="1885"/>
                </a:cubicBezTo>
                <a:cubicBezTo>
                  <a:pt x="10479" y="1524"/>
                  <a:pt x="10006" y="1077"/>
                  <a:pt x="9430" y="1077"/>
                </a:cubicBezTo>
                <a:cubicBezTo>
                  <a:pt x="9151" y="1077"/>
                  <a:pt x="8847" y="1182"/>
                  <a:pt x="8503" y="1453"/>
                </a:cubicBezTo>
                <a:cubicBezTo>
                  <a:pt x="8280" y="1626"/>
                  <a:pt x="7919" y="1737"/>
                  <a:pt x="7612" y="1737"/>
                </a:cubicBezTo>
                <a:cubicBezTo>
                  <a:pt x="7277" y="1737"/>
                  <a:pt x="7006" y="1605"/>
                  <a:pt x="7051" y="1280"/>
                </a:cubicBezTo>
                <a:cubicBezTo>
                  <a:pt x="7179" y="207"/>
                  <a:pt x="6812" y="0"/>
                  <a:pt x="62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378;p25"/>
          <p:cNvSpPr/>
          <p:nvPr/>
        </p:nvSpPr>
        <p:spPr>
          <a:xfrm>
            <a:off x="3911978" y="1569038"/>
            <a:ext cx="143887" cy="64437"/>
          </a:xfrm>
          <a:custGeom>
            <a:avLst/>
            <a:gdLst/>
            <a:ahLst/>
            <a:cxnLst/>
            <a:rect l="l" t="t" r="r" b="b"/>
            <a:pathLst>
              <a:path w="8538" h="3823" extrusionOk="0">
                <a:moveTo>
                  <a:pt x="6155" y="1"/>
                </a:moveTo>
                <a:cubicBezTo>
                  <a:pt x="6054" y="1"/>
                  <a:pt x="5950" y="7"/>
                  <a:pt x="5842" y="20"/>
                </a:cubicBezTo>
                <a:cubicBezTo>
                  <a:pt x="4846" y="139"/>
                  <a:pt x="3874" y="469"/>
                  <a:pt x="2859" y="469"/>
                </a:cubicBezTo>
                <a:cubicBezTo>
                  <a:pt x="2396" y="469"/>
                  <a:pt x="1923" y="400"/>
                  <a:pt x="1435" y="211"/>
                </a:cubicBezTo>
                <a:cubicBezTo>
                  <a:pt x="1292" y="150"/>
                  <a:pt x="1133" y="113"/>
                  <a:pt x="974" y="113"/>
                </a:cubicBezTo>
                <a:cubicBezTo>
                  <a:pt x="501" y="113"/>
                  <a:pt x="35" y="441"/>
                  <a:pt x="35" y="1438"/>
                </a:cubicBezTo>
                <a:cubicBezTo>
                  <a:pt x="1" y="3771"/>
                  <a:pt x="1573" y="3580"/>
                  <a:pt x="3025" y="3822"/>
                </a:cubicBezTo>
                <a:cubicBezTo>
                  <a:pt x="4338" y="3753"/>
                  <a:pt x="5617" y="3408"/>
                  <a:pt x="6792" y="2837"/>
                </a:cubicBezTo>
                <a:cubicBezTo>
                  <a:pt x="7415" y="2526"/>
                  <a:pt x="8538" y="2474"/>
                  <a:pt x="8192" y="1541"/>
                </a:cubicBezTo>
                <a:cubicBezTo>
                  <a:pt x="7892" y="720"/>
                  <a:pt x="7218" y="1"/>
                  <a:pt x="6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379;p25"/>
          <p:cNvSpPr/>
          <p:nvPr/>
        </p:nvSpPr>
        <p:spPr>
          <a:xfrm>
            <a:off x="2771822" y="2371062"/>
            <a:ext cx="177676" cy="76252"/>
          </a:xfrm>
          <a:custGeom>
            <a:avLst/>
            <a:gdLst/>
            <a:ahLst/>
            <a:cxnLst/>
            <a:rect l="l" t="t" r="r" b="b"/>
            <a:pathLst>
              <a:path w="10543" h="4524" extrusionOk="0">
                <a:moveTo>
                  <a:pt x="3451" y="1"/>
                </a:moveTo>
                <a:cubicBezTo>
                  <a:pt x="2445" y="1"/>
                  <a:pt x="1486" y="228"/>
                  <a:pt x="761" y="702"/>
                </a:cubicBezTo>
                <a:cubicBezTo>
                  <a:pt x="398" y="927"/>
                  <a:pt x="1" y="1186"/>
                  <a:pt x="243" y="1687"/>
                </a:cubicBezTo>
                <a:cubicBezTo>
                  <a:pt x="390" y="1972"/>
                  <a:pt x="609" y="2083"/>
                  <a:pt x="855" y="2083"/>
                </a:cubicBezTo>
                <a:cubicBezTo>
                  <a:pt x="1012" y="2083"/>
                  <a:pt x="1180" y="2038"/>
                  <a:pt x="1349" y="1964"/>
                </a:cubicBezTo>
                <a:cubicBezTo>
                  <a:pt x="1677" y="1828"/>
                  <a:pt x="1990" y="1776"/>
                  <a:pt x="2298" y="1776"/>
                </a:cubicBezTo>
                <a:cubicBezTo>
                  <a:pt x="2932" y="1776"/>
                  <a:pt x="3543" y="1997"/>
                  <a:pt x="4217" y="2171"/>
                </a:cubicBezTo>
                <a:cubicBezTo>
                  <a:pt x="5708" y="2540"/>
                  <a:pt x="6405" y="4523"/>
                  <a:pt x="7868" y="4523"/>
                </a:cubicBezTo>
                <a:cubicBezTo>
                  <a:pt x="8118" y="4523"/>
                  <a:pt x="8391" y="4465"/>
                  <a:pt x="8693" y="4332"/>
                </a:cubicBezTo>
                <a:cubicBezTo>
                  <a:pt x="8824" y="4337"/>
                  <a:pt x="8947" y="4340"/>
                  <a:pt x="9062" y="4340"/>
                </a:cubicBezTo>
                <a:cubicBezTo>
                  <a:pt x="10032" y="4340"/>
                  <a:pt x="10475" y="4144"/>
                  <a:pt x="10491" y="3727"/>
                </a:cubicBezTo>
                <a:cubicBezTo>
                  <a:pt x="10542" y="2897"/>
                  <a:pt x="9817" y="2724"/>
                  <a:pt x="9264" y="2517"/>
                </a:cubicBezTo>
                <a:cubicBezTo>
                  <a:pt x="8711" y="2292"/>
                  <a:pt x="8209" y="1964"/>
                  <a:pt x="7777" y="1567"/>
                </a:cubicBezTo>
                <a:cubicBezTo>
                  <a:pt x="6685" y="547"/>
                  <a:pt x="5011" y="1"/>
                  <a:pt x="34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380;p25"/>
          <p:cNvSpPr/>
          <p:nvPr/>
        </p:nvSpPr>
        <p:spPr>
          <a:xfrm>
            <a:off x="3060143" y="1367440"/>
            <a:ext cx="109221" cy="75527"/>
          </a:xfrm>
          <a:custGeom>
            <a:avLst/>
            <a:gdLst/>
            <a:ahLst/>
            <a:cxnLst/>
            <a:rect l="l" t="t" r="r" b="b"/>
            <a:pathLst>
              <a:path w="6481" h="4481" extrusionOk="0">
                <a:moveTo>
                  <a:pt x="4294" y="0"/>
                </a:moveTo>
                <a:cubicBezTo>
                  <a:pt x="4062" y="0"/>
                  <a:pt x="3818" y="44"/>
                  <a:pt x="3560" y="144"/>
                </a:cubicBezTo>
                <a:cubicBezTo>
                  <a:pt x="3094" y="317"/>
                  <a:pt x="2593" y="541"/>
                  <a:pt x="2886" y="1198"/>
                </a:cubicBezTo>
                <a:cubicBezTo>
                  <a:pt x="3042" y="1509"/>
                  <a:pt x="3232" y="1820"/>
                  <a:pt x="3457" y="2114"/>
                </a:cubicBezTo>
                <a:cubicBezTo>
                  <a:pt x="3147" y="2260"/>
                  <a:pt x="2851" y="2348"/>
                  <a:pt x="2545" y="2348"/>
                </a:cubicBezTo>
                <a:cubicBezTo>
                  <a:pt x="2270" y="2348"/>
                  <a:pt x="1987" y="2277"/>
                  <a:pt x="1677" y="2114"/>
                </a:cubicBezTo>
                <a:cubicBezTo>
                  <a:pt x="1531" y="2037"/>
                  <a:pt x="1393" y="2002"/>
                  <a:pt x="1262" y="2002"/>
                </a:cubicBezTo>
                <a:cubicBezTo>
                  <a:pt x="867" y="2002"/>
                  <a:pt x="545" y="2320"/>
                  <a:pt x="311" y="2736"/>
                </a:cubicBezTo>
                <a:cubicBezTo>
                  <a:pt x="0" y="3289"/>
                  <a:pt x="467" y="3479"/>
                  <a:pt x="813" y="3807"/>
                </a:cubicBezTo>
                <a:cubicBezTo>
                  <a:pt x="1327" y="4309"/>
                  <a:pt x="1837" y="4480"/>
                  <a:pt x="2344" y="4480"/>
                </a:cubicBezTo>
                <a:cubicBezTo>
                  <a:pt x="3164" y="4480"/>
                  <a:pt x="3976" y="4032"/>
                  <a:pt x="4787" y="3807"/>
                </a:cubicBezTo>
                <a:lnTo>
                  <a:pt x="5081" y="3514"/>
                </a:lnTo>
                <a:cubicBezTo>
                  <a:pt x="5237" y="2788"/>
                  <a:pt x="5098" y="1924"/>
                  <a:pt x="6204" y="1734"/>
                </a:cubicBezTo>
                <a:cubicBezTo>
                  <a:pt x="6464" y="1699"/>
                  <a:pt x="6481" y="1129"/>
                  <a:pt x="6222" y="921"/>
                </a:cubicBezTo>
                <a:cubicBezTo>
                  <a:pt x="5644" y="436"/>
                  <a:pt x="5027" y="0"/>
                  <a:pt x="42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381;p25"/>
          <p:cNvSpPr/>
          <p:nvPr/>
        </p:nvSpPr>
        <p:spPr>
          <a:xfrm>
            <a:off x="2930838" y="2434739"/>
            <a:ext cx="111260" cy="49857"/>
          </a:xfrm>
          <a:custGeom>
            <a:avLst/>
            <a:gdLst/>
            <a:ahLst/>
            <a:cxnLst/>
            <a:rect l="l" t="t" r="r" b="b"/>
            <a:pathLst>
              <a:path w="6602" h="2958" extrusionOk="0">
                <a:moveTo>
                  <a:pt x="2842" y="0"/>
                </a:moveTo>
                <a:cubicBezTo>
                  <a:pt x="2588" y="0"/>
                  <a:pt x="2332" y="28"/>
                  <a:pt x="2074" y="87"/>
                </a:cubicBezTo>
                <a:cubicBezTo>
                  <a:pt x="1452" y="225"/>
                  <a:pt x="1055" y="1331"/>
                  <a:pt x="225" y="1694"/>
                </a:cubicBezTo>
                <a:cubicBezTo>
                  <a:pt x="0" y="1798"/>
                  <a:pt x="277" y="2247"/>
                  <a:pt x="536" y="2454"/>
                </a:cubicBezTo>
                <a:cubicBezTo>
                  <a:pt x="957" y="2789"/>
                  <a:pt x="2162" y="2958"/>
                  <a:pt x="3373" y="2958"/>
                </a:cubicBezTo>
                <a:cubicBezTo>
                  <a:pt x="4599" y="2958"/>
                  <a:pt x="5830" y="2785"/>
                  <a:pt x="6256" y="2437"/>
                </a:cubicBezTo>
                <a:cubicBezTo>
                  <a:pt x="6395" y="2282"/>
                  <a:pt x="6515" y="2109"/>
                  <a:pt x="6602" y="1919"/>
                </a:cubicBezTo>
                <a:cubicBezTo>
                  <a:pt x="6481" y="1711"/>
                  <a:pt x="6429" y="1469"/>
                  <a:pt x="6291" y="1366"/>
                </a:cubicBezTo>
                <a:cubicBezTo>
                  <a:pt x="5231" y="636"/>
                  <a:pt x="4065" y="0"/>
                  <a:pt x="2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382;p25"/>
          <p:cNvSpPr/>
          <p:nvPr/>
        </p:nvSpPr>
        <p:spPr>
          <a:xfrm>
            <a:off x="3088100" y="1586263"/>
            <a:ext cx="87380" cy="43503"/>
          </a:xfrm>
          <a:custGeom>
            <a:avLst/>
            <a:gdLst/>
            <a:ahLst/>
            <a:cxnLst/>
            <a:rect l="l" t="t" r="r" b="b"/>
            <a:pathLst>
              <a:path w="5185" h="2581" extrusionOk="0">
                <a:moveTo>
                  <a:pt x="1901" y="1"/>
                </a:moveTo>
                <a:lnTo>
                  <a:pt x="1227" y="467"/>
                </a:lnTo>
                <a:cubicBezTo>
                  <a:pt x="934" y="1020"/>
                  <a:pt x="0" y="1383"/>
                  <a:pt x="415" y="2144"/>
                </a:cubicBezTo>
                <a:cubicBezTo>
                  <a:pt x="602" y="2475"/>
                  <a:pt x="838" y="2581"/>
                  <a:pt x="1096" y="2581"/>
                </a:cubicBezTo>
                <a:cubicBezTo>
                  <a:pt x="1482" y="2581"/>
                  <a:pt x="1915" y="2344"/>
                  <a:pt x="2299" y="2282"/>
                </a:cubicBezTo>
                <a:cubicBezTo>
                  <a:pt x="2552" y="2236"/>
                  <a:pt x="2806" y="2213"/>
                  <a:pt x="3064" y="2213"/>
                </a:cubicBezTo>
                <a:cubicBezTo>
                  <a:pt x="3194" y="2213"/>
                  <a:pt x="3324" y="2219"/>
                  <a:pt x="3457" y="2230"/>
                </a:cubicBezTo>
                <a:cubicBezTo>
                  <a:pt x="3730" y="2245"/>
                  <a:pt x="4039" y="2324"/>
                  <a:pt x="4314" y="2324"/>
                </a:cubicBezTo>
                <a:cubicBezTo>
                  <a:pt x="4665" y="2324"/>
                  <a:pt x="4959" y="2195"/>
                  <a:pt x="5047" y="1643"/>
                </a:cubicBezTo>
                <a:cubicBezTo>
                  <a:pt x="5185" y="744"/>
                  <a:pt x="4563" y="277"/>
                  <a:pt x="3768" y="122"/>
                </a:cubicBezTo>
                <a:cubicBezTo>
                  <a:pt x="3146" y="35"/>
                  <a:pt x="2523" y="1"/>
                  <a:pt x="19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383;p25"/>
          <p:cNvSpPr/>
          <p:nvPr/>
        </p:nvSpPr>
        <p:spPr>
          <a:xfrm>
            <a:off x="2997521" y="1374317"/>
            <a:ext cx="63534" cy="30221"/>
          </a:xfrm>
          <a:custGeom>
            <a:avLst/>
            <a:gdLst/>
            <a:ahLst/>
            <a:cxnLst/>
            <a:rect l="l" t="t" r="r" b="b"/>
            <a:pathLst>
              <a:path w="3770" h="1793" extrusionOk="0">
                <a:moveTo>
                  <a:pt x="2929" y="0"/>
                </a:moveTo>
                <a:cubicBezTo>
                  <a:pt x="2800" y="0"/>
                  <a:pt x="2676" y="17"/>
                  <a:pt x="2576" y="47"/>
                </a:cubicBezTo>
                <a:cubicBezTo>
                  <a:pt x="2412" y="93"/>
                  <a:pt x="2229" y="105"/>
                  <a:pt x="2039" y="105"/>
                </a:cubicBezTo>
                <a:cubicBezTo>
                  <a:pt x="1817" y="105"/>
                  <a:pt x="1584" y="88"/>
                  <a:pt x="1360" y="88"/>
                </a:cubicBezTo>
                <a:cubicBezTo>
                  <a:pt x="763" y="88"/>
                  <a:pt x="227" y="208"/>
                  <a:pt x="105" y="1084"/>
                </a:cubicBezTo>
                <a:cubicBezTo>
                  <a:pt x="1" y="1792"/>
                  <a:pt x="865" y="1688"/>
                  <a:pt x="1504" y="1740"/>
                </a:cubicBezTo>
                <a:cubicBezTo>
                  <a:pt x="2265" y="1568"/>
                  <a:pt x="3405" y="1792"/>
                  <a:pt x="3665" y="652"/>
                </a:cubicBezTo>
                <a:cubicBezTo>
                  <a:pt x="3769" y="167"/>
                  <a:pt x="3329" y="0"/>
                  <a:pt x="29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384;p25"/>
          <p:cNvSpPr/>
          <p:nvPr/>
        </p:nvSpPr>
        <p:spPr>
          <a:xfrm>
            <a:off x="3053149" y="2458891"/>
            <a:ext cx="39924" cy="29884"/>
          </a:xfrm>
          <a:custGeom>
            <a:avLst/>
            <a:gdLst/>
            <a:ahLst/>
            <a:cxnLst/>
            <a:rect l="l" t="t" r="r" b="b"/>
            <a:pathLst>
              <a:path w="2369" h="1773" extrusionOk="0">
                <a:moveTo>
                  <a:pt x="922" y="1"/>
                </a:moveTo>
                <a:cubicBezTo>
                  <a:pt x="435" y="1"/>
                  <a:pt x="1" y="156"/>
                  <a:pt x="1" y="762"/>
                </a:cubicBezTo>
                <a:cubicBezTo>
                  <a:pt x="1" y="1414"/>
                  <a:pt x="337" y="1773"/>
                  <a:pt x="982" y="1773"/>
                </a:cubicBezTo>
                <a:cubicBezTo>
                  <a:pt x="1038" y="1773"/>
                  <a:pt x="1097" y="1770"/>
                  <a:pt x="1158" y="1765"/>
                </a:cubicBezTo>
                <a:cubicBezTo>
                  <a:pt x="1711" y="1730"/>
                  <a:pt x="2368" y="1678"/>
                  <a:pt x="2299" y="901"/>
                </a:cubicBezTo>
                <a:cubicBezTo>
                  <a:pt x="2264" y="175"/>
                  <a:pt x="1642" y="2"/>
                  <a:pt x="1003" y="2"/>
                </a:cubicBezTo>
                <a:cubicBezTo>
                  <a:pt x="976" y="1"/>
                  <a:pt x="949" y="1"/>
                  <a:pt x="9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385;p25"/>
          <p:cNvSpPr/>
          <p:nvPr/>
        </p:nvSpPr>
        <p:spPr>
          <a:xfrm>
            <a:off x="2873760" y="2462987"/>
            <a:ext cx="37868" cy="25805"/>
          </a:xfrm>
          <a:custGeom>
            <a:avLst/>
            <a:gdLst/>
            <a:ahLst/>
            <a:cxnLst/>
            <a:rect l="l" t="t" r="r" b="b"/>
            <a:pathLst>
              <a:path w="2247" h="1531" extrusionOk="0">
                <a:moveTo>
                  <a:pt x="1003" y="1"/>
                </a:moveTo>
                <a:cubicBezTo>
                  <a:pt x="536" y="35"/>
                  <a:pt x="0" y="1"/>
                  <a:pt x="17" y="554"/>
                </a:cubicBezTo>
                <a:cubicBezTo>
                  <a:pt x="17" y="1297"/>
                  <a:pt x="640" y="1452"/>
                  <a:pt x="1262" y="1522"/>
                </a:cubicBezTo>
                <a:cubicBezTo>
                  <a:pt x="1319" y="1528"/>
                  <a:pt x="1377" y="1531"/>
                  <a:pt x="1434" y="1531"/>
                </a:cubicBezTo>
                <a:cubicBezTo>
                  <a:pt x="1857" y="1531"/>
                  <a:pt x="2247" y="1352"/>
                  <a:pt x="2247" y="865"/>
                </a:cubicBezTo>
                <a:cubicBezTo>
                  <a:pt x="2247" y="18"/>
                  <a:pt x="1504" y="139"/>
                  <a:pt x="10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386;p25"/>
          <p:cNvSpPr/>
          <p:nvPr/>
        </p:nvSpPr>
        <p:spPr>
          <a:xfrm>
            <a:off x="6541597" y="2961141"/>
            <a:ext cx="31935" cy="36103"/>
          </a:xfrm>
          <a:custGeom>
            <a:avLst/>
            <a:gdLst/>
            <a:ahLst/>
            <a:cxnLst/>
            <a:rect l="l" t="t" r="r" b="b"/>
            <a:pathLst>
              <a:path w="1895" h="2142" extrusionOk="0">
                <a:moveTo>
                  <a:pt x="416" y="1"/>
                </a:moveTo>
                <a:cubicBezTo>
                  <a:pt x="93" y="1"/>
                  <a:pt x="0" y="338"/>
                  <a:pt x="63" y="618"/>
                </a:cubicBezTo>
                <a:cubicBezTo>
                  <a:pt x="201" y="1292"/>
                  <a:pt x="339" y="2035"/>
                  <a:pt x="1203" y="2139"/>
                </a:cubicBezTo>
                <a:cubicBezTo>
                  <a:pt x="1224" y="2141"/>
                  <a:pt x="1245" y="2142"/>
                  <a:pt x="1265" y="2142"/>
                </a:cubicBezTo>
                <a:cubicBezTo>
                  <a:pt x="1645" y="2142"/>
                  <a:pt x="1895" y="1835"/>
                  <a:pt x="1895" y="1327"/>
                </a:cubicBezTo>
                <a:cubicBezTo>
                  <a:pt x="1670" y="705"/>
                  <a:pt x="1273" y="169"/>
                  <a:pt x="529" y="13"/>
                </a:cubicBezTo>
                <a:cubicBezTo>
                  <a:pt x="489" y="5"/>
                  <a:pt x="451" y="1"/>
                  <a:pt x="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387;p25"/>
          <p:cNvSpPr/>
          <p:nvPr/>
        </p:nvSpPr>
        <p:spPr>
          <a:xfrm>
            <a:off x="4685198" y="1522536"/>
            <a:ext cx="37008" cy="25552"/>
          </a:xfrm>
          <a:custGeom>
            <a:avLst/>
            <a:gdLst/>
            <a:ahLst/>
            <a:cxnLst/>
            <a:rect l="l" t="t" r="r" b="b"/>
            <a:pathLst>
              <a:path w="2196" h="1516" extrusionOk="0">
                <a:moveTo>
                  <a:pt x="1013" y="0"/>
                </a:moveTo>
                <a:cubicBezTo>
                  <a:pt x="676" y="0"/>
                  <a:pt x="369" y="181"/>
                  <a:pt x="190" y="464"/>
                </a:cubicBezTo>
                <a:cubicBezTo>
                  <a:pt x="0" y="706"/>
                  <a:pt x="35" y="1034"/>
                  <a:pt x="259" y="1224"/>
                </a:cubicBezTo>
                <a:cubicBezTo>
                  <a:pt x="466" y="1444"/>
                  <a:pt x="678" y="1515"/>
                  <a:pt x="892" y="1515"/>
                </a:cubicBezTo>
                <a:cubicBezTo>
                  <a:pt x="1233" y="1515"/>
                  <a:pt x="1579" y="1336"/>
                  <a:pt x="1919" y="1293"/>
                </a:cubicBezTo>
                <a:cubicBezTo>
                  <a:pt x="2195" y="567"/>
                  <a:pt x="1901" y="153"/>
                  <a:pt x="1175" y="14"/>
                </a:cubicBezTo>
                <a:cubicBezTo>
                  <a:pt x="1121" y="5"/>
                  <a:pt x="1066" y="0"/>
                  <a:pt x="10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388;p25"/>
          <p:cNvSpPr/>
          <p:nvPr/>
        </p:nvSpPr>
        <p:spPr>
          <a:xfrm>
            <a:off x="6054844" y="2914369"/>
            <a:ext cx="33789" cy="25165"/>
          </a:xfrm>
          <a:custGeom>
            <a:avLst/>
            <a:gdLst/>
            <a:ahLst/>
            <a:cxnLst/>
            <a:rect l="l" t="t" r="r" b="b"/>
            <a:pathLst>
              <a:path w="2005" h="1493" extrusionOk="0">
                <a:moveTo>
                  <a:pt x="754" y="1"/>
                </a:moveTo>
                <a:cubicBezTo>
                  <a:pt x="409" y="1"/>
                  <a:pt x="93" y="129"/>
                  <a:pt x="52" y="542"/>
                </a:cubicBezTo>
                <a:cubicBezTo>
                  <a:pt x="0" y="1198"/>
                  <a:pt x="536" y="1371"/>
                  <a:pt x="1106" y="1492"/>
                </a:cubicBezTo>
                <a:cubicBezTo>
                  <a:pt x="1504" y="1475"/>
                  <a:pt x="1988" y="1440"/>
                  <a:pt x="1988" y="905"/>
                </a:cubicBezTo>
                <a:cubicBezTo>
                  <a:pt x="2005" y="317"/>
                  <a:pt x="1504" y="110"/>
                  <a:pt x="1020" y="23"/>
                </a:cubicBezTo>
                <a:cubicBezTo>
                  <a:pt x="932" y="9"/>
                  <a:pt x="842" y="1"/>
                  <a:pt x="7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389;p25"/>
          <p:cNvSpPr/>
          <p:nvPr/>
        </p:nvSpPr>
        <p:spPr>
          <a:xfrm>
            <a:off x="6295389" y="1954249"/>
            <a:ext cx="31059" cy="28451"/>
          </a:xfrm>
          <a:custGeom>
            <a:avLst/>
            <a:gdLst/>
            <a:ahLst/>
            <a:cxnLst/>
            <a:rect l="l" t="t" r="r" b="b"/>
            <a:pathLst>
              <a:path w="1843" h="1688" extrusionOk="0">
                <a:moveTo>
                  <a:pt x="1376" y="1"/>
                </a:moveTo>
                <a:cubicBezTo>
                  <a:pt x="1345" y="1"/>
                  <a:pt x="1312" y="4"/>
                  <a:pt x="1280" y="11"/>
                </a:cubicBezTo>
                <a:cubicBezTo>
                  <a:pt x="675" y="29"/>
                  <a:pt x="156" y="478"/>
                  <a:pt x="70" y="1083"/>
                </a:cubicBezTo>
                <a:cubicBezTo>
                  <a:pt x="1" y="1446"/>
                  <a:pt x="208" y="1670"/>
                  <a:pt x="675" y="1688"/>
                </a:cubicBezTo>
                <a:cubicBezTo>
                  <a:pt x="1193" y="1480"/>
                  <a:pt x="1643" y="1135"/>
                  <a:pt x="1781" y="513"/>
                </a:cubicBezTo>
                <a:cubicBezTo>
                  <a:pt x="1843" y="250"/>
                  <a:pt x="1642" y="1"/>
                  <a:pt x="13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390;p25"/>
          <p:cNvSpPr/>
          <p:nvPr/>
        </p:nvSpPr>
        <p:spPr>
          <a:xfrm>
            <a:off x="4186025" y="1997835"/>
            <a:ext cx="36132" cy="85067"/>
          </a:xfrm>
          <a:custGeom>
            <a:avLst/>
            <a:gdLst/>
            <a:ahLst/>
            <a:cxnLst/>
            <a:rect l="l" t="t" r="r" b="b"/>
            <a:pathLst>
              <a:path w="2144" h="5047" extrusionOk="0">
                <a:moveTo>
                  <a:pt x="1297" y="0"/>
                </a:moveTo>
                <a:cubicBezTo>
                  <a:pt x="778" y="0"/>
                  <a:pt x="260" y="363"/>
                  <a:pt x="364" y="795"/>
                </a:cubicBezTo>
                <a:cubicBezTo>
                  <a:pt x="640" y="1850"/>
                  <a:pt x="122" y="2731"/>
                  <a:pt x="1" y="3491"/>
                </a:cubicBezTo>
                <a:cubicBezTo>
                  <a:pt x="70" y="4338"/>
                  <a:pt x="1" y="5047"/>
                  <a:pt x="951" y="5047"/>
                </a:cubicBezTo>
                <a:cubicBezTo>
                  <a:pt x="1781" y="5047"/>
                  <a:pt x="1971" y="4476"/>
                  <a:pt x="2040" y="3785"/>
                </a:cubicBezTo>
                <a:cubicBezTo>
                  <a:pt x="2144" y="2748"/>
                  <a:pt x="1642" y="1746"/>
                  <a:pt x="1936" y="692"/>
                </a:cubicBezTo>
                <a:cubicBezTo>
                  <a:pt x="2023" y="381"/>
                  <a:pt x="1712" y="0"/>
                  <a:pt x="12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391;p25"/>
          <p:cNvSpPr/>
          <p:nvPr/>
        </p:nvSpPr>
        <p:spPr>
          <a:xfrm>
            <a:off x="4428036" y="2136767"/>
            <a:ext cx="63214" cy="30609"/>
          </a:xfrm>
          <a:custGeom>
            <a:avLst/>
            <a:gdLst/>
            <a:ahLst/>
            <a:cxnLst/>
            <a:rect l="l" t="t" r="r" b="b"/>
            <a:pathLst>
              <a:path w="3751" h="1816" extrusionOk="0">
                <a:moveTo>
                  <a:pt x="1383" y="1"/>
                </a:moveTo>
                <a:cubicBezTo>
                  <a:pt x="778" y="87"/>
                  <a:pt x="1" y="18"/>
                  <a:pt x="122" y="640"/>
                </a:cubicBezTo>
                <a:cubicBezTo>
                  <a:pt x="329" y="1625"/>
                  <a:pt x="1297" y="1815"/>
                  <a:pt x="2195" y="1815"/>
                </a:cubicBezTo>
                <a:cubicBezTo>
                  <a:pt x="2835" y="1815"/>
                  <a:pt x="3751" y="1712"/>
                  <a:pt x="3613" y="951"/>
                </a:cubicBezTo>
                <a:cubicBezTo>
                  <a:pt x="3466" y="240"/>
                  <a:pt x="2970" y="188"/>
                  <a:pt x="2455" y="188"/>
                </a:cubicBezTo>
                <a:cubicBezTo>
                  <a:pt x="2366" y="188"/>
                  <a:pt x="2276" y="189"/>
                  <a:pt x="2187" y="189"/>
                </a:cubicBezTo>
                <a:cubicBezTo>
                  <a:pt x="1880" y="189"/>
                  <a:pt x="1588" y="170"/>
                  <a:pt x="13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392;p25"/>
          <p:cNvSpPr/>
          <p:nvPr/>
        </p:nvSpPr>
        <p:spPr>
          <a:xfrm>
            <a:off x="4573368" y="2145127"/>
            <a:ext cx="34093" cy="25350"/>
          </a:xfrm>
          <a:custGeom>
            <a:avLst/>
            <a:gdLst/>
            <a:ahLst/>
            <a:cxnLst/>
            <a:rect l="l" t="t" r="r" b="b"/>
            <a:pathLst>
              <a:path w="2023" h="1504" extrusionOk="0">
                <a:moveTo>
                  <a:pt x="1294" y="1"/>
                </a:moveTo>
                <a:cubicBezTo>
                  <a:pt x="1249" y="1"/>
                  <a:pt x="1204" y="3"/>
                  <a:pt x="1158" y="6"/>
                </a:cubicBezTo>
                <a:cubicBezTo>
                  <a:pt x="691" y="144"/>
                  <a:pt x="0" y="109"/>
                  <a:pt x="17" y="904"/>
                </a:cubicBezTo>
                <a:cubicBezTo>
                  <a:pt x="17" y="1352"/>
                  <a:pt x="364" y="1503"/>
                  <a:pt x="748" y="1503"/>
                </a:cubicBezTo>
                <a:cubicBezTo>
                  <a:pt x="809" y="1503"/>
                  <a:pt x="872" y="1499"/>
                  <a:pt x="933" y="1492"/>
                </a:cubicBezTo>
                <a:cubicBezTo>
                  <a:pt x="1486" y="1440"/>
                  <a:pt x="2022" y="1233"/>
                  <a:pt x="2022" y="593"/>
                </a:cubicBezTo>
                <a:cubicBezTo>
                  <a:pt x="2022" y="156"/>
                  <a:pt x="1711" y="1"/>
                  <a:pt x="12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393;p25"/>
          <p:cNvSpPr/>
          <p:nvPr/>
        </p:nvSpPr>
        <p:spPr>
          <a:xfrm>
            <a:off x="4094889" y="2053741"/>
            <a:ext cx="30284" cy="25738"/>
          </a:xfrm>
          <a:custGeom>
            <a:avLst/>
            <a:gdLst/>
            <a:ahLst/>
            <a:cxnLst/>
            <a:rect l="l" t="t" r="r" b="b"/>
            <a:pathLst>
              <a:path w="1797" h="1527" extrusionOk="0">
                <a:moveTo>
                  <a:pt x="812" y="0"/>
                </a:moveTo>
                <a:cubicBezTo>
                  <a:pt x="383" y="0"/>
                  <a:pt x="1" y="211"/>
                  <a:pt x="34" y="710"/>
                </a:cubicBezTo>
                <a:cubicBezTo>
                  <a:pt x="34" y="1164"/>
                  <a:pt x="400" y="1527"/>
                  <a:pt x="845" y="1527"/>
                </a:cubicBezTo>
                <a:cubicBezTo>
                  <a:pt x="874" y="1527"/>
                  <a:pt x="903" y="1525"/>
                  <a:pt x="933" y="1522"/>
                </a:cubicBezTo>
                <a:cubicBezTo>
                  <a:pt x="1382" y="1522"/>
                  <a:pt x="1745" y="1315"/>
                  <a:pt x="1797" y="796"/>
                </a:cubicBezTo>
                <a:cubicBezTo>
                  <a:pt x="1745" y="226"/>
                  <a:pt x="1330" y="19"/>
                  <a:pt x="864" y="1"/>
                </a:cubicBezTo>
                <a:cubicBezTo>
                  <a:pt x="847" y="1"/>
                  <a:pt x="829" y="0"/>
                  <a:pt x="8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Oval 1"/>
          <p:cNvSpPr/>
          <p:nvPr/>
        </p:nvSpPr>
        <p:spPr>
          <a:xfrm>
            <a:off x="3282510" y="663762"/>
            <a:ext cx="2250912" cy="23634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6" name="Group 15"/>
          <p:cNvGrpSpPr/>
          <p:nvPr/>
        </p:nvGrpSpPr>
        <p:grpSpPr>
          <a:xfrm>
            <a:off x="264107" y="1867079"/>
            <a:ext cx="3018403" cy="2365690"/>
            <a:chOff x="419178" y="1973035"/>
            <a:chExt cx="3018403" cy="2365690"/>
          </a:xfrm>
        </p:grpSpPr>
        <p:cxnSp>
          <p:nvCxnSpPr>
            <p:cNvPr id="17" name="Elbow Connector 16"/>
            <p:cNvCxnSpPr>
              <a:cxnSpLocks/>
              <a:endCxn id="23" idx="0"/>
            </p:cNvCxnSpPr>
            <p:nvPr/>
          </p:nvCxnSpPr>
          <p:spPr>
            <a:xfrm rot="10800000" flipV="1">
              <a:off x="1484158" y="1973035"/>
              <a:ext cx="1953423" cy="445164"/>
            </a:xfrm>
            <a:prstGeom prst="bentConnector2">
              <a:avLst/>
            </a:prstGeom>
            <a:noFill/>
            <a:ln w="19050" cap="flat" cmpd="sng" algn="ctr">
              <a:solidFill>
                <a:srgbClr val="4D4D4D">
                  <a:lumMod val="7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419178" y="2418199"/>
              <a:ext cx="2129958" cy="192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Which is equivalent to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604020202020204" pitchFamily="34" charset="0"/>
                  <a:cs typeface="Arial Black" panose="020B0604020202020204" pitchFamily="34" charset="0"/>
                  <a:sym typeface="Arial"/>
                </a:rPr>
                <a:t>11.6%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of total world GDP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OR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604020202020204" pitchFamily="34" charset="0"/>
                  <a:cs typeface="Arial Black" panose="020B0604020202020204" pitchFamily="34" charset="0"/>
                  <a:sym typeface="Arial"/>
                </a:rPr>
                <a:t>$1942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per person</a:t>
              </a:r>
            </a:p>
          </p:txBody>
        </p:sp>
      </p:grpSp>
      <p:sp>
        <p:nvSpPr>
          <p:cNvPr id="24" name="Google Shape;2296;p333">
            <a:extLst>
              <a:ext uri="{FF2B5EF4-FFF2-40B4-BE49-F238E27FC236}">
                <a16:creationId xmlns:a16="http://schemas.microsoft.com/office/drawing/2014/main" id="{A8CDCAB2-17AB-914B-8CF7-9C0E3B7915D6}"/>
              </a:ext>
            </a:extLst>
          </p:cNvPr>
          <p:cNvSpPr txBox="1"/>
          <p:nvPr/>
        </p:nvSpPr>
        <p:spPr>
          <a:xfrm>
            <a:off x="145544" y="208538"/>
            <a:ext cx="4807183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The economic impact of violence 2020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540724" y="1880549"/>
            <a:ext cx="3420698" cy="2413798"/>
            <a:chOff x="5586152" y="1973035"/>
            <a:chExt cx="3420698" cy="2413798"/>
          </a:xfrm>
        </p:grpSpPr>
        <p:sp>
          <p:nvSpPr>
            <p:cNvPr id="26" name="TextBox 25"/>
            <p:cNvSpPr txBox="1"/>
            <p:nvPr/>
          </p:nvSpPr>
          <p:spPr>
            <a:xfrm>
              <a:off x="6044988" y="3063394"/>
              <a:ext cx="29618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604020202020204" pitchFamily="34" charset="0"/>
                  <a:cs typeface="Arial Black" panose="020B0604020202020204" pitchFamily="34" charset="0"/>
                  <a:sym typeface="Arial"/>
                </a:rPr>
                <a:t>$1.496 TRILLION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Could be directed to 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other economic activities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44988" y="2540174"/>
              <a:ext cx="29618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If the world decreased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violence by 10%...</a:t>
              </a:r>
            </a:p>
          </p:txBody>
        </p: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6E14FC67-C474-044B-B00E-6EB8A583D308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5586152" y="1973035"/>
              <a:ext cx="1939767" cy="567139"/>
            </a:xfrm>
            <a:prstGeom prst="bentConnector2">
              <a:avLst/>
            </a:prstGeom>
            <a:noFill/>
            <a:ln w="19050" cap="flat" cmpd="sng" algn="ctr">
              <a:solidFill>
                <a:srgbClr val="4D4D4D">
                  <a:lumMod val="75000"/>
                </a:srgbClr>
              </a:solidFill>
              <a:prstDash val="solid"/>
              <a:tailEnd type="triangle"/>
            </a:ln>
            <a:effectLst/>
          </p:spPr>
        </p:cxnSp>
      </p:grpSp>
      <p:sp>
        <p:nvSpPr>
          <p:cNvPr id="32" name="Google Shape;2296;p333">
            <a:extLst>
              <a:ext uri="{FF2B5EF4-FFF2-40B4-BE49-F238E27FC236}">
                <a16:creationId xmlns:a16="http://schemas.microsoft.com/office/drawing/2014/main" id="{06FC45D3-E29C-8A43-BC3D-E6742100A3A0}"/>
              </a:ext>
            </a:extLst>
          </p:cNvPr>
          <p:cNvSpPr txBox="1"/>
          <p:nvPr/>
        </p:nvSpPr>
        <p:spPr>
          <a:xfrm>
            <a:off x="3369945" y="1543489"/>
            <a:ext cx="2531824" cy="63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4800" b="1" spc="-25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$14.96</a:t>
            </a:r>
            <a:endParaRPr sz="4800" b="1" spc="-250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22844" y="2135954"/>
            <a:ext cx="4572000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trillion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243666" y="2393545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690" y="4346577"/>
            <a:ext cx="7438029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80000"/>
              </a:lnSpc>
              <a:buClr>
                <a:srgbClr val="000000"/>
              </a:buClr>
              <a:defRPr/>
            </a:pPr>
            <a:endParaRPr lang="en-US" sz="1400" b="1" kern="0" dirty="0" smtClean="0">
              <a:solidFill>
                <a:srgbClr val="C00000"/>
              </a:solidFill>
              <a:latin typeface="Arial"/>
              <a:cs typeface="Arial"/>
              <a:sym typeface="Arial"/>
            </a:endParaRPr>
          </a:p>
          <a:p>
            <a:pPr lvl="0" defTabSz="914400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1400" b="1" kern="0" dirty="0" smtClea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10% reduction is equivalent to size of Switzerland, Denmark and Ireland’s economies</a:t>
            </a:r>
            <a:endParaRPr lang="en-US" sz="1400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7155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6699985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of violence - Highlights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30536-7FBD-EA49-ABA1-B58F5AAC6F91}"/>
              </a:ext>
            </a:extLst>
          </p:cNvPr>
          <p:cNvGrpSpPr/>
          <p:nvPr/>
        </p:nvGrpSpPr>
        <p:grpSpPr>
          <a:xfrm>
            <a:off x="968901" y="3183957"/>
            <a:ext cx="6137473" cy="730992"/>
            <a:chOff x="435142" y="1743212"/>
            <a:chExt cx="6137473" cy="730992"/>
          </a:xfrm>
        </p:grpSpPr>
        <p:sp>
          <p:nvSpPr>
            <p:cNvPr id="15" name="TextBox 14"/>
            <p:cNvSpPr txBox="1"/>
            <p:nvPr/>
          </p:nvSpPr>
          <p:spPr>
            <a:xfrm>
              <a:off x="633411" y="1743212"/>
              <a:ext cx="5939204" cy="730992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ten countries most economically affected by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violence averaged 36% of GDP, while ten most peaceful countries averaged 4 %. </a:t>
              </a:r>
            </a:p>
            <a:p>
              <a:endParaRPr lang="en-US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C3D099E-DE59-514D-B078-68072D3D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95B324-8171-594B-B783-C3CFAA6B4510}"/>
              </a:ext>
            </a:extLst>
          </p:cNvPr>
          <p:cNvGrpSpPr/>
          <p:nvPr/>
        </p:nvGrpSpPr>
        <p:grpSpPr>
          <a:xfrm>
            <a:off x="946447" y="1720532"/>
            <a:ext cx="6607850" cy="507831"/>
            <a:chOff x="435142" y="2143522"/>
            <a:chExt cx="6365858" cy="507831"/>
          </a:xfrm>
        </p:grpSpPr>
        <p:sp>
          <p:nvSpPr>
            <p:cNvPr id="29" name="TextBox 28"/>
            <p:cNvSpPr txBox="1"/>
            <p:nvPr/>
          </p:nvSpPr>
          <p:spPr>
            <a:xfrm>
              <a:off x="596812" y="2143522"/>
              <a:ext cx="620418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The economic impact increased by 0.2 per cent, owing to increases in military expenditure. </a:t>
              </a:r>
              <a:endParaRPr lang="en-US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11A1A09-BD01-DD46-9A9D-BD78D426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5142" y="2234792"/>
              <a:ext cx="120822" cy="19117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144716" y="2386347"/>
            <a:ext cx="5661591" cy="551341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Syria, South Sudan and Afghanistan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suffered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largest economic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impact at 81%, 42% and 40% respectively of GDP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d-ID" sz="16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0300" y="1091927"/>
            <a:ext cx="7121788" cy="507831"/>
            <a:chOff x="439354" y="1260461"/>
            <a:chExt cx="7121788" cy="5078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262889F-BFE6-BD41-B983-688671AB52EC}"/>
                </a:ext>
              </a:extLst>
            </p:cNvPr>
            <p:cNvGrpSpPr/>
            <p:nvPr/>
          </p:nvGrpSpPr>
          <p:grpSpPr>
            <a:xfrm>
              <a:off x="439354" y="1345843"/>
              <a:ext cx="6249802" cy="323188"/>
              <a:chOff x="439354" y="1345843"/>
              <a:chExt cx="6249802" cy="32318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96812" y="1345843"/>
                <a:ext cx="6092344" cy="323188"/>
              </a:xfrm>
              <a:prstGeom prst="rect">
                <a:avLst/>
              </a:prstGeom>
              <a:noFill/>
            </p:spPr>
            <p:txBody>
              <a:bodyPr wrap="square" lIns="68601" tIns="34301" rIns="68601" bIns="34301" rtlCol="0">
                <a:spAutoFit/>
              </a:bodyPr>
              <a:lstStyle/>
              <a:p>
                <a:endPara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FF4E7951-B0A3-7F4D-8E2F-25B1C319D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439354" y="1418791"/>
                <a:ext cx="120822" cy="191173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633411" y="1260461"/>
              <a:ext cx="6927731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The global economic impact of violence was $14.96 trillion PPP in 2020, equivalent to 11.6 per cent of global GDP or $1,942 per person.</a:t>
              </a:r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Graphic 20">
            <a:extLst>
              <a:ext uri="{FF2B5EF4-FFF2-40B4-BE49-F238E27FC236}">
                <a16:creationId xmlns:a16="http://schemas.microsoft.com/office/drawing/2014/main" id="{511A1A09-BD01-DD46-9A9D-BD78D426E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6447" y="2467722"/>
            <a:ext cx="125415" cy="1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11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44;p335">
            <a:extLst>
              <a:ext uri="{FF2B5EF4-FFF2-40B4-BE49-F238E27FC236}">
                <a16:creationId xmlns:a16="http://schemas.microsoft.com/office/drawing/2014/main" id="{CB89CC68-9C55-7047-AE5D-6D2DD9380C76}"/>
              </a:ext>
            </a:extLst>
          </p:cNvPr>
          <p:cNvSpPr txBox="1"/>
          <p:nvPr/>
        </p:nvSpPr>
        <p:spPr>
          <a:xfrm>
            <a:off x="179388" y="505372"/>
            <a:ext cx="6158897" cy="20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200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Military expenditure accounts for over 40% of the total economic impact of violence.</a:t>
            </a:r>
            <a:endParaRPr sz="1200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296;p333">
            <a:extLst>
              <a:ext uri="{FF2B5EF4-FFF2-40B4-BE49-F238E27FC236}">
                <a16:creationId xmlns:a16="http://schemas.microsoft.com/office/drawing/2014/main" id="{F45C0D5C-18F1-D044-8990-DED2DB20B705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Breakdown of the economic impact of violence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92000" y="962015"/>
            <a:ext cx="5760000" cy="3600000"/>
            <a:chOff x="0" y="0"/>
            <a:chExt cx="7761996" cy="4558775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86560988"/>
                </p:ext>
              </p:extLst>
            </p:nvPr>
          </p:nvGraphicFramePr>
          <p:xfrm>
            <a:off x="50480" y="0"/>
            <a:ext cx="7711516" cy="4558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2"/>
            <p:cNvSpPr txBox="1"/>
            <p:nvPr/>
          </p:nvSpPr>
          <p:spPr>
            <a:xfrm>
              <a:off x="0" y="4282420"/>
              <a:ext cx="987615" cy="19897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Source:</a:t>
              </a:r>
              <a:r>
                <a:rPr lang="en-AU" sz="8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IEP</a:t>
              </a:r>
              <a:endParaRPr lang="en-AU" sz="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19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44;p335">
            <a:extLst>
              <a:ext uri="{FF2B5EF4-FFF2-40B4-BE49-F238E27FC236}">
                <a16:creationId xmlns:a16="http://schemas.microsoft.com/office/drawing/2014/main" id="{CB89CC68-9C55-7047-AE5D-6D2DD9380C76}"/>
              </a:ext>
            </a:extLst>
          </p:cNvPr>
          <p:cNvSpPr txBox="1"/>
          <p:nvPr/>
        </p:nvSpPr>
        <p:spPr>
          <a:xfrm>
            <a:off x="179388" y="505372"/>
            <a:ext cx="6158897" cy="20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200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Security spending has the largest economic impact in most regions</a:t>
            </a:r>
            <a:endParaRPr sz="1200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296;p333">
            <a:extLst>
              <a:ext uri="{FF2B5EF4-FFF2-40B4-BE49-F238E27FC236}">
                <a16:creationId xmlns:a16="http://schemas.microsoft.com/office/drawing/2014/main" id="{F45C0D5C-18F1-D044-8990-DED2DB20B705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Composition of Economic Impact by Region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629615"/>
              </p:ext>
            </p:extLst>
          </p:nvPr>
        </p:nvGraphicFramePr>
        <p:xfrm>
          <a:off x="782595" y="840259"/>
          <a:ext cx="7070982" cy="400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970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1800" y="1523409"/>
            <a:ext cx="7600092" cy="16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Peace and Perceptions of Risk</a:t>
            </a:r>
            <a:endParaRPr sz="7000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1800" y="1001596"/>
            <a:ext cx="639916" cy="3244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6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05.</a:t>
            </a:r>
            <a:endParaRPr sz="3600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5733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218498" y="198573"/>
            <a:ext cx="6699985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AU" sz="20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perceptions of safety &amp; risk 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68;p22"/>
          <p:cNvSpPr/>
          <p:nvPr/>
        </p:nvSpPr>
        <p:spPr>
          <a:xfrm>
            <a:off x="703788" y="1220940"/>
            <a:ext cx="1585067" cy="1585067"/>
          </a:xfrm>
          <a:prstGeom prst="donut">
            <a:avLst>
              <a:gd name="adj" fmla="val 16212"/>
            </a:avLst>
          </a:prstGeom>
          <a:noFill/>
          <a:ln w="19050" cap="flat" cmpd="sng">
            <a:solidFill>
              <a:srgbClr val="2B3A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71;p22"/>
          <p:cNvGrpSpPr/>
          <p:nvPr/>
        </p:nvGrpSpPr>
        <p:grpSpPr>
          <a:xfrm>
            <a:off x="2697016" y="1222778"/>
            <a:ext cx="1585067" cy="1585067"/>
            <a:chOff x="6868325" y="1240250"/>
            <a:chExt cx="1423500" cy="1423500"/>
          </a:xfrm>
        </p:grpSpPr>
        <p:sp>
          <p:nvSpPr>
            <p:cNvPr id="7" name="Google Shape;272;p22"/>
            <p:cNvSpPr/>
            <p:nvPr/>
          </p:nvSpPr>
          <p:spPr>
            <a:xfrm>
              <a:off x="6868325" y="1240250"/>
              <a:ext cx="1423500" cy="1423500"/>
            </a:xfrm>
            <a:prstGeom prst="donut">
              <a:avLst>
                <a:gd name="adj" fmla="val 16212"/>
              </a:avLst>
            </a:prstGeom>
            <a:noFill/>
            <a:ln w="19050" cap="flat" cmpd="sng">
              <a:solidFill>
                <a:srgbClr val="2B3A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3;p22"/>
            <p:cNvSpPr/>
            <p:nvPr/>
          </p:nvSpPr>
          <p:spPr>
            <a:xfrm>
              <a:off x="6869962" y="1241900"/>
              <a:ext cx="1420200" cy="1420200"/>
            </a:xfrm>
            <a:prstGeom prst="blockArc">
              <a:avLst>
                <a:gd name="adj1" fmla="val 4031043"/>
                <a:gd name="adj2" fmla="val 16198046"/>
                <a:gd name="adj3" fmla="val 16139"/>
              </a:avLst>
            </a:prstGeom>
            <a:solidFill>
              <a:srgbClr val="2B3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274;p22"/>
          <p:cNvSpPr txBox="1"/>
          <p:nvPr/>
        </p:nvSpPr>
        <p:spPr>
          <a:xfrm>
            <a:off x="3082300" y="1839066"/>
            <a:ext cx="8145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6</a:t>
            </a:r>
            <a:r>
              <a:rPr lang="en-GB" sz="2800" dirty="0" smtClean="0"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0</a:t>
            </a:r>
            <a:r>
              <a:rPr lang="en-GB" sz="2000" dirty="0">
                <a:latin typeface="Arial" panose="020B0604020202020204" pitchFamily="34" charset="0"/>
                <a:ea typeface="Fira Sans Extra Condensed"/>
                <a:cs typeface="Arial" panose="020B0604020202020204" pitchFamily="34" charset="0"/>
                <a:sym typeface="Fira Sans Extra Condensed"/>
              </a:rPr>
              <a:t>%</a:t>
            </a:r>
            <a:endParaRPr sz="2000" dirty="0">
              <a:latin typeface="Arial" panose="020B0604020202020204" pitchFamily="34" charset="0"/>
              <a:ea typeface="Fira Sans Extra Condensed"/>
              <a:cs typeface="Arial" panose="020B0604020202020204" pitchFamily="34" charset="0"/>
              <a:sym typeface="Fira Sans Extra Condensed"/>
            </a:endParaRPr>
          </a:p>
        </p:txBody>
      </p:sp>
      <p:grpSp>
        <p:nvGrpSpPr>
          <p:cNvPr id="10" name="Google Shape;275;p22"/>
          <p:cNvGrpSpPr/>
          <p:nvPr/>
        </p:nvGrpSpPr>
        <p:grpSpPr>
          <a:xfrm>
            <a:off x="4708754" y="1219102"/>
            <a:ext cx="1585067" cy="1585067"/>
            <a:chOff x="6868325" y="1240250"/>
            <a:chExt cx="1423500" cy="1423500"/>
          </a:xfrm>
        </p:grpSpPr>
        <p:sp>
          <p:nvSpPr>
            <p:cNvPr id="11" name="Google Shape;276;p22"/>
            <p:cNvSpPr/>
            <p:nvPr/>
          </p:nvSpPr>
          <p:spPr>
            <a:xfrm>
              <a:off x="6868325" y="1240250"/>
              <a:ext cx="1423500" cy="1423500"/>
            </a:xfrm>
            <a:prstGeom prst="donut">
              <a:avLst>
                <a:gd name="adj" fmla="val 16212"/>
              </a:avLst>
            </a:prstGeom>
            <a:noFill/>
            <a:ln w="19050" cap="flat" cmpd="sng">
              <a:solidFill>
                <a:srgbClr val="008E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7;p22"/>
            <p:cNvSpPr/>
            <p:nvPr/>
          </p:nvSpPr>
          <p:spPr>
            <a:xfrm>
              <a:off x="6869962" y="1241900"/>
              <a:ext cx="1420200" cy="1420200"/>
            </a:xfrm>
            <a:prstGeom prst="blockArc">
              <a:avLst>
                <a:gd name="adj1" fmla="val 21591873"/>
                <a:gd name="adj2" fmla="val 16198046"/>
                <a:gd name="adj3" fmla="val 16139"/>
              </a:avLst>
            </a:prstGeom>
            <a:solidFill>
              <a:srgbClr val="008ECF"/>
            </a:solidFill>
            <a:ln>
              <a:solidFill>
                <a:srgbClr val="008EC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278;p22"/>
          <p:cNvSpPr txBox="1"/>
          <p:nvPr/>
        </p:nvSpPr>
        <p:spPr>
          <a:xfrm>
            <a:off x="5089257" y="1839066"/>
            <a:ext cx="8145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75</a:t>
            </a:r>
            <a:r>
              <a:rPr lang="en-GB" sz="2000" dirty="0" smtClean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sz="20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4" name="Google Shape;279;p22"/>
          <p:cNvGrpSpPr/>
          <p:nvPr/>
        </p:nvGrpSpPr>
        <p:grpSpPr>
          <a:xfrm>
            <a:off x="6710978" y="1222778"/>
            <a:ext cx="1585067" cy="1585067"/>
            <a:chOff x="6868325" y="1240250"/>
            <a:chExt cx="1423500" cy="1423500"/>
          </a:xfrm>
        </p:grpSpPr>
        <p:sp>
          <p:nvSpPr>
            <p:cNvPr id="15" name="Google Shape;280;p22"/>
            <p:cNvSpPr/>
            <p:nvPr/>
          </p:nvSpPr>
          <p:spPr>
            <a:xfrm>
              <a:off x="6868325" y="1240250"/>
              <a:ext cx="1423500" cy="1423500"/>
            </a:xfrm>
            <a:prstGeom prst="donut">
              <a:avLst>
                <a:gd name="adj" fmla="val 16212"/>
              </a:avLst>
            </a:prstGeom>
            <a:noFill/>
            <a:ln w="19050" cap="flat" cmpd="sng">
              <a:solidFill>
                <a:srgbClr val="2B3A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1;p22"/>
            <p:cNvSpPr/>
            <p:nvPr/>
          </p:nvSpPr>
          <p:spPr>
            <a:xfrm>
              <a:off x="6869962" y="1241900"/>
              <a:ext cx="1420200" cy="1420200"/>
            </a:xfrm>
            <a:prstGeom prst="blockArc">
              <a:avLst>
                <a:gd name="adj1" fmla="val 13895467"/>
                <a:gd name="adj2" fmla="val 16198046"/>
                <a:gd name="adj3" fmla="val 16139"/>
              </a:avLst>
            </a:prstGeom>
            <a:solidFill>
              <a:srgbClr val="2B3A4D"/>
            </a:solidFill>
            <a:ln>
              <a:solidFill>
                <a:srgbClr val="2B3A4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282;p22"/>
          <p:cNvSpPr txBox="1"/>
          <p:nvPr/>
        </p:nvSpPr>
        <p:spPr>
          <a:xfrm>
            <a:off x="7096261" y="1839066"/>
            <a:ext cx="8145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</a:t>
            </a:r>
            <a:r>
              <a:rPr lang="en-GB" sz="20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sz="20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8904" y="1222777"/>
            <a:ext cx="2106610" cy="3305677"/>
            <a:chOff x="308904" y="1222777"/>
            <a:chExt cx="2106610" cy="3305677"/>
          </a:xfrm>
        </p:grpSpPr>
        <p:grpSp>
          <p:nvGrpSpPr>
            <p:cNvPr id="20" name="Group 19"/>
            <p:cNvGrpSpPr/>
            <p:nvPr/>
          </p:nvGrpSpPr>
          <p:grpSpPr>
            <a:xfrm>
              <a:off x="705611" y="1222777"/>
              <a:ext cx="1581392" cy="1581392"/>
              <a:chOff x="705611" y="1222777"/>
              <a:chExt cx="1581392" cy="1581392"/>
            </a:xfrm>
          </p:grpSpPr>
          <p:sp>
            <p:nvSpPr>
              <p:cNvPr id="4" name="Google Shape;269;p22"/>
              <p:cNvSpPr/>
              <p:nvPr/>
            </p:nvSpPr>
            <p:spPr>
              <a:xfrm>
                <a:off x="705611" y="1222777"/>
                <a:ext cx="1581392" cy="1581392"/>
              </a:xfrm>
              <a:prstGeom prst="blockArc">
                <a:avLst>
                  <a:gd name="adj1" fmla="val 5475475"/>
                  <a:gd name="adj2" fmla="val 16198046"/>
                  <a:gd name="adj3" fmla="val 16139"/>
                </a:avLst>
              </a:prstGeom>
              <a:solidFill>
                <a:schemeClr val="tx1"/>
              </a:solidFill>
              <a:ln>
                <a:solidFill>
                  <a:srgbClr val="2B3A4D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270;p22"/>
              <p:cNvSpPr txBox="1"/>
              <p:nvPr/>
            </p:nvSpPr>
            <p:spPr>
              <a:xfrm>
                <a:off x="1075323" y="1839066"/>
                <a:ext cx="913355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800" dirty="0" smtClean="0">
                    <a:latin typeface="Arial" panose="020B0604020202020204" pitchFamily="34" charset="0"/>
                    <a:ea typeface="Fira Sans Extra Condensed"/>
                    <a:cs typeface="Arial" panose="020B0604020202020204" pitchFamily="34" charset="0"/>
                    <a:sym typeface="Fira Sans Extra Condensed"/>
                  </a:rPr>
                  <a:t>50%</a:t>
                </a:r>
                <a:endParaRPr sz="2800" dirty="0"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endParaRPr>
              </a:p>
            </p:txBody>
          </p:sp>
        </p:grpSp>
        <p:sp>
          <p:nvSpPr>
            <p:cNvPr id="23" name="Google Shape;287;p22"/>
            <p:cNvSpPr txBox="1"/>
            <p:nvPr/>
          </p:nvSpPr>
          <p:spPr>
            <a:xfrm>
              <a:off x="308904" y="2997149"/>
              <a:ext cx="1978099" cy="47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600" b="1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Risks to safety</a:t>
              </a:r>
              <a:endParaRPr sz="16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93524" y="3420458"/>
              <a:ext cx="192199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100" dirty="0">
                  <a:latin typeface="Arial" panose="020B0604020202020204" pitchFamily="34" charset="0"/>
                  <a:cs typeface="Arial" panose="020B0604020202020204" pitchFamily="34" charset="0"/>
                </a:rPr>
                <a:t>50% of </a:t>
              </a:r>
              <a:r>
                <a:rPr lang="en-A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people </a:t>
              </a:r>
              <a:r>
                <a:rPr lang="en-AU" sz="1100" dirty="0">
                  <a:latin typeface="Arial" panose="020B0604020202020204" pitchFamily="34" charset="0"/>
                  <a:cs typeface="Arial" panose="020B0604020202020204" pitchFamily="34" charset="0"/>
                </a:rPr>
                <a:t>in Afghanistan, Brazil, South Africa, Mexico </a:t>
              </a:r>
              <a:r>
                <a:rPr lang="en-A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the </a:t>
              </a:r>
              <a:r>
                <a:rPr lang="en-AU" sz="1100" dirty="0">
                  <a:latin typeface="Arial" panose="020B0604020202020204" pitchFamily="34" charset="0"/>
                  <a:cs typeface="Arial" panose="020B0604020202020204" pitchFamily="34" charset="0"/>
                </a:rPr>
                <a:t>Dominican </a:t>
              </a:r>
              <a:r>
                <a:rPr lang="en-A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Republic </a:t>
              </a:r>
              <a:r>
                <a:rPr lang="en-AU" sz="1100" dirty="0">
                  <a:latin typeface="Arial" panose="020B0604020202020204" pitchFamily="34" charset="0"/>
                  <a:cs typeface="Arial" panose="020B0604020202020204" pitchFamily="34" charset="0"/>
                </a:rPr>
                <a:t>report violence as the greatest risk to safety in their daily lives 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655238" y="3420458"/>
            <a:ext cx="16685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60% of people globally are worried about sustaining serious harm from violent crime</a:t>
            </a:r>
            <a:endParaRPr lang="en-US" sz="11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" name="Google Shape;287;p22"/>
          <p:cNvSpPr txBox="1"/>
          <p:nvPr/>
        </p:nvSpPr>
        <p:spPr>
          <a:xfrm>
            <a:off x="2385236" y="3024445"/>
            <a:ext cx="2208598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 dirty="0" smtClean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Fear of violent crime</a:t>
            </a:r>
            <a:endParaRPr sz="16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08754" y="3458931"/>
            <a:ext cx="17217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75% of people feel as safe or more safe than 5 years ago </a:t>
            </a:r>
          </a:p>
        </p:txBody>
      </p:sp>
      <p:sp>
        <p:nvSpPr>
          <p:cNvPr id="30" name="Google Shape;287;p22"/>
          <p:cNvSpPr txBox="1"/>
          <p:nvPr/>
        </p:nvSpPr>
        <p:spPr>
          <a:xfrm>
            <a:off x="4664556" y="3018863"/>
            <a:ext cx="1810131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 dirty="0" smtClean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Feeling safe</a:t>
            </a:r>
            <a:endParaRPr sz="16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07682" y="3414876"/>
            <a:ext cx="193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5% more women fear violence than men globally </a:t>
            </a:r>
          </a:p>
        </p:txBody>
      </p:sp>
      <p:sp>
        <p:nvSpPr>
          <p:cNvPr id="32" name="Google Shape;287;p22"/>
          <p:cNvSpPr txBox="1"/>
          <p:nvPr/>
        </p:nvSpPr>
        <p:spPr>
          <a:xfrm>
            <a:off x="6607682" y="3018863"/>
            <a:ext cx="1810131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 dirty="0" smtClean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Male &amp; female</a:t>
            </a:r>
            <a:endParaRPr sz="16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8527" y="529802"/>
            <a:ext cx="713890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five countries with the largest experience of violence are in sub-Saharan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Africa.</a:t>
            </a:r>
            <a:endParaRPr lang="en-US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8760" y="4624385"/>
            <a:ext cx="39998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 IEP/ Lloyds Register Foundation World Risk Poll  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738327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44;p335">
            <a:extLst>
              <a:ext uri="{FF2B5EF4-FFF2-40B4-BE49-F238E27FC236}">
                <a16:creationId xmlns:a16="http://schemas.microsoft.com/office/drawing/2014/main" id="{6BFFD1D0-36A4-2445-842B-1EDABCA3BFBF}"/>
              </a:ext>
            </a:extLst>
          </p:cNvPr>
          <p:cNvSpPr txBox="1"/>
          <p:nvPr/>
        </p:nvSpPr>
        <p:spPr>
          <a:xfrm>
            <a:off x="258662" y="815660"/>
            <a:ext cx="7353552" cy="46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200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The fear of violence is highest in South America and Southern </a:t>
            </a:r>
            <a:r>
              <a:rPr lang="en-AU" sz="1200" kern="0" dirty="0" smtClean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Africa. </a:t>
            </a:r>
            <a:endParaRPr sz="1200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29CB5005-2B23-7344-A86D-F7587E3D3150}"/>
              </a:ext>
            </a:extLst>
          </p:cNvPr>
          <p:cNvSpPr txBox="1"/>
          <p:nvPr/>
        </p:nvSpPr>
        <p:spPr>
          <a:xfrm>
            <a:off x="234354" y="184649"/>
            <a:ext cx="7039903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-AU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Proportion of people who cite crime, violence </a:t>
            </a:r>
            <a:r>
              <a:rPr lang="en-AU" sz="2000" b="1" kern="0" dirty="0" smtClean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or </a:t>
            </a:r>
            <a:r>
              <a:rPr lang="en-AU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terrorism as their greatest threat to safety 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1" y="1045936"/>
            <a:ext cx="7553093" cy="38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44;p335">
            <a:extLst>
              <a:ext uri="{FF2B5EF4-FFF2-40B4-BE49-F238E27FC236}">
                <a16:creationId xmlns:a16="http://schemas.microsoft.com/office/drawing/2014/main" id="{6BFFD1D0-36A4-2445-842B-1EDABCA3BFBF}"/>
              </a:ext>
            </a:extLst>
          </p:cNvPr>
          <p:cNvSpPr txBox="1"/>
          <p:nvPr/>
        </p:nvSpPr>
        <p:spPr>
          <a:xfrm>
            <a:off x="173570" y="539921"/>
            <a:ext cx="7353552" cy="46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200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Violence was the second most cited risk globally</a:t>
            </a:r>
            <a:endParaRPr sz="1200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29CB5005-2B23-7344-A86D-F7587E3D3150}"/>
              </a:ext>
            </a:extLst>
          </p:cNvPr>
          <p:cNvSpPr txBox="1"/>
          <p:nvPr/>
        </p:nvSpPr>
        <p:spPr>
          <a:xfrm>
            <a:off x="173570" y="196640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-AU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What is the greatest risk to your safety?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800126" y="1062342"/>
          <a:ext cx="6921916" cy="318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7160" y="4537823"/>
            <a:ext cx="39998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 IEP/ Lloyds Register Foundation World Risk Poll  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314179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C9172F6F-10AA-3942-845D-B283FD5EABBD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Economics and Peace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75A034-C45F-9343-881E-E78516D93D8D}"/>
              </a:ext>
            </a:extLst>
          </p:cNvPr>
          <p:cNvGrpSpPr/>
          <p:nvPr/>
        </p:nvGrpSpPr>
        <p:grpSpPr>
          <a:xfrm>
            <a:off x="439354" y="968652"/>
            <a:ext cx="2587625" cy="1146490"/>
            <a:chOff x="439354" y="1345842"/>
            <a:chExt cx="2587625" cy="114649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5DD292-2156-F24B-896E-A2EB88044FAB}"/>
                </a:ext>
              </a:extLst>
            </p:cNvPr>
            <p:cNvSpPr txBox="1"/>
            <p:nvPr/>
          </p:nvSpPr>
          <p:spPr>
            <a:xfrm>
              <a:off x="633411" y="1345842"/>
              <a:ext cx="2393568" cy="1146490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Research used extensively by organisations, including the OECD, Commonwealth Secretariat, World Bank and the United Nations 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B4BFF0B-10A7-1F46-A70E-D44F77168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BE7117-2105-0042-914B-1247BF80FC5A}"/>
              </a:ext>
            </a:extLst>
          </p:cNvPr>
          <p:cNvGrpSpPr/>
          <p:nvPr/>
        </p:nvGrpSpPr>
        <p:grpSpPr>
          <a:xfrm>
            <a:off x="439354" y="2339133"/>
            <a:ext cx="2653338" cy="500159"/>
            <a:chOff x="435142" y="1743211"/>
            <a:chExt cx="2653338" cy="5001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1DC05B-3A8F-7843-886C-447C258939D0}"/>
                </a:ext>
              </a:extLst>
            </p:cNvPr>
            <p:cNvSpPr txBox="1"/>
            <p:nvPr/>
          </p:nvSpPr>
          <p:spPr>
            <a:xfrm>
              <a:off x="633411" y="1743211"/>
              <a:ext cx="2455069" cy="500159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Work is included in 1,000s of university courses</a:t>
              </a:r>
              <a:endPara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CFC0995-CE6C-B542-850A-88BD30D9F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EC41B7-D949-4A41-9ED3-860EDEFAA9CD}"/>
              </a:ext>
            </a:extLst>
          </p:cNvPr>
          <p:cNvGrpSpPr/>
          <p:nvPr/>
        </p:nvGrpSpPr>
        <p:grpSpPr>
          <a:xfrm>
            <a:off x="439354" y="3098035"/>
            <a:ext cx="2503021" cy="738664"/>
            <a:chOff x="435142" y="2143522"/>
            <a:chExt cx="2503021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DFCFFB-AE3C-A64F-A288-7AC96B1ABBE8}"/>
                </a:ext>
              </a:extLst>
            </p:cNvPr>
            <p:cNvSpPr txBox="1"/>
            <p:nvPr/>
          </p:nvSpPr>
          <p:spPr>
            <a:xfrm>
              <a:off x="596812" y="2143522"/>
              <a:ext cx="23413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Over 500,000 downloads of IEP reports in the last 12 months</a:t>
              </a:r>
              <a:endPara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A14DC17-DE47-9C42-A1B0-E2D9689D0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35142" y="2234792"/>
              <a:ext cx="120822" cy="19117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03BEEA-2AA4-FF43-82E9-F186B18C3CC6}"/>
              </a:ext>
            </a:extLst>
          </p:cNvPr>
          <p:cNvGrpSpPr/>
          <p:nvPr/>
        </p:nvGrpSpPr>
        <p:grpSpPr>
          <a:xfrm>
            <a:off x="3254743" y="920537"/>
            <a:ext cx="1694556" cy="1645350"/>
            <a:chOff x="3489693" y="1048533"/>
            <a:chExt cx="1694556" cy="164535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605C53-C86C-7543-A97B-71E0A1CA1624}"/>
                </a:ext>
              </a:extLst>
            </p:cNvPr>
            <p:cNvSpPr/>
            <p:nvPr/>
          </p:nvSpPr>
          <p:spPr>
            <a:xfrm>
              <a:off x="3489693" y="1048533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Google Shape;2296;p333">
              <a:extLst>
                <a:ext uri="{FF2B5EF4-FFF2-40B4-BE49-F238E27FC236}">
                  <a16:creationId xmlns:a16="http://schemas.microsoft.com/office/drawing/2014/main" id="{D914D48F-B4BB-8343-B75B-2F9C43900240}"/>
                </a:ext>
              </a:extLst>
            </p:cNvPr>
            <p:cNvSpPr txBox="1"/>
            <p:nvPr/>
          </p:nvSpPr>
          <p:spPr>
            <a:xfrm>
              <a:off x="3489693" y="1565465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24</a:t>
              </a: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BN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20401B-FDAB-F84B-ACE0-9CAD24EB6BCD}"/>
                </a:ext>
              </a:extLst>
            </p:cNvPr>
            <p:cNvSpPr txBox="1"/>
            <p:nvPr/>
          </p:nvSpPr>
          <p:spPr>
            <a:xfrm>
              <a:off x="3489693" y="1982094"/>
              <a:ext cx="1694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MEDIA REACH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95712F-5D6C-E741-B7BF-39AE01F0C80D}"/>
              </a:ext>
            </a:extLst>
          </p:cNvPr>
          <p:cNvGrpSpPr/>
          <p:nvPr/>
        </p:nvGrpSpPr>
        <p:grpSpPr>
          <a:xfrm>
            <a:off x="5042444" y="920537"/>
            <a:ext cx="1694556" cy="1645350"/>
            <a:chOff x="5277394" y="1048533"/>
            <a:chExt cx="1694556" cy="16453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4E0EE-98B6-2849-9C92-52FE1CAF1053}"/>
                </a:ext>
              </a:extLst>
            </p:cNvPr>
            <p:cNvSpPr/>
            <p:nvPr/>
          </p:nvSpPr>
          <p:spPr>
            <a:xfrm>
              <a:off x="5277394" y="1048533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Google Shape;2296;p333">
              <a:extLst>
                <a:ext uri="{FF2B5EF4-FFF2-40B4-BE49-F238E27FC236}">
                  <a16:creationId xmlns:a16="http://schemas.microsoft.com/office/drawing/2014/main" id="{5DC7FC7E-D413-0C42-A2F7-81B774028295}"/>
                </a:ext>
              </a:extLst>
            </p:cNvPr>
            <p:cNvSpPr txBox="1"/>
            <p:nvPr/>
          </p:nvSpPr>
          <p:spPr>
            <a:xfrm>
              <a:off x="5277394" y="1565465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1.2BN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4F19CC-9847-8143-B8E6-6C94B8E1F12D}"/>
                </a:ext>
              </a:extLst>
            </p:cNvPr>
            <p:cNvSpPr txBox="1"/>
            <p:nvPr/>
          </p:nvSpPr>
          <p:spPr>
            <a:xfrm>
              <a:off x="5277394" y="1982094"/>
              <a:ext cx="1694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SOCIAL REACH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D2AC79-522E-B946-8E77-2FCCAA37E113}"/>
              </a:ext>
            </a:extLst>
          </p:cNvPr>
          <p:cNvGrpSpPr/>
          <p:nvPr/>
        </p:nvGrpSpPr>
        <p:grpSpPr>
          <a:xfrm>
            <a:off x="6830148" y="920537"/>
            <a:ext cx="1694556" cy="1645350"/>
            <a:chOff x="7065098" y="1048533"/>
            <a:chExt cx="1694556" cy="16453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145949-AC00-8944-912B-BA4742B7148E}"/>
                </a:ext>
              </a:extLst>
            </p:cNvPr>
            <p:cNvSpPr/>
            <p:nvPr/>
          </p:nvSpPr>
          <p:spPr>
            <a:xfrm>
              <a:off x="7065098" y="1048533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Google Shape;2296;p333">
              <a:extLst>
                <a:ext uri="{FF2B5EF4-FFF2-40B4-BE49-F238E27FC236}">
                  <a16:creationId xmlns:a16="http://schemas.microsoft.com/office/drawing/2014/main" id="{06E601E7-55C9-8F41-A2A2-7CCA5F054A80}"/>
                </a:ext>
              </a:extLst>
            </p:cNvPr>
            <p:cNvSpPr txBox="1"/>
            <p:nvPr/>
          </p:nvSpPr>
          <p:spPr>
            <a:xfrm>
              <a:off x="7065098" y="1565465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152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68BBFE-6CED-5044-9408-D6185170643E}"/>
                </a:ext>
              </a:extLst>
            </p:cNvPr>
            <p:cNvSpPr txBox="1"/>
            <p:nvPr/>
          </p:nvSpPr>
          <p:spPr>
            <a:xfrm>
              <a:off x="7065098" y="1982094"/>
              <a:ext cx="1694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COUNTRY </a:t>
              </a:r>
              <a:r>
                <a:rPr 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AUDIENCE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BE8508-A182-F940-9948-05E0B61A21E5}"/>
              </a:ext>
            </a:extLst>
          </p:cNvPr>
          <p:cNvGrpSpPr/>
          <p:nvPr/>
        </p:nvGrpSpPr>
        <p:grpSpPr>
          <a:xfrm>
            <a:off x="3254743" y="2687694"/>
            <a:ext cx="1678655" cy="1645350"/>
            <a:chOff x="3489693" y="2815690"/>
            <a:chExt cx="1678655" cy="164535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484C9B-E6C4-BD40-AA30-D36FAA8A805C}"/>
                </a:ext>
              </a:extLst>
            </p:cNvPr>
            <p:cNvSpPr/>
            <p:nvPr/>
          </p:nvSpPr>
          <p:spPr>
            <a:xfrm>
              <a:off x="3489693" y="2815690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Google Shape;2296;p333">
              <a:extLst>
                <a:ext uri="{FF2B5EF4-FFF2-40B4-BE49-F238E27FC236}">
                  <a16:creationId xmlns:a16="http://schemas.microsoft.com/office/drawing/2014/main" id="{C05DFC6D-7F3C-8142-8FC5-FCC5CFF1FFD6}"/>
                </a:ext>
              </a:extLst>
            </p:cNvPr>
            <p:cNvSpPr txBox="1"/>
            <p:nvPr/>
          </p:nvSpPr>
          <p:spPr>
            <a:xfrm>
              <a:off x="3489693" y="3332622"/>
              <a:ext cx="1584331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166EA6-1F12-9C4B-868B-7F81859B68C7}"/>
                </a:ext>
              </a:extLst>
            </p:cNvPr>
            <p:cNvSpPr txBox="1"/>
            <p:nvPr/>
          </p:nvSpPr>
          <p:spPr>
            <a:xfrm>
              <a:off x="3489693" y="3749251"/>
              <a:ext cx="1678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PUBLISHED REPORTS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816783-C881-8F49-BA61-4EB399763FD4}"/>
              </a:ext>
            </a:extLst>
          </p:cNvPr>
          <p:cNvGrpSpPr/>
          <p:nvPr/>
        </p:nvGrpSpPr>
        <p:grpSpPr>
          <a:xfrm>
            <a:off x="5042444" y="2687694"/>
            <a:ext cx="1694556" cy="1645350"/>
            <a:chOff x="5277394" y="2815690"/>
            <a:chExt cx="1694556" cy="164535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55DB776-B29D-CC4D-9564-1193D609A578}"/>
                </a:ext>
              </a:extLst>
            </p:cNvPr>
            <p:cNvSpPr/>
            <p:nvPr/>
          </p:nvSpPr>
          <p:spPr>
            <a:xfrm>
              <a:off x="5277394" y="2815690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Google Shape;2296;p333">
              <a:extLst>
                <a:ext uri="{FF2B5EF4-FFF2-40B4-BE49-F238E27FC236}">
                  <a16:creationId xmlns:a16="http://schemas.microsoft.com/office/drawing/2014/main" id="{7146C047-4E3E-F242-B258-F21E3B5B449E}"/>
                </a:ext>
              </a:extLst>
            </p:cNvPr>
            <p:cNvSpPr txBox="1"/>
            <p:nvPr/>
          </p:nvSpPr>
          <p:spPr>
            <a:xfrm>
              <a:off x="5277394" y="3332622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000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2195F8-D48D-6B48-8EFA-819A371927D3}"/>
                </a:ext>
              </a:extLst>
            </p:cNvPr>
            <p:cNvSpPr txBox="1"/>
            <p:nvPr/>
          </p:nvSpPr>
          <p:spPr>
            <a:xfrm>
              <a:off x="5277394" y="3749251"/>
              <a:ext cx="1694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BOOK REFERENCES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72CE2F-C4D3-5346-AC9A-C38217F706B7}"/>
              </a:ext>
            </a:extLst>
          </p:cNvPr>
          <p:cNvGrpSpPr/>
          <p:nvPr/>
        </p:nvGrpSpPr>
        <p:grpSpPr>
          <a:xfrm>
            <a:off x="6830148" y="2687694"/>
            <a:ext cx="1694556" cy="1645350"/>
            <a:chOff x="7065098" y="2815690"/>
            <a:chExt cx="1694556" cy="164535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1EAB803-EABD-C94B-BCDC-D5A7A7CF3A84}"/>
                </a:ext>
              </a:extLst>
            </p:cNvPr>
            <p:cNvSpPr/>
            <p:nvPr/>
          </p:nvSpPr>
          <p:spPr>
            <a:xfrm>
              <a:off x="7065098" y="2815690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Google Shape;2296;p333">
              <a:extLst>
                <a:ext uri="{FF2B5EF4-FFF2-40B4-BE49-F238E27FC236}">
                  <a16:creationId xmlns:a16="http://schemas.microsoft.com/office/drawing/2014/main" id="{B5D6640D-E85D-2D43-B89D-F20F2BDDFA7A}"/>
                </a:ext>
              </a:extLst>
            </p:cNvPr>
            <p:cNvSpPr txBox="1"/>
            <p:nvPr/>
          </p:nvSpPr>
          <p:spPr>
            <a:xfrm>
              <a:off x="7065098" y="3332622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1.4M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CA965A-5C86-7E46-85DF-0D6DC9FE83F7}"/>
                </a:ext>
              </a:extLst>
            </p:cNvPr>
            <p:cNvSpPr txBox="1"/>
            <p:nvPr/>
          </p:nvSpPr>
          <p:spPr>
            <a:xfrm>
              <a:off x="7065098" y="3749251"/>
              <a:ext cx="1694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WEB VISITORS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352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44;p335">
            <a:extLst>
              <a:ext uri="{FF2B5EF4-FFF2-40B4-BE49-F238E27FC236}">
                <a16:creationId xmlns:a16="http://schemas.microsoft.com/office/drawing/2014/main" id="{6BFFD1D0-36A4-2445-842B-1EDABCA3BFBF}"/>
              </a:ext>
            </a:extLst>
          </p:cNvPr>
          <p:cNvSpPr txBox="1"/>
          <p:nvPr/>
        </p:nvSpPr>
        <p:spPr>
          <a:xfrm>
            <a:off x="368490" y="632482"/>
            <a:ext cx="7353552" cy="46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200" kern="0" dirty="0" smtClean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Only 25% of people feel that the world was less safe in 2019 compared to 2014</a:t>
            </a:r>
            <a:endParaRPr sz="1200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29CB5005-2B23-7344-A86D-F7587E3D3150}"/>
              </a:ext>
            </a:extLst>
          </p:cNvPr>
          <p:cNvSpPr txBox="1"/>
          <p:nvPr/>
        </p:nvSpPr>
        <p:spPr>
          <a:xfrm>
            <a:off x="319874" y="264809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-AU" sz="2000" b="1" kern="0" dirty="0" smtClean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Feelings of safety over time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153391" y="1171761"/>
          <a:ext cx="5697682" cy="313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490" y="4474344"/>
            <a:ext cx="39998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 IEP/ Lloyds Register Foundation World Risk Poll  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41102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29CB5005-2B23-7344-A86D-F7587E3D3150}"/>
              </a:ext>
            </a:extLst>
          </p:cNvPr>
          <p:cNvSpPr txBox="1"/>
          <p:nvPr/>
        </p:nvSpPr>
        <p:spPr>
          <a:xfrm>
            <a:off x="319874" y="350973"/>
            <a:ext cx="779730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-AU" sz="2000" b="1" kern="0" dirty="0" smtClean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Experience and fear of violence – </a:t>
            </a:r>
            <a:r>
              <a:rPr lang="en-AU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Top 5 and Bottom 5 Countries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90579"/>
              </p:ext>
            </p:extLst>
          </p:nvPr>
        </p:nvGraphicFramePr>
        <p:xfrm>
          <a:off x="165677" y="981855"/>
          <a:ext cx="468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372215"/>
              </p:ext>
            </p:extLst>
          </p:nvPr>
        </p:nvGraphicFramePr>
        <p:xfrm>
          <a:off x="4307051" y="976484"/>
          <a:ext cx="468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874" y="4474344"/>
            <a:ext cx="40382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 IEP/ Lloyds Register World Foundation Risk Poll  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590975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29CB5005-2B23-7344-A86D-F7587E3D3150}"/>
              </a:ext>
            </a:extLst>
          </p:cNvPr>
          <p:cNvSpPr txBox="1"/>
          <p:nvPr/>
        </p:nvSpPr>
        <p:spPr>
          <a:xfrm>
            <a:off x="319874" y="3509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-AU" sz="2000" b="1" kern="0" dirty="0" smtClean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Feelings of safety &amp; risk– </a:t>
            </a:r>
            <a:r>
              <a:rPr lang="en-AU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Top 5 and Bottom 5 Countries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436007"/>
              </p:ext>
            </p:extLst>
          </p:nvPr>
        </p:nvGraphicFramePr>
        <p:xfrm>
          <a:off x="0" y="992562"/>
          <a:ext cx="468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529437"/>
              </p:ext>
            </p:extLst>
          </p:nvPr>
        </p:nvGraphicFramePr>
        <p:xfrm>
          <a:off x="4314880" y="992562"/>
          <a:ext cx="468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874" y="4474344"/>
            <a:ext cx="39998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 IEP/ Lloyds Register Foundation World Risk Poll  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407209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29CB5005-2B23-7344-A86D-F7587E3D3150}"/>
              </a:ext>
            </a:extLst>
          </p:cNvPr>
          <p:cNvSpPr txBox="1"/>
          <p:nvPr/>
        </p:nvSpPr>
        <p:spPr>
          <a:xfrm>
            <a:off x="319874" y="3509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-AU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Perceptions of Risk by Region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821160"/>
              </p:ext>
            </p:extLst>
          </p:nvPr>
        </p:nvGraphicFramePr>
        <p:xfrm>
          <a:off x="554068" y="763525"/>
          <a:ext cx="3624781" cy="194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225946"/>
              </p:ext>
            </p:extLst>
          </p:nvPr>
        </p:nvGraphicFramePr>
        <p:xfrm>
          <a:off x="4285941" y="763525"/>
          <a:ext cx="3624781" cy="194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397343"/>
              </p:ext>
            </p:extLst>
          </p:nvPr>
        </p:nvGraphicFramePr>
        <p:xfrm>
          <a:off x="554067" y="2785090"/>
          <a:ext cx="3624781" cy="194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203711"/>
              </p:ext>
            </p:extLst>
          </p:nvPr>
        </p:nvGraphicFramePr>
        <p:xfrm>
          <a:off x="4376557" y="2785090"/>
          <a:ext cx="3624781" cy="194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5646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29CB5005-2B23-7344-A86D-F7587E3D3150}"/>
              </a:ext>
            </a:extLst>
          </p:cNvPr>
          <p:cNvSpPr txBox="1"/>
          <p:nvPr/>
        </p:nvSpPr>
        <p:spPr>
          <a:xfrm>
            <a:off x="319874" y="3509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-AU" sz="2000" b="1" kern="0" dirty="0" smtClean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Predicting Changes in Peacefulness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C30536-7FBD-EA49-ABA1-B58F5AAC6F91}"/>
              </a:ext>
            </a:extLst>
          </p:cNvPr>
          <p:cNvGrpSpPr/>
          <p:nvPr/>
        </p:nvGrpSpPr>
        <p:grpSpPr>
          <a:xfrm>
            <a:off x="906193" y="3502389"/>
            <a:ext cx="6137473" cy="484770"/>
            <a:chOff x="435142" y="1743212"/>
            <a:chExt cx="6137473" cy="484770"/>
          </a:xfrm>
        </p:grpSpPr>
        <p:sp>
          <p:nvSpPr>
            <p:cNvPr id="12" name="TextBox 11"/>
            <p:cNvSpPr txBox="1"/>
            <p:nvPr/>
          </p:nvSpPr>
          <p:spPr>
            <a:xfrm>
              <a:off x="633411" y="1743212"/>
              <a:ext cx="5939204" cy="484770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90 per cent of countries with Positive Peace deficits of more than 50 places in 2009 recorded substantial deteriorations by 2019</a:t>
              </a:r>
              <a:endParaRPr lang="en-US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3" name="Graphic 19">
              <a:extLst>
                <a:ext uri="{FF2B5EF4-FFF2-40B4-BE49-F238E27FC236}">
                  <a16:creationId xmlns:a16="http://schemas.microsoft.com/office/drawing/2014/main" id="{CC3D099E-DE59-514D-B078-68072D3D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95B324-8171-594B-B783-C3CFAA6B4510}"/>
              </a:ext>
            </a:extLst>
          </p:cNvPr>
          <p:cNvGrpSpPr/>
          <p:nvPr/>
        </p:nvGrpSpPr>
        <p:grpSpPr>
          <a:xfrm>
            <a:off x="946447" y="1720532"/>
            <a:ext cx="6607850" cy="507831"/>
            <a:chOff x="435142" y="2143522"/>
            <a:chExt cx="6365858" cy="507831"/>
          </a:xfrm>
        </p:grpSpPr>
        <p:sp>
          <p:nvSpPr>
            <p:cNvPr id="15" name="TextBox 14"/>
            <p:cNvSpPr txBox="1"/>
            <p:nvPr/>
          </p:nvSpPr>
          <p:spPr>
            <a:xfrm>
              <a:off x="596812" y="2143522"/>
              <a:ext cx="620418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Countries with a Positive Peace ‘deficit’ are more likely to have falls in peacefulness in future </a:t>
              </a:r>
              <a:endParaRPr lang="en-US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20">
              <a:extLst>
                <a:ext uri="{FF2B5EF4-FFF2-40B4-BE49-F238E27FC236}">
                  <a16:creationId xmlns:a16="http://schemas.microsoft.com/office/drawing/2014/main" id="{511A1A09-BD01-DD46-9A9D-BD78D426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5142" y="2234792"/>
              <a:ext cx="120822" cy="191173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167170" y="2842001"/>
            <a:ext cx="6904918" cy="938741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ten countries with the largest deteriorations in peacefulness between 2009 and 2019, seven had large Positive Peace deficits in 2009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d-ID" sz="16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50300" y="1091927"/>
            <a:ext cx="7121788" cy="507831"/>
            <a:chOff x="439354" y="1260461"/>
            <a:chExt cx="7121788" cy="50783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262889F-BFE6-BD41-B983-688671AB52EC}"/>
                </a:ext>
              </a:extLst>
            </p:cNvPr>
            <p:cNvGrpSpPr/>
            <p:nvPr/>
          </p:nvGrpSpPr>
          <p:grpSpPr>
            <a:xfrm>
              <a:off x="439354" y="1345843"/>
              <a:ext cx="6249802" cy="323188"/>
              <a:chOff x="439354" y="1345843"/>
              <a:chExt cx="6249802" cy="32318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96812" y="1345843"/>
                <a:ext cx="6092344" cy="323188"/>
              </a:xfrm>
              <a:prstGeom prst="rect">
                <a:avLst/>
              </a:prstGeom>
              <a:noFill/>
            </p:spPr>
            <p:txBody>
              <a:bodyPr wrap="square" lIns="68601" tIns="34301" rIns="68601" bIns="34301" rtlCol="0">
                <a:spAutoFit/>
              </a:bodyPr>
              <a:lstStyle/>
              <a:p>
                <a:endPara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Graphic 18">
                <a:extLst>
                  <a:ext uri="{FF2B5EF4-FFF2-40B4-BE49-F238E27FC236}">
                    <a16:creationId xmlns:a16="http://schemas.microsoft.com/office/drawing/2014/main" id="{FF4E7951-B0A3-7F4D-8E2F-25B1C319D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439354" y="1418791"/>
                <a:ext cx="120822" cy="191173"/>
              </a:xfrm>
              <a:prstGeom prst="rect">
                <a:avLst/>
              </a:prstGeom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633411" y="1260461"/>
              <a:ext cx="6927731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gap between Positive Peace and Negative Peace is a strong predictor of future changes in peacefulness</a:t>
              </a:r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Graphic 20">
            <a:extLst>
              <a:ext uri="{FF2B5EF4-FFF2-40B4-BE49-F238E27FC236}">
                <a16:creationId xmlns:a16="http://schemas.microsoft.com/office/drawing/2014/main" id="{511A1A09-BD01-DD46-9A9D-BD78D426E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3095" y="2997332"/>
            <a:ext cx="125415" cy="191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095" y="2454130"/>
            <a:ext cx="128027" cy="195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162" y="2349137"/>
            <a:ext cx="55323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they do need a shock to unsettle their current level of peace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904" y="4193589"/>
            <a:ext cx="121931" cy="188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4357" y="4122698"/>
            <a:ext cx="55196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Equatorial Guinea, Sierra Leone, Laos, Timor-Leste, Malawi and Liberia have the largest Positive Peace Deficits in 2020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1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90e2d1f501_0_4865"/>
          <p:cNvSpPr txBox="1"/>
          <p:nvPr/>
        </p:nvSpPr>
        <p:spPr>
          <a:xfrm>
            <a:off x="187054" y="175165"/>
            <a:ext cx="3567099" cy="27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Get involved with IEP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02" name="Google Shape;702;g90e2d1f501_0_4865"/>
          <p:cNvCxnSpPr/>
          <p:nvPr/>
        </p:nvCxnSpPr>
        <p:spPr>
          <a:xfrm flipH="1" flipV="1">
            <a:off x="4691297" y="912838"/>
            <a:ext cx="224135" cy="868531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06" name="Google Shape;706;g90e2d1f501_0_4865"/>
          <p:cNvSpPr txBox="1"/>
          <p:nvPr/>
        </p:nvSpPr>
        <p:spPr>
          <a:xfrm>
            <a:off x="658860" y="2224020"/>
            <a:ext cx="1302498" cy="21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9" tIns="17145" rIns="34289" bIns="1714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Ambassador Program</a:t>
            </a: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09" name="Google Shape;709;g90e2d1f501_0_4865"/>
          <p:cNvSpPr txBox="1"/>
          <p:nvPr/>
        </p:nvSpPr>
        <p:spPr>
          <a:xfrm>
            <a:off x="1926691" y="2224020"/>
            <a:ext cx="1335788" cy="21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9" tIns="17145" rIns="34289" bIns="1714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Positive Peace Workshops</a:t>
            </a: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10" name="Google Shape;710;g90e2d1f501_0_4865"/>
          <p:cNvSpPr txBox="1"/>
          <p:nvPr/>
        </p:nvSpPr>
        <p:spPr>
          <a:xfrm>
            <a:off x="658858" y="4000322"/>
            <a:ext cx="1335788" cy="21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9" tIns="17145" rIns="34289" bIns="1714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Strategic Partnerships</a:t>
            </a: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11" name="Google Shape;711;g90e2d1f501_0_4865"/>
          <p:cNvSpPr txBox="1"/>
          <p:nvPr/>
        </p:nvSpPr>
        <p:spPr>
          <a:xfrm>
            <a:off x="1946560" y="4000322"/>
            <a:ext cx="1335788" cy="21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9" tIns="17145" rIns="34289" bIns="1714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IEP Peace Academy</a:t>
            </a: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13" name="Google Shape;713;g90e2d1f501_0_4865"/>
          <p:cNvSpPr txBox="1"/>
          <p:nvPr/>
        </p:nvSpPr>
        <p:spPr>
          <a:xfrm>
            <a:off x="4329775" y="3291628"/>
            <a:ext cx="1335788" cy="45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Online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18" name="Google Shape;718;g90e2d1f501_0_4865"/>
          <p:cNvCxnSpPr/>
          <p:nvPr/>
        </p:nvCxnSpPr>
        <p:spPr>
          <a:xfrm flipV="1">
            <a:off x="5578870" y="1645239"/>
            <a:ext cx="824573" cy="611373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19" name="Google Shape;719;g90e2d1f501_0_4865"/>
          <p:cNvCxnSpPr/>
          <p:nvPr/>
        </p:nvCxnSpPr>
        <p:spPr>
          <a:xfrm>
            <a:off x="5462063" y="3070232"/>
            <a:ext cx="737173" cy="790256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20" name="Google Shape;720;g90e2d1f501_0_4865"/>
          <p:cNvSpPr/>
          <p:nvPr/>
        </p:nvSpPr>
        <p:spPr>
          <a:xfrm>
            <a:off x="1219960" y="1357751"/>
            <a:ext cx="318202" cy="35209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9750" y="33388"/>
                </a:moveTo>
                <a:lnTo>
                  <a:pt x="103500" y="39644"/>
                </a:lnTo>
                <a:lnTo>
                  <a:pt x="80361" y="16500"/>
                </a:lnTo>
                <a:lnTo>
                  <a:pt x="86611" y="10250"/>
                </a:lnTo>
                <a:cubicBezTo>
                  <a:pt x="86611" y="10250"/>
                  <a:pt x="91061" y="5455"/>
                  <a:pt x="98183" y="5455"/>
                </a:cubicBezTo>
                <a:cubicBezTo>
                  <a:pt x="107222" y="5455"/>
                  <a:pt x="114544" y="12777"/>
                  <a:pt x="114544" y="21816"/>
                </a:cubicBezTo>
                <a:cubicBezTo>
                  <a:pt x="114544" y="26338"/>
                  <a:pt x="112711" y="30427"/>
                  <a:pt x="109750" y="33388"/>
                </a:cubicBezTo>
                <a:moveTo>
                  <a:pt x="40911" y="102233"/>
                </a:moveTo>
                <a:lnTo>
                  <a:pt x="40911" y="81816"/>
                </a:lnTo>
                <a:cubicBezTo>
                  <a:pt x="40911" y="80311"/>
                  <a:pt x="39688" y="79088"/>
                  <a:pt x="38183" y="79088"/>
                </a:cubicBezTo>
                <a:lnTo>
                  <a:pt x="17766" y="79088"/>
                </a:lnTo>
                <a:lnTo>
                  <a:pt x="76500" y="20361"/>
                </a:lnTo>
                <a:lnTo>
                  <a:pt x="99638" y="43500"/>
                </a:lnTo>
                <a:cubicBezTo>
                  <a:pt x="99638" y="43500"/>
                  <a:pt x="40911" y="102233"/>
                  <a:pt x="40911" y="102233"/>
                </a:cubicBezTo>
                <a:close/>
                <a:moveTo>
                  <a:pt x="35455" y="105788"/>
                </a:moveTo>
                <a:lnTo>
                  <a:pt x="16361" y="110250"/>
                </a:lnTo>
                <a:lnTo>
                  <a:pt x="16361" y="103638"/>
                </a:lnTo>
                <a:lnTo>
                  <a:pt x="9750" y="103638"/>
                </a:lnTo>
                <a:lnTo>
                  <a:pt x="14211" y="84544"/>
                </a:lnTo>
                <a:lnTo>
                  <a:pt x="35455" y="84544"/>
                </a:lnTo>
                <a:cubicBezTo>
                  <a:pt x="35455" y="84544"/>
                  <a:pt x="35455" y="105788"/>
                  <a:pt x="35455" y="105788"/>
                </a:cubicBezTo>
                <a:close/>
                <a:moveTo>
                  <a:pt x="98183" y="0"/>
                </a:moveTo>
                <a:cubicBezTo>
                  <a:pt x="92155" y="0"/>
                  <a:pt x="86700" y="2438"/>
                  <a:pt x="82755" y="6394"/>
                </a:cubicBezTo>
                <a:lnTo>
                  <a:pt x="9116" y="80027"/>
                </a:lnTo>
                <a:lnTo>
                  <a:pt x="0" y="120000"/>
                </a:lnTo>
                <a:lnTo>
                  <a:pt x="39972" y="110883"/>
                </a:lnTo>
                <a:lnTo>
                  <a:pt x="113605" y="37244"/>
                </a:lnTo>
                <a:cubicBezTo>
                  <a:pt x="117555" y="33300"/>
                  <a:pt x="120000" y="27844"/>
                  <a:pt x="120000" y="21816"/>
                </a:cubicBezTo>
                <a:cubicBezTo>
                  <a:pt x="120000" y="9766"/>
                  <a:pt x="110233" y="0"/>
                  <a:pt x="98183" y="0"/>
                </a:cubicBezTo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063" tIns="38063" rIns="38063" bIns="38063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Tx/>
              <a:buNone/>
              <a:tabLst/>
              <a:defRPr/>
            </a:pPr>
            <a:endParaRPr kumimoji="0" sz="29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cxnSp>
        <p:nvCxnSpPr>
          <p:cNvPr id="725" name="Google Shape;725;g90e2d1f501_0_4865"/>
          <p:cNvCxnSpPr/>
          <p:nvPr/>
        </p:nvCxnSpPr>
        <p:spPr>
          <a:xfrm>
            <a:off x="5745650" y="2728662"/>
            <a:ext cx="1004610" cy="149024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27" name="Google Shape;727;g90e2d1f501_0_4865"/>
          <p:cNvSpPr/>
          <p:nvPr/>
        </p:nvSpPr>
        <p:spPr>
          <a:xfrm>
            <a:off x="3579001" y="2119518"/>
            <a:ext cx="354191" cy="75066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000" y="110900"/>
                </a:moveTo>
                <a:lnTo>
                  <a:pt x="10000" y="9100"/>
                </a:lnTo>
                <a:lnTo>
                  <a:pt x="107761" y="60000"/>
                </a:lnTo>
                <a:cubicBezTo>
                  <a:pt x="107761" y="60000"/>
                  <a:pt x="10000" y="110900"/>
                  <a:pt x="10000" y="110900"/>
                </a:cubicBezTo>
                <a:close/>
                <a:moveTo>
                  <a:pt x="120000" y="60000"/>
                </a:moveTo>
                <a:cubicBezTo>
                  <a:pt x="120000" y="59222"/>
                  <a:pt x="119394" y="58533"/>
                  <a:pt x="118433" y="58033"/>
                </a:cubicBezTo>
                <a:lnTo>
                  <a:pt x="118450" y="58027"/>
                </a:lnTo>
                <a:lnTo>
                  <a:pt x="8450" y="755"/>
                </a:lnTo>
                <a:lnTo>
                  <a:pt x="8438" y="761"/>
                </a:lnTo>
                <a:cubicBezTo>
                  <a:pt x="7538" y="294"/>
                  <a:pt x="6338" y="0"/>
                  <a:pt x="5000" y="0"/>
                </a:cubicBezTo>
                <a:cubicBezTo>
                  <a:pt x="2238" y="0"/>
                  <a:pt x="0" y="1222"/>
                  <a:pt x="0" y="2727"/>
                </a:cubicBezTo>
                <a:lnTo>
                  <a:pt x="0" y="117272"/>
                </a:lnTo>
                <a:cubicBezTo>
                  <a:pt x="0" y="118777"/>
                  <a:pt x="2238" y="120000"/>
                  <a:pt x="5000" y="120000"/>
                </a:cubicBezTo>
                <a:cubicBezTo>
                  <a:pt x="6338" y="120000"/>
                  <a:pt x="7538" y="119705"/>
                  <a:pt x="8438" y="119238"/>
                </a:cubicBezTo>
                <a:lnTo>
                  <a:pt x="8450" y="119250"/>
                </a:lnTo>
                <a:lnTo>
                  <a:pt x="118450" y="61972"/>
                </a:lnTo>
                <a:lnTo>
                  <a:pt x="118433" y="61966"/>
                </a:lnTo>
                <a:cubicBezTo>
                  <a:pt x="119394" y="61472"/>
                  <a:pt x="120000" y="60777"/>
                  <a:pt x="120000" y="60000"/>
                </a:cubicBez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063" tIns="38063" rIns="38063" bIns="38063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Tx/>
              <a:buNone/>
              <a:tabLst/>
              <a:defRPr/>
            </a:pPr>
            <a:endParaRPr kumimoji="0" sz="29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1" y="837044"/>
            <a:ext cx="1138784" cy="1271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38" y="831108"/>
            <a:ext cx="1191198" cy="1329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5" y="2688319"/>
            <a:ext cx="1125708" cy="1256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18" y="2680155"/>
            <a:ext cx="1145874" cy="127931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2197A5A-27A9-694F-93F1-465BEF58BDC0}"/>
              </a:ext>
            </a:extLst>
          </p:cNvPr>
          <p:cNvGrpSpPr/>
          <p:nvPr/>
        </p:nvGrpSpPr>
        <p:grpSpPr>
          <a:xfrm>
            <a:off x="4005721" y="496143"/>
            <a:ext cx="2469753" cy="253771"/>
            <a:chOff x="805019" y="2971117"/>
            <a:chExt cx="2470515" cy="253849"/>
          </a:xfrm>
        </p:grpSpPr>
        <p:sp>
          <p:nvSpPr>
            <p:cNvPr id="37" name="TextBox 116">
              <a:extLst>
                <a:ext uri="{FF2B5EF4-FFF2-40B4-BE49-F238E27FC236}">
                  <a16:creationId xmlns:a16="http://schemas.microsoft.com/office/drawing/2014/main" id="{0F5251D9-F75A-0942-A78B-FE746ED55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610" y="2971117"/>
              <a:ext cx="2244924" cy="25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2" tIns="34282" rIns="68562" bIns="34282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1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Arial"/>
                </a:rPr>
                <a:t>@GlobPeaceIndex</a:t>
              </a:r>
              <a:endParaRPr kumimoji="0" lang="id-ID" altLang="en-US" sz="1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8" name="Freeform 615">
              <a:extLst>
                <a:ext uri="{FF2B5EF4-FFF2-40B4-BE49-F238E27FC236}">
                  <a16:creationId xmlns:a16="http://schemas.microsoft.com/office/drawing/2014/main" id="{7E148E15-A170-9C43-B547-965FFF3BE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019" y="3031513"/>
              <a:ext cx="183404" cy="145975"/>
            </a:xfrm>
            <a:custGeom>
              <a:avLst/>
              <a:gdLst>
                <a:gd name="T0" fmla="*/ 153627 w 427"/>
                <a:gd name="T1" fmla="*/ 14673 h 346"/>
                <a:gd name="T2" fmla="*/ 135596 w 427"/>
                <a:gd name="T3" fmla="*/ 19325 h 346"/>
                <a:gd name="T4" fmla="*/ 149300 w 427"/>
                <a:gd name="T5" fmla="*/ 2147 h 346"/>
                <a:gd name="T6" fmla="*/ 129465 w 427"/>
                <a:gd name="T7" fmla="*/ 9663 h 346"/>
                <a:gd name="T8" fmla="*/ 106385 w 427"/>
                <a:gd name="T9" fmla="*/ 0 h 346"/>
                <a:gd name="T10" fmla="*/ 75011 w 427"/>
                <a:gd name="T11" fmla="*/ 31135 h 346"/>
                <a:gd name="T12" fmla="*/ 75732 w 427"/>
                <a:gd name="T13" fmla="*/ 38293 h 346"/>
                <a:gd name="T14" fmla="*/ 10819 w 427"/>
                <a:gd name="T15" fmla="*/ 5726 h 346"/>
                <a:gd name="T16" fmla="*/ 6491 w 427"/>
                <a:gd name="T17" fmla="*/ 21115 h 346"/>
                <a:gd name="T18" fmla="*/ 20556 w 427"/>
                <a:gd name="T19" fmla="*/ 47240 h 346"/>
                <a:gd name="T20" fmla="*/ 6491 w 427"/>
                <a:gd name="T21" fmla="*/ 43303 h 346"/>
                <a:gd name="T22" fmla="*/ 6491 w 427"/>
                <a:gd name="T23" fmla="*/ 43661 h 346"/>
                <a:gd name="T24" fmla="*/ 31735 w 427"/>
                <a:gd name="T25" fmla="*/ 74438 h 346"/>
                <a:gd name="T26" fmla="*/ 23441 w 427"/>
                <a:gd name="T27" fmla="*/ 75512 h 346"/>
                <a:gd name="T28" fmla="*/ 17310 w 427"/>
                <a:gd name="T29" fmla="*/ 74796 h 346"/>
                <a:gd name="T30" fmla="*/ 46882 w 427"/>
                <a:gd name="T31" fmla="*/ 96626 h 346"/>
                <a:gd name="T32" fmla="*/ 7573 w 427"/>
                <a:gd name="T33" fmla="*/ 109868 h 346"/>
                <a:gd name="T34" fmla="*/ 0 w 427"/>
                <a:gd name="T35" fmla="*/ 109510 h 346"/>
                <a:gd name="T36" fmla="*/ 48324 w 427"/>
                <a:gd name="T37" fmla="*/ 123467 h 346"/>
                <a:gd name="T38" fmla="*/ 137760 w 427"/>
                <a:gd name="T39" fmla="*/ 34714 h 346"/>
                <a:gd name="T40" fmla="*/ 137760 w 427"/>
                <a:gd name="T41" fmla="*/ 30419 h 346"/>
                <a:gd name="T42" fmla="*/ 153627 w 427"/>
                <a:gd name="T43" fmla="*/ 14673 h 3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7" h="346">
                  <a:moveTo>
                    <a:pt x="426" y="41"/>
                  </a:moveTo>
                  <a:cubicBezTo>
                    <a:pt x="411" y="48"/>
                    <a:pt x="394" y="52"/>
                    <a:pt x="376" y="54"/>
                  </a:cubicBezTo>
                  <a:cubicBezTo>
                    <a:pt x="394" y="44"/>
                    <a:pt x="408" y="27"/>
                    <a:pt x="414" y="6"/>
                  </a:cubicBezTo>
                  <a:cubicBezTo>
                    <a:pt x="398" y="16"/>
                    <a:pt x="379" y="23"/>
                    <a:pt x="359" y="27"/>
                  </a:cubicBezTo>
                  <a:cubicBezTo>
                    <a:pt x="343" y="10"/>
                    <a:pt x="320" y="0"/>
                    <a:pt x="295" y="0"/>
                  </a:cubicBezTo>
                  <a:cubicBezTo>
                    <a:pt x="247" y="0"/>
                    <a:pt x="208" y="39"/>
                    <a:pt x="208" y="87"/>
                  </a:cubicBezTo>
                  <a:cubicBezTo>
                    <a:pt x="208" y="94"/>
                    <a:pt x="209" y="101"/>
                    <a:pt x="210" y="107"/>
                  </a:cubicBezTo>
                  <a:cubicBezTo>
                    <a:pt x="137" y="103"/>
                    <a:pt x="73" y="69"/>
                    <a:pt x="30" y="16"/>
                  </a:cubicBezTo>
                  <a:cubicBezTo>
                    <a:pt x="23" y="29"/>
                    <a:pt x="18" y="44"/>
                    <a:pt x="18" y="59"/>
                  </a:cubicBezTo>
                  <a:cubicBezTo>
                    <a:pt x="18" y="90"/>
                    <a:pt x="34" y="117"/>
                    <a:pt x="57" y="132"/>
                  </a:cubicBezTo>
                  <a:cubicBezTo>
                    <a:pt x="43" y="132"/>
                    <a:pt x="29" y="127"/>
                    <a:pt x="18" y="121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65"/>
                    <a:pt x="48" y="200"/>
                    <a:pt x="88" y="208"/>
                  </a:cubicBezTo>
                  <a:cubicBezTo>
                    <a:pt x="81" y="210"/>
                    <a:pt x="73" y="211"/>
                    <a:pt x="65" y="211"/>
                  </a:cubicBezTo>
                  <a:cubicBezTo>
                    <a:pt x="59" y="211"/>
                    <a:pt x="54" y="211"/>
                    <a:pt x="48" y="209"/>
                  </a:cubicBezTo>
                  <a:cubicBezTo>
                    <a:pt x="60" y="244"/>
                    <a:pt x="92" y="269"/>
                    <a:pt x="130" y="270"/>
                  </a:cubicBezTo>
                  <a:cubicBezTo>
                    <a:pt x="100" y="293"/>
                    <a:pt x="62" y="307"/>
                    <a:pt x="21" y="307"/>
                  </a:cubicBezTo>
                  <a:cubicBezTo>
                    <a:pt x="14" y="307"/>
                    <a:pt x="8" y="307"/>
                    <a:pt x="0" y="306"/>
                  </a:cubicBezTo>
                  <a:cubicBezTo>
                    <a:pt x="39" y="331"/>
                    <a:pt x="85" y="345"/>
                    <a:pt x="134" y="345"/>
                  </a:cubicBezTo>
                  <a:cubicBezTo>
                    <a:pt x="294" y="345"/>
                    <a:pt x="382" y="212"/>
                    <a:pt x="382" y="97"/>
                  </a:cubicBezTo>
                  <a:cubicBezTo>
                    <a:pt x="382" y="93"/>
                    <a:pt x="382" y="89"/>
                    <a:pt x="382" y="85"/>
                  </a:cubicBezTo>
                  <a:cubicBezTo>
                    <a:pt x="400" y="74"/>
                    <a:pt x="414" y="58"/>
                    <a:pt x="426" y="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 Regular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544C97-4FCC-F340-A815-AB069221A809}"/>
              </a:ext>
            </a:extLst>
          </p:cNvPr>
          <p:cNvGrpSpPr/>
          <p:nvPr/>
        </p:nvGrpSpPr>
        <p:grpSpPr>
          <a:xfrm>
            <a:off x="6058415" y="1213696"/>
            <a:ext cx="2455175" cy="253771"/>
            <a:chOff x="591676" y="1914387"/>
            <a:chExt cx="2455932" cy="253849"/>
          </a:xfrm>
        </p:grpSpPr>
        <p:sp>
          <p:nvSpPr>
            <p:cNvPr id="40" name="TextBox 114">
              <a:extLst>
                <a:ext uri="{FF2B5EF4-FFF2-40B4-BE49-F238E27FC236}">
                  <a16:creationId xmlns:a16="http://schemas.microsoft.com/office/drawing/2014/main" id="{AED96B0E-BB2A-1A4B-8A8E-2CD279D13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684" y="1914387"/>
              <a:ext cx="2244924" cy="25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2" tIns="34282" rIns="68562" bIns="34282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1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Arial"/>
                </a:rPr>
                <a:t>GlobalPeaceIndex</a:t>
              </a:r>
              <a:endParaRPr kumimoji="0" lang="id-ID" altLang="en-US" sz="1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1" name="Freeform 609">
              <a:extLst>
                <a:ext uri="{FF2B5EF4-FFF2-40B4-BE49-F238E27FC236}">
                  <a16:creationId xmlns:a16="http://schemas.microsoft.com/office/drawing/2014/main" id="{80D827FF-EFFE-AA46-8498-972DB8805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76" y="1952649"/>
              <a:ext cx="99155" cy="198310"/>
            </a:xfrm>
            <a:custGeom>
              <a:avLst/>
              <a:gdLst>
                <a:gd name="T0" fmla="*/ 52231 w 213"/>
                <a:gd name="T1" fmla="*/ 28328 h 425"/>
                <a:gd name="T2" fmla="*/ 75842 w 213"/>
                <a:gd name="T3" fmla="*/ 28328 h 425"/>
                <a:gd name="T4" fmla="*/ 75842 w 213"/>
                <a:gd name="T5" fmla="*/ 0 h 425"/>
                <a:gd name="T6" fmla="*/ 52231 w 213"/>
                <a:gd name="T7" fmla="*/ 0 h 425"/>
                <a:gd name="T8" fmla="*/ 18961 w 213"/>
                <a:gd name="T9" fmla="*/ 32990 h 425"/>
                <a:gd name="T10" fmla="*/ 18961 w 213"/>
                <a:gd name="T11" fmla="*/ 47334 h 425"/>
                <a:gd name="T12" fmla="*/ 0 w 213"/>
                <a:gd name="T13" fmla="*/ 47334 h 425"/>
                <a:gd name="T14" fmla="*/ 0 w 213"/>
                <a:gd name="T15" fmla="*/ 76021 h 425"/>
                <a:gd name="T16" fmla="*/ 18961 w 213"/>
                <a:gd name="T17" fmla="*/ 76021 h 425"/>
                <a:gd name="T18" fmla="*/ 18961 w 213"/>
                <a:gd name="T19" fmla="*/ 152041 h 425"/>
                <a:gd name="T20" fmla="*/ 47580 w 213"/>
                <a:gd name="T21" fmla="*/ 152041 h 425"/>
                <a:gd name="T22" fmla="*/ 47580 w 213"/>
                <a:gd name="T23" fmla="*/ 76021 h 425"/>
                <a:gd name="T24" fmla="*/ 71192 w 213"/>
                <a:gd name="T25" fmla="*/ 76021 h 425"/>
                <a:gd name="T26" fmla="*/ 75842 w 213"/>
                <a:gd name="T27" fmla="*/ 47334 h 425"/>
                <a:gd name="T28" fmla="*/ 47580 w 213"/>
                <a:gd name="T29" fmla="*/ 47334 h 425"/>
                <a:gd name="T30" fmla="*/ 47580 w 213"/>
                <a:gd name="T31" fmla="*/ 32990 h 425"/>
                <a:gd name="T32" fmla="*/ 52231 w 213"/>
                <a:gd name="T33" fmla="*/ 28328 h 4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3" h="425">
                  <a:moveTo>
                    <a:pt x="146" y="79"/>
                  </a:moveTo>
                  <a:lnTo>
                    <a:pt x="212" y="79"/>
                  </a:lnTo>
                  <a:lnTo>
                    <a:pt x="212" y="0"/>
                  </a:lnTo>
                  <a:lnTo>
                    <a:pt x="146" y="0"/>
                  </a:lnTo>
                  <a:cubicBezTo>
                    <a:pt x="95" y="0"/>
                    <a:pt x="53" y="41"/>
                    <a:pt x="53" y="92"/>
                  </a:cubicBezTo>
                  <a:lnTo>
                    <a:pt x="53" y="132"/>
                  </a:lnTo>
                  <a:lnTo>
                    <a:pt x="0" y="132"/>
                  </a:lnTo>
                  <a:lnTo>
                    <a:pt x="0" y="212"/>
                  </a:lnTo>
                  <a:lnTo>
                    <a:pt x="53" y="212"/>
                  </a:lnTo>
                  <a:lnTo>
                    <a:pt x="53" y="424"/>
                  </a:lnTo>
                  <a:lnTo>
                    <a:pt x="133" y="424"/>
                  </a:lnTo>
                  <a:lnTo>
                    <a:pt x="133" y="212"/>
                  </a:lnTo>
                  <a:lnTo>
                    <a:pt x="199" y="212"/>
                  </a:lnTo>
                  <a:lnTo>
                    <a:pt x="212" y="132"/>
                  </a:lnTo>
                  <a:lnTo>
                    <a:pt x="133" y="132"/>
                  </a:lnTo>
                  <a:lnTo>
                    <a:pt x="133" y="92"/>
                  </a:lnTo>
                  <a:cubicBezTo>
                    <a:pt x="132" y="86"/>
                    <a:pt x="139" y="79"/>
                    <a:pt x="146" y="7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 Regular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59" y="1526301"/>
            <a:ext cx="1707669" cy="1906525"/>
          </a:xfrm>
          <a:prstGeom prst="rect">
            <a:avLst/>
          </a:prstGeom>
        </p:spPr>
      </p:pic>
      <p:sp>
        <p:nvSpPr>
          <p:cNvPr id="47" name="TextBox 119">
            <a:extLst>
              <a:ext uri="{FF2B5EF4-FFF2-40B4-BE49-F238E27FC236}">
                <a16:creationId xmlns:a16="http://schemas.microsoft.com/office/drawing/2014/main" id="{1AFA51F5-B13C-4447-833E-D2198610A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943" y="2743264"/>
            <a:ext cx="1667389" cy="253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68562" tIns="34282" rIns="68562" bIns="34282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@GlobalPeaceIndex</a:t>
            </a:r>
            <a:endParaRPr kumimoji="0" lang="id-ID" altLang="en-US" sz="11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Freeform 808">
            <a:extLst>
              <a:ext uri="{FF2B5EF4-FFF2-40B4-BE49-F238E27FC236}">
                <a16:creationId xmlns:a16="http://schemas.microsoft.com/office/drawing/2014/main" id="{868DB67F-CA3D-E548-8D87-623E234115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44981" y="2770606"/>
            <a:ext cx="201214" cy="199159"/>
          </a:xfrm>
          <a:custGeom>
            <a:avLst/>
            <a:gdLst/>
            <a:ahLst/>
            <a:cxnLst/>
            <a:rect l="0" t="0" r="r" b="b"/>
            <a:pathLst>
              <a:path w="7559315" h="7559315">
                <a:moveTo>
                  <a:pt x="3716254" y="2509540"/>
                </a:moveTo>
                <a:lnTo>
                  <a:pt x="3652523" y="2516020"/>
                </a:lnTo>
                <a:lnTo>
                  <a:pt x="3590593" y="2522500"/>
                </a:lnTo>
                <a:lnTo>
                  <a:pt x="3529022" y="2535101"/>
                </a:lnTo>
                <a:lnTo>
                  <a:pt x="3469252" y="2548061"/>
                </a:lnTo>
                <a:lnTo>
                  <a:pt x="3409482" y="2565341"/>
                </a:lnTo>
                <a:lnTo>
                  <a:pt x="3351872" y="2584422"/>
                </a:lnTo>
                <a:lnTo>
                  <a:pt x="3294623" y="2607822"/>
                </a:lnTo>
                <a:lnTo>
                  <a:pt x="3238813" y="2633383"/>
                </a:lnTo>
                <a:lnTo>
                  <a:pt x="3185884" y="2661103"/>
                </a:lnTo>
                <a:lnTo>
                  <a:pt x="3134756" y="2690624"/>
                </a:lnTo>
                <a:lnTo>
                  <a:pt x="3083267" y="2722664"/>
                </a:lnTo>
                <a:lnTo>
                  <a:pt x="3034299" y="2756865"/>
                </a:lnTo>
                <a:lnTo>
                  <a:pt x="2987491" y="2795026"/>
                </a:lnTo>
                <a:lnTo>
                  <a:pt x="2940683" y="2833547"/>
                </a:lnTo>
                <a:lnTo>
                  <a:pt x="2898196" y="2876388"/>
                </a:lnTo>
                <a:lnTo>
                  <a:pt x="2857509" y="2918868"/>
                </a:lnTo>
                <a:lnTo>
                  <a:pt x="2817182" y="2963510"/>
                </a:lnTo>
                <a:lnTo>
                  <a:pt x="2780816" y="3010310"/>
                </a:lnTo>
                <a:lnTo>
                  <a:pt x="2744810" y="3059271"/>
                </a:lnTo>
                <a:lnTo>
                  <a:pt x="2712765" y="3110753"/>
                </a:lnTo>
                <a:lnTo>
                  <a:pt x="2682880" y="3163674"/>
                </a:lnTo>
                <a:lnTo>
                  <a:pt x="2655155" y="3216955"/>
                </a:lnTo>
                <a:lnTo>
                  <a:pt x="2629591" y="3272396"/>
                </a:lnTo>
                <a:lnTo>
                  <a:pt x="2608347" y="3327837"/>
                </a:lnTo>
                <a:lnTo>
                  <a:pt x="2589264" y="3387598"/>
                </a:lnTo>
                <a:lnTo>
                  <a:pt x="2571981" y="3447360"/>
                </a:lnTo>
                <a:lnTo>
                  <a:pt x="2556858" y="3507121"/>
                </a:lnTo>
                <a:lnTo>
                  <a:pt x="2546417" y="3568682"/>
                </a:lnTo>
                <a:lnTo>
                  <a:pt x="2537775" y="3630243"/>
                </a:lnTo>
                <a:lnTo>
                  <a:pt x="2533455" y="3694325"/>
                </a:lnTo>
                <a:lnTo>
                  <a:pt x="2531294" y="3758406"/>
                </a:lnTo>
                <a:lnTo>
                  <a:pt x="2533455" y="3821768"/>
                </a:lnTo>
                <a:lnTo>
                  <a:pt x="2537775" y="3885849"/>
                </a:lnTo>
                <a:lnTo>
                  <a:pt x="2546417" y="3947770"/>
                </a:lnTo>
                <a:lnTo>
                  <a:pt x="2556858" y="4009331"/>
                </a:lnTo>
                <a:lnTo>
                  <a:pt x="2571981" y="4069093"/>
                </a:lnTo>
                <a:lnTo>
                  <a:pt x="2589264" y="4128854"/>
                </a:lnTo>
                <a:lnTo>
                  <a:pt x="2608347" y="4186455"/>
                </a:lnTo>
                <a:lnTo>
                  <a:pt x="2629591" y="4243696"/>
                </a:lnTo>
                <a:lnTo>
                  <a:pt x="2655155" y="4299498"/>
                </a:lnTo>
                <a:lnTo>
                  <a:pt x="2682880" y="4352419"/>
                </a:lnTo>
                <a:lnTo>
                  <a:pt x="2712765" y="4405700"/>
                </a:lnTo>
                <a:lnTo>
                  <a:pt x="2744810" y="4455021"/>
                </a:lnTo>
                <a:lnTo>
                  <a:pt x="2780816" y="4503622"/>
                </a:lnTo>
                <a:lnTo>
                  <a:pt x="2817182" y="4550783"/>
                </a:lnTo>
                <a:lnTo>
                  <a:pt x="2857509" y="4597584"/>
                </a:lnTo>
                <a:lnTo>
                  <a:pt x="2898196" y="4640065"/>
                </a:lnTo>
                <a:lnTo>
                  <a:pt x="2940683" y="4682546"/>
                </a:lnTo>
                <a:lnTo>
                  <a:pt x="2987491" y="4721066"/>
                </a:lnTo>
                <a:lnTo>
                  <a:pt x="3034299" y="4757427"/>
                </a:lnTo>
                <a:lnTo>
                  <a:pt x="3083267" y="4793428"/>
                </a:lnTo>
                <a:lnTo>
                  <a:pt x="3134756" y="4825469"/>
                </a:lnTo>
                <a:lnTo>
                  <a:pt x="3185884" y="4855349"/>
                </a:lnTo>
                <a:lnTo>
                  <a:pt x="3238813" y="4883070"/>
                </a:lnTo>
                <a:lnTo>
                  <a:pt x="3294623" y="4908630"/>
                </a:lnTo>
                <a:lnTo>
                  <a:pt x="3351872" y="4929871"/>
                </a:lnTo>
                <a:lnTo>
                  <a:pt x="3409482" y="4951111"/>
                </a:lnTo>
                <a:lnTo>
                  <a:pt x="3469252" y="4966232"/>
                </a:lnTo>
                <a:lnTo>
                  <a:pt x="3529022" y="4981352"/>
                </a:lnTo>
                <a:lnTo>
                  <a:pt x="3590593" y="4991792"/>
                </a:lnTo>
                <a:lnTo>
                  <a:pt x="3652523" y="5000432"/>
                </a:lnTo>
                <a:lnTo>
                  <a:pt x="3716254" y="5004752"/>
                </a:lnTo>
                <a:lnTo>
                  <a:pt x="3780345" y="5006552"/>
                </a:lnTo>
                <a:lnTo>
                  <a:pt x="3844075" y="5004752"/>
                </a:lnTo>
                <a:lnTo>
                  <a:pt x="3907806" y="5000432"/>
                </a:lnTo>
                <a:lnTo>
                  <a:pt x="3969736" y="4991792"/>
                </a:lnTo>
                <a:lnTo>
                  <a:pt x="4031307" y="4981352"/>
                </a:lnTo>
                <a:lnTo>
                  <a:pt x="4093237" y="4966232"/>
                </a:lnTo>
                <a:lnTo>
                  <a:pt x="4150847" y="4951111"/>
                </a:lnTo>
                <a:lnTo>
                  <a:pt x="4210617" y="4929871"/>
                </a:lnTo>
                <a:lnTo>
                  <a:pt x="4265706" y="4908630"/>
                </a:lnTo>
                <a:lnTo>
                  <a:pt x="4321516" y="4883070"/>
                </a:lnTo>
                <a:lnTo>
                  <a:pt x="4374444" y="4855349"/>
                </a:lnTo>
                <a:lnTo>
                  <a:pt x="4427733" y="4825469"/>
                </a:lnTo>
                <a:lnTo>
                  <a:pt x="4479222" y="4793428"/>
                </a:lnTo>
                <a:lnTo>
                  <a:pt x="4527830" y="4757427"/>
                </a:lnTo>
                <a:lnTo>
                  <a:pt x="4574998" y="4721066"/>
                </a:lnTo>
                <a:lnTo>
                  <a:pt x="4619646" y="4682546"/>
                </a:lnTo>
                <a:lnTo>
                  <a:pt x="4664293" y="4640065"/>
                </a:lnTo>
                <a:lnTo>
                  <a:pt x="4704980" y="4597584"/>
                </a:lnTo>
                <a:lnTo>
                  <a:pt x="4743147" y="4550783"/>
                </a:lnTo>
                <a:lnTo>
                  <a:pt x="4781673" y="4503622"/>
                </a:lnTo>
                <a:lnTo>
                  <a:pt x="4815519" y="4455021"/>
                </a:lnTo>
                <a:lnTo>
                  <a:pt x="4847564" y="4405700"/>
                </a:lnTo>
                <a:lnTo>
                  <a:pt x="4879610" y="4352419"/>
                </a:lnTo>
                <a:lnTo>
                  <a:pt x="4907334" y="4299498"/>
                </a:lnTo>
                <a:lnTo>
                  <a:pt x="4930738" y="4243696"/>
                </a:lnTo>
                <a:lnTo>
                  <a:pt x="4954142" y="4186455"/>
                </a:lnTo>
                <a:lnTo>
                  <a:pt x="4973225" y="4128854"/>
                </a:lnTo>
                <a:lnTo>
                  <a:pt x="4990508" y="4069093"/>
                </a:lnTo>
                <a:lnTo>
                  <a:pt x="5005631" y="4009331"/>
                </a:lnTo>
                <a:lnTo>
                  <a:pt x="5016073" y="3947770"/>
                </a:lnTo>
                <a:lnTo>
                  <a:pt x="5022554" y="3885849"/>
                </a:lnTo>
                <a:lnTo>
                  <a:pt x="5029035" y="3821768"/>
                </a:lnTo>
                <a:lnTo>
                  <a:pt x="5029035" y="3758406"/>
                </a:lnTo>
                <a:lnTo>
                  <a:pt x="5029035" y="3694325"/>
                </a:lnTo>
                <a:lnTo>
                  <a:pt x="5022554" y="3630243"/>
                </a:lnTo>
                <a:lnTo>
                  <a:pt x="5016073" y="3568682"/>
                </a:lnTo>
                <a:lnTo>
                  <a:pt x="5005631" y="3507121"/>
                </a:lnTo>
                <a:lnTo>
                  <a:pt x="4990508" y="3447360"/>
                </a:lnTo>
                <a:lnTo>
                  <a:pt x="4973225" y="3387598"/>
                </a:lnTo>
                <a:lnTo>
                  <a:pt x="4954142" y="3327837"/>
                </a:lnTo>
                <a:lnTo>
                  <a:pt x="4930738" y="3272396"/>
                </a:lnTo>
                <a:lnTo>
                  <a:pt x="4907334" y="3216955"/>
                </a:lnTo>
                <a:lnTo>
                  <a:pt x="4879610" y="3163674"/>
                </a:lnTo>
                <a:lnTo>
                  <a:pt x="4847564" y="3110753"/>
                </a:lnTo>
                <a:lnTo>
                  <a:pt x="4815519" y="3059271"/>
                </a:lnTo>
                <a:lnTo>
                  <a:pt x="4781673" y="3010310"/>
                </a:lnTo>
                <a:lnTo>
                  <a:pt x="4743147" y="2963510"/>
                </a:lnTo>
                <a:lnTo>
                  <a:pt x="4704980" y="2918868"/>
                </a:lnTo>
                <a:lnTo>
                  <a:pt x="4664293" y="2876388"/>
                </a:lnTo>
                <a:lnTo>
                  <a:pt x="4619646" y="2833547"/>
                </a:lnTo>
                <a:lnTo>
                  <a:pt x="4574998" y="2795026"/>
                </a:lnTo>
                <a:lnTo>
                  <a:pt x="4527830" y="2756865"/>
                </a:lnTo>
                <a:lnTo>
                  <a:pt x="4479222" y="2722664"/>
                </a:lnTo>
                <a:lnTo>
                  <a:pt x="4427733" y="2690624"/>
                </a:lnTo>
                <a:lnTo>
                  <a:pt x="4374444" y="2661103"/>
                </a:lnTo>
                <a:lnTo>
                  <a:pt x="4321516" y="2633383"/>
                </a:lnTo>
                <a:lnTo>
                  <a:pt x="4265706" y="2607822"/>
                </a:lnTo>
                <a:lnTo>
                  <a:pt x="4210617" y="2584422"/>
                </a:lnTo>
                <a:lnTo>
                  <a:pt x="4150847" y="2565341"/>
                </a:lnTo>
                <a:lnTo>
                  <a:pt x="4093237" y="2548061"/>
                </a:lnTo>
                <a:lnTo>
                  <a:pt x="4031307" y="2535101"/>
                </a:lnTo>
                <a:lnTo>
                  <a:pt x="3969736" y="2522500"/>
                </a:lnTo>
                <a:lnTo>
                  <a:pt x="3907806" y="2516020"/>
                </a:lnTo>
                <a:lnTo>
                  <a:pt x="3844075" y="2509540"/>
                </a:lnTo>
                <a:lnTo>
                  <a:pt x="3780345" y="2509540"/>
                </a:lnTo>
                <a:lnTo>
                  <a:pt x="3716254" y="2509540"/>
                </a:lnTo>
                <a:close/>
                <a:moveTo>
                  <a:pt x="3780345" y="1812925"/>
                </a:moveTo>
                <a:lnTo>
                  <a:pt x="3880081" y="1815085"/>
                </a:lnTo>
                <a:lnTo>
                  <a:pt x="3978018" y="1823725"/>
                </a:lnTo>
                <a:lnTo>
                  <a:pt x="4076314" y="1836326"/>
                </a:lnTo>
                <a:lnTo>
                  <a:pt x="4172090" y="1853246"/>
                </a:lnTo>
                <a:lnTo>
                  <a:pt x="4265706" y="1874487"/>
                </a:lnTo>
                <a:lnTo>
                  <a:pt x="4357522" y="1900407"/>
                </a:lnTo>
                <a:lnTo>
                  <a:pt x="4448977" y="1932088"/>
                </a:lnTo>
                <a:lnTo>
                  <a:pt x="4536472" y="1966288"/>
                </a:lnTo>
                <a:lnTo>
                  <a:pt x="4623967" y="2004449"/>
                </a:lnTo>
                <a:lnTo>
                  <a:pt x="4707141" y="2047290"/>
                </a:lnTo>
                <a:lnTo>
                  <a:pt x="4788154" y="2094091"/>
                </a:lnTo>
                <a:lnTo>
                  <a:pt x="4866647" y="2145572"/>
                </a:lnTo>
                <a:lnTo>
                  <a:pt x="4943700" y="2200653"/>
                </a:lnTo>
                <a:lnTo>
                  <a:pt x="5018233" y="2258255"/>
                </a:lnTo>
                <a:lnTo>
                  <a:pt x="5088445" y="2318016"/>
                </a:lnTo>
                <a:lnTo>
                  <a:pt x="5154696" y="2383897"/>
                </a:lnTo>
                <a:lnTo>
                  <a:pt x="5220587" y="2450139"/>
                </a:lnTo>
                <a:lnTo>
                  <a:pt x="5280357" y="2522500"/>
                </a:lnTo>
                <a:lnTo>
                  <a:pt x="5337967" y="2594862"/>
                </a:lnTo>
                <a:lnTo>
                  <a:pt x="5393056" y="2671543"/>
                </a:lnTo>
                <a:lnTo>
                  <a:pt x="5444545" y="2750385"/>
                </a:lnTo>
                <a:lnTo>
                  <a:pt x="5491353" y="2831387"/>
                </a:lnTo>
                <a:lnTo>
                  <a:pt x="5533840" y="2914549"/>
                </a:lnTo>
                <a:lnTo>
                  <a:pt x="5572366" y="3002030"/>
                </a:lnTo>
                <a:lnTo>
                  <a:pt x="5608372" y="3089152"/>
                </a:lnTo>
                <a:lnTo>
                  <a:pt x="5638257" y="3180954"/>
                </a:lnTo>
                <a:lnTo>
                  <a:pt x="5664182" y="3272396"/>
                </a:lnTo>
                <a:lnTo>
                  <a:pt x="5685425" y="3366358"/>
                </a:lnTo>
                <a:lnTo>
                  <a:pt x="5702348" y="3462120"/>
                </a:lnTo>
                <a:lnTo>
                  <a:pt x="5714950" y="3560042"/>
                </a:lnTo>
                <a:lnTo>
                  <a:pt x="5723592" y="3658324"/>
                </a:lnTo>
                <a:lnTo>
                  <a:pt x="5725752" y="3758406"/>
                </a:lnTo>
                <a:lnTo>
                  <a:pt x="5723592" y="3858128"/>
                </a:lnTo>
                <a:lnTo>
                  <a:pt x="5714950" y="3956050"/>
                </a:lnTo>
                <a:lnTo>
                  <a:pt x="5702348" y="4054332"/>
                </a:lnTo>
                <a:lnTo>
                  <a:pt x="5685425" y="4150094"/>
                </a:lnTo>
                <a:lnTo>
                  <a:pt x="5664182" y="4243696"/>
                </a:lnTo>
                <a:lnTo>
                  <a:pt x="5638257" y="4335498"/>
                </a:lnTo>
                <a:lnTo>
                  <a:pt x="5608372" y="4424780"/>
                </a:lnTo>
                <a:lnTo>
                  <a:pt x="5572366" y="4514422"/>
                </a:lnTo>
                <a:lnTo>
                  <a:pt x="5533840" y="4599384"/>
                </a:lnTo>
                <a:lnTo>
                  <a:pt x="5491353" y="4684706"/>
                </a:lnTo>
                <a:lnTo>
                  <a:pt x="5444545" y="4766067"/>
                </a:lnTo>
                <a:lnTo>
                  <a:pt x="5393056" y="4844549"/>
                </a:lnTo>
                <a:lnTo>
                  <a:pt x="5337967" y="4921591"/>
                </a:lnTo>
                <a:lnTo>
                  <a:pt x="5280357" y="4993592"/>
                </a:lnTo>
                <a:lnTo>
                  <a:pt x="5220587" y="5064154"/>
                </a:lnTo>
                <a:lnTo>
                  <a:pt x="5154696" y="5132555"/>
                </a:lnTo>
                <a:lnTo>
                  <a:pt x="5088445" y="5196276"/>
                </a:lnTo>
                <a:lnTo>
                  <a:pt x="5018233" y="5257838"/>
                </a:lnTo>
                <a:lnTo>
                  <a:pt x="4943700" y="5315799"/>
                </a:lnTo>
                <a:lnTo>
                  <a:pt x="4866647" y="5368720"/>
                </a:lnTo>
                <a:lnTo>
                  <a:pt x="4788154" y="5420201"/>
                </a:lnTo>
                <a:lnTo>
                  <a:pt x="4707141" y="5467002"/>
                </a:lnTo>
                <a:lnTo>
                  <a:pt x="4623967" y="5509483"/>
                </a:lnTo>
                <a:lnTo>
                  <a:pt x="4536472" y="5550164"/>
                </a:lnTo>
                <a:lnTo>
                  <a:pt x="4448977" y="5584005"/>
                </a:lnTo>
                <a:lnTo>
                  <a:pt x="4357522" y="5613885"/>
                </a:lnTo>
                <a:lnTo>
                  <a:pt x="4265706" y="5641606"/>
                </a:lnTo>
                <a:lnTo>
                  <a:pt x="4172090" y="5663206"/>
                </a:lnTo>
                <a:lnTo>
                  <a:pt x="4076314" y="5680127"/>
                </a:lnTo>
                <a:lnTo>
                  <a:pt x="3978018" y="5692727"/>
                </a:lnTo>
                <a:lnTo>
                  <a:pt x="3880081" y="5699207"/>
                </a:lnTo>
                <a:lnTo>
                  <a:pt x="3780345" y="5703527"/>
                </a:lnTo>
                <a:lnTo>
                  <a:pt x="3680248" y="5699207"/>
                </a:lnTo>
                <a:lnTo>
                  <a:pt x="3582311" y="5692727"/>
                </a:lnTo>
                <a:lnTo>
                  <a:pt x="3484015" y="5680127"/>
                </a:lnTo>
                <a:lnTo>
                  <a:pt x="3390399" y="5663206"/>
                </a:lnTo>
                <a:lnTo>
                  <a:pt x="3294623" y="5641606"/>
                </a:lnTo>
                <a:lnTo>
                  <a:pt x="3202807" y="5613885"/>
                </a:lnTo>
                <a:lnTo>
                  <a:pt x="3113512" y="5584005"/>
                </a:lnTo>
                <a:lnTo>
                  <a:pt x="3023857" y="5550164"/>
                </a:lnTo>
                <a:lnTo>
                  <a:pt x="2938523" y="5509483"/>
                </a:lnTo>
                <a:lnTo>
                  <a:pt x="2855349" y="5467002"/>
                </a:lnTo>
                <a:lnTo>
                  <a:pt x="2772175" y="5420201"/>
                </a:lnTo>
                <a:lnTo>
                  <a:pt x="2693681" y="5368720"/>
                </a:lnTo>
                <a:lnTo>
                  <a:pt x="2618789" y="5315799"/>
                </a:lnTo>
                <a:lnTo>
                  <a:pt x="2544256" y="5257838"/>
                </a:lnTo>
                <a:lnTo>
                  <a:pt x="2474044" y="5196276"/>
                </a:lnTo>
                <a:lnTo>
                  <a:pt x="2405633" y="5132555"/>
                </a:lnTo>
                <a:lnTo>
                  <a:pt x="2341902" y="5064154"/>
                </a:lnTo>
                <a:lnTo>
                  <a:pt x="2279972" y="4993592"/>
                </a:lnTo>
                <a:lnTo>
                  <a:pt x="2222362" y="4921591"/>
                </a:lnTo>
                <a:lnTo>
                  <a:pt x="2169433" y="4844549"/>
                </a:lnTo>
                <a:lnTo>
                  <a:pt x="2117944" y="4766067"/>
                </a:lnTo>
                <a:lnTo>
                  <a:pt x="2071137" y="4684706"/>
                </a:lnTo>
                <a:lnTo>
                  <a:pt x="2028290" y="4599384"/>
                </a:lnTo>
                <a:lnTo>
                  <a:pt x="1987963" y="4514422"/>
                </a:lnTo>
                <a:lnTo>
                  <a:pt x="1954117" y="4424780"/>
                </a:lnTo>
                <a:lnTo>
                  <a:pt x="1924232" y="4335498"/>
                </a:lnTo>
                <a:lnTo>
                  <a:pt x="1896147" y="4243696"/>
                </a:lnTo>
                <a:lnTo>
                  <a:pt x="1874904" y="4150094"/>
                </a:lnTo>
                <a:lnTo>
                  <a:pt x="1857981" y="4054332"/>
                </a:lnTo>
                <a:lnTo>
                  <a:pt x="1845379" y="3956050"/>
                </a:lnTo>
                <a:lnTo>
                  <a:pt x="1838898" y="3858128"/>
                </a:lnTo>
                <a:lnTo>
                  <a:pt x="1836737" y="3758406"/>
                </a:lnTo>
                <a:lnTo>
                  <a:pt x="1838898" y="3658324"/>
                </a:lnTo>
                <a:lnTo>
                  <a:pt x="1845379" y="3560042"/>
                </a:lnTo>
                <a:lnTo>
                  <a:pt x="1857981" y="3462120"/>
                </a:lnTo>
                <a:lnTo>
                  <a:pt x="1874904" y="3366358"/>
                </a:lnTo>
                <a:lnTo>
                  <a:pt x="1896147" y="3272396"/>
                </a:lnTo>
                <a:lnTo>
                  <a:pt x="1924232" y="3180954"/>
                </a:lnTo>
                <a:lnTo>
                  <a:pt x="1954117" y="3089152"/>
                </a:lnTo>
                <a:lnTo>
                  <a:pt x="1987963" y="3002030"/>
                </a:lnTo>
                <a:lnTo>
                  <a:pt x="2028290" y="2914549"/>
                </a:lnTo>
                <a:lnTo>
                  <a:pt x="2071137" y="2831387"/>
                </a:lnTo>
                <a:lnTo>
                  <a:pt x="2117944" y="2750385"/>
                </a:lnTo>
                <a:lnTo>
                  <a:pt x="2169433" y="2671543"/>
                </a:lnTo>
                <a:lnTo>
                  <a:pt x="2222362" y="2594862"/>
                </a:lnTo>
                <a:lnTo>
                  <a:pt x="2279972" y="2522500"/>
                </a:lnTo>
                <a:lnTo>
                  <a:pt x="2341902" y="2450139"/>
                </a:lnTo>
                <a:lnTo>
                  <a:pt x="2405633" y="2383897"/>
                </a:lnTo>
                <a:lnTo>
                  <a:pt x="2474044" y="2318016"/>
                </a:lnTo>
                <a:lnTo>
                  <a:pt x="2544256" y="2258255"/>
                </a:lnTo>
                <a:lnTo>
                  <a:pt x="2618789" y="2200653"/>
                </a:lnTo>
                <a:lnTo>
                  <a:pt x="2693681" y="2145572"/>
                </a:lnTo>
                <a:lnTo>
                  <a:pt x="2772175" y="2094091"/>
                </a:lnTo>
                <a:lnTo>
                  <a:pt x="2855349" y="2047290"/>
                </a:lnTo>
                <a:lnTo>
                  <a:pt x="2938523" y="2004449"/>
                </a:lnTo>
                <a:lnTo>
                  <a:pt x="3023857" y="1966288"/>
                </a:lnTo>
                <a:lnTo>
                  <a:pt x="3113512" y="1932088"/>
                </a:lnTo>
                <a:lnTo>
                  <a:pt x="3202807" y="1900407"/>
                </a:lnTo>
                <a:lnTo>
                  <a:pt x="3294623" y="1874487"/>
                </a:lnTo>
                <a:lnTo>
                  <a:pt x="3390399" y="1853246"/>
                </a:lnTo>
                <a:lnTo>
                  <a:pt x="3484015" y="1836326"/>
                </a:lnTo>
                <a:lnTo>
                  <a:pt x="3582311" y="1823725"/>
                </a:lnTo>
                <a:lnTo>
                  <a:pt x="3680248" y="1815085"/>
                </a:lnTo>
                <a:lnTo>
                  <a:pt x="3780345" y="1812925"/>
                </a:lnTo>
                <a:close/>
                <a:moveTo>
                  <a:pt x="5797084" y="1323975"/>
                </a:moveTo>
                <a:lnTo>
                  <a:pt x="5843869" y="1326135"/>
                </a:lnTo>
                <a:lnTo>
                  <a:pt x="5886695" y="1332615"/>
                </a:lnTo>
                <a:lnTo>
                  <a:pt x="5929162" y="1343414"/>
                </a:lnTo>
                <a:lnTo>
                  <a:pt x="5969829" y="1358172"/>
                </a:lnTo>
                <a:lnTo>
                  <a:pt x="6007977" y="1377611"/>
                </a:lnTo>
                <a:lnTo>
                  <a:pt x="6044325" y="1398849"/>
                </a:lnTo>
                <a:lnTo>
                  <a:pt x="6078514" y="1424407"/>
                </a:lnTo>
                <a:lnTo>
                  <a:pt x="6110184" y="1452125"/>
                </a:lnTo>
                <a:lnTo>
                  <a:pt x="6137895" y="1484162"/>
                </a:lnTo>
                <a:lnTo>
                  <a:pt x="6163447" y="1518000"/>
                </a:lnTo>
                <a:lnTo>
                  <a:pt x="6186839" y="1554357"/>
                </a:lnTo>
                <a:lnTo>
                  <a:pt x="6203754" y="1592514"/>
                </a:lnTo>
                <a:lnTo>
                  <a:pt x="6218869" y="1632831"/>
                </a:lnTo>
                <a:lnTo>
                  <a:pt x="6229666" y="1675667"/>
                </a:lnTo>
                <a:lnTo>
                  <a:pt x="6237943" y="1720304"/>
                </a:lnTo>
                <a:lnTo>
                  <a:pt x="6240102" y="1764940"/>
                </a:lnTo>
                <a:lnTo>
                  <a:pt x="6237943" y="1809937"/>
                </a:lnTo>
                <a:lnTo>
                  <a:pt x="6229666" y="1854573"/>
                </a:lnTo>
                <a:lnTo>
                  <a:pt x="6218869" y="1894890"/>
                </a:lnTo>
                <a:lnTo>
                  <a:pt x="6203754" y="1937726"/>
                </a:lnTo>
                <a:lnTo>
                  <a:pt x="6186839" y="1976243"/>
                </a:lnTo>
                <a:lnTo>
                  <a:pt x="6163447" y="2012601"/>
                </a:lnTo>
                <a:lnTo>
                  <a:pt x="6137895" y="2046438"/>
                </a:lnTo>
                <a:lnTo>
                  <a:pt x="6110184" y="2076315"/>
                </a:lnTo>
                <a:lnTo>
                  <a:pt x="6078514" y="2106193"/>
                </a:lnTo>
                <a:lnTo>
                  <a:pt x="6044325" y="2131751"/>
                </a:lnTo>
                <a:lnTo>
                  <a:pt x="6007977" y="2152989"/>
                </a:lnTo>
                <a:lnTo>
                  <a:pt x="5969829" y="2172068"/>
                </a:lnTo>
                <a:lnTo>
                  <a:pt x="5929162" y="2187187"/>
                </a:lnTo>
                <a:lnTo>
                  <a:pt x="5886695" y="2197626"/>
                </a:lnTo>
                <a:lnTo>
                  <a:pt x="5843869" y="2204106"/>
                </a:lnTo>
                <a:lnTo>
                  <a:pt x="5797084" y="2206265"/>
                </a:lnTo>
                <a:lnTo>
                  <a:pt x="5752458" y="2204106"/>
                </a:lnTo>
                <a:lnTo>
                  <a:pt x="5709992" y="2197626"/>
                </a:lnTo>
                <a:lnTo>
                  <a:pt x="5667166" y="2187187"/>
                </a:lnTo>
                <a:lnTo>
                  <a:pt x="5626859" y="2172068"/>
                </a:lnTo>
                <a:lnTo>
                  <a:pt x="5588351" y="2152989"/>
                </a:lnTo>
                <a:lnTo>
                  <a:pt x="5552362" y="2131751"/>
                </a:lnTo>
                <a:lnTo>
                  <a:pt x="5518173" y="2106193"/>
                </a:lnTo>
                <a:lnTo>
                  <a:pt x="5486144" y="2076315"/>
                </a:lnTo>
                <a:lnTo>
                  <a:pt x="5456273" y="2046438"/>
                </a:lnTo>
                <a:lnTo>
                  <a:pt x="5432881" y="2012601"/>
                </a:lnTo>
                <a:lnTo>
                  <a:pt x="5409488" y="1976243"/>
                </a:lnTo>
                <a:lnTo>
                  <a:pt x="5390054" y="1937726"/>
                </a:lnTo>
                <a:lnTo>
                  <a:pt x="5375299" y="1894890"/>
                </a:lnTo>
                <a:lnTo>
                  <a:pt x="5364503" y="1854573"/>
                </a:lnTo>
                <a:lnTo>
                  <a:pt x="5358385" y="1809937"/>
                </a:lnTo>
                <a:lnTo>
                  <a:pt x="5356225" y="1764940"/>
                </a:lnTo>
                <a:lnTo>
                  <a:pt x="5358385" y="1720304"/>
                </a:lnTo>
                <a:lnTo>
                  <a:pt x="5364503" y="1675667"/>
                </a:lnTo>
                <a:lnTo>
                  <a:pt x="5375299" y="1632831"/>
                </a:lnTo>
                <a:lnTo>
                  <a:pt x="5390054" y="1592514"/>
                </a:lnTo>
                <a:lnTo>
                  <a:pt x="5409488" y="1554357"/>
                </a:lnTo>
                <a:lnTo>
                  <a:pt x="5432881" y="1518000"/>
                </a:lnTo>
                <a:lnTo>
                  <a:pt x="5456273" y="1484162"/>
                </a:lnTo>
                <a:lnTo>
                  <a:pt x="5486144" y="1452125"/>
                </a:lnTo>
                <a:lnTo>
                  <a:pt x="5518173" y="1424407"/>
                </a:lnTo>
                <a:lnTo>
                  <a:pt x="5552362" y="1398849"/>
                </a:lnTo>
                <a:lnTo>
                  <a:pt x="5588351" y="1377611"/>
                </a:lnTo>
                <a:lnTo>
                  <a:pt x="5626859" y="1358172"/>
                </a:lnTo>
                <a:lnTo>
                  <a:pt x="5667166" y="1343414"/>
                </a:lnTo>
                <a:lnTo>
                  <a:pt x="5709992" y="1332615"/>
                </a:lnTo>
                <a:lnTo>
                  <a:pt x="5752458" y="1326135"/>
                </a:lnTo>
                <a:lnTo>
                  <a:pt x="5797084" y="1323975"/>
                </a:lnTo>
                <a:close/>
                <a:moveTo>
                  <a:pt x="2126429" y="696930"/>
                </a:moveTo>
                <a:lnTo>
                  <a:pt x="2043272" y="703050"/>
                </a:lnTo>
                <a:lnTo>
                  <a:pt x="1960116" y="709530"/>
                </a:lnTo>
                <a:lnTo>
                  <a:pt x="1881639" y="722489"/>
                </a:lnTo>
                <a:lnTo>
                  <a:pt x="1804602" y="737248"/>
                </a:lnTo>
                <a:lnTo>
                  <a:pt x="1730086" y="754168"/>
                </a:lnTo>
                <a:lnTo>
                  <a:pt x="1655569" y="775407"/>
                </a:lnTo>
                <a:lnTo>
                  <a:pt x="1585012" y="798806"/>
                </a:lnTo>
                <a:lnTo>
                  <a:pt x="1516975" y="824725"/>
                </a:lnTo>
                <a:lnTo>
                  <a:pt x="1451097" y="856403"/>
                </a:lnTo>
                <a:lnTo>
                  <a:pt x="1387021" y="888442"/>
                </a:lnTo>
                <a:lnTo>
                  <a:pt x="1325103" y="924800"/>
                </a:lnTo>
                <a:lnTo>
                  <a:pt x="1265706" y="962959"/>
                </a:lnTo>
                <a:lnTo>
                  <a:pt x="1208108" y="1005797"/>
                </a:lnTo>
                <a:lnTo>
                  <a:pt x="1154831" y="1050435"/>
                </a:lnTo>
                <a:lnTo>
                  <a:pt x="1103713" y="1099393"/>
                </a:lnTo>
                <a:lnTo>
                  <a:pt x="1054754" y="1150511"/>
                </a:lnTo>
                <a:lnTo>
                  <a:pt x="1010116" y="1203788"/>
                </a:lnTo>
                <a:lnTo>
                  <a:pt x="967278" y="1261386"/>
                </a:lnTo>
                <a:lnTo>
                  <a:pt x="928760" y="1318983"/>
                </a:lnTo>
                <a:lnTo>
                  <a:pt x="890602" y="1380901"/>
                </a:lnTo>
                <a:lnTo>
                  <a:pt x="858563" y="1444618"/>
                </a:lnTo>
                <a:lnTo>
                  <a:pt x="826885" y="1513015"/>
                </a:lnTo>
                <a:lnTo>
                  <a:pt x="800965" y="1581052"/>
                </a:lnTo>
                <a:lnTo>
                  <a:pt x="775407" y="1651249"/>
                </a:lnTo>
                <a:lnTo>
                  <a:pt x="756328" y="1725766"/>
                </a:lnTo>
                <a:lnTo>
                  <a:pt x="737248" y="1800283"/>
                </a:lnTo>
                <a:lnTo>
                  <a:pt x="722489" y="1879119"/>
                </a:lnTo>
                <a:lnTo>
                  <a:pt x="711689" y="1957956"/>
                </a:lnTo>
                <a:lnTo>
                  <a:pt x="703050" y="2041112"/>
                </a:lnTo>
                <a:lnTo>
                  <a:pt x="699090" y="2124269"/>
                </a:lnTo>
                <a:lnTo>
                  <a:pt x="696930" y="2209585"/>
                </a:lnTo>
                <a:lnTo>
                  <a:pt x="696930" y="5330651"/>
                </a:lnTo>
                <a:lnTo>
                  <a:pt x="699090" y="5418127"/>
                </a:lnTo>
                <a:lnTo>
                  <a:pt x="703050" y="5503084"/>
                </a:lnTo>
                <a:lnTo>
                  <a:pt x="711689" y="5586240"/>
                </a:lnTo>
                <a:lnTo>
                  <a:pt x="724289" y="5667237"/>
                </a:lnTo>
                <a:lnTo>
                  <a:pt x="739408" y="5746073"/>
                </a:lnTo>
                <a:lnTo>
                  <a:pt x="758487" y="5822750"/>
                </a:lnTo>
                <a:lnTo>
                  <a:pt x="779726" y="5897267"/>
                </a:lnTo>
                <a:lnTo>
                  <a:pt x="805646" y="5969984"/>
                </a:lnTo>
                <a:lnTo>
                  <a:pt x="833004" y="6040181"/>
                </a:lnTo>
                <a:lnTo>
                  <a:pt x="865043" y="6108218"/>
                </a:lnTo>
                <a:lnTo>
                  <a:pt x="899241" y="6172295"/>
                </a:lnTo>
                <a:lnTo>
                  <a:pt x="937760" y="6236372"/>
                </a:lnTo>
                <a:lnTo>
                  <a:pt x="980238" y="6295770"/>
                </a:lnTo>
                <a:lnTo>
                  <a:pt x="1022716" y="6353367"/>
                </a:lnTo>
                <a:lnTo>
                  <a:pt x="1071674" y="6408805"/>
                </a:lnTo>
                <a:lnTo>
                  <a:pt x="1122792" y="6459923"/>
                </a:lnTo>
                <a:lnTo>
                  <a:pt x="1173909" y="6506721"/>
                </a:lnTo>
                <a:lnTo>
                  <a:pt x="1229347" y="6553519"/>
                </a:lnTo>
                <a:lnTo>
                  <a:pt x="1286944" y="6594197"/>
                </a:lnTo>
                <a:lnTo>
                  <a:pt x="1346342" y="6634515"/>
                </a:lnTo>
                <a:lnTo>
                  <a:pt x="1408260" y="6670873"/>
                </a:lnTo>
                <a:lnTo>
                  <a:pt x="1472337" y="6702912"/>
                </a:lnTo>
                <a:lnTo>
                  <a:pt x="1538214" y="6732431"/>
                </a:lnTo>
                <a:lnTo>
                  <a:pt x="1606611" y="6760510"/>
                </a:lnTo>
                <a:lnTo>
                  <a:pt x="1678968" y="6783909"/>
                </a:lnTo>
                <a:lnTo>
                  <a:pt x="1751685" y="6805148"/>
                </a:lnTo>
                <a:lnTo>
                  <a:pt x="1825842" y="6822067"/>
                </a:lnTo>
                <a:lnTo>
                  <a:pt x="1902878" y="6836826"/>
                </a:lnTo>
                <a:lnTo>
                  <a:pt x="1981355" y="6847626"/>
                </a:lnTo>
                <a:lnTo>
                  <a:pt x="2062712" y="6856265"/>
                </a:lnTo>
                <a:lnTo>
                  <a:pt x="2143348" y="6860225"/>
                </a:lnTo>
                <a:lnTo>
                  <a:pt x="2228664" y="6862385"/>
                </a:lnTo>
                <a:lnTo>
                  <a:pt x="5332811" y="6862385"/>
                </a:lnTo>
                <a:lnTo>
                  <a:pt x="5418127" y="6860225"/>
                </a:lnTo>
                <a:lnTo>
                  <a:pt x="5503084" y="6856265"/>
                </a:lnTo>
                <a:lnTo>
                  <a:pt x="5584080" y="6847626"/>
                </a:lnTo>
                <a:lnTo>
                  <a:pt x="5665077" y="6836826"/>
                </a:lnTo>
                <a:lnTo>
                  <a:pt x="5743913" y="6822067"/>
                </a:lnTo>
                <a:lnTo>
                  <a:pt x="5818790" y="6805148"/>
                </a:lnTo>
                <a:lnTo>
                  <a:pt x="5892947" y="6783909"/>
                </a:lnTo>
                <a:lnTo>
                  <a:pt x="5965664" y="6760510"/>
                </a:lnTo>
                <a:lnTo>
                  <a:pt x="6033701" y="6734591"/>
                </a:lnTo>
                <a:lnTo>
                  <a:pt x="6102098" y="6704712"/>
                </a:lnTo>
                <a:lnTo>
                  <a:pt x="6165815" y="6670873"/>
                </a:lnTo>
                <a:lnTo>
                  <a:pt x="6227733" y="6636675"/>
                </a:lnTo>
                <a:lnTo>
                  <a:pt x="6287130" y="6596357"/>
                </a:lnTo>
                <a:lnTo>
                  <a:pt x="6345087" y="6555678"/>
                </a:lnTo>
                <a:lnTo>
                  <a:pt x="6398005" y="6511040"/>
                </a:lnTo>
                <a:lnTo>
                  <a:pt x="6451283" y="6462082"/>
                </a:lnTo>
                <a:lnTo>
                  <a:pt x="6500601" y="6410965"/>
                </a:lnTo>
                <a:lnTo>
                  <a:pt x="6545239" y="6357327"/>
                </a:lnTo>
                <a:lnTo>
                  <a:pt x="6589877" y="6302249"/>
                </a:lnTo>
                <a:lnTo>
                  <a:pt x="6628395" y="6242492"/>
                </a:lnTo>
                <a:lnTo>
                  <a:pt x="6666554" y="6180575"/>
                </a:lnTo>
                <a:lnTo>
                  <a:pt x="6700752" y="6116857"/>
                </a:lnTo>
                <a:lnTo>
                  <a:pt x="6730271" y="6050620"/>
                </a:lnTo>
                <a:lnTo>
                  <a:pt x="6758350" y="5980423"/>
                </a:lnTo>
                <a:lnTo>
                  <a:pt x="6783909" y="5910226"/>
                </a:lnTo>
                <a:lnTo>
                  <a:pt x="6805148" y="5835709"/>
                </a:lnTo>
                <a:lnTo>
                  <a:pt x="6822067" y="5759033"/>
                </a:lnTo>
                <a:lnTo>
                  <a:pt x="6836826" y="5682356"/>
                </a:lnTo>
                <a:lnTo>
                  <a:pt x="6849786" y="5601359"/>
                </a:lnTo>
                <a:lnTo>
                  <a:pt x="6856265" y="5520003"/>
                </a:lnTo>
                <a:lnTo>
                  <a:pt x="6862385" y="5435047"/>
                </a:lnTo>
                <a:lnTo>
                  <a:pt x="6864545" y="5347570"/>
                </a:lnTo>
                <a:lnTo>
                  <a:pt x="6864545" y="2209585"/>
                </a:lnTo>
                <a:lnTo>
                  <a:pt x="6862385" y="2126429"/>
                </a:lnTo>
                <a:lnTo>
                  <a:pt x="6858425" y="2043272"/>
                </a:lnTo>
                <a:lnTo>
                  <a:pt x="6849786" y="1964436"/>
                </a:lnTo>
                <a:lnTo>
                  <a:pt x="6836826" y="1885599"/>
                </a:lnTo>
                <a:lnTo>
                  <a:pt x="6822067" y="1808922"/>
                </a:lnTo>
                <a:lnTo>
                  <a:pt x="6805148" y="1734405"/>
                </a:lnTo>
                <a:lnTo>
                  <a:pt x="6783909" y="1662049"/>
                </a:lnTo>
                <a:lnTo>
                  <a:pt x="6760510" y="1591492"/>
                </a:lnTo>
                <a:lnTo>
                  <a:pt x="6732431" y="1521295"/>
                </a:lnTo>
                <a:lnTo>
                  <a:pt x="6702912" y="1455058"/>
                </a:lnTo>
                <a:lnTo>
                  <a:pt x="6668714" y="1391340"/>
                </a:lnTo>
                <a:lnTo>
                  <a:pt x="6632355" y="1331583"/>
                </a:lnTo>
                <a:lnTo>
                  <a:pt x="6592037" y="1272185"/>
                </a:lnTo>
                <a:lnTo>
                  <a:pt x="6549199" y="1214228"/>
                </a:lnTo>
                <a:lnTo>
                  <a:pt x="6504561" y="1161310"/>
                </a:lnTo>
                <a:lnTo>
                  <a:pt x="6455603" y="1108032"/>
                </a:lnTo>
                <a:lnTo>
                  <a:pt x="6404485" y="1058715"/>
                </a:lnTo>
                <a:lnTo>
                  <a:pt x="6351207" y="1014076"/>
                </a:lnTo>
                <a:lnTo>
                  <a:pt x="6293610" y="969438"/>
                </a:lnTo>
                <a:lnTo>
                  <a:pt x="6234212" y="930920"/>
                </a:lnTo>
                <a:lnTo>
                  <a:pt x="6172295" y="892762"/>
                </a:lnTo>
                <a:lnTo>
                  <a:pt x="6108218" y="858563"/>
                </a:lnTo>
                <a:lnTo>
                  <a:pt x="6042340" y="829044"/>
                </a:lnTo>
                <a:lnTo>
                  <a:pt x="5974303" y="800966"/>
                </a:lnTo>
                <a:lnTo>
                  <a:pt x="5901587" y="775407"/>
                </a:lnTo>
                <a:lnTo>
                  <a:pt x="5829230" y="754168"/>
                </a:lnTo>
                <a:lnTo>
                  <a:pt x="5754713" y="737248"/>
                </a:lnTo>
                <a:lnTo>
                  <a:pt x="5677676" y="722489"/>
                </a:lnTo>
                <a:lnTo>
                  <a:pt x="5599200" y="711689"/>
                </a:lnTo>
                <a:lnTo>
                  <a:pt x="5518203" y="703050"/>
                </a:lnTo>
                <a:lnTo>
                  <a:pt x="5435047" y="696930"/>
                </a:lnTo>
                <a:lnTo>
                  <a:pt x="5349730" y="696930"/>
                </a:lnTo>
                <a:lnTo>
                  <a:pt x="2211745" y="696930"/>
                </a:lnTo>
                <a:lnTo>
                  <a:pt x="2126429" y="696930"/>
                </a:lnTo>
                <a:close/>
                <a:moveTo>
                  <a:pt x="2149828" y="0"/>
                </a:moveTo>
                <a:lnTo>
                  <a:pt x="2211745" y="0"/>
                </a:lnTo>
                <a:lnTo>
                  <a:pt x="5349730" y="0"/>
                </a:lnTo>
                <a:lnTo>
                  <a:pt x="5469245" y="2160"/>
                </a:lnTo>
                <a:lnTo>
                  <a:pt x="5586240" y="10800"/>
                </a:lnTo>
                <a:lnTo>
                  <a:pt x="5645998" y="15119"/>
                </a:lnTo>
                <a:lnTo>
                  <a:pt x="5703595" y="23399"/>
                </a:lnTo>
                <a:lnTo>
                  <a:pt x="5759033" y="29879"/>
                </a:lnTo>
                <a:lnTo>
                  <a:pt x="5816630" y="40678"/>
                </a:lnTo>
                <a:lnTo>
                  <a:pt x="5871708" y="51118"/>
                </a:lnTo>
                <a:lnTo>
                  <a:pt x="5925346" y="61917"/>
                </a:lnTo>
                <a:lnTo>
                  <a:pt x="5980423" y="74517"/>
                </a:lnTo>
                <a:lnTo>
                  <a:pt x="6033701" y="89636"/>
                </a:lnTo>
                <a:lnTo>
                  <a:pt x="6086979" y="104396"/>
                </a:lnTo>
                <a:lnTo>
                  <a:pt x="6138096" y="121315"/>
                </a:lnTo>
                <a:lnTo>
                  <a:pt x="6191374" y="138234"/>
                </a:lnTo>
                <a:lnTo>
                  <a:pt x="6240332" y="157673"/>
                </a:lnTo>
                <a:lnTo>
                  <a:pt x="6291450" y="176752"/>
                </a:lnTo>
                <a:lnTo>
                  <a:pt x="6340768" y="197991"/>
                </a:lnTo>
                <a:lnTo>
                  <a:pt x="6389726" y="221390"/>
                </a:lnTo>
                <a:lnTo>
                  <a:pt x="6436524" y="245150"/>
                </a:lnTo>
                <a:lnTo>
                  <a:pt x="6485481" y="270348"/>
                </a:lnTo>
                <a:lnTo>
                  <a:pt x="6530120" y="296267"/>
                </a:lnTo>
                <a:lnTo>
                  <a:pt x="6576917" y="323986"/>
                </a:lnTo>
                <a:lnTo>
                  <a:pt x="6621556" y="351705"/>
                </a:lnTo>
                <a:lnTo>
                  <a:pt x="6664394" y="381224"/>
                </a:lnTo>
                <a:lnTo>
                  <a:pt x="6709032" y="411462"/>
                </a:lnTo>
                <a:lnTo>
                  <a:pt x="6751870" y="443141"/>
                </a:lnTo>
                <a:lnTo>
                  <a:pt x="6792188" y="475180"/>
                </a:lnTo>
                <a:lnTo>
                  <a:pt x="6832866" y="509018"/>
                </a:lnTo>
                <a:lnTo>
                  <a:pt x="6873185" y="545377"/>
                </a:lnTo>
                <a:lnTo>
                  <a:pt x="6911703" y="581735"/>
                </a:lnTo>
                <a:lnTo>
                  <a:pt x="6949861" y="617733"/>
                </a:lnTo>
                <a:lnTo>
                  <a:pt x="6986220" y="656252"/>
                </a:lnTo>
                <a:lnTo>
                  <a:pt x="7022578" y="696930"/>
                </a:lnTo>
                <a:lnTo>
                  <a:pt x="7056417" y="735088"/>
                </a:lnTo>
                <a:lnTo>
                  <a:pt x="7090615" y="775407"/>
                </a:lnTo>
                <a:lnTo>
                  <a:pt x="7122654" y="818245"/>
                </a:lnTo>
                <a:lnTo>
                  <a:pt x="7154692" y="860723"/>
                </a:lnTo>
                <a:lnTo>
                  <a:pt x="7184211" y="903201"/>
                </a:lnTo>
                <a:lnTo>
                  <a:pt x="7214090" y="946039"/>
                </a:lnTo>
                <a:lnTo>
                  <a:pt x="7241808" y="990678"/>
                </a:lnTo>
                <a:lnTo>
                  <a:pt x="7267368" y="1037475"/>
                </a:lnTo>
                <a:lnTo>
                  <a:pt x="7292926" y="1082474"/>
                </a:lnTo>
                <a:lnTo>
                  <a:pt x="7318486" y="1129272"/>
                </a:lnTo>
                <a:lnTo>
                  <a:pt x="7341884" y="1178229"/>
                </a:lnTo>
                <a:lnTo>
                  <a:pt x="7363124" y="1227187"/>
                </a:lnTo>
                <a:lnTo>
                  <a:pt x="7384722" y="1276145"/>
                </a:lnTo>
                <a:lnTo>
                  <a:pt x="7403802" y="1325103"/>
                </a:lnTo>
                <a:lnTo>
                  <a:pt x="7422881" y="1376581"/>
                </a:lnTo>
                <a:lnTo>
                  <a:pt x="7440160" y="1427699"/>
                </a:lnTo>
                <a:lnTo>
                  <a:pt x="7457080" y="1478457"/>
                </a:lnTo>
                <a:lnTo>
                  <a:pt x="7471839" y="1532094"/>
                </a:lnTo>
                <a:lnTo>
                  <a:pt x="7486958" y="1585012"/>
                </a:lnTo>
                <a:lnTo>
                  <a:pt x="7497398" y="1638650"/>
                </a:lnTo>
                <a:lnTo>
                  <a:pt x="7510357" y="1693727"/>
                </a:lnTo>
                <a:lnTo>
                  <a:pt x="7520796" y="1747005"/>
                </a:lnTo>
                <a:lnTo>
                  <a:pt x="7529436" y="1804602"/>
                </a:lnTo>
                <a:lnTo>
                  <a:pt x="7538076" y="1860040"/>
                </a:lnTo>
                <a:lnTo>
                  <a:pt x="7551036" y="1975235"/>
                </a:lnTo>
                <a:lnTo>
                  <a:pt x="7557155" y="2090070"/>
                </a:lnTo>
                <a:lnTo>
                  <a:pt x="7559315" y="2209585"/>
                </a:lnTo>
                <a:lnTo>
                  <a:pt x="7559315" y="5347570"/>
                </a:lnTo>
                <a:lnTo>
                  <a:pt x="7557155" y="5471405"/>
                </a:lnTo>
                <a:lnTo>
                  <a:pt x="7553196" y="5531162"/>
                </a:lnTo>
                <a:lnTo>
                  <a:pt x="7548516" y="5590560"/>
                </a:lnTo>
                <a:lnTo>
                  <a:pt x="7544196" y="5648157"/>
                </a:lnTo>
                <a:lnTo>
                  <a:pt x="7538076" y="5707915"/>
                </a:lnTo>
                <a:lnTo>
                  <a:pt x="7529436" y="5765152"/>
                </a:lnTo>
                <a:lnTo>
                  <a:pt x="7518637" y="5820590"/>
                </a:lnTo>
                <a:lnTo>
                  <a:pt x="7508197" y="5878188"/>
                </a:lnTo>
                <a:lnTo>
                  <a:pt x="7497398" y="5933625"/>
                </a:lnTo>
                <a:lnTo>
                  <a:pt x="7484798" y="5989063"/>
                </a:lnTo>
                <a:lnTo>
                  <a:pt x="7469679" y="6042340"/>
                </a:lnTo>
                <a:lnTo>
                  <a:pt x="7454920" y="6095618"/>
                </a:lnTo>
                <a:lnTo>
                  <a:pt x="7438000" y="6148896"/>
                </a:lnTo>
                <a:lnTo>
                  <a:pt x="7421081" y="6200014"/>
                </a:lnTo>
                <a:lnTo>
                  <a:pt x="7401642" y="6251132"/>
                </a:lnTo>
                <a:lnTo>
                  <a:pt x="7380402" y="6302249"/>
                </a:lnTo>
                <a:lnTo>
                  <a:pt x="7359164" y="6351207"/>
                </a:lnTo>
                <a:lnTo>
                  <a:pt x="7337924" y="6400165"/>
                </a:lnTo>
                <a:lnTo>
                  <a:pt x="7312366" y="6449123"/>
                </a:lnTo>
                <a:lnTo>
                  <a:pt x="7288966" y="6496281"/>
                </a:lnTo>
                <a:lnTo>
                  <a:pt x="7260888" y="6543079"/>
                </a:lnTo>
                <a:lnTo>
                  <a:pt x="7235329" y="6587717"/>
                </a:lnTo>
                <a:lnTo>
                  <a:pt x="7205810" y="6632355"/>
                </a:lnTo>
                <a:lnTo>
                  <a:pt x="7175932" y="6677353"/>
                </a:lnTo>
                <a:lnTo>
                  <a:pt x="7146053" y="6719831"/>
                </a:lnTo>
                <a:lnTo>
                  <a:pt x="7114014" y="6762670"/>
                </a:lnTo>
                <a:lnTo>
                  <a:pt x="7079816" y="6802988"/>
                </a:lnTo>
                <a:lnTo>
                  <a:pt x="7045977" y="6843306"/>
                </a:lnTo>
                <a:lnTo>
                  <a:pt x="7011779" y="6883624"/>
                </a:lnTo>
                <a:lnTo>
                  <a:pt x="6973260" y="6922143"/>
                </a:lnTo>
                <a:lnTo>
                  <a:pt x="6937262" y="6960661"/>
                </a:lnTo>
                <a:lnTo>
                  <a:pt x="6898744" y="6996659"/>
                </a:lnTo>
                <a:lnTo>
                  <a:pt x="6860225" y="7030858"/>
                </a:lnTo>
                <a:lnTo>
                  <a:pt x="6819907" y="7065057"/>
                </a:lnTo>
                <a:lnTo>
                  <a:pt x="6779589" y="7098895"/>
                </a:lnTo>
                <a:lnTo>
                  <a:pt x="6736751" y="7130934"/>
                </a:lnTo>
                <a:lnTo>
                  <a:pt x="6696432" y="7160812"/>
                </a:lnTo>
                <a:lnTo>
                  <a:pt x="6651794" y="7190691"/>
                </a:lnTo>
                <a:lnTo>
                  <a:pt x="6608956" y="7218410"/>
                </a:lnTo>
                <a:lnTo>
                  <a:pt x="6564318" y="7246129"/>
                </a:lnTo>
                <a:lnTo>
                  <a:pt x="6517520" y="7271688"/>
                </a:lnTo>
                <a:lnTo>
                  <a:pt x="6470362" y="7297247"/>
                </a:lnTo>
                <a:lnTo>
                  <a:pt x="6423564" y="7322805"/>
                </a:lnTo>
                <a:lnTo>
                  <a:pt x="6376766" y="7344045"/>
                </a:lnTo>
                <a:lnTo>
                  <a:pt x="6327808" y="7365284"/>
                </a:lnTo>
                <a:lnTo>
                  <a:pt x="6278850" y="7386523"/>
                </a:lnTo>
                <a:lnTo>
                  <a:pt x="6227733" y="7405962"/>
                </a:lnTo>
                <a:lnTo>
                  <a:pt x="6176615" y="7425041"/>
                </a:lnTo>
                <a:lnTo>
                  <a:pt x="6125497" y="7442320"/>
                </a:lnTo>
                <a:lnTo>
                  <a:pt x="6071859" y="7457080"/>
                </a:lnTo>
                <a:lnTo>
                  <a:pt x="6018941" y="7471839"/>
                </a:lnTo>
                <a:lnTo>
                  <a:pt x="5965664" y="7486958"/>
                </a:lnTo>
                <a:lnTo>
                  <a:pt x="5910226" y="7499558"/>
                </a:lnTo>
                <a:lnTo>
                  <a:pt x="5799351" y="7520797"/>
                </a:lnTo>
                <a:lnTo>
                  <a:pt x="5686676" y="7538076"/>
                </a:lnTo>
                <a:lnTo>
                  <a:pt x="5571481" y="7548516"/>
                </a:lnTo>
                <a:lnTo>
                  <a:pt x="5451966" y="7557155"/>
                </a:lnTo>
                <a:lnTo>
                  <a:pt x="5332811" y="7559315"/>
                </a:lnTo>
                <a:lnTo>
                  <a:pt x="2228664" y="7559315"/>
                </a:lnTo>
                <a:lnTo>
                  <a:pt x="2109509" y="7557155"/>
                </a:lnTo>
                <a:lnTo>
                  <a:pt x="1994315" y="7548516"/>
                </a:lnTo>
                <a:lnTo>
                  <a:pt x="1879119" y="7538076"/>
                </a:lnTo>
                <a:lnTo>
                  <a:pt x="1768604" y="7520797"/>
                </a:lnTo>
                <a:lnTo>
                  <a:pt x="1657729" y="7499558"/>
                </a:lnTo>
                <a:lnTo>
                  <a:pt x="1604451" y="7486958"/>
                </a:lnTo>
                <a:lnTo>
                  <a:pt x="1551173" y="7471839"/>
                </a:lnTo>
                <a:lnTo>
                  <a:pt x="1500055" y="7457080"/>
                </a:lnTo>
                <a:lnTo>
                  <a:pt x="1446778" y="7442320"/>
                </a:lnTo>
                <a:lnTo>
                  <a:pt x="1395660" y="7425041"/>
                </a:lnTo>
                <a:lnTo>
                  <a:pt x="1346342" y="7405962"/>
                </a:lnTo>
                <a:lnTo>
                  <a:pt x="1295584" y="7386523"/>
                </a:lnTo>
                <a:lnTo>
                  <a:pt x="1246626" y="7365284"/>
                </a:lnTo>
                <a:lnTo>
                  <a:pt x="1197308" y="7344045"/>
                </a:lnTo>
                <a:lnTo>
                  <a:pt x="1150510" y="7320646"/>
                </a:lnTo>
                <a:lnTo>
                  <a:pt x="1103713" y="7297247"/>
                </a:lnTo>
                <a:lnTo>
                  <a:pt x="1056915" y="7271688"/>
                </a:lnTo>
                <a:lnTo>
                  <a:pt x="1011916" y="7246129"/>
                </a:lnTo>
                <a:lnTo>
                  <a:pt x="967278" y="7218410"/>
                </a:lnTo>
                <a:lnTo>
                  <a:pt x="922640" y="7190691"/>
                </a:lnTo>
                <a:lnTo>
                  <a:pt x="879802" y="7160812"/>
                </a:lnTo>
                <a:lnTo>
                  <a:pt x="837324" y="7128774"/>
                </a:lnTo>
                <a:lnTo>
                  <a:pt x="794846" y="7097095"/>
                </a:lnTo>
                <a:lnTo>
                  <a:pt x="754168" y="7065057"/>
                </a:lnTo>
                <a:lnTo>
                  <a:pt x="713849" y="7030858"/>
                </a:lnTo>
                <a:lnTo>
                  <a:pt x="675691" y="6994500"/>
                </a:lnTo>
                <a:lnTo>
                  <a:pt x="637173" y="6958501"/>
                </a:lnTo>
                <a:lnTo>
                  <a:pt x="598654" y="6919983"/>
                </a:lnTo>
                <a:lnTo>
                  <a:pt x="562656" y="6881824"/>
                </a:lnTo>
                <a:lnTo>
                  <a:pt x="526297" y="6841146"/>
                </a:lnTo>
                <a:lnTo>
                  <a:pt x="489939" y="6800828"/>
                </a:lnTo>
                <a:lnTo>
                  <a:pt x="456100" y="6758350"/>
                </a:lnTo>
                <a:lnTo>
                  <a:pt x="424062" y="6715512"/>
                </a:lnTo>
                <a:lnTo>
                  <a:pt x="392023" y="6670873"/>
                </a:lnTo>
                <a:lnTo>
                  <a:pt x="362145" y="6628395"/>
                </a:lnTo>
                <a:lnTo>
                  <a:pt x="332266" y="6581237"/>
                </a:lnTo>
                <a:lnTo>
                  <a:pt x="304907" y="6536599"/>
                </a:lnTo>
                <a:lnTo>
                  <a:pt x="279348" y="6487641"/>
                </a:lnTo>
                <a:lnTo>
                  <a:pt x="253429" y="6440843"/>
                </a:lnTo>
                <a:lnTo>
                  <a:pt x="227870" y="6391885"/>
                </a:lnTo>
                <a:lnTo>
                  <a:pt x="204471" y="6342928"/>
                </a:lnTo>
                <a:lnTo>
                  <a:pt x="183232" y="6291450"/>
                </a:lnTo>
                <a:lnTo>
                  <a:pt x="161993" y="6240332"/>
                </a:lnTo>
                <a:lnTo>
                  <a:pt x="142914" y="6189574"/>
                </a:lnTo>
                <a:lnTo>
                  <a:pt x="125635" y="6138096"/>
                </a:lnTo>
                <a:lnTo>
                  <a:pt x="108715" y="6084819"/>
                </a:lnTo>
                <a:lnTo>
                  <a:pt x="91436" y="6029381"/>
                </a:lnTo>
                <a:lnTo>
                  <a:pt x="78837" y="5976103"/>
                </a:lnTo>
                <a:lnTo>
                  <a:pt x="64077" y="5920666"/>
                </a:lnTo>
                <a:lnTo>
                  <a:pt x="53278" y="5863428"/>
                </a:lnTo>
                <a:lnTo>
                  <a:pt x="42478" y="5807631"/>
                </a:lnTo>
                <a:lnTo>
                  <a:pt x="32039" y="5750393"/>
                </a:lnTo>
                <a:lnTo>
                  <a:pt x="23399" y="5692796"/>
                </a:lnTo>
                <a:lnTo>
                  <a:pt x="17279" y="5633038"/>
                </a:lnTo>
                <a:lnTo>
                  <a:pt x="10800" y="5573641"/>
                </a:lnTo>
                <a:lnTo>
                  <a:pt x="6120" y="5513883"/>
                </a:lnTo>
                <a:lnTo>
                  <a:pt x="4320" y="5454126"/>
                </a:lnTo>
                <a:lnTo>
                  <a:pt x="2160" y="5392208"/>
                </a:lnTo>
                <a:lnTo>
                  <a:pt x="0" y="5330651"/>
                </a:lnTo>
                <a:lnTo>
                  <a:pt x="0" y="2209585"/>
                </a:lnTo>
                <a:lnTo>
                  <a:pt x="2160" y="2147668"/>
                </a:lnTo>
                <a:lnTo>
                  <a:pt x="4320" y="2087911"/>
                </a:lnTo>
                <a:lnTo>
                  <a:pt x="6120" y="2026353"/>
                </a:lnTo>
                <a:lnTo>
                  <a:pt x="10800" y="1966596"/>
                </a:lnTo>
                <a:lnTo>
                  <a:pt x="17279" y="1908998"/>
                </a:lnTo>
                <a:lnTo>
                  <a:pt x="23399" y="1849241"/>
                </a:lnTo>
                <a:lnTo>
                  <a:pt x="32039" y="1792003"/>
                </a:lnTo>
                <a:lnTo>
                  <a:pt x="42478" y="1736565"/>
                </a:lnTo>
                <a:lnTo>
                  <a:pt x="53278" y="1678968"/>
                </a:lnTo>
                <a:lnTo>
                  <a:pt x="64077" y="1623530"/>
                </a:lnTo>
                <a:lnTo>
                  <a:pt x="76677" y="1568093"/>
                </a:lnTo>
                <a:lnTo>
                  <a:pt x="91436" y="1514815"/>
                </a:lnTo>
                <a:lnTo>
                  <a:pt x="106555" y="1461537"/>
                </a:lnTo>
                <a:lnTo>
                  <a:pt x="123835" y="1410419"/>
                </a:lnTo>
                <a:lnTo>
                  <a:pt x="140394" y="1357502"/>
                </a:lnTo>
                <a:lnTo>
                  <a:pt x="159833" y="1306024"/>
                </a:lnTo>
                <a:lnTo>
                  <a:pt x="181072" y="1257066"/>
                </a:lnTo>
                <a:lnTo>
                  <a:pt x="202311" y="1208108"/>
                </a:lnTo>
                <a:lnTo>
                  <a:pt x="223550" y="1159150"/>
                </a:lnTo>
                <a:lnTo>
                  <a:pt x="246949" y="1112352"/>
                </a:lnTo>
                <a:lnTo>
                  <a:pt x="272508" y="1065194"/>
                </a:lnTo>
                <a:lnTo>
                  <a:pt x="298427" y="1018396"/>
                </a:lnTo>
                <a:lnTo>
                  <a:pt x="323986" y="973758"/>
                </a:lnTo>
                <a:lnTo>
                  <a:pt x="351705" y="928760"/>
                </a:lnTo>
                <a:lnTo>
                  <a:pt x="381224" y="886282"/>
                </a:lnTo>
                <a:lnTo>
                  <a:pt x="411462" y="843804"/>
                </a:lnTo>
                <a:lnTo>
                  <a:pt x="440981" y="803486"/>
                </a:lnTo>
                <a:lnTo>
                  <a:pt x="473020" y="762807"/>
                </a:lnTo>
                <a:lnTo>
                  <a:pt x="505058" y="722489"/>
                </a:lnTo>
                <a:lnTo>
                  <a:pt x="539257" y="683971"/>
                </a:lnTo>
                <a:lnTo>
                  <a:pt x="575255" y="645452"/>
                </a:lnTo>
                <a:lnTo>
                  <a:pt x="609454" y="609454"/>
                </a:lnTo>
                <a:lnTo>
                  <a:pt x="647612" y="573095"/>
                </a:lnTo>
                <a:lnTo>
                  <a:pt x="683971" y="539257"/>
                </a:lnTo>
                <a:lnTo>
                  <a:pt x="724289" y="505058"/>
                </a:lnTo>
                <a:lnTo>
                  <a:pt x="762807" y="470860"/>
                </a:lnTo>
                <a:lnTo>
                  <a:pt x="803485" y="440981"/>
                </a:lnTo>
                <a:lnTo>
                  <a:pt x="845963" y="409302"/>
                </a:lnTo>
                <a:lnTo>
                  <a:pt x="888442" y="379064"/>
                </a:lnTo>
                <a:lnTo>
                  <a:pt x="930920" y="351705"/>
                </a:lnTo>
                <a:lnTo>
                  <a:pt x="975918" y="323986"/>
                </a:lnTo>
                <a:lnTo>
                  <a:pt x="1020556" y="296267"/>
                </a:lnTo>
                <a:lnTo>
                  <a:pt x="1065194" y="270348"/>
                </a:lnTo>
                <a:lnTo>
                  <a:pt x="1112352" y="246949"/>
                </a:lnTo>
                <a:lnTo>
                  <a:pt x="1161310" y="223550"/>
                </a:lnTo>
                <a:lnTo>
                  <a:pt x="1208108" y="200151"/>
                </a:lnTo>
                <a:lnTo>
                  <a:pt x="1257066" y="178912"/>
                </a:lnTo>
                <a:lnTo>
                  <a:pt x="1308184" y="159833"/>
                </a:lnTo>
                <a:lnTo>
                  <a:pt x="1359301" y="140394"/>
                </a:lnTo>
                <a:lnTo>
                  <a:pt x="1410419" y="123835"/>
                </a:lnTo>
                <a:lnTo>
                  <a:pt x="1463697" y="106555"/>
                </a:lnTo>
                <a:lnTo>
                  <a:pt x="1516975" y="91436"/>
                </a:lnTo>
                <a:lnTo>
                  <a:pt x="1570252" y="76677"/>
                </a:lnTo>
                <a:lnTo>
                  <a:pt x="1625690" y="64077"/>
                </a:lnTo>
                <a:lnTo>
                  <a:pt x="1681128" y="51118"/>
                </a:lnTo>
                <a:lnTo>
                  <a:pt x="1736566" y="40678"/>
                </a:lnTo>
                <a:lnTo>
                  <a:pt x="1794163" y="32039"/>
                </a:lnTo>
                <a:lnTo>
                  <a:pt x="1851401" y="23399"/>
                </a:lnTo>
                <a:lnTo>
                  <a:pt x="1908998" y="17279"/>
                </a:lnTo>
                <a:lnTo>
                  <a:pt x="1968756" y="10800"/>
                </a:lnTo>
                <a:lnTo>
                  <a:pt x="2028153" y="6120"/>
                </a:lnTo>
                <a:lnTo>
                  <a:pt x="2087910" y="2160"/>
                </a:lnTo>
                <a:lnTo>
                  <a:pt x="2149828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 Regular" charset="0"/>
              <a:ea typeface="+mn-ea"/>
              <a:cs typeface="Arial"/>
              <a:sym typeface="Arial"/>
            </a:endParaRPr>
          </a:p>
        </p:txBody>
      </p:sp>
      <p:sp>
        <p:nvSpPr>
          <p:cNvPr id="49" name="TextBox 112">
            <a:extLst>
              <a:ext uri="{FF2B5EF4-FFF2-40B4-BE49-F238E27FC236}">
                <a16:creationId xmlns:a16="http://schemas.microsoft.com/office/drawing/2014/main" id="{D1AFF482-A640-4D42-921E-52C46EFD0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596" y="4007404"/>
            <a:ext cx="2316623" cy="2537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2" tIns="34282" rIns="68562" bIns="34282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visionofhumanity.org</a:t>
            </a:r>
            <a:endParaRPr kumimoji="0" lang="id-ID" altLang="en-US" sz="11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Freeform 134">
            <a:extLst>
              <a:ext uri="{FF2B5EF4-FFF2-40B4-BE49-F238E27FC236}">
                <a16:creationId xmlns:a16="http://schemas.microsoft.com/office/drawing/2014/main" id="{E391DA8F-470C-4A47-9AFE-CEAF76BCA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543" y="4053033"/>
            <a:ext cx="204358" cy="179076"/>
          </a:xfrm>
          <a:custGeom>
            <a:avLst/>
            <a:gdLst>
              <a:gd name="T0" fmla="*/ 0 w 426"/>
              <a:gd name="T1" fmla="*/ 0 h 373"/>
              <a:gd name="T2" fmla="*/ 0 w 426"/>
              <a:gd name="T3" fmla="*/ 96229 h 373"/>
              <a:gd name="T4" fmla="*/ 153626 w 426"/>
              <a:gd name="T5" fmla="*/ 96229 h 373"/>
              <a:gd name="T6" fmla="*/ 153626 w 426"/>
              <a:gd name="T7" fmla="*/ 0 h 373"/>
              <a:gd name="T8" fmla="*/ 0 w 426"/>
              <a:gd name="T9" fmla="*/ 0 h 373"/>
              <a:gd name="T10" fmla="*/ 143866 w 426"/>
              <a:gd name="T11" fmla="*/ 86461 h 373"/>
              <a:gd name="T12" fmla="*/ 9398 w 426"/>
              <a:gd name="T13" fmla="*/ 86461 h 373"/>
              <a:gd name="T14" fmla="*/ 9398 w 426"/>
              <a:gd name="T15" fmla="*/ 9406 h 373"/>
              <a:gd name="T16" fmla="*/ 143866 w 426"/>
              <a:gd name="T17" fmla="*/ 9406 h 373"/>
              <a:gd name="T18" fmla="*/ 143866 w 426"/>
              <a:gd name="T19" fmla="*/ 86461 h 373"/>
              <a:gd name="T20" fmla="*/ 100851 w 426"/>
              <a:gd name="T21" fmla="*/ 105634 h 373"/>
              <a:gd name="T22" fmla="*/ 52775 w 426"/>
              <a:gd name="T23" fmla="*/ 105634 h 373"/>
              <a:gd name="T24" fmla="*/ 48076 w 426"/>
              <a:gd name="T25" fmla="*/ 124808 h 373"/>
              <a:gd name="T26" fmla="*/ 38316 w 426"/>
              <a:gd name="T27" fmla="*/ 134575 h 373"/>
              <a:gd name="T28" fmla="*/ 115310 w 426"/>
              <a:gd name="T29" fmla="*/ 134575 h 373"/>
              <a:gd name="T30" fmla="*/ 105550 w 426"/>
              <a:gd name="T31" fmla="*/ 124808 h 373"/>
              <a:gd name="T32" fmla="*/ 100851 w 426"/>
              <a:gd name="T33" fmla="*/ 105634 h 3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26" h="373">
                <a:moveTo>
                  <a:pt x="0" y="0"/>
                </a:moveTo>
                <a:lnTo>
                  <a:pt x="0" y="266"/>
                </a:lnTo>
                <a:lnTo>
                  <a:pt x="425" y="266"/>
                </a:lnTo>
                <a:lnTo>
                  <a:pt x="425" y="0"/>
                </a:lnTo>
                <a:lnTo>
                  <a:pt x="0" y="0"/>
                </a:lnTo>
                <a:close/>
                <a:moveTo>
                  <a:pt x="398" y="239"/>
                </a:moveTo>
                <a:lnTo>
                  <a:pt x="26" y="239"/>
                </a:lnTo>
                <a:lnTo>
                  <a:pt x="26" y="26"/>
                </a:lnTo>
                <a:lnTo>
                  <a:pt x="398" y="26"/>
                </a:lnTo>
                <a:lnTo>
                  <a:pt x="398" y="239"/>
                </a:lnTo>
                <a:close/>
                <a:moveTo>
                  <a:pt x="279" y="292"/>
                </a:moveTo>
                <a:lnTo>
                  <a:pt x="146" y="292"/>
                </a:lnTo>
                <a:lnTo>
                  <a:pt x="133" y="345"/>
                </a:lnTo>
                <a:lnTo>
                  <a:pt x="106" y="372"/>
                </a:lnTo>
                <a:lnTo>
                  <a:pt x="319" y="372"/>
                </a:lnTo>
                <a:lnTo>
                  <a:pt x="292" y="345"/>
                </a:lnTo>
                <a:lnTo>
                  <a:pt x="279" y="29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 Regular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899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68833" y="200039"/>
            <a:ext cx="4417937" cy="27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 in the Age of Chaos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3561" y="1588"/>
            <a:ext cx="3713318" cy="47177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61" name="Google Shape;61;p14"/>
          <p:cNvGrpSpPr/>
          <p:nvPr/>
        </p:nvGrpSpPr>
        <p:grpSpPr>
          <a:xfrm>
            <a:off x="382553" y="962893"/>
            <a:ext cx="6284517" cy="322904"/>
            <a:chOff x="439354" y="1345843"/>
            <a:chExt cx="6286457" cy="323100"/>
          </a:xfrm>
        </p:grpSpPr>
        <p:sp>
          <p:nvSpPr>
            <p:cNvPr id="62" name="Google Shape;62;p14"/>
            <p:cNvSpPr txBox="1"/>
            <p:nvPr/>
          </p:nvSpPr>
          <p:spPr>
            <a:xfrm>
              <a:off x="633411" y="1345843"/>
              <a:ext cx="6092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9" tIns="34289" rIns="68579" bIns="34289" anchor="t" anchorCtr="0">
              <a:noAutofit/>
            </a:bodyPr>
            <a:lstStyle/>
            <a:p>
              <a:r>
                <a:rPr lang="en" sz="1400" dirty="0">
                  <a:solidFill>
                    <a:srgbClr val="0B11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Peace in the Age of Chaos is the debut </a:t>
              </a:r>
              <a:endParaRPr sz="1400" dirty="0">
                <a:solidFill>
                  <a:srgbClr val="0B110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" sz="1400" dirty="0">
                  <a:solidFill>
                    <a:srgbClr val="0B11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book by the Founder &amp; Executive Chairman</a:t>
              </a:r>
              <a:endParaRPr sz="1400" dirty="0">
                <a:solidFill>
                  <a:srgbClr val="0B110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" sz="1400" dirty="0">
                  <a:solidFill>
                    <a:srgbClr val="0B11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IEP, Steve Killelea A.M.    </a:t>
              </a: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Google Shape;63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9354" y="1418791"/>
              <a:ext cx="120822" cy="1911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14"/>
          <p:cNvSpPr txBox="1"/>
          <p:nvPr/>
        </p:nvSpPr>
        <p:spPr>
          <a:xfrm>
            <a:off x="538828" y="1823684"/>
            <a:ext cx="4375865" cy="59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noAutofit/>
          </a:bodyPr>
          <a:lstStyle/>
          <a:p>
            <a:pPr lvl="0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The book pushes the reader to rethink peace, </a:t>
            </a:r>
          </a:p>
          <a:p>
            <a:pPr lvl="0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as something that is pivotal to the development of successful societies </a:t>
            </a:r>
            <a:endParaRPr sz="1400" i="1" dirty="0">
              <a:solidFill>
                <a:srgbClr val="0B1107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80761" y="3585747"/>
            <a:ext cx="5937268" cy="32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9" tIns="34289" rIns="68579" bIns="34289" anchor="t" anchorCtr="0">
            <a:noAutofit/>
          </a:bodyPr>
          <a:lstStyle/>
          <a:p>
            <a:r>
              <a:rPr lang="en" sz="1400" dirty="0">
                <a:solidFill>
                  <a:srgbClr val="0B11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Endorsed by prominent politicians, </a:t>
            </a:r>
            <a:endParaRPr sz="1400" dirty="0">
              <a:solidFill>
                <a:srgbClr val="0B11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400" dirty="0">
                <a:solidFill>
                  <a:srgbClr val="0B11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peacebuilders and professors 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553" y="3653184"/>
            <a:ext cx="120785" cy="1910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65;p14"/>
          <p:cNvSpPr txBox="1"/>
          <p:nvPr/>
        </p:nvSpPr>
        <p:spPr>
          <a:xfrm>
            <a:off x="555404" y="2680025"/>
            <a:ext cx="4375865" cy="59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noAutofit/>
          </a:bodyPr>
          <a:lstStyle/>
          <a:p>
            <a:pPr lvl="0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Includes many personal experiences and the journey behind the founding of IEP and the Global Peace Index </a:t>
            </a:r>
          </a:p>
        </p:txBody>
      </p:sp>
      <p:sp>
        <p:nvSpPr>
          <p:cNvPr id="21" name="Google Shape;728;g90e2d1f501_0_4865"/>
          <p:cNvSpPr/>
          <p:nvPr/>
        </p:nvSpPr>
        <p:spPr>
          <a:xfrm>
            <a:off x="1411" y="4638862"/>
            <a:ext cx="9141179" cy="505344"/>
          </a:xfrm>
          <a:prstGeom prst="rect">
            <a:avLst/>
          </a:prstGeom>
          <a:solidFill>
            <a:srgbClr val="EBEBEB"/>
          </a:solidFill>
          <a:ln w="9525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7" tIns="91397" rIns="91397" bIns="91397" anchor="ctr" anchorCtr="0">
            <a:noAutofit/>
          </a:bodyPr>
          <a:lstStyle/>
          <a:p>
            <a:endParaRPr sz="1799"/>
          </a:p>
        </p:txBody>
      </p:sp>
      <p:pic>
        <p:nvPicPr>
          <p:cNvPr id="24" name="Google Shape;729;g90e2d1f501_0_48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6062" y="4701872"/>
            <a:ext cx="4611878" cy="37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282" y="2770099"/>
            <a:ext cx="120785" cy="19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639" y="1919219"/>
            <a:ext cx="120785" cy="19105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8;p14"/>
          <p:cNvSpPr txBox="1"/>
          <p:nvPr/>
        </p:nvSpPr>
        <p:spPr>
          <a:xfrm>
            <a:off x="580761" y="4266459"/>
            <a:ext cx="5937268" cy="32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9" tIns="34289" rIns="68579" bIns="34289" anchor="t" anchorCtr="0">
            <a:noAutofit/>
          </a:bodyPr>
          <a:lstStyle/>
          <a:p>
            <a:r>
              <a:rPr lang="en-AU" sz="1400" dirty="0">
                <a:solidFill>
                  <a:srgbClr val="0B11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and more info: peaceintheageofchaos.org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02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/>
      <p:bldP spid="2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95C1E-CAF3-F644-86DE-8A8F7D720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t="49835" r="14857"/>
          <a:stretch/>
        </p:blipFill>
        <p:spPr>
          <a:xfrm>
            <a:off x="5925877" y="2040374"/>
            <a:ext cx="2908286" cy="2213525"/>
          </a:xfrm>
          <a:prstGeom prst="rect">
            <a:avLst/>
          </a:prstGeom>
        </p:spPr>
      </p:pic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Peace Index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316A49-F7F0-0145-9395-4ECCF4DAD829}"/>
              </a:ext>
            </a:extLst>
          </p:cNvPr>
          <p:cNvSpPr/>
          <p:nvPr/>
        </p:nvSpPr>
        <p:spPr>
          <a:xfrm>
            <a:off x="438799" y="945166"/>
            <a:ext cx="1678655" cy="164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2ADCCA-C5C6-9A4E-B1B6-212FCFDD2CAA}"/>
              </a:ext>
            </a:extLst>
          </p:cNvPr>
          <p:cNvSpPr/>
          <p:nvPr/>
        </p:nvSpPr>
        <p:spPr>
          <a:xfrm>
            <a:off x="2226500" y="945166"/>
            <a:ext cx="1678655" cy="164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660E92-BFCF-4B48-BA59-5494A733A265}"/>
              </a:ext>
            </a:extLst>
          </p:cNvPr>
          <p:cNvSpPr/>
          <p:nvPr/>
        </p:nvSpPr>
        <p:spPr>
          <a:xfrm>
            <a:off x="4014204" y="945166"/>
            <a:ext cx="1678655" cy="164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AB8E2C-FB05-D64D-AFA9-A676473934DA}"/>
              </a:ext>
            </a:extLst>
          </p:cNvPr>
          <p:cNvSpPr txBox="1"/>
          <p:nvPr/>
        </p:nvSpPr>
        <p:spPr>
          <a:xfrm>
            <a:off x="4056424" y="1424390"/>
            <a:ext cx="19921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99.7%</a:t>
            </a:r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of world’s population covered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EB726C-BE2B-6C44-A840-B0524414BFD6}"/>
              </a:ext>
            </a:extLst>
          </p:cNvPr>
          <p:cNvSpPr/>
          <p:nvPr/>
        </p:nvSpPr>
        <p:spPr>
          <a:xfrm>
            <a:off x="438799" y="2692659"/>
            <a:ext cx="1678655" cy="164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11A1E9-26C7-254C-A6C0-C8A3E1E11682}"/>
              </a:ext>
            </a:extLst>
          </p:cNvPr>
          <p:cNvSpPr/>
          <p:nvPr/>
        </p:nvSpPr>
        <p:spPr>
          <a:xfrm>
            <a:off x="2226500" y="2692659"/>
            <a:ext cx="1678655" cy="164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BA3D23-19E0-AB4F-A4FB-C35494D45D5F}"/>
              </a:ext>
            </a:extLst>
          </p:cNvPr>
          <p:cNvSpPr/>
          <p:nvPr/>
        </p:nvSpPr>
        <p:spPr>
          <a:xfrm>
            <a:off x="4014204" y="2692659"/>
            <a:ext cx="1678655" cy="164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668D303-1D4F-8C49-8BC1-3F204C193601}"/>
              </a:ext>
            </a:extLst>
          </p:cNvPr>
          <p:cNvGrpSpPr/>
          <p:nvPr/>
        </p:nvGrpSpPr>
        <p:grpSpPr>
          <a:xfrm>
            <a:off x="541224" y="1359497"/>
            <a:ext cx="1617343" cy="834766"/>
            <a:chOff x="541224" y="1253167"/>
            <a:chExt cx="1617343" cy="834766"/>
          </a:xfrm>
        </p:grpSpPr>
        <p:sp>
          <p:nvSpPr>
            <p:cNvPr id="29" name="Google Shape;2296;p333">
              <a:extLst>
                <a:ext uri="{FF2B5EF4-FFF2-40B4-BE49-F238E27FC236}">
                  <a16:creationId xmlns:a16="http://schemas.microsoft.com/office/drawing/2014/main" id="{35C1D975-945D-8E4D-9FD1-BE595DFECA81}"/>
                </a:ext>
              </a:extLst>
            </p:cNvPr>
            <p:cNvSpPr txBox="1"/>
            <p:nvPr/>
          </p:nvSpPr>
          <p:spPr>
            <a:xfrm>
              <a:off x="541224" y="1473884"/>
              <a:ext cx="1275860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800" b="1" kern="1200" spc="-300" dirty="0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15</a:t>
              </a:r>
              <a:r>
                <a:rPr lang="en" sz="4800" b="1" kern="1200" spc="-300" baseline="30000" dirty="0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th</a:t>
              </a:r>
              <a:endParaRPr sz="4800" b="1" kern="1200" cap="none" spc="-300" baseline="3000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B07212-E0BD-C04D-B544-BF0B68A48B5D}"/>
                </a:ext>
              </a:extLst>
            </p:cNvPr>
            <p:cNvSpPr txBox="1"/>
            <p:nvPr/>
          </p:nvSpPr>
          <p:spPr>
            <a:xfrm>
              <a:off x="1583149" y="1780156"/>
              <a:ext cx="5754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year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2D6B8D-7902-C143-9ACD-5E15F627260D}"/>
                </a:ext>
              </a:extLst>
            </p:cNvPr>
            <p:cNvSpPr txBox="1"/>
            <p:nvPr/>
          </p:nvSpPr>
          <p:spPr>
            <a:xfrm>
              <a:off x="567713" y="1253167"/>
              <a:ext cx="97238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Now in its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A3A7BC-C394-304A-B232-029B56E4D7C3}"/>
              </a:ext>
            </a:extLst>
          </p:cNvPr>
          <p:cNvGrpSpPr/>
          <p:nvPr/>
        </p:nvGrpSpPr>
        <p:grpSpPr>
          <a:xfrm>
            <a:off x="2459518" y="1252718"/>
            <a:ext cx="1309506" cy="1148915"/>
            <a:chOff x="2541054" y="1216017"/>
            <a:chExt cx="1309506" cy="11489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442C88-0A35-6648-A570-A394427FFFAC}"/>
                </a:ext>
              </a:extLst>
            </p:cNvPr>
            <p:cNvSpPr txBox="1"/>
            <p:nvPr/>
          </p:nvSpPr>
          <p:spPr>
            <a:xfrm>
              <a:off x="2541054" y="1216017"/>
              <a:ext cx="882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Ranks</a:t>
              </a:r>
            </a:p>
          </p:txBody>
        </p:sp>
        <p:sp>
          <p:nvSpPr>
            <p:cNvPr id="34" name="Google Shape;2296;p333">
              <a:extLst>
                <a:ext uri="{FF2B5EF4-FFF2-40B4-BE49-F238E27FC236}">
                  <a16:creationId xmlns:a16="http://schemas.microsoft.com/office/drawing/2014/main" id="{0B372A7B-1831-2846-8634-B90D168F31B3}"/>
                </a:ext>
              </a:extLst>
            </p:cNvPr>
            <p:cNvSpPr txBox="1"/>
            <p:nvPr/>
          </p:nvSpPr>
          <p:spPr>
            <a:xfrm>
              <a:off x="2541054" y="1547804"/>
              <a:ext cx="1309506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800" b="1" kern="1200" spc="-300" dirty="0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163</a:t>
              </a:r>
              <a:endParaRPr sz="4800" b="1" kern="1200" cap="none" spc="-30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55EF62-9E6F-C748-AF76-7220F26775F1}"/>
                </a:ext>
              </a:extLst>
            </p:cNvPr>
            <p:cNvSpPr txBox="1"/>
            <p:nvPr/>
          </p:nvSpPr>
          <p:spPr>
            <a:xfrm>
              <a:off x="2551779" y="2057155"/>
              <a:ext cx="1008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countries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B1302C-9C92-BC47-A808-A1EE1F32B54C}"/>
              </a:ext>
            </a:extLst>
          </p:cNvPr>
          <p:cNvGrpSpPr/>
          <p:nvPr/>
        </p:nvGrpSpPr>
        <p:grpSpPr>
          <a:xfrm>
            <a:off x="441308" y="2902752"/>
            <a:ext cx="1698998" cy="1305696"/>
            <a:chOff x="441308" y="2902752"/>
            <a:chExt cx="1698998" cy="13056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3E9114-44D5-1847-9246-6841916122EF}"/>
                </a:ext>
              </a:extLst>
            </p:cNvPr>
            <p:cNvSpPr txBox="1"/>
            <p:nvPr/>
          </p:nvSpPr>
          <p:spPr>
            <a:xfrm>
              <a:off x="500504" y="2902752"/>
              <a:ext cx="882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Using</a:t>
              </a:r>
            </a:p>
          </p:txBody>
        </p:sp>
        <p:sp>
          <p:nvSpPr>
            <p:cNvPr id="38" name="Google Shape;2296;p333">
              <a:extLst>
                <a:ext uri="{FF2B5EF4-FFF2-40B4-BE49-F238E27FC236}">
                  <a16:creationId xmlns:a16="http://schemas.microsoft.com/office/drawing/2014/main" id="{B5A5870B-7BF1-5D44-A676-59B20F4BEE23}"/>
                </a:ext>
              </a:extLst>
            </p:cNvPr>
            <p:cNvSpPr txBox="1"/>
            <p:nvPr/>
          </p:nvSpPr>
          <p:spPr>
            <a:xfrm>
              <a:off x="562080" y="3191304"/>
              <a:ext cx="110721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800" b="1" kern="1200" spc="-250" dirty="0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23</a:t>
              </a:r>
              <a:endParaRPr sz="4800" b="1" kern="1200" cap="none" spc="-25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D0B5146-2023-434A-AFFA-218DF8ECF6E0}"/>
                </a:ext>
              </a:extLst>
            </p:cNvPr>
            <p:cNvSpPr txBox="1"/>
            <p:nvPr/>
          </p:nvSpPr>
          <p:spPr>
            <a:xfrm>
              <a:off x="441308" y="3685228"/>
              <a:ext cx="1698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Indicators weighed on a 1-5 scale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4C908E5-0B48-BC4B-85D5-3686C7D0E312}"/>
              </a:ext>
            </a:extLst>
          </p:cNvPr>
          <p:cNvSpPr txBox="1"/>
          <p:nvPr/>
        </p:nvSpPr>
        <p:spPr>
          <a:xfrm>
            <a:off x="2288227" y="3104665"/>
            <a:ext cx="1639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Developed by the Institute for Economics and Peace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11FF01-D971-5D49-AB40-B9398CA7D700}"/>
              </a:ext>
            </a:extLst>
          </p:cNvPr>
          <p:cNvSpPr txBox="1"/>
          <p:nvPr/>
        </p:nvSpPr>
        <p:spPr>
          <a:xfrm>
            <a:off x="4107500" y="2930557"/>
            <a:ext cx="16398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Guided and overseen by a panel of </a:t>
            </a: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International Experts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5FA0D91-3FD5-2247-B700-B475500E42AE}"/>
              </a:ext>
            </a:extLst>
          </p:cNvPr>
          <p:cNvCxnSpPr>
            <a:cxnSpLocks/>
          </p:cNvCxnSpPr>
          <p:nvPr/>
        </p:nvCxnSpPr>
        <p:spPr>
          <a:xfrm flipV="1">
            <a:off x="2214266" y="1146389"/>
            <a:ext cx="0" cy="3191620"/>
          </a:xfrm>
          <a:prstGeom prst="line">
            <a:avLst/>
          </a:prstGeom>
          <a:ln w="25400" cmpd="sng">
            <a:solidFill>
              <a:srgbClr val="14314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80ADF0-0DE4-EA47-941B-B4F6CAAF93AB}"/>
              </a:ext>
            </a:extLst>
          </p:cNvPr>
          <p:cNvCxnSpPr>
            <a:cxnSpLocks/>
          </p:cNvCxnSpPr>
          <p:nvPr/>
        </p:nvCxnSpPr>
        <p:spPr>
          <a:xfrm flipV="1">
            <a:off x="3947373" y="1146388"/>
            <a:ext cx="0" cy="3191621"/>
          </a:xfrm>
          <a:prstGeom prst="line">
            <a:avLst/>
          </a:prstGeom>
          <a:ln w="25400" cmpd="sng">
            <a:solidFill>
              <a:srgbClr val="14314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6CF82A2-9CB1-444A-943B-BAD2496512DF}"/>
              </a:ext>
            </a:extLst>
          </p:cNvPr>
          <p:cNvCxnSpPr>
            <a:cxnSpLocks/>
          </p:cNvCxnSpPr>
          <p:nvPr/>
        </p:nvCxnSpPr>
        <p:spPr>
          <a:xfrm flipH="1">
            <a:off x="438799" y="2696846"/>
            <a:ext cx="5254060" cy="0"/>
          </a:xfrm>
          <a:prstGeom prst="line">
            <a:avLst/>
          </a:prstGeom>
          <a:ln w="25400" cmpd="sng">
            <a:solidFill>
              <a:srgbClr val="14314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579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277" y="2970223"/>
            <a:ext cx="1650035" cy="1797269"/>
          </a:xfrm>
          <a:prstGeom prst="rect">
            <a:avLst/>
          </a:prstGeom>
          <a:solidFill>
            <a:srgbClr val="00081C"/>
          </a:solidFill>
          <a:ln>
            <a:solidFill>
              <a:srgbClr val="000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62A85A-FDC8-D34D-A046-1B943A5C26A6}"/>
              </a:ext>
            </a:extLst>
          </p:cNvPr>
          <p:cNvGrpSpPr/>
          <p:nvPr/>
        </p:nvGrpSpPr>
        <p:grpSpPr>
          <a:xfrm>
            <a:off x="429081" y="1691674"/>
            <a:ext cx="2680749" cy="2299542"/>
            <a:chOff x="498132" y="1655190"/>
            <a:chExt cx="2680749" cy="2299542"/>
          </a:xfrm>
        </p:grpSpPr>
        <p:sp>
          <p:nvSpPr>
            <p:cNvPr id="17" name="TextBox 16"/>
            <p:cNvSpPr txBox="1"/>
            <p:nvPr/>
          </p:nvSpPr>
          <p:spPr>
            <a:xfrm>
              <a:off x="1364476" y="2777483"/>
              <a:ext cx="1814405" cy="1177249"/>
            </a:xfrm>
            <a:prstGeom prst="rect">
              <a:avLst/>
            </a:prstGeom>
            <a:noFill/>
            <a:effectLst/>
          </p:spPr>
          <p:txBody>
            <a:bodyPr wrap="square" lIns="68583" tIns="34292" rIns="68583" bIns="34292" rtlCol="0" anchor="t">
              <a:spAutoFit/>
            </a:bodyPr>
            <a:lstStyle/>
            <a:p>
              <a:r>
                <a:rPr lang="en-AU" sz="1200" i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Including: intensity of organized internal conflicts, relations with neighbouring countries and number of deaths from conflict</a:t>
              </a:r>
              <a:endPara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2296;p333">
              <a:extLst>
                <a:ext uri="{FF2B5EF4-FFF2-40B4-BE49-F238E27FC236}">
                  <a16:creationId xmlns:a16="http://schemas.microsoft.com/office/drawing/2014/main" id="{06FC45D3-E29C-8A43-BC3D-E6742100A3A0}"/>
                </a:ext>
              </a:extLst>
            </p:cNvPr>
            <p:cNvSpPr txBox="1"/>
            <p:nvPr/>
          </p:nvSpPr>
          <p:spPr>
            <a:xfrm>
              <a:off x="498132" y="1655190"/>
              <a:ext cx="827865" cy="103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10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  <a:endParaRPr sz="10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294162-ABED-6040-92B6-44CA01A04F2E}"/>
                </a:ext>
              </a:extLst>
            </p:cNvPr>
            <p:cNvSpPr txBox="1"/>
            <p:nvPr/>
          </p:nvSpPr>
          <p:spPr>
            <a:xfrm>
              <a:off x="1364476" y="1754540"/>
              <a:ext cx="1757824" cy="931028"/>
            </a:xfrm>
            <a:prstGeom prst="rect">
              <a:avLst/>
            </a:prstGeom>
            <a:noFill/>
            <a:effectLst/>
          </p:spPr>
          <p:txBody>
            <a:bodyPr wrap="square" lIns="68583" tIns="34292" rIns="68583" bIns="34292" rtlCol="0" anchor="t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measures of ongoing domestic and international conflict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C216F9-6867-BD4E-B304-5406641E35BF}"/>
              </a:ext>
            </a:extLst>
          </p:cNvPr>
          <p:cNvGrpSpPr/>
          <p:nvPr/>
        </p:nvGrpSpPr>
        <p:grpSpPr>
          <a:xfrm>
            <a:off x="3109830" y="1691674"/>
            <a:ext cx="2924339" cy="2276146"/>
            <a:chOff x="3105456" y="1655190"/>
            <a:chExt cx="2924339" cy="2276146"/>
          </a:xfrm>
        </p:grpSpPr>
        <p:sp>
          <p:nvSpPr>
            <p:cNvPr id="21" name="TextBox 20"/>
            <p:cNvSpPr txBox="1"/>
            <p:nvPr/>
          </p:nvSpPr>
          <p:spPr>
            <a:xfrm>
              <a:off x="4586927" y="2754087"/>
              <a:ext cx="1442868" cy="1177249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AU" sz="1200" i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Including: number of refugees and IDPs, impact of terrorism, homicide and incarceration rates</a:t>
              </a:r>
              <a:endParaRPr lang="id-ID" sz="1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2296;p333">
              <a:extLst>
                <a:ext uri="{FF2B5EF4-FFF2-40B4-BE49-F238E27FC236}">
                  <a16:creationId xmlns:a16="http://schemas.microsoft.com/office/drawing/2014/main" id="{2D78A4F1-7931-E748-A760-BDDA77F9E733}"/>
                </a:ext>
              </a:extLst>
            </p:cNvPr>
            <p:cNvSpPr txBox="1"/>
            <p:nvPr/>
          </p:nvSpPr>
          <p:spPr>
            <a:xfrm>
              <a:off x="3105456" y="1655190"/>
              <a:ext cx="1360361" cy="103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10000" b="1" kern="1200" spc="-14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  <a:endParaRPr sz="10000" b="1" kern="1200" cap="none" spc="-14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2D7250-37A1-3345-A394-1786B46866CD}"/>
                </a:ext>
              </a:extLst>
            </p:cNvPr>
            <p:cNvSpPr txBox="1"/>
            <p:nvPr/>
          </p:nvSpPr>
          <p:spPr>
            <a:xfrm>
              <a:off x="4586927" y="1734447"/>
              <a:ext cx="1442868" cy="715585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measures of societal safety </a:t>
              </a:r>
            </a:p>
            <a:p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and security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832489-1DBE-3E46-8B10-E337D6235758}"/>
              </a:ext>
            </a:extLst>
          </p:cNvPr>
          <p:cNvGrpSpPr/>
          <p:nvPr/>
        </p:nvGrpSpPr>
        <p:grpSpPr>
          <a:xfrm>
            <a:off x="6364554" y="1691674"/>
            <a:ext cx="2217195" cy="2212126"/>
            <a:chOff x="6360180" y="1650691"/>
            <a:chExt cx="2217195" cy="2212126"/>
          </a:xfrm>
        </p:grpSpPr>
        <p:sp>
          <p:nvSpPr>
            <p:cNvPr id="25" name="TextBox 24"/>
            <p:cNvSpPr txBox="1"/>
            <p:nvPr/>
          </p:nvSpPr>
          <p:spPr>
            <a:xfrm>
              <a:off x="7188045" y="2685568"/>
              <a:ext cx="1389330" cy="1177249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AU" sz="1200" i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Including: military expenditure, number of armed service personnel, ease of access to small weapons</a:t>
              </a:r>
              <a:endPara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2296;p333">
              <a:extLst>
                <a:ext uri="{FF2B5EF4-FFF2-40B4-BE49-F238E27FC236}">
                  <a16:creationId xmlns:a16="http://schemas.microsoft.com/office/drawing/2014/main" id="{B3B19237-FAF3-B04A-BB26-FFBB0BCF9650}"/>
                </a:ext>
              </a:extLst>
            </p:cNvPr>
            <p:cNvSpPr txBox="1"/>
            <p:nvPr/>
          </p:nvSpPr>
          <p:spPr>
            <a:xfrm>
              <a:off x="6360180" y="1650691"/>
              <a:ext cx="827865" cy="103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10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  <a:endParaRPr sz="10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D95544-9A5B-1946-A6F9-3C976CDF1267}"/>
                </a:ext>
              </a:extLst>
            </p:cNvPr>
            <p:cNvSpPr txBox="1"/>
            <p:nvPr/>
          </p:nvSpPr>
          <p:spPr>
            <a:xfrm>
              <a:off x="7188045" y="1719913"/>
              <a:ext cx="1303772" cy="500141"/>
            </a:xfrm>
            <a:prstGeom prst="rect">
              <a:avLst/>
            </a:prstGeom>
            <a:noFill/>
            <a:effectLst/>
          </p:spPr>
          <p:txBody>
            <a:bodyPr wrap="square" lIns="68583" tIns="34292" rIns="68583" bIns="34292" rtlCol="0" anchor="t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measures of militarisation</a:t>
              </a:r>
            </a:p>
          </p:txBody>
        </p:sp>
      </p:grpSp>
      <p:sp>
        <p:nvSpPr>
          <p:cNvPr id="28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Peace Index Indicators</a:t>
            </a:r>
            <a:endParaRPr sz="2000" b="1" i="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82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1799" y="1523409"/>
            <a:ext cx="7332134" cy="16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Key</a:t>
            </a:r>
          </a:p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Findings</a:t>
            </a:r>
            <a:endParaRPr sz="7000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1800" y="1001596"/>
            <a:ext cx="639916" cy="3244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01.</a:t>
            </a:r>
            <a:endParaRPr sz="3600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11003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Tx/>
              <a:buNone/>
              <a:tabLst/>
              <a:defRPr/>
            </a:pPr>
            <a:endParaRPr kumimoji="0" sz="2251" b="1" i="0" u="none" strike="noStrike" kern="1200" cap="none" spc="0" normalizeH="0" baseline="0" noProof="0" dirty="0">
              <a:ln>
                <a:noFill/>
              </a:ln>
              <a:solidFill>
                <a:srgbClr val="0681C4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8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Global Peac Index Indicators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" y="726336"/>
            <a:ext cx="9013000" cy="4218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4" y="2835736"/>
            <a:ext cx="1967188" cy="217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</a:t>
            </a:r>
            <a:r>
              <a:rPr lang="en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ighlights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Google Shape;2344;p335">
            <a:extLst>
              <a:ext uri="{FF2B5EF4-FFF2-40B4-BE49-F238E27FC236}">
                <a16:creationId xmlns:a16="http://schemas.microsoft.com/office/drawing/2014/main" id="{D4A0A00F-A651-3642-B987-826957FC1BB0}"/>
              </a:ext>
            </a:extLst>
          </p:cNvPr>
          <p:cNvSpPr txBox="1"/>
          <p:nvPr/>
        </p:nvSpPr>
        <p:spPr>
          <a:xfrm>
            <a:off x="5563066" y="1382584"/>
            <a:ext cx="1058182" cy="57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00"/>
              <a:buFont typeface="Arial"/>
              <a:buNone/>
              <a:tabLst/>
              <a:defRPr/>
            </a:pPr>
            <a:r>
              <a:rPr lang="en" sz="4800" b="1" spc="-250" dirty="0">
                <a:solidFill>
                  <a:prstClr val="black"/>
                </a:solidFill>
                <a:latin typeface="Arial Black" panose="020B0604020202020204" pitchFamily="34" charset="0"/>
              </a:rPr>
              <a:t>73</a:t>
            </a:r>
            <a:r>
              <a:rPr kumimoji="0" lang="e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Google Shape;2344;p335">
            <a:extLst>
              <a:ext uri="{FF2B5EF4-FFF2-40B4-BE49-F238E27FC236}">
                <a16:creationId xmlns:a16="http://schemas.microsoft.com/office/drawing/2014/main" id="{4BB19671-3D80-6647-A02A-2BE9AFA943CA}"/>
              </a:ext>
            </a:extLst>
          </p:cNvPr>
          <p:cNvSpPr txBox="1"/>
          <p:nvPr/>
        </p:nvSpPr>
        <p:spPr>
          <a:xfrm>
            <a:off x="5807980" y="1601826"/>
            <a:ext cx="2580537" cy="352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46" marR="0" lvl="2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00"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countries deteriorated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Graphic 3">
            <a:extLst>
              <a:ext uri="{FF2B5EF4-FFF2-40B4-BE49-F238E27FC236}">
                <a16:creationId xmlns:a16="http://schemas.microsoft.com/office/drawing/2014/main" id="{DC85FE21-F54A-A345-A751-1995B9753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35954" y="1545029"/>
            <a:ext cx="470040" cy="422468"/>
          </a:xfrm>
          <a:prstGeom prst="rect">
            <a:avLst/>
          </a:prstGeom>
        </p:spPr>
      </p:pic>
      <p:sp>
        <p:nvSpPr>
          <p:cNvPr id="27" name="Google Shape;2344;p335">
            <a:extLst>
              <a:ext uri="{FF2B5EF4-FFF2-40B4-BE49-F238E27FC236}">
                <a16:creationId xmlns:a16="http://schemas.microsoft.com/office/drawing/2014/main" id="{C0E8A295-8E63-C946-B37E-AA35AA626BD1}"/>
              </a:ext>
            </a:extLst>
          </p:cNvPr>
          <p:cNvSpPr txBox="1"/>
          <p:nvPr/>
        </p:nvSpPr>
        <p:spPr>
          <a:xfrm>
            <a:off x="5563066" y="807482"/>
            <a:ext cx="1058182" cy="57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00"/>
              <a:buFont typeface="Arial"/>
              <a:buNone/>
              <a:tabLst/>
              <a:defRPr/>
            </a:pPr>
            <a:r>
              <a:rPr kumimoji="0" lang="en" sz="4800" b="1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87</a:t>
            </a:r>
            <a:r>
              <a:rPr kumimoji="0" lang="e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Google Shape;2344;p335">
            <a:extLst>
              <a:ext uri="{FF2B5EF4-FFF2-40B4-BE49-F238E27FC236}">
                <a16:creationId xmlns:a16="http://schemas.microsoft.com/office/drawing/2014/main" id="{E2603D04-E8E1-214F-8D39-DEB21E2DA3E3}"/>
              </a:ext>
            </a:extLst>
          </p:cNvPr>
          <p:cNvSpPr txBox="1"/>
          <p:nvPr/>
        </p:nvSpPr>
        <p:spPr>
          <a:xfrm>
            <a:off x="5817488" y="911955"/>
            <a:ext cx="2461847" cy="53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46" marR="0" lvl="2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00"/>
              <a:buFontTx/>
              <a:buNone/>
              <a:tabLst/>
              <a:defRPr/>
            </a:pPr>
            <a:r>
              <a:rPr kumimoji="0" lang="e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countries became more peaceful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" name="Graphic 5">
            <a:extLst>
              <a:ext uri="{FF2B5EF4-FFF2-40B4-BE49-F238E27FC236}">
                <a16:creationId xmlns:a16="http://schemas.microsoft.com/office/drawing/2014/main" id="{50E7D419-A7F5-7848-B258-3D1FA56A8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35953" y="889540"/>
            <a:ext cx="444699" cy="4122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1218" y="812295"/>
            <a:ext cx="3591836" cy="1761453"/>
            <a:chOff x="701218" y="812295"/>
            <a:chExt cx="3591836" cy="176145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7256A33-4660-7D49-993D-67F2CFEF707D}"/>
                </a:ext>
              </a:extLst>
            </p:cNvPr>
            <p:cNvGrpSpPr/>
            <p:nvPr/>
          </p:nvGrpSpPr>
          <p:grpSpPr>
            <a:xfrm>
              <a:off x="701218" y="812295"/>
              <a:ext cx="3501784" cy="1761453"/>
              <a:chOff x="787948" y="876890"/>
              <a:chExt cx="2664111" cy="1761453"/>
            </a:xfrm>
          </p:grpSpPr>
          <p:sp>
            <p:nvSpPr>
              <p:cNvPr id="17" name="Google Shape;2344;p335">
                <a:extLst>
                  <a:ext uri="{FF2B5EF4-FFF2-40B4-BE49-F238E27FC236}">
                    <a16:creationId xmlns:a16="http://schemas.microsoft.com/office/drawing/2014/main" id="{D41A6138-F5BE-FC44-8094-1A40CEF4A2C2}"/>
                  </a:ext>
                </a:extLst>
              </p:cNvPr>
              <p:cNvSpPr txBox="1"/>
              <p:nvPr/>
            </p:nvSpPr>
            <p:spPr>
              <a:xfrm>
                <a:off x="1308630" y="876890"/>
                <a:ext cx="2066713" cy="5315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2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 average level of global country peacefulness has deteriorated by </a:t>
                </a:r>
              </a:p>
              <a:p>
                <a:pPr marL="0" marR="0" lvl="2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en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2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en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2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en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2296;p333">
                <a:extLst>
                  <a:ext uri="{FF2B5EF4-FFF2-40B4-BE49-F238E27FC236}">
                    <a16:creationId xmlns:a16="http://schemas.microsoft.com/office/drawing/2014/main" id="{06FC45D3-E29C-8A43-BC3D-E6742100A3A0}"/>
                  </a:ext>
                </a:extLst>
              </p:cNvPr>
              <p:cNvSpPr txBox="1"/>
              <p:nvPr/>
            </p:nvSpPr>
            <p:spPr>
              <a:xfrm>
                <a:off x="1267614" y="1383723"/>
                <a:ext cx="2184445" cy="6307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700"/>
                  <a:buFont typeface="Arial"/>
                  <a:buNone/>
                  <a:tabLst/>
                  <a:defRPr/>
                </a:pPr>
                <a:r>
                  <a:rPr kumimoji="0" lang="en" sz="6000" b="1" i="0" u="none" strike="noStrike" kern="1200" cap="none" spc="-2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0.07%</a:t>
                </a:r>
                <a:endParaRPr kumimoji="0" sz="6000" b="1" i="0" u="none" strike="noStrike" kern="1200" cap="none" spc="-2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2344;p335">
                <a:extLst>
                  <a:ext uri="{FF2B5EF4-FFF2-40B4-BE49-F238E27FC236}">
                    <a16:creationId xmlns:a16="http://schemas.microsoft.com/office/drawing/2014/main" id="{A64C3B14-C118-4941-8C74-8EED0A663B58}"/>
                  </a:ext>
                </a:extLst>
              </p:cNvPr>
              <p:cNvSpPr txBox="1"/>
              <p:nvPr/>
            </p:nvSpPr>
            <p:spPr>
              <a:xfrm>
                <a:off x="787948" y="2174298"/>
                <a:ext cx="2536495" cy="464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685846" marR="0" lvl="2" indent="0" algn="l" defTabSz="68584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en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This is the ninth deterioration in the last </a:t>
                </a:r>
                <a:r>
                  <a:rPr kumimoji="0" lang="en" sz="13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13 </a:t>
                </a:r>
                <a:r>
                  <a:rPr kumimoji="0" lang="en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years.</a:t>
                </a:r>
                <a:endParaRPr kumimoji="0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4" name="Graphic 3">
              <a:extLst>
                <a:ext uri="{FF2B5EF4-FFF2-40B4-BE49-F238E27FC236}">
                  <a16:creationId xmlns:a16="http://schemas.microsoft.com/office/drawing/2014/main" id="{DC85FE21-F54A-A345-A751-1995B975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754284" y="1527108"/>
              <a:ext cx="538770" cy="51689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010613" y="3391912"/>
            <a:ext cx="35777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Deteriorations primarily driven by changes in:</a:t>
            </a:r>
          </a:p>
          <a:p>
            <a:pPr marL="171450" marR="0" lvl="4" indent="-17145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Militarisation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2" indent="-17145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expenditure </a:t>
            </a:r>
          </a:p>
          <a:p>
            <a:pPr marL="171450" lvl="2" indent="-171450"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and Security </a:t>
            </a:r>
          </a:p>
        </p:txBody>
      </p:sp>
      <p:sp>
        <p:nvSpPr>
          <p:cNvPr id="36" name="Google Shape;2344;p335">
            <a:extLst>
              <a:ext uri="{FF2B5EF4-FFF2-40B4-BE49-F238E27FC236}">
                <a16:creationId xmlns:a16="http://schemas.microsoft.com/office/drawing/2014/main" id="{E39AEBC3-9E9A-E043-9DCA-D13CC63A0FA8}"/>
              </a:ext>
            </a:extLst>
          </p:cNvPr>
          <p:cNvSpPr txBox="1"/>
          <p:nvPr/>
        </p:nvSpPr>
        <p:spPr>
          <a:xfrm>
            <a:off x="5128433" y="2189261"/>
            <a:ext cx="3150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00"/>
              <a:buFont typeface="Arial"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Improvements were driven by changes in:</a:t>
            </a:r>
          </a:p>
          <a:p>
            <a:pPr marL="171450" marR="0" lvl="2" indent="-17145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Ongoing</a:t>
            </a:r>
            <a:r>
              <a:rPr kumimoji="0" lang="en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conflict </a:t>
            </a:r>
          </a:p>
          <a:p>
            <a:pPr marL="171450" marR="0" lvl="2" indent="-17145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" sz="1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conflict </a:t>
            </a:r>
          </a:p>
          <a:p>
            <a:pPr marL="171450" marR="0" lvl="2" indent="-17145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Terrorism</a:t>
            </a:r>
            <a:r>
              <a:rPr kumimoji="0" lang="en" sz="1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impact </a:t>
            </a:r>
            <a:endParaRPr kumimoji="0" lang="e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AF7284-58EA-3A46-B17F-5010E8CCFA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443842"/>
            <a:ext cx="4735621" cy="2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27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7" grpId="0"/>
      <p:bldP spid="28" grpId="0"/>
      <p:bldP spid="7" grpId="0"/>
      <p:bldP spid="36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49450</TotalTime>
  <Words>2108</Words>
  <Application>Microsoft Office PowerPoint</Application>
  <PresentationFormat>Custom</PresentationFormat>
  <Paragraphs>391</Paragraphs>
  <Slides>46</Slides>
  <Notes>37</Notes>
  <HiddenSlides>3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65" baseType="lpstr">
      <vt:lpstr>Arial</vt:lpstr>
      <vt:lpstr>Arial Black</vt:lpstr>
      <vt:lpstr>Calibri</vt:lpstr>
      <vt:lpstr>Calibri Light</vt:lpstr>
      <vt:lpstr>Fira Sans Extra Condensed</vt:lpstr>
      <vt:lpstr>Fira Sans Extra Condensed Light</vt:lpstr>
      <vt:lpstr>Fira Sans Extra Condensed Medium</vt:lpstr>
      <vt:lpstr>Lato</vt:lpstr>
      <vt:lpstr>MillerDailyTwo-Roman</vt:lpstr>
      <vt:lpstr>Montserrat</vt:lpstr>
      <vt:lpstr>Muli</vt:lpstr>
      <vt:lpstr>Muli Black</vt:lpstr>
      <vt:lpstr>Muli Regular</vt:lpstr>
      <vt:lpstr>Roboto</vt:lpstr>
      <vt:lpstr>Wingdings</vt:lpstr>
      <vt:lpstr>1_Custom Design</vt:lpstr>
      <vt:lpstr>2_Custom Design</vt:lpstr>
      <vt:lpstr>4_Custom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DLewis@economicsandpeace.org</dc:creator>
  <cp:lastModifiedBy>Lucie Paleckova</cp:lastModifiedBy>
  <cp:revision>5518</cp:revision>
  <cp:lastPrinted>2019-09-27T01:24:30Z</cp:lastPrinted>
  <dcterms:created xsi:type="dcterms:W3CDTF">2014-11-12T21:47:38Z</dcterms:created>
  <dcterms:modified xsi:type="dcterms:W3CDTF">2021-06-16T07:42:51Z</dcterms:modified>
</cp:coreProperties>
</file>